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openxmlformats-officedocument.drawingml.chartshapes+xml" PartName="/ppt/drawings/drawing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66" r:id="rId1"/>
    <p:sldMasterId id="2147483702" r:id="rId2"/>
  </p:sldMasterIdLst>
  <p:notesMasterIdLst>
    <p:notesMasterId r:id="rId3"/>
  </p:notesMasterIdLst>
  <p:sldIdLst>
    <p:sldId id="283" r:id="rId4"/>
    <p:sldId id="284" r:id="rId5"/>
    <p:sldId id="285" r:id="rId6"/>
    <p:sldId id="260" r:id="rId7"/>
    <p:sldId id="261" r:id="rId8"/>
    <p:sldId id="262" r:id="rId9"/>
    <p:sldId id="286" r:id="rId10"/>
    <p:sldId id="264" r:id="rId11"/>
    <p:sldId id="265" r:id="rId12"/>
    <p:sldId id="266" r:id="rId13"/>
    <p:sldId id="287" r:id="rId14"/>
    <p:sldId id="268" r:id="rId15"/>
    <p:sldId id="269" r:id="rId16"/>
    <p:sldId id="270" r:id="rId17"/>
    <p:sldId id="288" r:id="rId18"/>
    <p:sldId id="272" r:id="rId19"/>
    <p:sldId id="273" r:id="rId20"/>
    <p:sldId id="274" r:id="rId21"/>
    <p:sldId id="289" r:id="rId22"/>
    <p:sldId id="276" r:id="rId23"/>
    <p:sldId id="277" r:id="rId24"/>
    <p:sldId id="290" r:id="rId25"/>
    <p:sldId id="279" r:id="rId26"/>
    <p:sldId id="291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7"/>
    <p:restoredTop sz="93602"/>
  </p:normalViewPr>
  <p:slideViewPr>
    <p:cSldViewPr snapToGrid="0" snapToObjects="1">
      <p:cViewPr varScale="1">
        <p:scale>
          <a:sx n="104" d="100"/>
          <a:sy n="104" d="100"/>
        </p:scale>
        <p:origin x="13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48" y="17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1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../theme/themeOverride1.xml" Type="http://schemas.openxmlformats.org/officeDocument/2006/relationships/themeOverride"/><Relationship Id="rId3" Target="../drawings/drawing1.xml" Type="http://schemas.openxmlformats.org/officeDocument/2006/relationships/chartUserShapes"/><Relationship Id="rId4" Target="colors4.xml" Type="http://schemas.microsoft.com/office/2011/relationships/chartColorStyle"/><Relationship Id="rId5" Target="style4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B2-408E-80D4-83CB444A40B6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B2-408E-80D4-83CB444A40B6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B2-408E-80D4-83CB444A4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82"/>
        <c:overlap/>
        <c:axId val="208633728"/>
        <c:axId val="208634288"/>
      </c:barChart>
      <c:catAx>
        <c:axId val="208633728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08634288"/>
        <c:crosses val="autoZero"/>
        <c:auto val="0"/>
        <c:lblAlgn val="ctr"/>
        <c:lblOffset/>
        <c:noMultiLvlLbl val="0"/>
      </c:catAx>
      <c:valAx>
        <c:axId val="208634288"/>
        <c:scaling>
          <c:orientation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200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08633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200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200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z="1200" smtId="4294967295">
          <a:latin typeface="Microsoft YaHei" charset="0"/>
          <a:ea typeface="Microsoft YaHei" charset="0"/>
          <a:cs typeface="Microsoft YaHei" charset="0"/>
        </a:defRPr>
      </a:pPr>
      <a:endParaRPr sz="1200" smtId="4294967295"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areaChart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6-46E2-BBD8-D1C73580241B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工作表1!$A$2:$A$6</c:f>
              <c:numCache>
                <c:formatCode>m/d/yy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06-46E2-BBD8-D1C7358024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67688704"/>
        <c:axId val="267689264"/>
      </c:areaChart>
      <c:dateAx>
        <c:axId val="267688704"/>
        <c:scaling>
          <c:orientation/>
        </c:scaling>
        <c:delete val="0"/>
        <c:axPos val="b"/>
        <c:numFmt formatCode="m/d/yy" sourceLinked="1"/>
        <c:majorTickMark val="out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67689264"/>
        <c:crosses val="autoZero"/>
        <c:auto val="0"/>
        <c:lblOffset/>
        <c:baseTimeUnit val="days"/>
      </c:dateAx>
      <c:valAx>
        <c:axId val="267689264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676887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197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/>
    <c:showDLblsOverMax val="0"/>
  </c:chart>
  <c:spPr>
    <a:noFill/>
    <a:ln>
      <a:noFill/>
    </a:ln>
    <a:effectLst/>
  </c:spPr>
  <c:txPr>
    <a:bodyPr/>
    <a:p>
      <a:pPr>
        <a:defRPr smtId="4294967295">
          <a:latin typeface="Microsoft YaHei" charset="0"/>
          <a:ea typeface="Microsoft YaHei" charset="0"/>
          <a:cs typeface="Microsoft YaHei" charset="0"/>
        </a:defRPr>
      </a:pPr>
      <a:endParaRPr smtId="4294967295"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0" i="0" u="none" strike="noStrike" kern="1200" baseline="0" smtId="4294967295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Microsoft YaHei" charset="0"/>
                    <a:ea typeface="Microsoft YaHei" charset="0"/>
                    <a:cs typeface="Microsoft YaHei" charset="0"/>
                  </a:defRPr>
                </a:pPr>
                <a:endParaRPr sz="1197" b="0" i="0" u="none" strike="noStrike" kern="1200" baseline="0" smtId="4294967295">
                  <a:solidFill>
                    <a:schemeClr val="dk1">
                      <a:lumMod val="75000"/>
                      <a:lumOff val="25000"/>
                    </a:schemeClr>
                  </a:solidFill>
                  <a:latin typeface="Microsoft YaHei" charset="0"/>
                  <a:ea typeface="Microsoft YaHei" charset="0"/>
                  <a:cs typeface="Microsoft YaHei" charset="0"/>
                </a:endParaR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63-47CE-B0B0-A98825C687E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p>
                <a:pPr>
                  <a:defRPr sz="1197" b="0" i="0" u="none" strike="noStrike" kern="1200" baseline="0" smtId="4294967295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Microsoft YaHei" charset="0"/>
                    <a:ea typeface="Microsoft YaHei" charset="0"/>
                    <a:cs typeface="Microsoft YaHei" charset="0"/>
                  </a:defRPr>
                </a:pPr>
                <a:endParaRPr sz="1197" b="0" i="0" u="none" strike="noStrike" kern="1200" baseline="0" smtId="4294967295">
                  <a:solidFill>
                    <a:schemeClr val="dk1">
                      <a:lumMod val="75000"/>
                      <a:lumOff val="25000"/>
                    </a:schemeClr>
                  </a:solidFill>
                  <a:latin typeface="Microsoft YaHei" charset="0"/>
                  <a:ea typeface="Microsoft YaHei" charset="0"/>
                  <a:cs typeface="Microsoft YaHei" charset="0"/>
                </a:endParaR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63-47CE-B0B0-A98825C687E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2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dLbl>
              <c:idx val="3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p>
                <a:pPr>
                  <a:defRPr sz="1197" b="0" i="0" u="none" strike="noStrike" kern="1200" baseline="0" smtId="4294967295">
                    <a:solidFill>
                      <a:schemeClr val="bg1"/>
                    </a:solidFill>
                    <a:latin typeface="Microsoft YaHei" charset="0"/>
                    <a:ea typeface="Microsoft YaHei" charset="0"/>
                    <a:cs typeface="Microsoft YaHei" charset="0"/>
                  </a:defRPr>
                </a:pPr>
                <a:endParaRPr sz="1197" b="0" i="0" u="none" strike="noStrike" kern="1200" baseline="0" smtId="4294967295">
                  <a:solidFill>
                    <a:schemeClr val="bg1"/>
                  </a:solidFill>
                  <a:latin typeface="Microsoft YaHei" charset="0"/>
                  <a:ea typeface="Microsoft YaHei" charset="0"/>
                  <a:cs typeface="Microsoft YaHei" charset="0"/>
                </a:endParaR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63-47CE-B0B0-A98825C687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67"/>
        <c:overlap val="-43"/>
        <c:axId val="272074688"/>
        <c:axId val="272075248"/>
      </c:barChart>
      <c:catAx>
        <c:axId val="272074688"/>
        <c:scaling>
          <c:orientation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cap="none" spc="0" normalizeH="0" baseline="0" smtId="4294967295">
                <a:solidFill>
                  <a:schemeClr val="dk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cap="none" spc="0" normalizeH="0" baseline="0" smtId="4294967295">
              <a:solidFill>
                <a:schemeClr val="dk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72075248"/>
        <c:crosses val="autoZero"/>
        <c:auto val="0"/>
        <c:lblAlgn val="ctr"/>
        <c:lblOffset/>
        <c:noMultiLvlLbl val="0"/>
      </c:catAx>
      <c:valAx>
        <c:axId val="272075248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dk1">
                    <a:lumMod val="65000"/>
                    <a:lumOff val="35000"/>
                  </a:schemeClr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dk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27207468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7" b="0" i="0" u="none" strike="noStrike" kern="1200" baseline="0" smtId="4294967295">
              <a:solidFill>
                <a:schemeClr val="dk1">
                  <a:lumMod val="65000"/>
                  <a:lumOff val="35000"/>
                </a:schemeClr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197" b="0" i="0" u="none" strike="noStrike" kern="1200" baseline="0" smtId="4294967295">
            <a:solidFill>
              <a:schemeClr val="dk1">
                <a:lumMod val="65000"/>
                <a:lumOff val="35000"/>
              </a:schemeClr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p>
      <a:pPr>
        <a:defRPr smtId="4294967295">
          <a:latin typeface="Microsoft YaHei" charset="0"/>
          <a:ea typeface="Microsoft YaHei" charset="0"/>
          <a:cs typeface="Microsoft YaHei" charset="0"/>
        </a:defRPr>
      </a:pPr>
      <a:endParaRPr smtId="4294967295"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047465626150369644"/>
          <c:w val="1"/>
          <c:h val="0.9569239020347595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Q1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9FD9DE"/>
              </a:solidFill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1-2364-4908-9D06-A2D3705FDB9F}"/>
              </c:ext>
            </c:extLst>
          </c:dPt>
          <c:dPt>
            <c:idx val="1"/>
            <c:invertIfNegative val="1"/>
            <c:spPr>
              <a:noFill/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3-2364-4908-9D06-A2D3705FDB9F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A</c:v>
                </c:pt>
                <c:pt idx="1">
                  <c:v>非A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64-4908-9D06-A2D3705FDB9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Q2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noFill/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6-2364-4908-9D06-A2D3705FDB9F}"/>
              </c:ext>
            </c:extLst>
          </c:dPt>
          <c:dPt>
            <c:idx val="1"/>
            <c:invertIfNegative val="1"/>
            <c:spPr>
              <a:noFill/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8-2364-4908-9D06-A2D3705FDB9F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A</c:v>
                </c:pt>
                <c:pt idx="1">
                  <c:v>非A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364-4908-9D06-A2D3705FDB9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Q3</c:v>
                </c:pt>
              </c:strCache>
            </c:strRef>
          </c:tx>
          <c:spPr>
            <a:ln>
              <a:noFill/>
            </a:ln>
          </c:spPr>
          <c:dPt>
            <c:idx val="0"/>
            <c:invertIfNegative val="1"/>
            <c:spPr>
              <a:solidFill>
                <a:srgbClr val="009FB1"/>
              </a:solidFill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B-2364-4908-9D06-A2D3705FDB9F}"/>
              </c:ext>
            </c:extLst>
          </c:dPt>
          <c:dPt>
            <c:idx val="1"/>
            <c:invertIfNegative val="1"/>
            <c:spPr>
              <a:noFill/>
              <a:ln w="19050">
                <a:noFill/>
              </a:ln>
            </c:spPr>
            <c:extLst>
              <c:ext xmlns:c16="http://schemas.microsoft.com/office/drawing/2014/chart" uri="{C3380CC4-5D6E-409C-BE32-E72D297353CC}">
                <c16:uniqueId val="{0000000D-2364-4908-9D06-A2D3705FDB9F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A</c:v>
                </c:pt>
                <c:pt idx="1">
                  <c:v>非A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364-4908-9D06-A2D3705FD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9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  <c:userShapes r:id="rId3"/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dr="http://schemas.openxmlformats.org/drawingml/2006/chartDrawing"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c="http://schemas.openxmlformats.org/drawingml/2006/chart">
  <cdr:relSizeAnchor>
    <cdr:from>
      <cdr:x>0.28575</cdr:x>
      <cdr:y>0.35388</cdr:y>
    </cdr:from>
    <cdr:to>
      <cdr:x>0.72542</cdr:x>
      <cdr:y>0.68984</cdr:y>
    </cdr:to>
    <cdr:grpSp>
      <cdr:nvGrpSpPr>
        <cdr:cNvPr id="2" name="组合 1"/>
        <cdr:cNvGrpSpPr/>
      </cdr:nvGrpSpPr>
      <cdr:grpSpPr>
        <a:xfrm>
          <a:off x="1194282" y="1609828"/>
          <a:ext cx="1837586" cy="1528309"/>
          <a:chOff x="5998457" y="3326944"/>
          <a:chExt cx="207653" cy="172705"/>
        </a:xfrm>
        <a:solidFill>
          <a:schemeClr val="tx1">
            <a:lumMod val="85000"/>
            <a:lumOff val="15000"/>
          </a:schemeClr>
        </a:solidFill>
      </cdr:grpSpPr>
      <cdr:sp macro="" textlink="">
        <cdr:nvSpPr>
          <cdr:cNvPr id="2" name="Freeform 6"/>
          <cdr:cNvSpPr>
            <a:spLocks noEditPoints="1"/>
          </cdr:cNvSpPr>
        </cdr:nvSpPr>
        <cdr:spPr bwMode="auto">
          <a:xfrm>
            <a:off x="5998457" y="3326944"/>
            <a:ext cx="145356" cy="138266"/>
          </a:xfrm>
          <a:custGeom>
            <a:gdLst>
              <a:gd name="T0" fmla="*/ 0 w 337"/>
              <a:gd name="T1" fmla="*/ 144 h 321"/>
              <a:gd name="T2" fmla="*/ 5 w 337"/>
              <a:gd name="T3" fmla="*/ 123 h 321"/>
              <a:gd name="T4" fmla="*/ 108 w 337"/>
              <a:gd name="T5" fmla="*/ 25 h 321"/>
              <a:gd name="T6" fmla="*/ 310 w 337"/>
              <a:gd name="T7" fmla="*/ 78 h 321"/>
              <a:gd name="T8" fmla="*/ 337 w 337"/>
              <a:gd name="T9" fmla="*/ 132 h 321"/>
              <a:gd name="T10" fmla="*/ 215 w 337"/>
              <a:gd name="T11" fmla="*/ 176 h 321"/>
              <a:gd name="T12" fmla="*/ 183 w 337"/>
              <a:gd name="T13" fmla="*/ 301 h 321"/>
              <a:gd name="T14" fmla="*/ 143 w 337"/>
              <a:gd name="T15" fmla="*/ 298 h 321"/>
              <a:gd name="T16" fmla="*/ 76 w 337"/>
              <a:gd name="T17" fmla="*/ 308 h 321"/>
              <a:gd name="T18" fmla="*/ 51 w 337"/>
              <a:gd name="T19" fmla="*/ 321 h 321"/>
              <a:gd name="T20" fmla="*/ 65 w 337"/>
              <a:gd name="T21" fmla="*/ 278 h 321"/>
              <a:gd name="T22" fmla="*/ 63 w 337"/>
              <a:gd name="T23" fmla="*/ 267 h 321"/>
              <a:gd name="T24" fmla="*/ 1 w 337"/>
              <a:gd name="T25" fmla="*/ 173 h 321"/>
              <a:gd name="T26" fmla="*/ 0 w 337"/>
              <a:gd name="T27" fmla="*/ 171 h 321"/>
              <a:gd name="T28" fmla="*/ 0 w 337"/>
              <a:gd name="T29" fmla="*/ 144 h 321"/>
              <a:gd name="T30" fmla="*/ 135 w 337"/>
              <a:gd name="T31" fmla="*/ 107 h 321"/>
              <a:gd name="T32" fmla="*/ 113 w 337"/>
              <a:gd name="T33" fmla="*/ 86 h 321"/>
              <a:gd name="T34" fmla="*/ 88 w 337"/>
              <a:gd name="T35" fmla="*/ 108 h 321"/>
              <a:gd name="T36" fmla="*/ 114 w 337"/>
              <a:gd name="T37" fmla="*/ 128 h 321"/>
              <a:gd name="T38" fmla="*/ 135 w 337"/>
              <a:gd name="T39" fmla="*/ 107 h 321"/>
              <a:gd name="T40" fmla="*/ 232 w 337"/>
              <a:gd name="T41" fmla="*/ 86 h 321"/>
              <a:gd name="T42" fmla="*/ 206 w 337"/>
              <a:gd name="T43" fmla="*/ 106 h 321"/>
              <a:gd name="T44" fmla="*/ 230 w 337"/>
              <a:gd name="T45" fmla="*/ 128 h 321"/>
              <a:gd name="T46" fmla="*/ 252 w 337"/>
              <a:gd name="T47" fmla="*/ 108 h 321"/>
              <a:gd name="T48" fmla="*/ 232 w 337"/>
              <a:gd name="T49" fmla="*/ 86 h 3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37" h="321">
                <a:moveTo>
                  <a:pt x="0" y="144"/>
                </a:moveTo>
                <a:cubicBezTo>
                  <a:pt x="2" y="137"/>
                  <a:pt x="3" y="130"/>
                  <a:pt x="5" y="123"/>
                </a:cubicBezTo>
                <a:cubicBezTo>
                  <a:pt x="22" y="72"/>
                  <a:pt x="59" y="41"/>
                  <a:pt x="108" y="25"/>
                </a:cubicBezTo>
                <a:cubicBezTo>
                  <a:pt x="181" y="0"/>
                  <a:pt x="265" y="23"/>
                  <a:pt x="310" y="78"/>
                </a:cubicBezTo>
                <a:cubicBezTo>
                  <a:pt x="323" y="94"/>
                  <a:pt x="332" y="111"/>
                  <a:pt x="337" y="132"/>
                </a:cubicBezTo>
                <a:cubicBezTo>
                  <a:pt x="289" y="129"/>
                  <a:pt x="248" y="141"/>
                  <a:pt x="215" y="176"/>
                </a:cubicBezTo>
                <a:cubicBezTo>
                  <a:pt x="182" y="210"/>
                  <a:pt x="172" y="251"/>
                  <a:pt x="183" y="301"/>
                </a:cubicBezTo>
                <a:cubicBezTo>
                  <a:pt x="169" y="300"/>
                  <a:pt x="155" y="302"/>
                  <a:pt x="143" y="298"/>
                </a:cubicBezTo>
                <a:cubicBezTo>
                  <a:pt x="119" y="291"/>
                  <a:pt x="97" y="294"/>
                  <a:pt x="76" y="308"/>
                </a:cubicBezTo>
                <a:cubicBezTo>
                  <a:pt x="69" y="313"/>
                  <a:pt x="61" y="316"/>
                  <a:pt x="51" y="321"/>
                </a:cubicBezTo>
                <a:cubicBezTo>
                  <a:pt x="56" y="305"/>
                  <a:pt x="61" y="292"/>
                  <a:pt x="65" y="278"/>
                </a:cubicBezTo>
                <a:cubicBezTo>
                  <a:pt x="67" y="273"/>
                  <a:pt x="67" y="270"/>
                  <a:pt x="63" y="267"/>
                </a:cubicBezTo>
                <a:cubicBezTo>
                  <a:pt x="30" y="243"/>
                  <a:pt x="8" y="214"/>
                  <a:pt x="1" y="173"/>
                </a:cubicBezTo>
                <a:cubicBezTo>
                  <a:pt x="1" y="172"/>
                  <a:pt x="1" y="171"/>
                  <a:pt x="0" y="171"/>
                </a:cubicBezTo>
                <a:cubicBezTo>
                  <a:pt x="0" y="162"/>
                  <a:pt x="0" y="153"/>
                  <a:pt x="0" y="144"/>
                </a:cubicBezTo>
                <a:close/>
                <a:moveTo>
                  <a:pt x="135" y="107"/>
                </a:moveTo>
                <a:cubicBezTo>
                  <a:pt x="134" y="94"/>
                  <a:pt x="126" y="86"/>
                  <a:pt x="113" y="86"/>
                </a:cubicBezTo>
                <a:cubicBezTo>
                  <a:pt x="99" y="86"/>
                  <a:pt x="88" y="96"/>
                  <a:pt x="88" y="108"/>
                </a:cubicBezTo>
                <a:cubicBezTo>
                  <a:pt x="88" y="119"/>
                  <a:pt x="100" y="129"/>
                  <a:pt x="114" y="128"/>
                </a:cubicBezTo>
                <a:cubicBezTo>
                  <a:pt x="126" y="128"/>
                  <a:pt x="135" y="119"/>
                  <a:pt x="135" y="107"/>
                </a:cubicBezTo>
                <a:close/>
                <a:moveTo>
                  <a:pt x="232" y="86"/>
                </a:moveTo>
                <a:cubicBezTo>
                  <a:pt x="219" y="85"/>
                  <a:pt x="206" y="95"/>
                  <a:pt x="206" y="106"/>
                </a:cubicBezTo>
                <a:cubicBezTo>
                  <a:pt x="205" y="117"/>
                  <a:pt x="216" y="128"/>
                  <a:pt x="230" y="128"/>
                </a:cubicBezTo>
                <a:cubicBezTo>
                  <a:pt x="242" y="129"/>
                  <a:pt x="252" y="121"/>
                  <a:pt x="252" y="108"/>
                </a:cubicBezTo>
                <a:cubicBezTo>
                  <a:pt x="253" y="96"/>
                  <a:pt x="245" y="87"/>
                  <a:pt x="232" y="86"/>
                </a:cubicBezTo>
                <a:close/>
              </a:path>
            </a:pathLst>
          </a:custGeom>
          <a:grpFill/>
          <a:ln>
            <a:noFill/>
          </a:ln>
        </cdr:spPr>
        <cdr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cdr:txBody>
      </cdr:sp>
      <cdr:sp macro="" textlink="">
        <cdr:nvSpPr>
          <cdr:cNvPr id="3" name="Freeform 7"/>
          <cdr:cNvSpPr>
            <a:spLocks noEditPoints="1"/>
          </cdr:cNvSpPr>
        </cdr:nvSpPr>
        <cdr:spPr bwMode="auto">
          <a:xfrm>
            <a:off x="6078986" y="3379616"/>
            <a:ext cx="127124" cy="120033"/>
          </a:xfrm>
          <a:custGeom>
            <a:gdLst>
              <a:gd name="T0" fmla="*/ 241 w 295"/>
              <a:gd name="T1" fmla="*/ 279 h 279"/>
              <a:gd name="T2" fmla="*/ 202 w 295"/>
              <a:gd name="T3" fmla="*/ 258 h 279"/>
              <a:gd name="T4" fmla="*/ 187 w 295"/>
              <a:gd name="T5" fmla="*/ 256 h 279"/>
              <a:gd name="T6" fmla="*/ 71 w 295"/>
              <a:gd name="T7" fmla="*/ 244 h 279"/>
              <a:gd name="T8" fmla="*/ 3 w 295"/>
              <a:gd name="T9" fmla="*/ 151 h 279"/>
              <a:gd name="T10" fmla="*/ 26 w 295"/>
              <a:gd name="T11" fmla="*/ 73 h 279"/>
              <a:gd name="T12" fmla="*/ 266 w 295"/>
              <a:gd name="T13" fmla="*/ 77 h 279"/>
              <a:gd name="T14" fmla="*/ 264 w 295"/>
              <a:gd name="T15" fmla="*/ 202 h 279"/>
              <a:gd name="T16" fmla="*/ 234 w 295"/>
              <a:gd name="T17" fmla="*/ 232 h 279"/>
              <a:gd name="T18" fmla="*/ 231 w 295"/>
              <a:gd name="T19" fmla="*/ 245 h 279"/>
              <a:gd name="T20" fmla="*/ 241 w 295"/>
              <a:gd name="T21" fmla="*/ 279 h 279"/>
              <a:gd name="T22" fmla="*/ 192 w 295"/>
              <a:gd name="T23" fmla="*/ 86 h 279"/>
              <a:gd name="T24" fmla="*/ 174 w 295"/>
              <a:gd name="T25" fmla="*/ 103 h 279"/>
              <a:gd name="T26" fmla="*/ 193 w 295"/>
              <a:gd name="T27" fmla="*/ 120 h 279"/>
              <a:gd name="T28" fmla="*/ 212 w 295"/>
              <a:gd name="T29" fmla="*/ 102 h 279"/>
              <a:gd name="T30" fmla="*/ 192 w 295"/>
              <a:gd name="T31" fmla="*/ 86 h 279"/>
              <a:gd name="T32" fmla="*/ 119 w 295"/>
              <a:gd name="T33" fmla="*/ 103 h 279"/>
              <a:gd name="T34" fmla="*/ 100 w 295"/>
              <a:gd name="T35" fmla="*/ 86 h 279"/>
              <a:gd name="T36" fmla="*/ 82 w 295"/>
              <a:gd name="T37" fmla="*/ 102 h 279"/>
              <a:gd name="T38" fmla="*/ 99 w 295"/>
              <a:gd name="T39" fmla="*/ 120 h 279"/>
              <a:gd name="T40" fmla="*/ 119 w 295"/>
              <a:gd name="T41" fmla="*/ 103 h 27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95" h="279">
                <a:moveTo>
                  <a:pt x="241" y="279"/>
                </a:moveTo>
                <a:cubicBezTo>
                  <a:pt x="226" y="271"/>
                  <a:pt x="215" y="264"/>
                  <a:pt x="202" y="258"/>
                </a:cubicBezTo>
                <a:cubicBezTo>
                  <a:pt x="198" y="256"/>
                  <a:pt x="192" y="255"/>
                  <a:pt x="187" y="256"/>
                </a:cubicBezTo>
                <a:cubicBezTo>
                  <a:pt x="147" y="266"/>
                  <a:pt x="108" y="264"/>
                  <a:pt x="71" y="244"/>
                </a:cubicBezTo>
                <a:cubicBezTo>
                  <a:pt x="33" y="225"/>
                  <a:pt x="8" y="195"/>
                  <a:pt x="3" y="151"/>
                </a:cubicBezTo>
                <a:cubicBezTo>
                  <a:pt x="0" y="121"/>
                  <a:pt x="8" y="96"/>
                  <a:pt x="26" y="73"/>
                </a:cubicBezTo>
                <a:cubicBezTo>
                  <a:pt x="84" y="0"/>
                  <a:pt x="211" y="2"/>
                  <a:pt x="266" y="77"/>
                </a:cubicBezTo>
                <a:cubicBezTo>
                  <a:pt x="295" y="118"/>
                  <a:pt x="295" y="163"/>
                  <a:pt x="264" y="202"/>
                </a:cubicBezTo>
                <a:cubicBezTo>
                  <a:pt x="255" y="213"/>
                  <a:pt x="245" y="223"/>
                  <a:pt x="234" y="232"/>
                </a:cubicBezTo>
                <a:cubicBezTo>
                  <a:pt x="230" y="236"/>
                  <a:pt x="229" y="240"/>
                  <a:pt x="231" y="245"/>
                </a:cubicBezTo>
                <a:cubicBezTo>
                  <a:pt x="234" y="255"/>
                  <a:pt x="237" y="266"/>
                  <a:pt x="241" y="279"/>
                </a:cubicBezTo>
                <a:close/>
                <a:moveTo>
                  <a:pt x="192" y="86"/>
                </a:moveTo>
                <a:cubicBezTo>
                  <a:pt x="182" y="86"/>
                  <a:pt x="174" y="94"/>
                  <a:pt x="174" y="103"/>
                </a:cubicBezTo>
                <a:cubicBezTo>
                  <a:pt x="174" y="112"/>
                  <a:pt x="183" y="120"/>
                  <a:pt x="193" y="120"/>
                </a:cubicBezTo>
                <a:cubicBezTo>
                  <a:pt x="203" y="119"/>
                  <a:pt x="212" y="111"/>
                  <a:pt x="212" y="102"/>
                </a:cubicBezTo>
                <a:cubicBezTo>
                  <a:pt x="212" y="93"/>
                  <a:pt x="202" y="86"/>
                  <a:pt x="192" y="86"/>
                </a:cubicBezTo>
                <a:close/>
                <a:moveTo>
                  <a:pt x="119" y="103"/>
                </a:moveTo>
                <a:cubicBezTo>
                  <a:pt x="120" y="94"/>
                  <a:pt x="111" y="86"/>
                  <a:pt x="100" y="86"/>
                </a:cubicBezTo>
                <a:cubicBezTo>
                  <a:pt x="91" y="86"/>
                  <a:pt x="82" y="93"/>
                  <a:pt x="82" y="102"/>
                </a:cubicBezTo>
                <a:cubicBezTo>
                  <a:pt x="81" y="111"/>
                  <a:pt x="90" y="120"/>
                  <a:pt x="99" y="120"/>
                </a:cubicBezTo>
                <a:cubicBezTo>
                  <a:pt x="110" y="120"/>
                  <a:pt x="119" y="112"/>
                  <a:pt x="119" y="103"/>
                </a:cubicBezTo>
                <a:close/>
              </a:path>
            </a:pathLst>
          </a:custGeom>
          <a:grpFill/>
          <a:ln>
            <a:noFill/>
          </a:ln>
        </cdr:spPr>
        <cdr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marL="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algn="l" defTabSz="914377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/>
          </a:p>
        </cdr:txBody>
      </cdr:sp>
    </cdr:grpSp>
  </cdr:relSizeAnchor>
</c:userShape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9E515-D702-764B-A215-79B14312EF65}" type="datetimeFigureOut">
              <a:rPr kumimoji="1" lang="zh-CN" altLang="en-US" smtClean="0"/>
              <a:t>2017/2/18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F7DB2-B8EC-9C47-885B-C7A5EAB3413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val="1708403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1541996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封面页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425602" y="652450"/>
            <a:ext cx="11340795" cy="4876549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4" name="组合 3"/>
          <p:cNvGrpSpPr/>
          <p:nvPr userDrawn="1"/>
        </p:nvGrpSpPr>
        <p:grpSpPr>
          <a:xfrm rot="9861016" flipH="1">
            <a:off x="-2443125" y="4065941"/>
            <a:ext cx="8030020" cy="6922436"/>
            <a:chOff x="3241129" y="967902"/>
            <a:chExt cx="5709753" cy="4922199"/>
          </a:xfrm>
          <a:solidFill>
            <a:schemeClr val="bg1">
              <a:lumMod val="95000"/>
            </a:schemeClr>
          </a:solidFill>
        </p:grpSpPr>
        <p:grpSp>
          <p:nvGrpSpPr>
            <p:cNvPr id="5" name="组合 4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  <a:grpFill/>
          </p:grpSpPr>
          <p:sp>
            <p:nvSpPr>
              <p:cNvPr id="8" name="等腰三角形 7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grp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" name="直接连接符 8"/>
              <p:cNvCxnSpPr>
                <a:stCxn id="8" idx="0"/>
              </p:cNvCxnSpPr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grpFill/>
              <a:ln w="762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grpFill/>
              <a:ln w="762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grpFill/>
              <a:ln w="762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等腰三角形 5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2" name="矩形 11"/>
          <p:cNvSpPr/>
          <p:nvPr userDrawn="1"/>
        </p:nvSpPr>
        <p:spPr>
          <a:xfrm>
            <a:off x="-15754" y="-23111"/>
            <a:ext cx="12207754" cy="361483"/>
          </a:xfrm>
          <a:prstGeom prst="rect">
            <a:avLst/>
          </a:prstGeom>
          <a:pattFill prst="ltUpDiag">
            <a:fgClr>
              <a:schemeClr val="accent1"/>
            </a:fgClr>
            <a:bgClr>
              <a:srgbClr val="E9E9E9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2" name="组 1"/>
          <p:cNvGrpSpPr/>
          <p:nvPr userDrawn="1"/>
        </p:nvGrpSpPr>
        <p:grpSpPr>
          <a:xfrm>
            <a:off x="-2652465" y="3920365"/>
            <a:ext cx="7841069" cy="6746062"/>
            <a:chOff x="-2652465" y="3920365"/>
            <a:chExt cx="7841069" cy="6746062"/>
          </a:xfrm>
        </p:grpSpPr>
        <p:sp>
          <p:nvSpPr>
            <p:cNvPr id="22" name="等腰三角形 21"/>
            <p:cNvSpPr/>
            <p:nvPr/>
          </p:nvSpPr>
          <p:spPr>
            <a:xfrm rot="9861016" flipH="1">
              <a:off x="-2153421" y="4337093"/>
              <a:ext cx="7342025" cy="6329334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23" name="直接连接符 22"/>
            <p:cNvCxnSpPr>
              <a:stCxn id="22" idx="0"/>
            </p:cNvCxnSpPr>
            <p:nvPr/>
          </p:nvCxnSpPr>
          <p:spPr>
            <a:xfrm rot="20157596" flipV="1">
              <a:off x="1501986" y="6466432"/>
              <a:ext cx="610306" cy="4137821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rot="9861016" flipV="1">
              <a:off x="878946" y="3920365"/>
              <a:ext cx="3674091" cy="2121239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rot="9861016" flipH="1" flipV="1">
              <a:off x="-2652465" y="4908468"/>
              <a:ext cx="3683320" cy="2126568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等腰三角形 19"/>
            <p:cNvSpPr/>
            <p:nvPr/>
          </p:nvSpPr>
          <p:spPr>
            <a:xfrm rot="9861016" flipH="1">
              <a:off x="169930" y="5810758"/>
              <a:ext cx="1910682" cy="581139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1" name="等腰三角形 16"/>
            <p:cNvSpPr/>
            <p:nvPr/>
          </p:nvSpPr>
          <p:spPr>
            <a:xfrm rot="15261016" flipH="1">
              <a:off x="1255317" y="9492666"/>
              <a:ext cx="955342" cy="581138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" name="文本占位符 13"/>
          <p:cNvSpPr>
            <a:spLocks noGrp="1"/>
          </p:cNvSpPr>
          <p:nvPr>
            <p:ph type="body" sz="quarter" idx="10"/>
          </p:nvPr>
        </p:nvSpPr>
        <p:spPr>
          <a:xfrm>
            <a:off x="425602" y="1199862"/>
            <a:ext cx="5785627" cy="1231998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28" name="文本占位符 13"/>
          <p:cNvSpPr>
            <a:spLocks noGrp="1"/>
          </p:cNvSpPr>
          <p:nvPr>
            <p:ph type="body" sz="quarter" idx="11"/>
          </p:nvPr>
        </p:nvSpPr>
        <p:spPr>
          <a:xfrm>
            <a:off x="425601" y="2512807"/>
            <a:ext cx="5785627" cy="503730"/>
          </a:xfrm>
          <a:prstGeom prst="rect">
            <a:avLst/>
          </a:prstGeom>
          <a:noFill/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29" name="文本占位符 13"/>
          <p:cNvSpPr>
            <a:spLocks noGrp="1"/>
          </p:cNvSpPr>
          <p:nvPr>
            <p:ph type="body" sz="quarter" idx="12"/>
          </p:nvPr>
        </p:nvSpPr>
        <p:spPr>
          <a:xfrm>
            <a:off x="8474925" y="5719887"/>
            <a:ext cx="3291472" cy="503730"/>
          </a:xfrm>
          <a:prstGeom prst="rect">
            <a:avLst/>
          </a:prstGeom>
          <a:noFill/>
        </p:spPr>
        <p:txBody>
          <a:bodyPr anchor="t"/>
          <a:lstStyle>
            <a:lvl1pPr marL="0" indent="0" algn="l">
              <a:buNone/>
              <a:defRPr sz="18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1217415497"/>
      </p:ext>
    </p:extLst>
  </p:cSld>
  <p:clrMapOvr>
    <a:masterClrMapping/>
  </p:clrMapOvr>
  <p:transition/>
  <p:timing/>
  <p:extLst mod="1">
    <p:ext uri="{DCECCB84-F9BA-43D5-87BE-67443E8EF086}">
      <p15:sldGuideLst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4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 userDrawn="1"/>
        </p:nvSpPr>
        <p:spPr>
          <a:xfrm>
            <a:off x="657225" y="364331"/>
            <a:ext cx="1607344" cy="707232"/>
          </a:xfrm>
          <a:custGeom>
            <a:gdLst>
              <a:gd name="connsiteX0" fmla="*/ 0 w 1607344"/>
              <a:gd name="connsiteY0" fmla="*/ 707232 h 707232"/>
              <a:gd name="connsiteX1" fmla="*/ 0 w 1607344"/>
              <a:gd name="connsiteY1" fmla="*/ 0 h 707232"/>
              <a:gd name="connsiteX2" fmla="*/ 1607344 w 1607344"/>
              <a:gd name="connsiteY2" fmla="*/ 0 h 7072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344" h="707232">
                <a:moveTo>
                  <a:pt x="0" y="707232"/>
                </a:moveTo>
                <a:lnTo>
                  <a:pt x="0" y="0"/>
                </a:lnTo>
                <a:lnTo>
                  <a:pt x="1607344" y="0"/>
                </a:ln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-15754" y="1968500"/>
            <a:ext cx="12207754" cy="4889500"/>
          </a:xfrm>
          <a:prstGeom prst="rect">
            <a:avLst/>
          </a:prstGeom>
          <a:pattFill prst="ltUpDiag">
            <a:fgClr>
              <a:schemeClr val="accent1"/>
            </a:fgClr>
            <a:bgClr>
              <a:srgbClr val="E9E9E9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4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49820" y="445674"/>
            <a:ext cx="847485" cy="6665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00</a:t>
            </a:r>
            <a:endParaRPr kumimoji="1" lang="zh-CN" altLang="en-US"/>
          </a:p>
        </p:txBody>
      </p:sp>
      <p:sp>
        <p:nvSpPr>
          <p:cNvPr id="5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1597305" y="445674"/>
            <a:ext cx="2442257" cy="3076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PART</a:t>
            </a:r>
            <a:r>
              <a:rPr kumimoji="1" lang="zh-CN" altLang="en-US"/>
              <a:t> </a:t>
            </a:r>
            <a:r>
              <a:rPr kumimoji="1" lang="en-US" altLang="zh-CN"/>
              <a:t>NUMBER</a:t>
            </a:r>
            <a:endParaRPr kumimoji="1" lang="zh-CN" altLang="en-US"/>
          </a:p>
        </p:txBody>
      </p:sp>
      <p:sp>
        <p:nvSpPr>
          <p:cNvPr id="6" name="文本占位符 2"/>
          <p:cNvSpPr>
            <a:spLocks noGrp="1"/>
          </p:cNvSpPr>
          <p:nvPr>
            <p:ph type="body" sz="quarter" idx="12" hasCustomPrompt="1"/>
          </p:nvPr>
        </p:nvSpPr>
        <p:spPr>
          <a:xfrm>
            <a:off x="1597305" y="712635"/>
            <a:ext cx="2442257" cy="3996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38292613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5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 userDrawn="1"/>
        </p:nvSpPr>
        <p:spPr>
          <a:xfrm>
            <a:off x="657225" y="364331"/>
            <a:ext cx="1607344" cy="707232"/>
          </a:xfrm>
          <a:custGeom>
            <a:gdLst>
              <a:gd name="connsiteX0" fmla="*/ 0 w 1607344"/>
              <a:gd name="connsiteY0" fmla="*/ 707232 h 707232"/>
              <a:gd name="connsiteX1" fmla="*/ 0 w 1607344"/>
              <a:gd name="connsiteY1" fmla="*/ 0 h 707232"/>
              <a:gd name="connsiteX2" fmla="*/ 1607344 w 1607344"/>
              <a:gd name="connsiteY2" fmla="*/ 0 h 7072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344" h="707232">
                <a:moveTo>
                  <a:pt x="0" y="707232"/>
                </a:moveTo>
                <a:lnTo>
                  <a:pt x="0" y="0"/>
                </a:lnTo>
                <a:lnTo>
                  <a:pt x="1607344" y="0"/>
                </a:ln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44" name="组合 37"/>
          <p:cNvGrpSpPr/>
          <p:nvPr userDrawn="1"/>
        </p:nvGrpSpPr>
        <p:grpSpPr>
          <a:xfrm rot="10281601" flipH="1">
            <a:off x="7798517" y="6336748"/>
            <a:ext cx="2791863" cy="2406781"/>
            <a:chOff x="3241129" y="967902"/>
            <a:chExt cx="5709753" cy="4922199"/>
          </a:xfrm>
        </p:grpSpPr>
        <p:grpSp>
          <p:nvGrpSpPr>
            <p:cNvPr id="45" name="组合 38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48" name="等腰三角形 41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9" name="直接连接符 42"/>
              <p:cNvCxnSpPr/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3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44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等腰三角形 39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7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2" name="组合 37"/>
          <p:cNvGrpSpPr/>
          <p:nvPr userDrawn="1"/>
        </p:nvGrpSpPr>
        <p:grpSpPr>
          <a:xfrm rot="19800000" flipH="1">
            <a:off x="10206838" y="6059270"/>
            <a:ext cx="1800711" cy="1552339"/>
            <a:chOff x="3241129" y="967902"/>
            <a:chExt cx="5709753" cy="4922199"/>
          </a:xfrm>
        </p:grpSpPr>
        <p:grpSp>
          <p:nvGrpSpPr>
            <p:cNvPr id="53" name="组合 38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56" name="等腰三角形 41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7" name="直接连接符 42"/>
              <p:cNvCxnSpPr/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43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44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等腰三角形 39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55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0" name="组合 37"/>
          <p:cNvGrpSpPr/>
          <p:nvPr userDrawn="1"/>
        </p:nvGrpSpPr>
        <p:grpSpPr>
          <a:xfrm rot="1736580" flipH="1">
            <a:off x="10896689" y="4949948"/>
            <a:ext cx="1477337" cy="1273568"/>
            <a:chOff x="3241129" y="967902"/>
            <a:chExt cx="5709753" cy="4922199"/>
          </a:xfrm>
        </p:grpSpPr>
        <p:grpSp>
          <p:nvGrpSpPr>
            <p:cNvPr id="61" name="组合 38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64" name="等腰三角形 41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5" name="直接连接符 42"/>
              <p:cNvCxnSpPr/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43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直接连接符 44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等腰三角形 39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3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68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49820" y="445674"/>
            <a:ext cx="847485" cy="6665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00</a:t>
            </a:r>
            <a:endParaRPr kumimoji="1" lang="zh-CN" altLang="en-US"/>
          </a:p>
        </p:txBody>
      </p:sp>
      <p:sp>
        <p:nvSpPr>
          <p:cNvPr id="69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1597305" y="445674"/>
            <a:ext cx="2442257" cy="3076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PART</a:t>
            </a:r>
            <a:r>
              <a:rPr kumimoji="1" lang="zh-CN" altLang="en-US"/>
              <a:t> </a:t>
            </a:r>
            <a:r>
              <a:rPr kumimoji="1" lang="en-US" altLang="zh-CN"/>
              <a:t>NUMBER</a:t>
            </a:r>
            <a:endParaRPr kumimoji="1" lang="zh-CN" altLang="en-US"/>
          </a:p>
        </p:txBody>
      </p:sp>
      <p:sp>
        <p:nvSpPr>
          <p:cNvPr id="70" name="文本占位符 2"/>
          <p:cNvSpPr>
            <a:spLocks noGrp="1"/>
          </p:cNvSpPr>
          <p:nvPr>
            <p:ph type="body" sz="quarter" idx="12" hasCustomPrompt="1"/>
          </p:nvPr>
        </p:nvSpPr>
        <p:spPr>
          <a:xfrm>
            <a:off x="1597305" y="712635"/>
            <a:ext cx="2442257" cy="3996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72414807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6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37"/>
          <p:cNvGrpSpPr/>
          <p:nvPr userDrawn="1"/>
        </p:nvGrpSpPr>
        <p:grpSpPr>
          <a:xfrm rot="10800000" flipH="1">
            <a:off x="3043306" y="889732"/>
            <a:ext cx="6105388" cy="5263272"/>
            <a:chOff x="3241129" y="967902"/>
            <a:chExt cx="5709753" cy="4922199"/>
          </a:xfrm>
        </p:grpSpPr>
        <p:grpSp>
          <p:nvGrpSpPr>
            <p:cNvPr id="20" name="组合 38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23" name="等腰三角形 41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4" name="直接连接符 42"/>
              <p:cNvCxnSpPr/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接连接符 43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44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等腰三角形 39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2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3" name="文本占位符 13"/>
          <p:cNvSpPr>
            <a:spLocks noGrp="1"/>
          </p:cNvSpPr>
          <p:nvPr>
            <p:ph type="body" sz="quarter" idx="10"/>
          </p:nvPr>
        </p:nvSpPr>
        <p:spPr>
          <a:xfrm>
            <a:off x="3203187" y="2336447"/>
            <a:ext cx="5785627" cy="1231998"/>
          </a:xfrm>
          <a:prstGeom prst="rect">
            <a:avLst/>
          </a:prstGeom>
          <a:noFill/>
        </p:spPr>
        <p:txBody>
          <a:bodyPr anchor="t"/>
          <a:lstStyle>
            <a:lvl1pPr marL="0" indent="0" algn="ctr">
              <a:buNone/>
              <a:defRPr sz="4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1"/>
          </p:nvPr>
        </p:nvSpPr>
        <p:spPr>
          <a:xfrm>
            <a:off x="3203187" y="4125391"/>
            <a:ext cx="5785627" cy="1231998"/>
          </a:xfrm>
          <a:prstGeom prst="rect">
            <a:avLst/>
          </a:prstGeom>
          <a:noFill/>
        </p:spPr>
        <p:txBody>
          <a:bodyPr anchor="t"/>
          <a:lstStyle>
            <a:lvl1pPr marL="0" indent="0" algn="ctr">
              <a:lnSpc>
                <a:spcPct val="130000"/>
              </a:lnSpc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1810015533"/>
      </p:ext>
    </p:extLst>
  </p:cSld>
  <p:clrMapOvr>
    <a:masterClrMapping/>
  </p:clrMapOvr>
  <p:transition/>
  <p:timing/>
  <p:extLst mod="1">
    <p:ext uri="{DCECCB84-F9BA-43D5-87BE-67443E8EF086}">
      <p15:sldGuideLst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7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 userDrawn="1"/>
        </p:nvSpPr>
        <p:spPr>
          <a:xfrm>
            <a:off x="657225" y="364331"/>
            <a:ext cx="1607344" cy="707232"/>
          </a:xfrm>
          <a:custGeom>
            <a:gdLst>
              <a:gd name="connsiteX0" fmla="*/ 0 w 1607344"/>
              <a:gd name="connsiteY0" fmla="*/ 707232 h 707232"/>
              <a:gd name="connsiteX1" fmla="*/ 0 w 1607344"/>
              <a:gd name="connsiteY1" fmla="*/ 0 h 707232"/>
              <a:gd name="connsiteX2" fmla="*/ 1607344 w 1607344"/>
              <a:gd name="connsiteY2" fmla="*/ 0 h 7072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344" h="707232">
                <a:moveTo>
                  <a:pt x="0" y="707232"/>
                </a:moveTo>
                <a:lnTo>
                  <a:pt x="0" y="0"/>
                </a:lnTo>
                <a:lnTo>
                  <a:pt x="1607344" y="0"/>
                </a:ln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68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49820" y="445674"/>
            <a:ext cx="847485" cy="6665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00</a:t>
            </a:r>
            <a:endParaRPr kumimoji="1" lang="zh-CN" altLang="en-US"/>
          </a:p>
        </p:txBody>
      </p:sp>
      <p:sp>
        <p:nvSpPr>
          <p:cNvPr id="69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1597305" y="445674"/>
            <a:ext cx="2442257" cy="3076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PART</a:t>
            </a:r>
            <a:r>
              <a:rPr kumimoji="1" lang="zh-CN" altLang="en-US"/>
              <a:t> </a:t>
            </a:r>
            <a:r>
              <a:rPr kumimoji="1" lang="en-US" altLang="zh-CN"/>
              <a:t>NUMBER</a:t>
            </a:r>
            <a:endParaRPr kumimoji="1" lang="zh-CN" altLang="en-US"/>
          </a:p>
        </p:txBody>
      </p:sp>
      <p:sp>
        <p:nvSpPr>
          <p:cNvPr id="70" name="文本占位符 2"/>
          <p:cNvSpPr>
            <a:spLocks noGrp="1"/>
          </p:cNvSpPr>
          <p:nvPr>
            <p:ph type="body" sz="quarter" idx="12" hasCustomPrompt="1"/>
          </p:nvPr>
        </p:nvSpPr>
        <p:spPr>
          <a:xfrm>
            <a:off x="1597305" y="712635"/>
            <a:ext cx="2442257" cy="3996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  <p:sp>
        <p:nvSpPr>
          <p:cNvPr id="30" name="矩形 29"/>
          <p:cNvSpPr/>
          <p:nvPr userDrawn="1"/>
        </p:nvSpPr>
        <p:spPr>
          <a:xfrm>
            <a:off x="0" y="2920999"/>
            <a:ext cx="12192000" cy="39962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val="1694830070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空白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08467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7059858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4686759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8245764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9267048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7269473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_三项目录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 userDrawn="1"/>
        </p:nvGrpSpPr>
        <p:grpSpPr>
          <a:xfrm rot="693700">
            <a:off x="6432728" y="-2025321"/>
            <a:ext cx="7510760" cy="6474794"/>
            <a:chOff x="3241129" y="967902"/>
            <a:chExt cx="5709753" cy="4922199"/>
          </a:xfrm>
        </p:grpSpPr>
        <p:grpSp>
          <p:nvGrpSpPr>
            <p:cNvPr id="28" name="组合 27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31" name="等腰三角形 30"/>
              <p:cNvSpPr/>
              <p:nvPr/>
            </p:nvSpPr>
            <p:spPr>
              <a:xfrm>
                <a:off x="3241126" y="967902"/>
                <a:ext cx="5709748" cy="4922196"/>
              </a:xfrm>
              <a:prstGeom prst="triangl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2" name="直接连接符 31"/>
              <p:cNvCxnSpPr>
                <a:stCxn id="31" idx="0"/>
              </p:cNvCxnSpPr>
              <p:nvPr/>
            </p:nvCxnSpPr>
            <p:spPr>
              <a:xfrm rot="11303420" flipH="1" flipV="1">
                <a:off x="5858688" y="985310"/>
                <a:ext cx="474623" cy="321790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等腰三角形 28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0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2" name="组合 41"/>
          <p:cNvGrpSpPr/>
          <p:nvPr userDrawn="1"/>
        </p:nvGrpSpPr>
        <p:grpSpPr>
          <a:xfrm rot="2715711">
            <a:off x="-1269661" y="5733927"/>
            <a:ext cx="3282274" cy="2829546"/>
            <a:chOff x="3241129" y="967902"/>
            <a:chExt cx="5709753" cy="4922199"/>
          </a:xfrm>
        </p:grpSpPr>
        <p:grpSp>
          <p:nvGrpSpPr>
            <p:cNvPr id="43" name="组合 42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46" name="等腰三角形 45"/>
              <p:cNvSpPr/>
              <p:nvPr/>
            </p:nvSpPr>
            <p:spPr>
              <a:xfrm>
                <a:off x="3241126" y="967902"/>
                <a:ext cx="5709748" cy="4922196"/>
              </a:xfrm>
              <a:prstGeom prst="triangl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7" name="直接连接符 46"/>
              <p:cNvCxnSpPr>
                <a:stCxn id="46" idx="0"/>
              </p:cNvCxnSpPr>
              <p:nvPr/>
            </p:nvCxnSpPr>
            <p:spPr>
              <a:xfrm rot="11303420" flipH="1" flipV="1">
                <a:off x="5858688" y="985310"/>
                <a:ext cx="474623" cy="321790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等腰三角形 43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6" name="文本占位符 13"/>
          <p:cNvSpPr>
            <a:spLocks noGrp="1"/>
          </p:cNvSpPr>
          <p:nvPr>
            <p:ph type="body" sz="quarter" idx="10"/>
          </p:nvPr>
        </p:nvSpPr>
        <p:spPr>
          <a:xfrm>
            <a:off x="1423004" y="2673478"/>
            <a:ext cx="5785627" cy="944802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cxnSp>
        <p:nvCxnSpPr>
          <p:cNvPr id="35" name="直接连接符 46"/>
          <p:cNvCxnSpPr/>
          <p:nvPr userDrawn="1"/>
        </p:nvCxnSpPr>
        <p:spPr>
          <a:xfrm>
            <a:off x="1442998" y="3618280"/>
            <a:ext cx="4088007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36" name="文本占位符 13"/>
          <p:cNvSpPr>
            <a:spLocks noGrp="1"/>
          </p:cNvSpPr>
          <p:nvPr>
            <p:ph type="body" sz="quarter" idx="11"/>
          </p:nvPr>
        </p:nvSpPr>
        <p:spPr>
          <a:xfrm>
            <a:off x="1442998" y="3816575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37" name="文本占位符 13"/>
          <p:cNvSpPr>
            <a:spLocks noGrp="1"/>
          </p:cNvSpPr>
          <p:nvPr>
            <p:ph type="body" sz="quarter" idx="12"/>
          </p:nvPr>
        </p:nvSpPr>
        <p:spPr>
          <a:xfrm>
            <a:off x="1442998" y="4472218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38" name="文本占位符 13"/>
          <p:cNvSpPr>
            <a:spLocks noGrp="1"/>
          </p:cNvSpPr>
          <p:nvPr>
            <p:ph type="body" sz="quarter" idx="13"/>
          </p:nvPr>
        </p:nvSpPr>
        <p:spPr>
          <a:xfrm>
            <a:off x="1423003" y="5127861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188982948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6285305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9232513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49534486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03674456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38377672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5885886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_四项目录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 userDrawn="1"/>
        </p:nvGrpSpPr>
        <p:grpSpPr>
          <a:xfrm rot="693700">
            <a:off x="6432728" y="-2025321"/>
            <a:ext cx="7510760" cy="6474794"/>
            <a:chOff x="3241129" y="967902"/>
            <a:chExt cx="5709753" cy="4922199"/>
          </a:xfrm>
        </p:grpSpPr>
        <p:grpSp>
          <p:nvGrpSpPr>
            <p:cNvPr id="28" name="组合 27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31" name="等腰三角形 30"/>
              <p:cNvSpPr/>
              <p:nvPr/>
            </p:nvSpPr>
            <p:spPr>
              <a:xfrm>
                <a:off x="3241126" y="967902"/>
                <a:ext cx="5709748" cy="4922196"/>
              </a:xfrm>
              <a:prstGeom prst="triangl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2" name="直接连接符 31"/>
              <p:cNvCxnSpPr>
                <a:stCxn id="31" idx="0"/>
              </p:cNvCxnSpPr>
              <p:nvPr/>
            </p:nvCxnSpPr>
            <p:spPr>
              <a:xfrm rot="11303420" flipH="1" flipV="1">
                <a:off x="5858688" y="985310"/>
                <a:ext cx="474623" cy="321790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等腰三角形 28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0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2" name="组合 41"/>
          <p:cNvGrpSpPr/>
          <p:nvPr userDrawn="1"/>
        </p:nvGrpSpPr>
        <p:grpSpPr>
          <a:xfrm rot="2715711">
            <a:off x="-1269661" y="5733927"/>
            <a:ext cx="3282274" cy="2829546"/>
            <a:chOff x="3241129" y="967902"/>
            <a:chExt cx="5709753" cy="4922199"/>
          </a:xfrm>
        </p:grpSpPr>
        <p:grpSp>
          <p:nvGrpSpPr>
            <p:cNvPr id="43" name="组合 42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46" name="等腰三角形 45"/>
              <p:cNvSpPr/>
              <p:nvPr/>
            </p:nvSpPr>
            <p:spPr>
              <a:xfrm>
                <a:off x="3241126" y="967902"/>
                <a:ext cx="5709748" cy="4922196"/>
              </a:xfrm>
              <a:prstGeom prst="triangl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7" name="直接连接符 46"/>
              <p:cNvCxnSpPr>
                <a:stCxn id="46" idx="0"/>
              </p:cNvCxnSpPr>
              <p:nvPr/>
            </p:nvCxnSpPr>
            <p:spPr>
              <a:xfrm rot="11303420" flipH="1" flipV="1">
                <a:off x="5858688" y="985310"/>
                <a:ext cx="474623" cy="321790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等腰三角形 43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6" name="文本占位符 13"/>
          <p:cNvSpPr>
            <a:spLocks noGrp="1"/>
          </p:cNvSpPr>
          <p:nvPr>
            <p:ph type="body" sz="quarter" idx="10"/>
          </p:nvPr>
        </p:nvSpPr>
        <p:spPr>
          <a:xfrm>
            <a:off x="1423004" y="2673478"/>
            <a:ext cx="5785627" cy="944802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cxnSp>
        <p:nvCxnSpPr>
          <p:cNvPr id="35" name="直接连接符 46"/>
          <p:cNvCxnSpPr/>
          <p:nvPr userDrawn="1"/>
        </p:nvCxnSpPr>
        <p:spPr>
          <a:xfrm>
            <a:off x="1442998" y="3618280"/>
            <a:ext cx="4088007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36" name="文本占位符 13"/>
          <p:cNvSpPr>
            <a:spLocks noGrp="1"/>
          </p:cNvSpPr>
          <p:nvPr>
            <p:ph type="body" sz="quarter" idx="11"/>
          </p:nvPr>
        </p:nvSpPr>
        <p:spPr>
          <a:xfrm>
            <a:off x="1442998" y="3816575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37" name="文本占位符 13"/>
          <p:cNvSpPr>
            <a:spLocks noGrp="1"/>
          </p:cNvSpPr>
          <p:nvPr>
            <p:ph type="body" sz="quarter" idx="12"/>
          </p:nvPr>
        </p:nvSpPr>
        <p:spPr>
          <a:xfrm>
            <a:off x="1442998" y="4472218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38" name="文本占位符 13"/>
          <p:cNvSpPr>
            <a:spLocks noGrp="1"/>
          </p:cNvSpPr>
          <p:nvPr>
            <p:ph type="body" sz="quarter" idx="13"/>
          </p:nvPr>
        </p:nvSpPr>
        <p:spPr>
          <a:xfrm>
            <a:off x="1423003" y="5127861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23" name="文本占位符 13"/>
          <p:cNvSpPr>
            <a:spLocks noGrp="1"/>
          </p:cNvSpPr>
          <p:nvPr>
            <p:ph type="body" sz="quarter" idx="14"/>
          </p:nvPr>
        </p:nvSpPr>
        <p:spPr>
          <a:xfrm>
            <a:off x="1423003" y="5783504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112233650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_五项目录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 userDrawn="1"/>
        </p:nvGrpSpPr>
        <p:grpSpPr>
          <a:xfrm rot="693700">
            <a:off x="6432728" y="-2025321"/>
            <a:ext cx="7510760" cy="6474794"/>
            <a:chOff x="3241129" y="967902"/>
            <a:chExt cx="5709753" cy="4922199"/>
          </a:xfrm>
        </p:grpSpPr>
        <p:grpSp>
          <p:nvGrpSpPr>
            <p:cNvPr id="28" name="组合 27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31" name="等腰三角形 30"/>
              <p:cNvSpPr/>
              <p:nvPr/>
            </p:nvSpPr>
            <p:spPr>
              <a:xfrm>
                <a:off x="3241126" y="967902"/>
                <a:ext cx="5709748" cy="4922196"/>
              </a:xfrm>
              <a:prstGeom prst="triangl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2" name="直接连接符 31"/>
              <p:cNvCxnSpPr>
                <a:stCxn id="31" idx="0"/>
              </p:cNvCxnSpPr>
              <p:nvPr/>
            </p:nvCxnSpPr>
            <p:spPr>
              <a:xfrm rot="11303420" flipH="1" flipV="1">
                <a:off x="5858688" y="985310"/>
                <a:ext cx="474623" cy="321790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等腰三角形 28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0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2" name="组合 41"/>
          <p:cNvGrpSpPr/>
          <p:nvPr userDrawn="1"/>
        </p:nvGrpSpPr>
        <p:grpSpPr>
          <a:xfrm rot="2715711">
            <a:off x="-1269661" y="5733927"/>
            <a:ext cx="3282274" cy="2829546"/>
            <a:chOff x="3241129" y="967902"/>
            <a:chExt cx="5709753" cy="4922199"/>
          </a:xfrm>
        </p:grpSpPr>
        <p:grpSp>
          <p:nvGrpSpPr>
            <p:cNvPr id="43" name="组合 42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46" name="等腰三角形 45"/>
              <p:cNvSpPr/>
              <p:nvPr/>
            </p:nvSpPr>
            <p:spPr>
              <a:xfrm>
                <a:off x="3241126" y="967902"/>
                <a:ext cx="5709748" cy="4922196"/>
              </a:xfrm>
              <a:prstGeom prst="triangl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7" name="直接连接符 46"/>
              <p:cNvCxnSpPr>
                <a:stCxn id="46" idx="0"/>
              </p:cNvCxnSpPr>
              <p:nvPr/>
            </p:nvCxnSpPr>
            <p:spPr>
              <a:xfrm rot="11303420" flipH="1" flipV="1">
                <a:off x="5858688" y="985310"/>
                <a:ext cx="474623" cy="321790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等腰三角形 43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6" name="文本占位符 13"/>
          <p:cNvSpPr>
            <a:spLocks noGrp="1"/>
          </p:cNvSpPr>
          <p:nvPr>
            <p:ph type="body" sz="quarter" idx="10"/>
          </p:nvPr>
        </p:nvSpPr>
        <p:spPr>
          <a:xfrm>
            <a:off x="1423004" y="1778891"/>
            <a:ext cx="5785627" cy="944802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cxnSp>
        <p:nvCxnSpPr>
          <p:cNvPr id="35" name="直接连接符 46"/>
          <p:cNvCxnSpPr/>
          <p:nvPr userDrawn="1"/>
        </p:nvCxnSpPr>
        <p:spPr>
          <a:xfrm>
            <a:off x="1442998" y="2723693"/>
            <a:ext cx="4088007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36" name="文本占位符 13"/>
          <p:cNvSpPr>
            <a:spLocks noGrp="1"/>
          </p:cNvSpPr>
          <p:nvPr>
            <p:ph type="body" sz="quarter" idx="11"/>
          </p:nvPr>
        </p:nvSpPr>
        <p:spPr>
          <a:xfrm>
            <a:off x="1442998" y="2921988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37" name="文本占位符 13"/>
          <p:cNvSpPr>
            <a:spLocks noGrp="1"/>
          </p:cNvSpPr>
          <p:nvPr>
            <p:ph type="body" sz="quarter" idx="12"/>
          </p:nvPr>
        </p:nvSpPr>
        <p:spPr>
          <a:xfrm>
            <a:off x="1442998" y="3577631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38" name="文本占位符 13"/>
          <p:cNvSpPr>
            <a:spLocks noGrp="1"/>
          </p:cNvSpPr>
          <p:nvPr>
            <p:ph type="body" sz="quarter" idx="13"/>
          </p:nvPr>
        </p:nvSpPr>
        <p:spPr>
          <a:xfrm>
            <a:off x="1423003" y="4233274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23" name="文本占位符 13"/>
          <p:cNvSpPr>
            <a:spLocks noGrp="1"/>
          </p:cNvSpPr>
          <p:nvPr>
            <p:ph type="body" sz="quarter" idx="14"/>
          </p:nvPr>
        </p:nvSpPr>
        <p:spPr>
          <a:xfrm>
            <a:off x="1423003" y="4888917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24" name="文本占位符 13"/>
          <p:cNvSpPr>
            <a:spLocks noGrp="1"/>
          </p:cNvSpPr>
          <p:nvPr>
            <p:ph type="body" sz="quarter" idx="15"/>
          </p:nvPr>
        </p:nvSpPr>
        <p:spPr>
          <a:xfrm>
            <a:off x="1423002" y="5520901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138541463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_六项目录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 userDrawn="1"/>
        </p:nvGrpSpPr>
        <p:grpSpPr>
          <a:xfrm rot="693700">
            <a:off x="6432728" y="-2025321"/>
            <a:ext cx="7510760" cy="6474794"/>
            <a:chOff x="3241129" y="967902"/>
            <a:chExt cx="5709753" cy="4922199"/>
          </a:xfrm>
        </p:grpSpPr>
        <p:grpSp>
          <p:nvGrpSpPr>
            <p:cNvPr id="28" name="组合 27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31" name="等腰三角形 30"/>
              <p:cNvSpPr/>
              <p:nvPr/>
            </p:nvSpPr>
            <p:spPr>
              <a:xfrm>
                <a:off x="3241126" y="967902"/>
                <a:ext cx="5709748" cy="4922196"/>
              </a:xfrm>
              <a:prstGeom prst="triangl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2" name="直接连接符 31"/>
              <p:cNvCxnSpPr>
                <a:stCxn id="31" idx="0"/>
              </p:cNvCxnSpPr>
              <p:nvPr/>
            </p:nvCxnSpPr>
            <p:spPr>
              <a:xfrm rot="11303420" flipH="1" flipV="1">
                <a:off x="5858688" y="985310"/>
                <a:ext cx="474623" cy="321790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等腰三角形 28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0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2" name="组合 41"/>
          <p:cNvGrpSpPr/>
          <p:nvPr userDrawn="1"/>
        </p:nvGrpSpPr>
        <p:grpSpPr>
          <a:xfrm rot="2715711">
            <a:off x="-1269661" y="5733927"/>
            <a:ext cx="3282274" cy="2829546"/>
            <a:chOff x="3241129" y="967902"/>
            <a:chExt cx="5709753" cy="4922199"/>
          </a:xfrm>
        </p:grpSpPr>
        <p:grpSp>
          <p:nvGrpSpPr>
            <p:cNvPr id="43" name="组合 42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46" name="等腰三角形 45"/>
              <p:cNvSpPr/>
              <p:nvPr/>
            </p:nvSpPr>
            <p:spPr>
              <a:xfrm>
                <a:off x="3241126" y="967902"/>
                <a:ext cx="5709748" cy="4922196"/>
              </a:xfrm>
              <a:prstGeom prst="triangl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7" name="直接连接符 46"/>
              <p:cNvCxnSpPr>
                <a:stCxn id="46" idx="0"/>
              </p:cNvCxnSpPr>
              <p:nvPr/>
            </p:nvCxnSpPr>
            <p:spPr>
              <a:xfrm rot="11303420" flipH="1" flipV="1">
                <a:off x="5858688" y="985310"/>
                <a:ext cx="474623" cy="321790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等腰三角形 43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5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6" name="文本占位符 13"/>
          <p:cNvSpPr>
            <a:spLocks noGrp="1"/>
          </p:cNvSpPr>
          <p:nvPr>
            <p:ph type="body" sz="quarter" idx="10"/>
          </p:nvPr>
        </p:nvSpPr>
        <p:spPr>
          <a:xfrm>
            <a:off x="1423004" y="1147577"/>
            <a:ext cx="5785627" cy="944802"/>
          </a:xfrm>
          <a:prstGeom prst="rect">
            <a:avLst/>
          </a:prstGeom>
          <a:noFill/>
        </p:spPr>
        <p:txBody>
          <a:bodyPr anchor="ctr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cxnSp>
        <p:nvCxnSpPr>
          <p:cNvPr id="35" name="直接连接符 46"/>
          <p:cNvCxnSpPr/>
          <p:nvPr userDrawn="1"/>
        </p:nvCxnSpPr>
        <p:spPr>
          <a:xfrm>
            <a:off x="1442998" y="2092379"/>
            <a:ext cx="4088007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36" name="文本占位符 13"/>
          <p:cNvSpPr>
            <a:spLocks noGrp="1"/>
          </p:cNvSpPr>
          <p:nvPr>
            <p:ph type="body" sz="quarter" idx="11"/>
          </p:nvPr>
        </p:nvSpPr>
        <p:spPr>
          <a:xfrm>
            <a:off x="1442998" y="2290674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37" name="文本占位符 13"/>
          <p:cNvSpPr>
            <a:spLocks noGrp="1"/>
          </p:cNvSpPr>
          <p:nvPr>
            <p:ph type="body" sz="quarter" idx="12"/>
          </p:nvPr>
        </p:nvSpPr>
        <p:spPr>
          <a:xfrm>
            <a:off x="1442998" y="2946317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38" name="文本占位符 13"/>
          <p:cNvSpPr>
            <a:spLocks noGrp="1"/>
          </p:cNvSpPr>
          <p:nvPr>
            <p:ph type="body" sz="quarter" idx="13"/>
          </p:nvPr>
        </p:nvSpPr>
        <p:spPr>
          <a:xfrm>
            <a:off x="1423003" y="3601960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23" name="文本占位符 13"/>
          <p:cNvSpPr>
            <a:spLocks noGrp="1"/>
          </p:cNvSpPr>
          <p:nvPr>
            <p:ph type="body" sz="quarter" idx="14"/>
          </p:nvPr>
        </p:nvSpPr>
        <p:spPr>
          <a:xfrm>
            <a:off x="1423003" y="4257603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24" name="文本占位符 13"/>
          <p:cNvSpPr>
            <a:spLocks noGrp="1"/>
          </p:cNvSpPr>
          <p:nvPr>
            <p:ph type="body" sz="quarter" idx="15"/>
          </p:nvPr>
        </p:nvSpPr>
        <p:spPr>
          <a:xfrm>
            <a:off x="1423002" y="4889587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25" name="文本占位符 13"/>
          <p:cNvSpPr>
            <a:spLocks noGrp="1"/>
          </p:cNvSpPr>
          <p:nvPr>
            <p:ph type="body" sz="quarter" idx="16"/>
          </p:nvPr>
        </p:nvSpPr>
        <p:spPr>
          <a:xfrm>
            <a:off x="1423001" y="5545230"/>
            <a:ext cx="5785627" cy="495054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lnSpc>
                <a:spcPct val="13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71488022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副标题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 userDrawn="1"/>
        </p:nvGrpSpPr>
        <p:grpSpPr>
          <a:xfrm rot="2835027" flipH="1">
            <a:off x="7909724" y="2222235"/>
            <a:ext cx="6126790" cy="5281720"/>
            <a:chOff x="3241129" y="967902"/>
            <a:chExt cx="5709753" cy="4922199"/>
          </a:xfrm>
        </p:grpSpPr>
        <p:grpSp>
          <p:nvGrpSpPr>
            <p:cNvPr id="5" name="组合 4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8" name="等腰三角形 7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noFill/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9" name="直接连接符 8"/>
              <p:cNvCxnSpPr>
                <a:stCxn id="8" idx="0"/>
              </p:cNvCxnSpPr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等腰三角形 5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7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14" name="文本占位符 13"/>
          <p:cNvSpPr>
            <a:spLocks noGrp="1"/>
          </p:cNvSpPr>
          <p:nvPr>
            <p:ph type="body" sz="quarter" idx="10"/>
          </p:nvPr>
        </p:nvSpPr>
        <p:spPr>
          <a:xfrm>
            <a:off x="932350" y="3114020"/>
            <a:ext cx="5785627" cy="822360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  <p:sp>
        <p:nvSpPr>
          <p:cNvPr id="15" name="文本占位符 13"/>
          <p:cNvSpPr>
            <a:spLocks noGrp="1"/>
          </p:cNvSpPr>
          <p:nvPr>
            <p:ph type="body" sz="quarter" idx="11"/>
          </p:nvPr>
        </p:nvSpPr>
        <p:spPr>
          <a:xfrm>
            <a:off x="939294" y="3936380"/>
            <a:ext cx="5785627" cy="822360"/>
          </a:xfrm>
          <a:prstGeom prst="rect">
            <a:avLst/>
          </a:prstGeom>
          <a:noFill/>
        </p:spPr>
        <p:txBody>
          <a:bodyPr anchor="t"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</a:lstStyle>
          <a:p>
            <a:pPr lvl="0"/>
            <a:endParaRPr kumimoji="1" lang="zh-CN" altLang="en-US"/>
          </a:p>
        </p:txBody>
      </p:sp>
    </p:spTree>
    <p:extLst>
      <p:ext uri="{BB962C8B-B14F-4D97-AF65-F5344CB8AC3E}">
        <p14:creationId val="92598887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任意多边形 3"/>
          <p:cNvSpPr/>
          <p:nvPr userDrawn="1"/>
        </p:nvSpPr>
        <p:spPr>
          <a:xfrm>
            <a:off x="657225" y="364331"/>
            <a:ext cx="1607344" cy="707232"/>
          </a:xfrm>
          <a:custGeom>
            <a:gdLst>
              <a:gd name="connsiteX0" fmla="*/ 0 w 1607344"/>
              <a:gd name="connsiteY0" fmla="*/ 707232 h 707232"/>
              <a:gd name="connsiteX1" fmla="*/ 0 w 1607344"/>
              <a:gd name="connsiteY1" fmla="*/ 0 h 707232"/>
              <a:gd name="connsiteX2" fmla="*/ 1607344 w 1607344"/>
              <a:gd name="connsiteY2" fmla="*/ 0 h 7072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344" h="707232">
                <a:moveTo>
                  <a:pt x="0" y="707232"/>
                </a:moveTo>
                <a:lnTo>
                  <a:pt x="0" y="0"/>
                </a:lnTo>
                <a:lnTo>
                  <a:pt x="1607344" y="0"/>
                </a:ln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矩形 6"/>
          <p:cNvSpPr/>
          <p:nvPr userDrawn="1"/>
        </p:nvSpPr>
        <p:spPr>
          <a:xfrm flipH="1" flipV="1">
            <a:off x="-27998" y="6684266"/>
            <a:ext cx="12207852" cy="196846"/>
          </a:xfrm>
          <a:prstGeom prst="rect">
            <a:avLst/>
          </a:prstGeom>
          <a:pattFill prst="ltUpDiag">
            <a:fgClr>
              <a:schemeClr val="accent1"/>
            </a:fgClr>
            <a:bgClr>
              <a:srgbClr val="E9E9E9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49820" y="445674"/>
            <a:ext cx="847485" cy="6665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00</a:t>
            </a:r>
            <a:endParaRPr kumimoji="1" lang="zh-CN" altLang="en-US"/>
          </a:p>
        </p:txBody>
      </p:sp>
      <p:sp>
        <p:nvSpPr>
          <p:cNvPr id="6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1597305" y="445674"/>
            <a:ext cx="2442257" cy="3076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PART</a:t>
            </a:r>
            <a:r>
              <a:rPr kumimoji="1" lang="zh-CN" altLang="en-US"/>
              <a:t> </a:t>
            </a:r>
            <a:r>
              <a:rPr kumimoji="1" lang="en-US" altLang="zh-CN"/>
              <a:t>NUMBER</a:t>
            </a:r>
            <a:endParaRPr kumimoji="1" lang="zh-CN" altLang="en-US"/>
          </a:p>
        </p:txBody>
      </p:sp>
      <p:sp>
        <p:nvSpPr>
          <p:cNvPr id="8" name="文本占位符 2"/>
          <p:cNvSpPr>
            <a:spLocks noGrp="1"/>
          </p:cNvSpPr>
          <p:nvPr>
            <p:ph type="body" sz="quarter" idx="12" hasCustomPrompt="1"/>
          </p:nvPr>
        </p:nvSpPr>
        <p:spPr>
          <a:xfrm>
            <a:off x="1597305" y="712635"/>
            <a:ext cx="2442257" cy="3996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580268399"/>
      </p:ext>
    </p:extLst>
  </p:cSld>
  <p:clrMapOvr>
    <a:masterClrMapping/>
  </p:clrMapOvr>
  <p:transition/>
  <p:timing/>
  <p:extLst mod="1">
    <p:ext uri="{DCECCB84-F9BA-43D5-87BE-67443E8EF086}">
      <p15:sldGuideLst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任意多边形 2"/>
          <p:cNvSpPr/>
          <p:nvPr userDrawn="1"/>
        </p:nvSpPr>
        <p:spPr>
          <a:xfrm>
            <a:off x="657225" y="364331"/>
            <a:ext cx="1607344" cy="707232"/>
          </a:xfrm>
          <a:custGeom>
            <a:gdLst>
              <a:gd name="connsiteX0" fmla="*/ 0 w 1607344"/>
              <a:gd name="connsiteY0" fmla="*/ 707232 h 707232"/>
              <a:gd name="connsiteX1" fmla="*/ 0 w 1607344"/>
              <a:gd name="connsiteY1" fmla="*/ 0 h 707232"/>
              <a:gd name="connsiteX2" fmla="*/ 1607344 w 1607344"/>
              <a:gd name="connsiteY2" fmla="*/ 0 h 7072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344" h="707232">
                <a:moveTo>
                  <a:pt x="0" y="707232"/>
                </a:moveTo>
                <a:lnTo>
                  <a:pt x="0" y="0"/>
                </a:lnTo>
                <a:lnTo>
                  <a:pt x="1607344" y="0"/>
                </a:ln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7" name="矩形 6"/>
          <p:cNvSpPr/>
          <p:nvPr userDrawn="1"/>
        </p:nvSpPr>
        <p:spPr>
          <a:xfrm rot="16200000">
            <a:off x="8652407" y="3330556"/>
            <a:ext cx="6881113" cy="173779"/>
          </a:xfrm>
          <a:prstGeom prst="rect">
            <a:avLst/>
          </a:prstGeom>
          <a:pattFill prst="ltUpDiag">
            <a:fgClr>
              <a:schemeClr val="accent1"/>
            </a:fgClr>
            <a:bgClr>
              <a:srgbClr val="E9E9E9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34" name="组合 37"/>
          <p:cNvGrpSpPr/>
          <p:nvPr userDrawn="1"/>
        </p:nvGrpSpPr>
        <p:grpSpPr>
          <a:xfrm rot="16200000" flipH="1">
            <a:off x="-3130981" y="3168345"/>
            <a:ext cx="7576411" cy="6531396"/>
            <a:chOff x="3241129" y="967902"/>
            <a:chExt cx="5709753" cy="4922199"/>
          </a:xfrm>
        </p:grpSpPr>
        <p:grpSp>
          <p:nvGrpSpPr>
            <p:cNvPr id="35" name="组合 38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38" name="等腰三角形 41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9" name="直接连接符 42"/>
              <p:cNvCxnSpPr/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43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4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等腰三角形 39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7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45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49820" y="445674"/>
            <a:ext cx="847485" cy="6665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00</a:t>
            </a:r>
            <a:endParaRPr kumimoji="1" lang="zh-CN" altLang="en-US"/>
          </a:p>
        </p:txBody>
      </p:sp>
      <p:sp>
        <p:nvSpPr>
          <p:cNvPr id="46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1597305" y="445674"/>
            <a:ext cx="2442257" cy="3076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PART</a:t>
            </a:r>
            <a:r>
              <a:rPr kumimoji="1" lang="zh-CN" altLang="en-US"/>
              <a:t> </a:t>
            </a:r>
            <a:r>
              <a:rPr kumimoji="1" lang="en-US" altLang="zh-CN"/>
              <a:t>NUMBER</a:t>
            </a:r>
            <a:endParaRPr kumimoji="1" lang="zh-CN" altLang="en-US"/>
          </a:p>
        </p:txBody>
      </p:sp>
      <p:sp>
        <p:nvSpPr>
          <p:cNvPr id="47" name="文本占位符 2"/>
          <p:cNvSpPr>
            <a:spLocks noGrp="1"/>
          </p:cNvSpPr>
          <p:nvPr>
            <p:ph type="body" sz="quarter" idx="12" hasCustomPrompt="1"/>
          </p:nvPr>
        </p:nvSpPr>
        <p:spPr>
          <a:xfrm>
            <a:off x="1597305" y="712635"/>
            <a:ext cx="2442257" cy="3996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46555000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_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 rot="16200000">
            <a:off x="8652407" y="3330556"/>
            <a:ext cx="6881113" cy="173779"/>
          </a:xfrm>
          <a:prstGeom prst="rect">
            <a:avLst/>
          </a:prstGeom>
          <a:pattFill prst="ltUpDiag">
            <a:fgClr>
              <a:srgbClr val="1A9895"/>
            </a:fgClr>
            <a:bgClr>
              <a:srgbClr val="E9E9E9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3" name="任意多边形 2"/>
          <p:cNvSpPr/>
          <p:nvPr userDrawn="1"/>
        </p:nvSpPr>
        <p:spPr>
          <a:xfrm>
            <a:off x="657225" y="364331"/>
            <a:ext cx="1607344" cy="707232"/>
          </a:xfrm>
          <a:custGeom>
            <a:gdLst>
              <a:gd name="connsiteX0" fmla="*/ 0 w 1607344"/>
              <a:gd name="connsiteY0" fmla="*/ 707232 h 707232"/>
              <a:gd name="connsiteX1" fmla="*/ 0 w 1607344"/>
              <a:gd name="connsiteY1" fmla="*/ 0 h 707232"/>
              <a:gd name="connsiteX2" fmla="*/ 1607344 w 1607344"/>
              <a:gd name="connsiteY2" fmla="*/ 0 h 70723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7344" h="707232">
                <a:moveTo>
                  <a:pt x="0" y="707232"/>
                </a:moveTo>
                <a:lnTo>
                  <a:pt x="0" y="0"/>
                </a:lnTo>
                <a:lnTo>
                  <a:pt x="1607344" y="0"/>
                </a:ln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37" name="组合 36"/>
          <p:cNvGrpSpPr/>
          <p:nvPr userDrawn="1"/>
        </p:nvGrpSpPr>
        <p:grpSpPr>
          <a:xfrm rot="15009001" flipH="1">
            <a:off x="7910336" y="3529802"/>
            <a:ext cx="5967820" cy="5144678"/>
            <a:chOff x="3241129" y="967902"/>
            <a:chExt cx="5709753" cy="4922199"/>
          </a:xfrm>
          <a:solidFill>
            <a:schemeClr val="bg1">
              <a:lumMod val="95000"/>
            </a:schemeClr>
          </a:solidFill>
        </p:grpSpPr>
        <p:grpSp>
          <p:nvGrpSpPr>
            <p:cNvPr id="46" name="组合 45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  <a:grpFill/>
          </p:grpSpPr>
          <p:sp>
            <p:nvSpPr>
              <p:cNvPr id="49" name="等腰三角形 48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grpFill/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0" name="直接连接符 49"/>
              <p:cNvCxnSpPr>
                <a:stCxn id="49" idx="0"/>
              </p:cNvCxnSpPr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grpFill/>
              <a:ln w="762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grpFill/>
              <a:ln w="762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grpFill/>
              <a:ln w="76200">
                <a:noFil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等腰三角形 46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8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8" name="组合 37"/>
          <p:cNvGrpSpPr/>
          <p:nvPr userDrawn="1"/>
        </p:nvGrpSpPr>
        <p:grpSpPr>
          <a:xfrm rot="15009001" flipH="1">
            <a:off x="8397836" y="3808906"/>
            <a:ext cx="5196791" cy="4479997"/>
            <a:chOff x="3241129" y="967902"/>
            <a:chExt cx="5709753" cy="4922199"/>
          </a:xfrm>
        </p:grpSpPr>
        <p:grpSp>
          <p:nvGrpSpPr>
            <p:cNvPr id="39" name="组合 38"/>
            <p:cNvGrpSpPr/>
            <p:nvPr/>
          </p:nvGrpSpPr>
          <p:grpSpPr>
            <a:xfrm>
              <a:off x="3241129" y="967902"/>
              <a:ext cx="5709753" cy="4922199"/>
              <a:chOff x="3241126" y="967902"/>
              <a:chExt cx="5709748" cy="4922199"/>
            </a:xfrm>
          </p:grpSpPr>
          <p:sp>
            <p:nvSpPr>
              <p:cNvPr id="42" name="等腰三角形 41"/>
              <p:cNvSpPr/>
              <p:nvPr/>
            </p:nvSpPr>
            <p:spPr>
              <a:xfrm>
                <a:off x="3241126" y="967902"/>
                <a:ext cx="5709747" cy="492219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w="571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3" name="直接连接符 42"/>
              <p:cNvCxnSpPr>
                <a:stCxn id="42" idx="0"/>
              </p:cNvCxnSpPr>
              <p:nvPr/>
            </p:nvCxnSpPr>
            <p:spPr>
              <a:xfrm rot="11303420" flipH="1" flipV="1">
                <a:off x="5858688" y="985309"/>
                <a:ext cx="474623" cy="3217900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 flipH="1" flipV="1">
                <a:off x="6093606" y="4240456"/>
                <a:ext cx="2857268" cy="1649645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 flipV="1">
                <a:off x="3241127" y="4236312"/>
                <a:ext cx="2864445" cy="1653789"/>
              </a:xfrm>
              <a:prstGeom prst="line">
                <a:avLst/>
              </a:prstGeom>
              <a:ln w="7620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等腰三角形 39"/>
            <p:cNvSpPr/>
            <p:nvPr/>
          </p:nvSpPr>
          <p:spPr>
            <a:xfrm>
              <a:off x="5353054" y="4334047"/>
              <a:ext cx="1485901" cy="451940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41" name="等腰三角形 16"/>
            <p:cNvSpPr/>
            <p:nvPr/>
          </p:nvSpPr>
          <p:spPr>
            <a:xfrm rot="16200000">
              <a:off x="5407214" y="1449360"/>
              <a:ext cx="742950" cy="451940"/>
            </a:xfrm>
            <a:custGeom>
              <a:gdLst>
                <a:gd name="connsiteX0" fmla="*/ 123324 w 742950"/>
                <a:gd name="connsiteY0" fmla="*/ 432689 h 451940"/>
                <a:gd name="connsiteX1" fmla="*/ 0 w 742950"/>
                <a:gd name="connsiteY1" fmla="*/ 0 h 451940"/>
                <a:gd name="connsiteX2" fmla="*/ 742950 w 742950"/>
                <a:gd name="connsiteY2" fmla="*/ 451940 h 451940"/>
                <a:gd name="connsiteX3" fmla="*/ 123324 w 742950"/>
                <a:gd name="connsiteY3" fmla="*/ 432689 h 45194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451940">
                  <a:moveTo>
                    <a:pt x="123324" y="432689"/>
                  </a:moveTo>
                  <a:lnTo>
                    <a:pt x="0" y="0"/>
                  </a:lnTo>
                  <a:lnTo>
                    <a:pt x="742950" y="451940"/>
                  </a:lnTo>
                  <a:lnTo>
                    <a:pt x="123324" y="432689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</p:grpSp>
      <p:sp>
        <p:nvSpPr>
          <p:cNvPr id="21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49820" y="445674"/>
            <a:ext cx="847485" cy="66656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1"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00</a:t>
            </a:r>
            <a:endParaRPr kumimoji="1" lang="zh-CN" altLang="en-US"/>
          </a:p>
        </p:txBody>
      </p:sp>
      <p:sp>
        <p:nvSpPr>
          <p:cNvPr id="22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1597305" y="445674"/>
            <a:ext cx="2442257" cy="3076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en-US" altLang="zh-CN"/>
              <a:t>PART</a:t>
            </a:r>
            <a:r>
              <a:rPr kumimoji="1" lang="zh-CN" altLang="en-US"/>
              <a:t> </a:t>
            </a:r>
            <a:r>
              <a:rPr kumimoji="1" lang="en-US" altLang="zh-CN"/>
              <a:t>NUMBER</a:t>
            </a:r>
            <a:endParaRPr kumimoji="1" lang="zh-CN" altLang="en-US"/>
          </a:p>
        </p:txBody>
      </p:sp>
      <p:sp>
        <p:nvSpPr>
          <p:cNvPr id="23" name="文本占位符 2"/>
          <p:cNvSpPr>
            <a:spLocks noGrp="1"/>
          </p:cNvSpPr>
          <p:nvPr>
            <p:ph type="body" sz="quarter" idx="12" hasCustomPrompt="1"/>
          </p:nvPr>
        </p:nvSpPr>
        <p:spPr>
          <a:xfrm>
            <a:off x="1597305" y="712635"/>
            <a:ext cx="2442257" cy="3996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Microsoft YaHei" charset="0"/>
                <a:ea typeface="Microsoft YaHei" charset="0"/>
                <a:cs typeface="Microsoft YaHei" charset="0"/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kumimoji="1" lang="zh-CN" altLang="en-US"/>
              <a:t>点击此处添加标题</a:t>
            </a:r>
            <a:endParaRPr kumimoji="1" lang="zh-CN" altLang="en-US"/>
          </a:p>
        </p:txBody>
      </p:sp>
    </p:spTree>
    <p:extLst>
      <p:ext uri="{BB962C8B-B14F-4D97-AF65-F5344CB8AC3E}">
        <p14:creationId val="1293460090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slideLayouts/slideLayout13.xml" Type="http://schemas.openxmlformats.org/officeDocument/2006/relationships/slideLayout"/><Relationship Id="rId14" Target="../slideLayouts/slideLayout14.xml" Type="http://schemas.openxmlformats.org/officeDocument/2006/relationships/slideLayout"/><Relationship Id="rId15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5.xml" Type="http://schemas.openxmlformats.org/officeDocument/2006/relationships/slideLayout"/><Relationship Id="rId10" Target="../slideLayouts/slideLayout24.xml" Type="http://schemas.openxmlformats.org/officeDocument/2006/relationships/slideLayout"/><Relationship Id="rId11" Target="../slideLayouts/slideLayout25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6.xml" Type="http://schemas.openxmlformats.org/officeDocument/2006/relationships/slideLayout"/><Relationship Id="rId3" Target="../slideLayouts/slideLayout17.xml" Type="http://schemas.openxmlformats.org/officeDocument/2006/relationships/slideLayout"/><Relationship Id="rId4" Target="../slideLayouts/slideLayout18.xml" Type="http://schemas.openxmlformats.org/officeDocument/2006/relationships/slideLayout"/><Relationship Id="rId5" Target="../slideLayouts/slideLayout19.xml" Type="http://schemas.openxmlformats.org/officeDocument/2006/relationships/slideLayout"/><Relationship Id="rId6" Target="../slideLayouts/slideLayout20.xml" Type="http://schemas.openxmlformats.org/officeDocument/2006/relationships/slideLayout"/><Relationship Id="rId7" Target="../slideLayouts/slideLayout21.xml" Type="http://schemas.openxmlformats.org/officeDocument/2006/relationships/slideLayout"/><Relationship Id="rId8" Target="../slideLayouts/slideLayout22.xml" Type="http://schemas.openxmlformats.org/officeDocument/2006/relationships/slideLayout"/><Relationship Id="rId9" Target="../slideLayouts/slideLayout23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5346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99" r:id="rId3"/>
    <p:sldLayoutId id="2147483700" r:id="rId4"/>
    <p:sldLayoutId id="2147483701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6115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media/image2.jpeg" Type="http://schemas.openxmlformats.org/officeDocument/2006/relationships/image"/><Relationship Id="rId3" Target="../charts/chart2.xml" Type="http://schemas.openxmlformats.org/officeDocument/2006/relationships/chart"/></Relationships>
</file>

<file path=ppt/slides/_rels/slide13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18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2" Target="../charts/chart4.xml" Type="http://schemas.openxmlformats.org/officeDocument/2006/relationships/chart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5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425602" y="1199862"/>
            <a:ext cx="8573432" cy="1231998"/>
          </a:xfrm>
        </p:spPr>
        <p:txBody>
          <a:bodyPr/>
          <a:lstStyle/>
          <a:p>
            <a:r>
              <a:rPr altLang="en-US" lang="zh-CN">
                <a:solidFill>
                  <a:prstClr val="white"/>
                </a:solidFill>
              </a:rPr>
              <a:t>请在此位置添加你的论文名称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>
          <a:xfrm>
            <a:off x="8474925" y="5719887"/>
            <a:ext cx="3291472" cy="948542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altLang="en-US" lang="zh-CN">
                <a:solidFill>
                  <a:prstClr val="black"/>
                </a:solidFill>
              </a:rPr>
              <a:t>指导老师：John Doe</a:t>
            </a:r>
          </a:p>
          <a:p>
            <a:pPr>
              <a:lnSpc>
                <a:spcPct val="130000"/>
              </a:lnSpc>
            </a:pPr>
            <a:r>
              <a:rPr altLang="en-US" lang="zh-CN">
                <a:solidFill>
                  <a:prstClr val="black"/>
                </a:solidFill>
              </a:rPr>
              <a:t>报告人：优页PPT</a:t>
            </a:r>
          </a:p>
        </p:txBody>
      </p:sp>
    </p:spTree>
    <p:extLst>
      <p:ext uri="{BB962C8B-B14F-4D97-AF65-F5344CB8AC3E}">
        <p14:creationId val="1269400346"/>
      </p:ext>
    </p:extLst>
  </p:cSld>
  <p:clrMapOvr>
    <a:masterClrMapping/>
  </p:clrMapOvr>
  <p:transition spd="slow">
    <p:randomBar dir="vert"/>
  </p:transition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02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TWO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论文结构</a:t>
            </a:r>
          </a:p>
        </p:txBody>
      </p:sp>
      <p:sp>
        <p:nvSpPr>
          <p:cNvPr id="20" name="燕尾形 19"/>
          <p:cNvSpPr/>
          <p:nvPr/>
        </p:nvSpPr>
        <p:spPr>
          <a:xfrm>
            <a:off x="2879619" y="1757360"/>
            <a:ext cx="812269" cy="1965613"/>
          </a:xfrm>
          <a:prstGeom prst="chevron">
            <a:avLst>
              <a:gd fmla="val 65810" name="adj"/>
            </a:avLst>
          </a:prstGeom>
          <a:solidFill>
            <a:schemeClr val="bg1">
              <a:lumMod val="75000"/>
            </a:schemeClr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457200">
              <a:defRPr/>
            </a:pPr>
            <a:endParaRPr altLang="en-US" kern="0" lang="zh-CN">
              <a:solidFill>
                <a:srgbClr val="000000">
                  <a:lumMod val="85000"/>
                  <a:lumOff val="1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21" name="矩形 31"/>
          <p:cNvSpPr/>
          <p:nvPr/>
        </p:nvSpPr>
        <p:spPr>
          <a:xfrm>
            <a:off x="3066990" y="2381374"/>
            <a:ext cx="717570" cy="717569"/>
          </a:xfrm>
          <a:prstGeom prst="ellipse">
            <a:avLst/>
          </a:prstGeom>
          <a:solidFill>
            <a:schemeClr val="bg1">
              <a:lumMod val="95000"/>
            </a:schemeClr>
          </a:solidFill>
          <a:ln algn="ctr" cap="flat" cmpd="sng" w="25400">
            <a:solidFill>
              <a:schemeClr val="accent1"/>
            </a:solidFill>
            <a:prstDash val="solid"/>
          </a:ln>
          <a:effectLst/>
        </p:spPr>
        <p:txBody>
          <a:bodyPr anchor="ctr" rtlCol="0"/>
          <a:lstStyle/>
          <a:p>
            <a:pPr algn="ctr" defTabSz="457200">
              <a:defRPr/>
            </a:pPr>
            <a:r>
              <a:rPr altLang="zh-CN" b="1" kern="0" lang="en-US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1</a:t>
            </a:r>
          </a:p>
        </p:txBody>
      </p:sp>
      <p:sp>
        <p:nvSpPr>
          <p:cNvPr id="22" name="燕尾形 21"/>
          <p:cNvSpPr/>
          <p:nvPr/>
        </p:nvSpPr>
        <p:spPr>
          <a:xfrm>
            <a:off x="6308717" y="1757360"/>
            <a:ext cx="812269" cy="1965613"/>
          </a:xfrm>
          <a:prstGeom prst="chevron">
            <a:avLst>
              <a:gd fmla="val 65810" name="adj"/>
            </a:avLst>
          </a:prstGeom>
          <a:solidFill>
            <a:schemeClr val="accent2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457200">
              <a:defRPr/>
            </a:pPr>
            <a:endParaRPr altLang="en-US" kern="0" lang="zh-CN">
              <a:solidFill>
                <a:srgbClr val="000000">
                  <a:lumMod val="85000"/>
                  <a:lumOff val="1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23" name="燕尾形 22"/>
          <p:cNvSpPr/>
          <p:nvPr/>
        </p:nvSpPr>
        <p:spPr>
          <a:xfrm>
            <a:off x="9737816" y="1757360"/>
            <a:ext cx="812269" cy="1965613"/>
          </a:xfrm>
          <a:prstGeom prst="chevron">
            <a:avLst>
              <a:gd fmla="val 65810" name="adj"/>
            </a:avLst>
          </a:prstGeom>
          <a:solidFill>
            <a:schemeClr val="accent1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457200">
              <a:defRPr/>
            </a:pPr>
            <a:endParaRPr altLang="en-US" kern="0" lang="zh-CN">
              <a:solidFill>
                <a:srgbClr val="000000">
                  <a:lumMod val="85000"/>
                  <a:lumOff val="1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24" name="矩形 31"/>
          <p:cNvSpPr/>
          <p:nvPr/>
        </p:nvSpPr>
        <p:spPr>
          <a:xfrm>
            <a:off x="6568646" y="2381374"/>
            <a:ext cx="717570" cy="717569"/>
          </a:xfrm>
          <a:prstGeom prst="ellipse">
            <a:avLst/>
          </a:prstGeom>
          <a:solidFill>
            <a:schemeClr val="bg1">
              <a:lumMod val="95000"/>
            </a:schemeClr>
          </a:solidFill>
          <a:ln algn="ctr" cap="flat" cmpd="sng" w="25400">
            <a:solidFill>
              <a:schemeClr val="accent1"/>
            </a:solidFill>
            <a:prstDash val="solid"/>
          </a:ln>
          <a:effectLst/>
        </p:spPr>
        <p:txBody>
          <a:bodyPr anchor="ctr" rtlCol="0"/>
          <a:lstStyle/>
          <a:p>
            <a:pPr algn="ctr" defTabSz="457200">
              <a:defRPr/>
            </a:pPr>
            <a:r>
              <a:rPr altLang="zh-CN" b="1" kern="0" lang="en-US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2</a:t>
            </a:r>
          </a:p>
        </p:txBody>
      </p:sp>
      <p:sp>
        <p:nvSpPr>
          <p:cNvPr id="25" name="矩形 31"/>
          <p:cNvSpPr/>
          <p:nvPr/>
        </p:nvSpPr>
        <p:spPr>
          <a:xfrm>
            <a:off x="9963977" y="2381374"/>
            <a:ext cx="717570" cy="717569"/>
          </a:xfrm>
          <a:prstGeom prst="ellipse">
            <a:avLst/>
          </a:prstGeom>
          <a:solidFill>
            <a:schemeClr val="bg1">
              <a:lumMod val="95000"/>
            </a:schemeClr>
          </a:solidFill>
          <a:ln algn="ctr" cap="flat" cmpd="sng" w="25400">
            <a:solidFill>
              <a:schemeClr val="accent1"/>
            </a:solidFill>
            <a:prstDash val="solid"/>
          </a:ln>
          <a:effectLst/>
        </p:spPr>
        <p:txBody>
          <a:bodyPr anchor="ctr" rtlCol="0"/>
          <a:lstStyle/>
          <a:p>
            <a:pPr algn="ctr" defTabSz="457200">
              <a:defRPr/>
            </a:pPr>
            <a:r>
              <a:rPr altLang="zh-CN" b="1" kern="0" lang="en-US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3</a:t>
            </a:r>
          </a:p>
        </p:txBody>
      </p:sp>
      <p:sp>
        <p:nvSpPr>
          <p:cNvPr id="26" name="矩形 25"/>
          <p:cNvSpPr/>
          <p:nvPr/>
        </p:nvSpPr>
        <p:spPr>
          <a:xfrm>
            <a:off x="532745" y="1981264"/>
            <a:ext cx="221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27" name="矩形 26"/>
          <p:cNvSpPr/>
          <p:nvPr/>
        </p:nvSpPr>
        <p:spPr>
          <a:xfrm>
            <a:off x="521629" y="2381374"/>
            <a:ext cx="2147605" cy="1131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5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28" name="矩形 27"/>
          <p:cNvSpPr/>
          <p:nvPr/>
        </p:nvSpPr>
        <p:spPr>
          <a:xfrm>
            <a:off x="3984782" y="1981264"/>
            <a:ext cx="221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29" name="矩形 28"/>
          <p:cNvSpPr/>
          <p:nvPr/>
        </p:nvSpPr>
        <p:spPr>
          <a:xfrm>
            <a:off x="3973666" y="2381374"/>
            <a:ext cx="2147605" cy="1131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5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0" name="矩形 29"/>
          <p:cNvSpPr/>
          <p:nvPr/>
        </p:nvSpPr>
        <p:spPr>
          <a:xfrm>
            <a:off x="7557322" y="1981264"/>
            <a:ext cx="221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1" name="矩形 30"/>
          <p:cNvSpPr/>
          <p:nvPr/>
        </p:nvSpPr>
        <p:spPr>
          <a:xfrm>
            <a:off x="7546206" y="2381374"/>
            <a:ext cx="2147605" cy="1131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5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2" name="矩形 31"/>
          <p:cNvSpPr/>
          <p:nvPr/>
        </p:nvSpPr>
        <p:spPr>
          <a:xfrm>
            <a:off x="561620" y="4561255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3" name="矩形 32"/>
          <p:cNvSpPr/>
          <p:nvPr/>
        </p:nvSpPr>
        <p:spPr>
          <a:xfrm>
            <a:off x="550505" y="5012239"/>
            <a:ext cx="7240137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4" name="矩形 33"/>
          <p:cNvSpPr/>
          <p:nvPr/>
        </p:nvSpPr>
        <p:spPr>
          <a:xfrm>
            <a:off x="400350" y="4322972"/>
            <a:ext cx="7964004" cy="1772093"/>
          </a:xfrm>
          <a:prstGeom prst="rect">
            <a:avLst/>
          </a:prstGeom>
          <a:noFill/>
          <a:ln algn="ctr" cap="flat" cmpd="sng" w="76200">
            <a:solidFill>
              <a:schemeClr val="accent1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srgbClr val="000000">
                  <a:lumMod val="85000"/>
                  <a:lumOff val="15000"/>
                </a:srgbClr>
              </a:solidFill>
              <a:latin typeface="微软雅黑"/>
              <a:ea typeface="微软雅黑"/>
            </a:endParaRPr>
          </a:p>
        </p:txBody>
      </p:sp>
    </p:spTree>
    <p:extLst>
      <p:ext uri="{BB962C8B-B14F-4D97-AF65-F5344CB8AC3E}">
        <p14:creationId val="192622878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>
                <a:solidFill>
                  <a:prstClr val="white"/>
                </a:solidFill>
              </a:rPr>
              <a:t>Part Three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>
                <a:solidFill>
                  <a:prstClr val="white"/>
                </a:solidFill>
              </a:rPr>
              <a:t>研究方法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854293" y="3189169"/>
            <a:ext cx="0" cy="1494421"/>
          </a:xfrm>
          <a:prstGeom prst="line">
            <a:avLst/>
          </a:prstGeom>
          <a:noFill/>
          <a:ln algn="ctr" cap="flat" cmpd="sng" w="76200">
            <a:solidFill>
              <a:sysClr lastClr="FFFFFF" val="window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val="1287859999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03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THREE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研究方法</a:t>
            </a:r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>
          <a:blip r:embed="rId2"/>
          <a:srcRect b="29335" l="31815" r="38" t="19543"/>
          <a:stretch>
            <a:fillRect/>
          </a:stretch>
        </p:blipFill>
        <p:spPr>
          <a:xfrm>
            <a:off x="7307386" y="1301358"/>
            <a:ext cx="4461282" cy="1782969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52" name="图片 51"/>
          <p:cNvPicPr>
            <a:picLocks noChangeAspect="1"/>
          </p:cNvPicPr>
          <p:nvPr/>
        </p:nvPicPr>
        <p:blipFill>
          <a:blip r:embed="rId2"/>
          <a:srcRect b="29335" l="31815" r="38" t="19543"/>
          <a:stretch>
            <a:fillRect/>
          </a:stretch>
        </p:blipFill>
        <p:spPr>
          <a:xfrm>
            <a:off x="7307386" y="3361266"/>
            <a:ext cx="4461282" cy="1782969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graphicFrame>
        <p:nvGraphicFramePr>
          <p:cNvPr id="5" name="图表 4"/>
          <p:cNvGraphicFramePr/>
          <p:nvPr>
            <p:extLst/>
          </p:nvPr>
        </p:nvGraphicFramePr>
        <p:xfrm>
          <a:off x="749820" y="1301358"/>
          <a:ext cx="6324748" cy="3842877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cxnSp>
        <p:nvCxnSpPr>
          <p:cNvPr id="56" name="直接连接符 7"/>
          <p:cNvCxnSpPr/>
          <p:nvPr/>
        </p:nvCxnSpPr>
        <p:spPr>
          <a:xfrm flipH="1">
            <a:off x="656542" y="5342468"/>
            <a:ext cx="11109855" cy="0"/>
          </a:xfrm>
          <a:prstGeom prst="line">
            <a:avLst/>
          </a:prstGeom>
          <a:noFill/>
          <a:ln algn="ctr" cap="flat" cmpd="sng" w="12700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57" name="矩形 56"/>
          <p:cNvSpPr/>
          <p:nvPr/>
        </p:nvSpPr>
        <p:spPr>
          <a:xfrm>
            <a:off x="667658" y="5444692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58" name="矩形 57"/>
          <p:cNvSpPr/>
          <p:nvPr/>
        </p:nvSpPr>
        <p:spPr>
          <a:xfrm>
            <a:off x="656542" y="5895677"/>
            <a:ext cx="11109855" cy="329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</p:spTree>
    <p:extLst>
      <p:ext uri="{BB962C8B-B14F-4D97-AF65-F5344CB8AC3E}">
        <p14:creationId val="37877079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03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THREE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研究方法</a:t>
            </a:r>
          </a:p>
        </p:txBody>
      </p:sp>
      <p:sp>
        <p:nvSpPr>
          <p:cNvPr id="78" name="矩形 77"/>
          <p:cNvSpPr/>
          <p:nvPr/>
        </p:nvSpPr>
        <p:spPr>
          <a:xfrm>
            <a:off x="4785360" y="4604339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79" name="矩形 78"/>
          <p:cNvSpPr/>
          <p:nvPr/>
        </p:nvSpPr>
        <p:spPr>
          <a:xfrm>
            <a:off x="4711136" y="5055323"/>
            <a:ext cx="2769729" cy="963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1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grpSp>
        <p:nvGrpSpPr>
          <p:cNvPr id="9" name="组 8"/>
          <p:cNvGrpSpPr/>
          <p:nvPr/>
        </p:nvGrpSpPr>
        <p:grpSpPr>
          <a:xfrm>
            <a:off x="4537612" y="1551446"/>
            <a:ext cx="3116776" cy="2892197"/>
            <a:chOff x="4537612" y="1551446"/>
            <a:chExt cx="3116776" cy="2892197"/>
          </a:xfrm>
        </p:grpSpPr>
        <p:grpSp>
          <p:nvGrpSpPr>
            <p:cNvPr id="8" name="组 7"/>
            <p:cNvGrpSpPr/>
            <p:nvPr/>
          </p:nvGrpSpPr>
          <p:grpSpPr>
            <a:xfrm>
              <a:off x="4537612" y="1551446"/>
              <a:ext cx="3116776" cy="2892197"/>
              <a:chOff x="4537612" y="1551446"/>
              <a:chExt cx="3116776" cy="2892197"/>
            </a:xfrm>
          </p:grpSpPr>
          <p:sp>
            <p:nvSpPr>
              <p:cNvPr id="61" name="等腰三角形 16"/>
              <p:cNvSpPr/>
              <p:nvPr/>
            </p:nvSpPr>
            <p:spPr>
              <a:xfrm flipH="1">
                <a:off x="4537613" y="1551446"/>
                <a:ext cx="3116775" cy="268687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algn="ctr" cap="flat" cmpd="sng" w="57150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cxnSp>
            <p:nvCxnSpPr>
              <p:cNvPr id="62" name="直接连接符 17"/>
              <p:cNvCxnSpPr/>
              <p:nvPr/>
            </p:nvCxnSpPr>
            <p:spPr>
              <a:xfrm flipV="1" rot="10296580">
                <a:off x="5966459" y="1560948"/>
                <a:ext cx="259082" cy="1756553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3" name="直接连接符 18"/>
              <p:cNvCxnSpPr/>
              <p:nvPr/>
            </p:nvCxnSpPr>
            <p:spPr>
              <a:xfrm flipV="1">
                <a:off x="4537612" y="3337833"/>
                <a:ext cx="1559695" cy="900491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" name="直接连接符 19"/>
              <p:cNvCxnSpPr/>
              <p:nvPr/>
            </p:nvCxnSpPr>
            <p:spPr>
              <a:xfrm flipH="1" flipV="1">
                <a:off x="6090775" y="3335571"/>
                <a:ext cx="1563613" cy="902753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sp>
            <p:nvSpPr>
              <p:cNvPr id="59" name="等腰三角形 14"/>
              <p:cNvSpPr/>
              <p:nvPr/>
            </p:nvSpPr>
            <p:spPr>
              <a:xfrm flipH="1">
                <a:off x="5690447" y="3453090"/>
                <a:ext cx="811107" cy="246700"/>
              </a:xfrm>
              <a:prstGeom prst="triangle">
                <a:avLst/>
              </a:prstGeom>
              <a:solidFill>
                <a:schemeClr val="accent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0" name="等腰三角形 16"/>
              <p:cNvSpPr/>
              <p:nvPr/>
            </p:nvSpPr>
            <p:spPr>
              <a:xfrm flipH="1" rot="5400000">
                <a:off x="6082478" y="1862385"/>
                <a:ext cx="405554" cy="246700"/>
              </a:xfrm>
              <a:custGeom>
                <a:gdLst>
                  <a:gd fmla="*/ 123324 w 742950" name="connsiteX0"/>
                  <a:gd fmla="*/ 432689 h 451940" name="connsiteY0"/>
                  <a:gd fmla="*/ 0 w 742950" name="connsiteX1"/>
                  <a:gd fmla="*/ 0 h 451940" name="connsiteY1"/>
                  <a:gd fmla="*/ 742950 w 742950" name="connsiteX2"/>
                  <a:gd fmla="*/ 451940 h 451940" name="connsiteY2"/>
                  <a:gd fmla="*/ 123324 w 742950" name="connsiteX3"/>
                  <a:gd fmla="*/ 432689 h 451940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451940" w="742950">
                    <a:moveTo>
                      <a:pt x="123324" y="432689"/>
                    </a:moveTo>
                    <a:lnTo>
                      <a:pt x="0" y="0"/>
                    </a:lnTo>
                    <a:lnTo>
                      <a:pt x="742950" y="451940"/>
                    </a:lnTo>
                    <a:lnTo>
                      <a:pt x="123324" y="432689"/>
                    </a:lnTo>
                    <a:close/>
                  </a:path>
                </a:pathLst>
              </a:custGeom>
              <a:solidFill>
                <a:schemeClr val="accent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06" name="等腰三角形 16"/>
              <p:cNvSpPr/>
              <p:nvPr/>
            </p:nvSpPr>
            <p:spPr>
              <a:xfrm flipH="1" rot="10800000">
                <a:off x="4941735" y="2462537"/>
                <a:ext cx="2298080" cy="198110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algn="ctr" cap="flat" cmpd="sng" w="12700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74" name="文本框 73"/>
            <p:cNvSpPr txBox="1"/>
            <p:nvPr/>
          </p:nvSpPr>
          <p:spPr>
            <a:xfrm>
              <a:off x="5722779" y="2629913"/>
              <a:ext cx="746443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z="720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rPr>
                <a:t>2</a:t>
              </a:r>
            </a:p>
          </p:txBody>
        </p:sp>
      </p:grpSp>
      <p:sp>
        <p:nvSpPr>
          <p:cNvPr id="108" name="矩形 107"/>
          <p:cNvSpPr/>
          <p:nvPr/>
        </p:nvSpPr>
        <p:spPr>
          <a:xfrm>
            <a:off x="1337691" y="4604339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109" name="矩形 108"/>
          <p:cNvSpPr/>
          <p:nvPr/>
        </p:nvSpPr>
        <p:spPr>
          <a:xfrm>
            <a:off x="1263467" y="5055323"/>
            <a:ext cx="2769729" cy="963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1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grpSp>
        <p:nvGrpSpPr>
          <p:cNvPr id="110" name="组 109"/>
          <p:cNvGrpSpPr/>
          <p:nvPr/>
        </p:nvGrpSpPr>
        <p:grpSpPr>
          <a:xfrm>
            <a:off x="1089943" y="1551446"/>
            <a:ext cx="3116776" cy="2892197"/>
            <a:chOff x="4537612" y="1551446"/>
            <a:chExt cx="3116776" cy="2892197"/>
          </a:xfrm>
        </p:grpSpPr>
        <p:grpSp>
          <p:nvGrpSpPr>
            <p:cNvPr id="111" name="组 110"/>
            <p:cNvGrpSpPr/>
            <p:nvPr/>
          </p:nvGrpSpPr>
          <p:grpSpPr>
            <a:xfrm>
              <a:off x="4537612" y="1551446"/>
              <a:ext cx="3116776" cy="2892197"/>
              <a:chOff x="4537612" y="1551446"/>
              <a:chExt cx="3116776" cy="2892197"/>
            </a:xfrm>
          </p:grpSpPr>
          <p:sp>
            <p:nvSpPr>
              <p:cNvPr id="113" name="等腰三角形 16"/>
              <p:cNvSpPr/>
              <p:nvPr/>
            </p:nvSpPr>
            <p:spPr>
              <a:xfrm flipH="1">
                <a:off x="4537613" y="1551446"/>
                <a:ext cx="3116775" cy="268687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algn="ctr" cap="flat" cmpd="sng" w="57150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cxnSp>
            <p:nvCxnSpPr>
              <p:cNvPr id="114" name="直接连接符 17"/>
              <p:cNvCxnSpPr/>
              <p:nvPr/>
            </p:nvCxnSpPr>
            <p:spPr>
              <a:xfrm flipV="1" rot="10296580">
                <a:off x="5966459" y="1560948"/>
                <a:ext cx="259082" cy="1756553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15" name="直接连接符 18"/>
              <p:cNvCxnSpPr/>
              <p:nvPr/>
            </p:nvCxnSpPr>
            <p:spPr>
              <a:xfrm flipV="1">
                <a:off x="4537612" y="3337833"/>
                <a:ext cx="1559695" cy="900491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16" name="直接连接符 19"/>
              <p:cNvCxnSpPr/>
              <p:nvPr/>
            </p:nvCxnSpPr>
            <p:spPr>
              <a:xfrm flipH="1" flipV="1">
                <a:off x="6090775" y="3335571"/>
                <a:ext cx="1563613" cy="902753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sp>
            <p:nvSpPr>
              <p:cNvPr id="117" name="等腰三角形 14"/>
              <p:cNvSpPr/>
              <p:nvPr/>
            </p:nvSpPr>
            <p:spPr>
              <a:xfrm flipH="1">
                <a:off x="5690447" y="3453090"/>
                <a:ext cx="811107" cy="246700"/>
              </a:xfrm>
              <a:prstGeom prst="triangle">
                <a:avLst/>
              </a:prstGeom>
              <a:solidFill>
                <a:schemeClr val="accent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18" name="等腰三角形 16"/>
              <p:cNvSpPr/>
              <p:nvPr/>
            </p:nvSpPr>
            <p:spPr>
              <a:xfrm flipH="1" rot="5400000">
                <a:off x="6082478" y="1862385"/>
                <a:ext cx="405554" cy="246700"/>
              </a:xfrm>
              <a:custGeom>
                <a:gdLst>
                  <a:gd fmla="*/ 123324 w 742950" name="connsiteX0"/>
                  <a:gd fmla="*/ 432689 h 451940" name="connsiteY0"/>
                  <a:gd fmla="*/ 0 w 742950" name="connsiteX1"/>
                  <a:gd fmla="*/ 0 h 451940" name="connsiteY1"/>
                  <a:gd fmla="*/ 742950 w 742950" name="connsiteX2"/>
                  <a:gd fmla="*/ 451940 h 451940" name="connsiteY2"/>
                  <a:gd fmla="*/ 123324 w 742950" name="connsiteX3"/>
                  <a:gd fmla="*/ 432689 h 451940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451940" w="742950">
                    <a:moveTo>
                      <a:pt x="123324" y="432689"/>
                    </a:moveTo>
                    <a:lnTo>
                      <a:pt x="0" y="0"/>
                    </a:lnTo>
                    <a:lnTo>
                      <a:pt x="742950" y="451940"/>
                    </a:lnTo>
                    <a:lnTo>
                      <a:pt x="123324" y="432689"/>
                    </a:lnTo>
                    <a:close/>
                  </a:path>
                </a:pathLst>
              </a:custGeom>
              <a:solidFill>
                <a:schemeClr val="accent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19" name="等腰三角形 16"/>
              <p:cNvSpPr/>
              <p:nvPr/>
            </p:nvSpPr>
            <p:spPr>
              <a:xfrm flipH="1" rot="10800000">
                <a:off x="4941735" y="2462537"/>
                <a:ext cx="2298080" cy="198110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algn="ctr" cap="flat" cmpd="sng" w="12700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112" name="文本框 111"/>
            <p:cNvSpPr txBox="1"/>
            <p:nvPr/>
          </p:nvSpPr>
          <p:spPr>
            <a:xfrm>
              <a:off x="5722779" y="2629913"/>
              <a:ext cx="746443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z="720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rPr>
                <a:t>1</a:t>
              </a:r>
            </a:p>
          </p:txBody>
        </p:sp>
      </p:grpSp>
      <p:sp>
        <p:nvSpPr>
          <p:cNvPr id="121" name="矩形 120"/>
          <p:cNvSpPr/>
          <p:nvPr/>
        </p:nvSpPr>
        <p:spPr>
          <a:xfrm>
            <a:off x="8233029" y="4604339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122" name="矩形 121"/>
          <p:cNvSpPr/>
          <p:nvPr/>
        </p:nvSpPr>
        <p:spPr>
          <a:xfrm>
            <a:off x="8158806" y="5055323"/>
            <a:ext cx="2769729" cy="963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1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grpSp>
        <p:nvGrpSpPr>
          <p:cNvPr id="123" name="组 122"/>
          <p:cNvGrpSpPr/>
          <p:nvPr/>
        </p:nvGrpSpPr>
        <p:grpSpPr>
          <a:xfrm>
            <a:off x="7985281" y="1551446"/>
            <a:ext cx="3116776" cy="2892197"/>
            <a:chOff x="4537612" y="1551446"/>
            <a:chExt cx="3116776" cy="2892197"/>
          </a:xfrm>
        </p:grpSpPr>
        <p:grpSp>
          <p:nvGrpSpPr>
            <p:cNvPr id="124" name="组 123"/>
            <p:cNvGrpSpPr/>
            <p:nvPr/>
          </p:nvGrpSpPr>
          <p:grpSpPr>
            <a:xfrm>
              <a:off x="4537612" y="1551446"/>
              <a:ext cx="3116776" cy="2892197"/>
              <a:chOff x="4537612" y="1551446"/>
              <a:chExt cx="3116776" cy="2892197"/>
            </a:xfrm>
          </p:grpSpPr>
          <p:sp>
            <p:nvSpPr>
              <p:cNvPr id="126" name="等腰三角形 16"/>
              <p:cNvSpPr/>
              <p:nvPr/>
            </p:nvSpPr>
            <p:spPr>
              <a:xfrm flipH="1">
                <a:off x="4537613" y="1551446"/>
                <a:ext cx="3116775" cy="268687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algn="ctr" cap="flat" cmpd="sng" w="57150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cxnSp>
            <p:nvCxnSpPr>
              <p:cNvPr id="127" name="直接连接符 17"/>
              <p:cNvCxnSpPr/>
              <p:nvPr/>
            </p:nvCxnSpPr>
            <p:spPr>
              <a:xfrm flipV="1" rot="10296580">
                <a:off x="5966459" y="1560948"/>
                <a:ext cx="259082" cy="1756553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28" name="直接连接符 18"/>
              <p:cNvCxnSpPr/>
              <p:nvPr/>
            </p:nvCxnSpPr>
            <p:spPr>
              <a:xfrm flipV="1">
                <a:off x="4537612" y="3337833"/>
                <a:ext cx="1559695" cy="900491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29" name="直接连接符 19"/>
              <p:cNvCxnSpPr/>
              <p:nvPr/>
            </p:nvCxnSpPr>
            <p:spPr>
              <a:xfrm flipH="1" flipV="1">
                <a:off x="6090775" y="3335571"/>
                <a:ext cx="1563613" cy="902753"/>
              </a:xfrm>
              <a:prstGeom prst="line">
                <a:avLst/>
              </a:prstGeom>
              <a:noFill/>
              <a:ln algn="ctr" cap="flat" cmpd="sng" w="76200">
                <a:solidFill>
                  <a:schemeClr val="accent1"/>
                </a:solidFill>
                <a:prstDash val="solid"/>
                <a:miter lim="800000"/>
              </a:ln>
              <a:effectLst/>
            </p:spPr>
          </p:cxnSp>
          <p:sp>
            <p:nvSpPr>
              <p:cNvPr id="130" name="等腰三角形 14"/>
              <p:cNvSpPr/>
              <p:nvPr/>
            </p:nvSpPr>
            <p:spPr>
              <a:xfrm flipH="1">
                <a:off x="5690447" y="3453090"/>
                <a:ext cx="811107" cy="246700"/>
              </a:xfrm>
              <a:prstGeom prst="triangle">
                <a:avLst/>
              </a:prstGeom>
              <a:solidFill>
                <a:schemeClr val="accent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31" name="等腰三角形 16"/>
              <p:cNvSpPr/>
              <p:nvPr/>
            </p:nvSpPr>
            <p:spPr>
              <a:xfrm flipH="1" rot="5400000">
                <a:off x="6082478" y="1862385"/>
                <a:ext cx="405554" cy="246700"/>
              </a:xfrm>
              <a:custGeom>
                <a:gdLst>
                  <a:gd fmla="*/ 123324 w 742950" name="connsiteX0"/>
                  <a:gd fmla="*/ 432689 h 451940" name="connsiteY0"/>
                  <a:gd fmla="*/ 0 w 742950" name="connsiteX1"/>
                  <a:gd fmla="*/ 0 h 451940" name="connsiteY1"/>
                  <a:gd fmla="*/ 742950 w 742950" name="connsiteX2"/>
                  <a:gd fmla="*/ 451940 h 451940" name="connsiteY2"/>
                  <a:gd fmla="*/ 123324 w 742950" name="connsiteX3"/>
                  <a:gd fmla="*/ 432689 h 451940" name="connsiteY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b="b" l="l" r="r" t="t"/>
                <a:pathLst>
                  <a:path h="451940" w="742950">
                    <a:moveTo>
                      <a:pt x="123324" y="432689"/>
                    </a:moveTo>
                    <a:lnTo>
                      <a:pt x="0" y="0"/>
                    </a:lnTo>
                    <a:lnTo>
                      <a:pt x="742950" y="451940"/>
                    </a:lnTo>
                    <a:lnTo>
                      <a:pt x="123324" y="432689"/>
                    </a:lnTo>
                    <a:close/>
                  </a:path>
                </a:pathLst>
              </a:custGeom>
              <a:solidFill>
                <a:schemeClr val="accent1"/>
              </a:solidFill>
              <a:ln algn="ctr" cap="flat" cmpd="sng" w="12700">
                <a:noFill/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132" name="等腰三角形 16"/>
              <p:cNvSpPr/>
              <p:nvPr/>
            </p:nvSpPr>
            <p:spPr>
              <a:xfrm flipH="1" rot="10800000">
                <a:off x="4941735" y="2462537"/>
                <a:ext cx="2298080" cy="1981106"/>
              </a:xfrm>
              <a:prstGeom prst="triangle">
                <a:avLst/>
              </a:prstGeom>
              <a:solidFill>
                <a:schemeClr val="bg1">
                  <a:lumMod val="95000"/>
                </a:schemeClr>
              </a:solidFill>
              <a:ln algn="ctr" cap="flat" cmpd="sng" w="12700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anchor="ctr" rtlCol="0"/>
              <a:lstStyle/>
              <a:p>
                <a:pPr algn="ctr" defTabSz="914400">
                  <a:defRPr/>
                </a:pPr>
                <a:endParaRPr altLang="en-US" kern="0" lang="zh-CN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125" name="文本框 124"/>
            <p:cNvSpPr txBox="1"/>
            <p:nvPr/>
          </p:nvSpPr>
          <p:spPr>
            <a:xfrm>
              <a:off x="5722779" y="2629913"/>
              <a:ext cx="746443" cy="11887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z="7200">
                  <a:solidFill>
                    <a:srgbClr val="000000">
                      <a:lumMod val="85000"/>
                      <a:lumOff val="15000"/>
                    </a:srgbClr>
                  </a:solidFill>
                  <a:latin typeface="微软雅黑"/>
                  <a:ea typeface="微软雅黑"/>
                </a:rPr>
                <a:t>3</a:t>
              </a:r>
            </a:p>
          </p:txBody>
        </p:sp>
      </p:grpSp>
    </p:spTree>
    <p:extLst>
      <p:ext uri="{BB962C8B-B14F-4D97-AF65-F5344CB8AC3E}">
        <p14:creationId val="35901353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03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THREE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研究方法</a:t>
            </a:r>
          </a:p>
        </p:txBody>
      </p:sp>
      <p:sp>
        <p:nvSpPr>
          <p:cNvPr id="21" name="L 形 20"/>
          <p:cNvSpPr/>
          <p:nvPr/>
        </p:nvSpPr>
        <p:spPr>
          <a:xfrm rot="2686645">
            <a:off x="4407754" y="2077532"/>
            <a:ext cx="1820938" cy="1838258"/>
          </a:xfrm>
          <a:prstGeom prst="corner">
            <a:avLst/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685800">
              <a:defRPr/>
            </a:pPr>
            <a:endParaRPr altLang="en-US" kern="0" lang="zh-CN" sz="2700">
              <a:solidFill>
                <a:srgbClr val="000000">
                  <a:lumMod val="85000"/>
                  <a:lumOff val="15000"/>
                </a:srgbClr>
              </a:solidFill>
              <a:latin typeface="微软雅黑"/>
              <a:ea typeface="微软雅黑"/>
            </a:endParaRPr>
          </a:p>
        </p:txBody>
      </p:sp>
      <p:sp>
        <p:nvSpPr>
          <p:cNvPr id="22" name="L 形 21"/>
          <p:cNvSpPr/>
          <p:nvPr/>
        </p:nvSpPr>
        <p:spPr>
          <a:xfrm rot="8086645">
            <a:off x="5953185" y="2082916"/>
            <a:ext cx="1808999" cy="1772856"/>
          </a:xfrm>
          <a:prstGeom prst="corner">
            <a:avLst/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685800">
              <a:defRPr/>
            </a:pPr>
            <a:endParaRPr altLang="en-US" kern="0" lang="zh-CN" sz="2700">
              <a:solidFill>
                <a:srgbClr val="000000">
                  <a:lumMod val="85000"/>
                  <a:lumOff val="15000"/>
                </a:srgbClr>
              </a:solidFill>
              <a:latin typeface="微软雅黑"/>
              <a:ea typeface="微软雅黑"/>
            </a:endParaRPr>
          </a:p>
        </p:txBody>
      </p:sp>
      <p:sp>
        <p:nvSpPr>
          <p:cNvPr id="23" name="L 形 22"/>
          <p:cNvSpPr/>
          <p:nvPr/>
        </p:nvSpPr>
        <p:spPr>
          <a:xfrm rot="13486645">
            <a:off x="5968158" y="3603286"/>
            <a:ext cx="1819350" cy="1819350"/>
          </a:xfrm>
          <a:prstGeom prst="corner">
            <a:avLst/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685800">
              <a:defRPr/>
            </a:pPr>
            <a:endParaRPr altLang="en-US" kern="0" lang="zh-CN" sz="2700">
              <a:solidFill>
                <a:srgbClr val="000000">
                  <a:lumMod val="85000"/>
                  <a:lumOff val="15000"/>
                </a:srgbClr>
              </a:solidFill>
              <a:latin typeface="微软雅黑"/>
              <a:ea typeface="微软雅黑"/>
            </a:endParaRPr>
          </a:p>
        </p:txBody>
      </p:sp>
      <p:sp>
        <p:nvSpPr>
          <p:cNvPr id="24" name="L 形 23"/>
          <p:cNvSpPr/>
          <p:nvPr/>
        </p:nvSpPr>
        <p:spPr>
          <a:xfrm rot="18886644">
            <a:off x="4439908" y="3641424"/>
            <a:ext cx="1819350" cy="1819350"/>
          </a:xfrm>
          <a:prstGeom prst="corner">
            <a:avLst/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685800">
              <a:defRPr/>
            </a:pPr>
            <a:endParaRPr altLang="en-US" kern="0" lang="zh-CN" sz="2700">
              <a:solidFill>
                <a:srgbClr val="000000">
                  <a:lumMod val="85000"/>
                  <a:lumOff val="15000"/>
                </a:srgbClr>
              </a:solidFill>
              <a:latin typeface="微软雅黑"/>
              <a:ea typeface="微软雅黑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656320" y="2581162"/>
            <a:ext cx="549593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4800">
                <a:solidFill>
                  <a:srgbClr val="FFFFFF">
                    <a:lumMod val="95000"/>
                  </a:srgbClr>
                </a:solidFill>
                <a:latin typeface="微软雅黑"/>
                <a:ea typeface="微软雅黑"/>
              </a:rPr>
              <a:t>S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5086148" y="4629414"/>
            <a:ext cx="681355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4800">
                <a:solidFill>
                  <a:srgbClr val="FFFFFF">
                    <a:lumMod val="95000"/>
                  </a:srgbClr>
                </a:solidFill>
                <a:latin typeface="微软雅黑"/>
                <a:ea typeface="微软雅黑"/>
              </a:rPr>
              <a:t>O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7043876" y="4107470"/>
            <a:ext cx="563880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4800">
                <a:solidFill>
                  <a:srgbClr val="FFFFFF">
                    <a:lumMod val="95000"/>
                  </a:srgbClr>
                </a:solidFill>
                <a:latin typeface="微软雅黑"/>
                <a:ea typeface="微软雅黑"/>
              </a:rPr>
              <a:t>T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483203" y="2113249"/>
            <a:ext cx="838518" cy="8229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lang="en-US" sz="4800">
                <a:solidFill>
                  <a:srgbClr val="FFFFFF">
                    <a:lumMod val="95000"/>
                  </a:srgbClr>
                </a:solidFill>
                <a:latin typeface="微软雅黑"/>
                <a:ea typeface="微软雅黑"/>
              </a:rPr>
              <a:t>W</a:t>
            </a:r>
          </a:p>
        </p:txBody>
      </p:sp>
      <p:sp>
        <p:nvSpPr>
          <p:cNvPr id="29" name="矩形 28"/>
          <p:cNvSpPr/>
          <p:nvPr/>
        </p:nvSpPr>
        <p:spPr>
          <a:xfrm>
            <a:off x="8425672" y="1567508"/>
            <a:ext cx="221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0" name="矩形 29"/>
          <p:cNvSpPr/>
          <p:nvPr/>
        </p:nvSpPr>
        <p:spPr>
          <a:xfrm>
            <a:off x="8414555" y="2002450"/>
            <a:ext cx="2814918" cy="1042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1" name="矩形 30"/>
          <p:cNvSpPr/>
          <p:nvPr/>
        </p:nvSpPr>
        <p:spPr>
          <a:xfrm>
            <a:off x="8425672" y="3903001"/>
            <a:ext cx="221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0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2" name="矩形 31"/>
          <p:cNvSpPr/>
          <p:nvPr/>
        </p:nvSpPr>
        <p:spPr>
          <a:xfrm>
            <a:off x="8414555" y="4337942"/>
            <a:ext cx="2814918" cy="1042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3" name="矩形 32"/>
          <p:cNvSpPr/>
          <p:nvPr/>
        </p:nvSpPr>
        <p:spPr>
          <a:xfrm>
            <a:off x="1465467" y="1567508"/>
            <a:ext cx="221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en-US" b="1" lang="zh-CN" sz="20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4" name="矩形 33"/>
          <p:cNvSpPr/>
          <p:nvPr/>
        </p:nvSpPr>
        <p:spPr>
          <a:xfrm>
            <a:off x="898358" y="2002450"/>
            <a:ext cx="2781989" cy="1042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5" name="矩形 34"/>
          <p:cNvSpPr/>
          <p:nvPr/>
        </p:nvSpPr>
        <p:spPr>
          <a:xfrm>
            <a:off x="1465467" y="3903001"/>
            <a:ext cx="2214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en-US" b="1" lang="zh-CN" sz="20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6" name="矩形 35"/>
          <p:cNvSpPr/>
          <p:nvPr/>
        </p:nvSpPr>
        <p:spPr>
          <a:xfrm>
            <a:off x="898358" y="4337942"/>
            <a:ext cx="2781989" cy="1042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</p:spTree>
    <p:extLst>
      <p:ext uri="{BB962C8B-B14F-4D97-AF65-F5344CB8AC3E}">
        <p14:creationId val="83502219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>
                <a:solidFill>
                  <a:prstClr val="white"/>
                </a:solidFill>
              </a:rPr>
              <a:t>Part Four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>
                <a:solidFill>
                  <a:prstClr val="white"/>
                </a:solidFill>
              </a:rPr>
              <a:t>分析讨论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854293" y="3189169"/>
            <a:ext cx="0" cy="1494421"/>
          </a:xfrm>
          <a:prstGeom prst="line">
            <a:avLst/>
          </a:prstGeom>
          <a:noFill/>
          <a:ln algn="ctr" cap="flat" cmpd="sng" w="76200">
            <a:solidFill>
              <a:sysClr lastClr="FFFFFF" val="window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val="1204754116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04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FOUR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分析讨论</a:t>
            </a:r>
          </a:p>
        </p:txBody>
      </p:sp>
      <p:graphicFrame>
        <p:nvGraphicFramePr>
          <p:cNvPr id="42" name="表格 41"/>
          <p:cNvGraphicFramePr>
            <a:graphicFrameLocks noGrp="1"/>
          </p:cNvGraphicFramePr>
          <p:nvPr>
            <p:extLst/>
          </p:nvPr>
        </p:nvGraphicFramePr>
        <p:xfrm>
          <a:off x="654517" y="1588288"/>
          <a:ext cx="7030770" cy="4474491"/>
        </p:xfrm>
        <a:graphic>
          <a:graphicData uri="http://schemas.openxmlformats.org/drawingml/2006/table">
            <a:tbl>
              <a:tblPr bandRow="1" firstRow="1"/>
              <a:tblGrid>
                <a:gridCol w="1406154">
                  <a:extLst>
                    <a:ext uri="{9D8B030D-6E8A-4147-A177-3AD203B41FA5}">
                      <a16:colId xmlns:a16="http://schemas.microsoft.com/office/drawing/2014/main" val="14830518"/>
                    </a:ext>
                  </a:extLst>
                </a:gridCol>
                <a:gridCol w="1406154">
                  <a:extLst>
                    <a:ext uri="{9D8B030D-6E8A-4147-A177-3AD203B41FA5}">
                      <a16:colId xmlns:a16="http://schemas.microsoft.com/office/drawing/2014/main" val="1306310516"/>
                    </a:ext>
                  </a:extLst>
                </a:gridCol>
                <a:gridCol w="1406154">
                  <a:extLst>
                    <a:ext uri="{9D8B030D-6E8A-4147-A177-3AD203B41FA5}">
                      <a16:colId xmlns:a16="http://schemas.microsoft.com/office/drawing/2014/main" val="764643663"/>
                    </a:ext>
                  </a:extLst>
                </a:gridCol>
                <a:gridCol w="1406154">
                  <a:extLst>
                    <a:ext uri="{9D8B030D-6E8A-4147-A177-3AD203B41FA5}">
                      <a16:colId xmlns:a16="http://schemas.microsoft.com/office/drawing/2014/main" val="395337221"/>
                    </a:ext>
                  </a:extLst>
                </a:gridCol>
                <a:gridCol w="1406154">
                  <a:extLst>
                    <a:ext uri="{9D8B030D-6E8A-4147-A177-3AD203B41FA5}">
                      <a16:colId xmlns:a16="http://schemas.microsoft.com/office/drawing/2014/main" val="3835576740"/>
                    </a:ext>
                  </a:extLst>
                </a:gridCol>
              </a:tblGrid>
              <a:tr h="1599767"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ctr"/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28575">
                      <a:solidFill>
                        <a:sysClr lastClr="000000" val="windowText">
                          <a:lumMod val="65000"/>
                          <a:lumOff val="3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cmpd="sng" w="381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TITLE HERE</a:t>
                      </a: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28575">
                      <a:solidFill>
                        <a:sysClr lastClr="000000" val="windowText">
                          <a:lumMod val="65000"/>
                          <a:lumOff val="3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TITLE HERE</a:t>
                      </a: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28575">
                      <a:solidFill>
                        <a:sysClr lastClr="000000" val="windowText">
                          <a:lumMod val="65000"/>
                          <a:lumOff val="3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TITLE HERE</a:t>
                      </a: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28575">
                      <a:solidFill>
                        <a:sysClr lastClr="000000" val="windowText">
                          <a:lumMod val="65000"/>
                          <a:lumOff val="3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b="1" kern="1200" sz="1800">
                          <a:solidFill>
                            <a:schemeClr val="lt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TITLE HERE</a:t>
                      </a: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28575">
                      <a:solidFill>
                        <a:sysClr lastClr="000000" val="windowText">
                          <a:lumMod val="65000"/>
                          <a:lumOff val="3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566470"/>
                  </a:ext>
                </a:extLst>
              </a:tr>
              <a:tr h="718681"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l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TITLE HERE</a:t>
                      </a: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cmpd="sng" w="381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475679"/>
                  </a:ext>
                </a:extLst>
              </a:tr>
              <a:tr h="718681"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l" defTabSz="116202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cs charset="0" pitchFamily="34" typeface="Segoe UI Light"/>
                        </a:rPr>
                        <a:t>TITLE HERE</a:t>
                      </a: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cmpd="sng" w="127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37829"/>
                  </a:ext>
                </a:extLst>
              </a:tr>
              <a:tr h="718681"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l" defTabSz="116202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cs charset="0" pitchFamily="34" typeface="Segoe UI Light"/>
                        </a:rPr>
                        <a:t>TITLE HERE</a:t>
                      </a: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cmpd="sng" w="127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16858"/>
                  </a:ext>
                </a:extLst>
              </a:tr>
              <a:tr h="718681"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l" defTabSz="1162020" eaLnBrk="1" fontAlgn="auto" hangingPunct="1" indent="0" latinLnBrk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cs charset="0" pitchFamily="34" typeface="Segoe UI Light"/>
                        </a:rPr>
                        <a:t>TITLE HERE</a:t>
                      </a: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cmpd="sng" w="12700">
                      <a:noFill/>
                    </a:lnT>
                    <a:lnB cmpd="sng" w="12700">
                      <a:noFill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 vert="horz" wrap="square"/>
                    <a:lstStyle>
                      <a:lvl1pPr algn="l" defTabSz="914400" eaLnBrk="1" hangingPunct="1" latinLnBrk="0" marL="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1pPr>
                      <a:lvl2pPr algn="l" defTabSz="914400" eaLnBrk="1" hangingPunct="1" latinLnBrk="0" marL="457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2pPr>
                      <a:lvl3pPr algn="l" defTabSz="914400" eaLnBrk="1" hangingPunct="1" latinLnBrk="0" marL="914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3pPr>
                      <a:lvl4pPr algn="l" defTabSz="914400" eaLnBrk="1" hangingPunct="1" latinLnBrk="0" marL="1371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4pPr>
                      <a:lvl5pPr algn="l" defTabSz="914400" eaLnBrk="1" hangingPunct="1" latinLnBrk="0" marL="18288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5pPr>
                      <a:lvl6pPr algn="l" defTabSz="914400" eaLnBrk="1" hangingPunct="1" latinLnBrk="0" marL="22860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6pPr>
                      <a:lvl7pPr algn="l" defTabSz="914400" eaLnBrk="1" hangingPunct="1" latinLnBrk="0" marL="27432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7pPr>
                      <a:lvl8pPr algn="l" defTabSz="914400" eaLnBrk="1" hangingPunct="1" latinLnBrk="0" marL="32004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8pPr>
                      <a:lvl9pPr algn="l" defTabSz="914400" eaLnBrk="1" hangingPunct="1" latinLnBrk="0" marL="3657600" rtl="0">
                        <a:defRPr kern="1200" sz="1800">
                          <a:solidFill>
                            <a:schemeClr val="dk1"/>
                          </a:solidFill>
                          <a:latin typeface="微软雅黑"/>
                          <a:ea typeface="微软雅黑"/>
                          <a:cs typeface="Arial"/>
                        </a:defRPr>
                      </a:lvl9pPr>
                    </a:lstStyle>
                    <a:p>
                      <a:pPr algn="r"/>
                      <a:r>
                        <a:rPr altLang="zh-CN" b="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xxx</a:t>
                      </a:r>
                      <a:endParaRPr altLang="en-US" b="0" lang="zh-CN" sz="14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 anchor="ctr" marB="42810" marL="85620" marR="85620" marT="42810">
                    <a:lnL cmpd="sng" w="12700">
                      <a:noFill/>
                    </a:lnL>
                    <a:lnR cmpd="sng" w="12700">
                      <a:noFill/>
                    </a:lnR>
                    <a:lnT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ysClr lastClr="FFFFFF" val="window">
                          <a:lumMod val="65000"/>
                        </a:sysClr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cmpd="sng" w="12700">
                      <a:noFill/>
                      <a:prstDash val="solid"/>
                    </a:lnTlToBr>
                    <a:lnBlToTr cmpd="sng" w="12700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9081677"/>
                  </a:ext>
                </a:extLst>
              </a:tr>
            </a:tbl>
          </a:graphicData>
        </a:graphic>
      </p:graphicFrame>
      <p:sp>
        <p:nvSpPr>
          <p:cNvPr id="43" name="矩形 42"/>
          <p:cNvSpPr/>
          <p:nvPr/>
        </p:nvSpPr>
        <p:spPr>
          <a:xfrm>
            <a:off x="8094846" y="4127919"/>
            <a:ext cx="3689167" cy="1934860"/>
          </a:xfrm>
          <a:prstGeom prst="rect">
            <a:avLst/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8273562" y="4302218"/>
            <a:ext cx="2758872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400">
                <a:solidFill>
                  <a:srgbClr val="FFFFFF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45" name="矩形 44"/>
          <p:cNvSpPr/>
          <p:nvPr/>
        </p:nvSpPr>
        <p:spPr>
          <a:xfrm>
            <a:off x="8273562" y="4827399"/>
            <a:ext cx="3299792" cy="1042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8117078" y="2484891"/>
            <a:ext cx="3666936" cy="1432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b="1" lang="en-US" sz="8800">
                <a:solidFill>
                  <a:srgbClr val="009FB1"/>
                </a:solidFill>
                <a:latin typeface="微软雅黑"/>
                <a:ea typeface="微软雅黑"/>
              </a:rPr>
              <a:t>9,300</a:t>
            </a:r>
          </a:p>
        </p:txBody>
      </p:sp>
    </p:spTree>
    <p:extLst>
      <p:ext uri="{BB962C8B-B14F-4D97-AF65-F5344CB8AC3E}">
        <p14:creationId val="192293228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04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FOUR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分析讨论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8491332" y="1119180"/>
            <a:ext cx="2822892" cy="15544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9600">
                <a:solidFill>
                  <a:srgbClr val="009FB1"/>
                </a:solidFill>
                <a:latin typeface="微软雅黑"/>
                <a:ea typeface="微软雅黑"/>
              </a:rPr>
              <a:t>75%</a:t>
            </a:r>
          </a:p>
        </p:txBody>
      </p:sp>
      <p:sp>
        <p:nvSpPr>
          <p:cNvPr id="39" name="矩形 38"/>
          <p:cNvSpPr/>
          <p:nvPr/>
        </p:nvSpPr>
        <p:spPr>
          <a:xfrm>
            <a:off x="8491332" y="2688840"/>
            <a:ext cx="2892024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40" name="矩形 39"/>
          <p:cNvSpPr/>
          <p:nvPr/>
        </p:nvSpPr>
        <p:spPr>
          <a:xfrm>
            <a:off x="8491332" y="3139824"/>
            <a:ext cx="3026253" cy="1042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graphicFrame>
        <p:nvGraphicFramePr>
          <p:cNvPr id="42" name="图表 41"/>
          <p:cNvGraphicFramePr/>
          <p:nvPr>
            <p:extLst/>
          </p:nvPr>
        </p:nvGraphicFramePr>
        <p:xfrm>
          <a:off x="749819" y="1379195"/>
          <a:ext cx="7400267" cy="422647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5" name="三角形 4"/>
          <p:cNvSpPr/>
          <p:nvPr/>
        </p:nvSpPr>
        <p:spPr>
          <a:xfrm>
            <a:off x="7964559" y="-2682398"/>
            <a:ext cx="1053548" cy="2325756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val="212848228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04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FOUR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分析讨论</a:t>
            </a:r>
          </a:p>
        </p:txBody>
      </p:sp>
      <p:graphicFrame>
        <p:nvGraphicFramePr>
          <p:cNvPr id="14" name="图表 13"/>
          <p:cNvGraphicFramePr/>
          <p:nvPr>
            <p:extLst>
              <p:ext uri="{D42A27DB-BD31-4B8C-83A1-F6EECF244321}">
                <p14:modId val="14989683"/>
              </p:ext>
            </p:extLst>
          </p:nvPr>
        </p:nvGraphicFramePr>
        <p:xfrm>
          <a:off x="585683" y="1566333"/>
          <a:ext cx="4179466" cy="4549079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5" name="任意多边形 5"/>
          <p:cNvSpPr/>
          <p:nvPr/>
        </p:nvSpPr>
        <p:spPr>
          <a:xfrm>
            <a:off x="3691834" y="1475791"/>
            <a:ext cx="5809826" cy="685799"/>
          </a:xfrm>
          <a:custGeom>
            <a:gdLst>
              <a:gd fmla="*/ 0 w 5809826" name="connsiteX0"/>
              <a:gd fmla="*/ 685799 h 685799" name="connsiteY0"/>
              <a:gd fmla="*/ 702733 w 5809826" name="connsiteX1"/>
              <a:gd fmla="*/ 8466 h 685799" name="connsiteY1"/>
              <a:gd fmla="*/ 5809826 w 5809826" name="connsiteX2"/>
              <a:gd fmla="*/ 0 h 685799" name="connsiteY2"/>
              <a:gd fmla="*/ 3344333 w 3344333" name="connsiteX3"/>
              <a:gd fmla="*/ 838200 h 8382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685799" w="5809826">
                <a:moveTo>
                  <a:pt x="0" y="685799"/>
                </a:moveTo>
                <a:lnTo>
                  <a:pt x="702733" y="8466"/>
                </a:lnTo>
                <a:lnTo>
                  <a:pt x="5809826" y="0"/>
                </a:lnTo>
              </a:path>
            </a:pathLst>
          </a:custGeom>
          <a:noFill/>
          <a:ln algn="ctr" cap="flat" cmpd="sng" w="127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769750" y="891506"/>
            <a:ext cx="310155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800">
                <a:solidFill>
                  <a:schemeClr val="accent1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17" name="矩形 16"/>
          <p:cNvSpPr/>
          <p:nvPr/>
        </p:nvSpPr>
        <p:spPr>
          <a:xfrm>
            <a:off x="4769751" y="1566333"/>
            <a:ext cx="4337528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8" name="矩形 17"/>
          <p:cNvSpPr/>
          <p:nvPr/>
        </p:nvSpPr>
        <p:spPr>
          <a:xfrm>
            <a:off x="5462455" y="4123472"/>
            <a:ext cx="3101550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800">
                <a:solidFill>
                  <a:schemeClr val="accent2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19" name="任意多边形 11"/>
          <p:cNvSpPr/>
          <p:nvPr/>
        </p:nvSpPr>
        <p:spPr>
          <a:xfrm flipV="1">
            <a:off x="4387612" y="4035380"/>
            <a:ext cx="5809826" cy="685799"/>
          </a:xfrm>
          <a:custGeom>
            <a:gdLst>
              <a:gd fmla="*/ 0 w 5809826" name="connsiteX0"/>
              <a:gd fmla="*/ 685799 h 685799" name="connsiteY0"/>
              <a:gd fmla="*/ 702733 w 5809826" name="connsiteX1"/>
              <a:gd fmla="*/ 8466 h 685799" name="connsiteY1"/>
              <a:gd fmla="*/ 5809826 w 5809826" name="connsiteX2"/>
              <a:gd fmla="*/ 0 h 685799" name="connsiteY2"/>
              <a:gd fmla="*/ 3344333 w 3344333" name="connsiteX3"/>
              <a:gd fmla="*/ 838200 h 838200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685799" w="5809826">
                <a:moveTo>
                  <a:pt x="0" y="685799"/>
                </a:moveTo>
                <a:lnTo>
                  <a:pt x="702733" y="8466"/>
                </a:lnTo>
                <a:lnTo>
                  <a:pt x="5809826" y="0"/>
                </a:lnTo>
              </a:path>
            </a:pathLst>
          </a:custGeom>
          <a:noFill/>
          <a:ln algn="ctr" cap="flat" cmpd="sng" w="1270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srgbClr val="000000">
                  <a:lumMod val="85000"/>
                  <a:lumOff val="15000"/>
                </a:srgbClr>
              </a:solidFill>
              <a:latin typeface="微软雅黑"/>
              <a:ea typeface="微软雅黑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462455" y="4825368"/>
            <a:ext cx="4337528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</p:spTree>
    <p:extLst>
      <p:ext uri="{BB962C8B-B14F-4D97-AF65-F5344CB8AC3E}">
        <p14:creationId val="50156035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>
                <a:solidFill>
                  <a:prstClr val="white"/>
                </a:solidFill>
              </a:rPr>
              <a:t>Part Five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>
                <a:solidFill>
                  <a:prstClr val="white"/>
                </a:solidFill>
              </a:rPr>
              <a:t>主要结论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854293" y="3189169"/>
            <a:ext cx="0" cy="1494421"/>
          </a:xfrm>
          <a:prstGeom prst="line">
            <a:avLst/>
          </a:prstGeom>
          <a:noFill/>
          <a:ln algn="ctr" cap="flat" cmpd="sng" w="76200">
            <a:solidFill>
              <a:sysClr lastClr="FFFFFF" val="window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val="216220853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en-US" kumimoji="1" lang="zh-CN"/>
              <a:t>目录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01 选题背景和意义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zh-CN" kumimoji="1" lang="en-US"/>
              <a:t>02 论文结构</a:t>
            </a:r>
          </a:p>
        </p:txBody>
      </p:sp>
      <p:sp>
        <p:nvSpPr>
          <p:cNvPr id="5" name="文本占位符 4"/>
          <p:cNvSpPr>
            <a:spLocks noGrp="1"/>
          </p:cNvSpPr>
          <p:nvPr>
            <p:ph idx="13" sz="quarter" type="body"/>
          </p:nvPr>
        </p:nvSpPr>
        <p:spPr/>
        <p:txBody>
          <a:bodyPr/>
          <a:lstStyle/>
          <a:p>
            <a:r>
              <a:rPr altLang="zh-CN" kumimoji="1" lang="en-US"/>
              <a:t>03 研究方法</a:t>
            </a:r>
          </a:p>
        </p:txBody>
      </p:sp>
      <p:sp>
        <p:nvSpPr>
          <p:cNvPr id="6" name="文本占位符 5"/>
          <p:cNvSpPr>
            <a:spLocks noGrp="1"/>
          </p:cNvSpPr>
          <p:nvPr>
            <p:ph idx="14" sz="quarter" type="body"/>
          </p:nvPr>
        </p:nvSpPr>
        <p:spPr/>
        <p:txBody>
          <a:bodyPr/>
          <a:lstStyle/>
          <a:p>
            <a:r>
              <a:rPr altLang="zh-CN" kumimoji="1" lang="en-US"/>
              <a:t>04 分析讨论</a:t>
            </a:r>
          </a:p>
        </p:txBody>
      </p:sp>
      <p:sp>
        <p:nvSpPr>
          <p:cNvPr id="7" name="文本占位符 6"/>
          <p:cNvSpPr>
            <a:spLocks noGrp="1"/>
          </p:cNvSpPr>
          <p:nvPr>
            <p:ph idx="15" sz="quarter" type="body"/>
          </p:nvPr>
        </p:nvSpPr>
        <p:spPr/>
        <p:txBody>
          <a:bodyPr/>
          <a:lstStyle/>
          <a:p>
            <a:r>
              <a:rPr altLang="zh-CN" kumimoji="1" lang="en-US"/>
              <a:t>05 主要结论</a:t>
            </a:r>
          </a:p>
        </p:txBody>
      </p:sp>
      <p:sp>
        <p:nvSpPr>
          <p:cNvPr id="8" name="文本占位符 7"/>
          <p:cNvSpPr>
            <a:spLocks noGrp="1"/>
          </p:cNvSpPr>
          <p:nvPr>
            <p:ph idx="16" sz="quarter" type="body"/>
          </p:nvPr>
        </p:nvSpPr>
        <p:spPr/>
        <p:txBody>
          <a:bodyPr/>
          <a:lstStyle/>
          <a:p>
            <a:r>
              <a:rPr altLang="zh-CN" kumimoji="1" lang="en-US"/>
              <a:t>06 参考文献</a:t>
            </a:r>
          </a:p>
        </p:txBody>
      </p:sp>
    </p:spTree>
    <p:extLst>
      <p:ext uri="{BB962C8B-B14F-4D97-AF65-F5344CB8AC3E}">
        <p14:creationId val="1467963981"/>
      </p:ext>
    </p:extLst>
  </p:cSld>
  <p:clrMapOvr>
    <a:masterClrMapping/>
  </p:clrMapOvr>
  <p:transition spd="slow">
    <p:randomBar dir="vert"/>
  </p:transition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05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FIVE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主要结论</a:t>
            </a:r>
          </a:p>
        </p:txBody>
      </p:sp>
      <p:cxnSp>
        <p:nvCxnSpPr>
          <p:cNvPr id="106" name="直接连接符 18"/>
          <p:cNvCxnSpPr/>
          <p:nvPr/>
        </p:nvCxnSpPr>
        <p:spPr>
          <a:xfrm flipH="1">
            <a:off x="6426220" y="1214361"/>
            <a:ext cx="0" cy="2112000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</p:cxnSp>
      <p:cxnSp>
        <p:nvCxnSpPr>
          <p:cNvPr id="107" name="直接连接符 20"/>
          <p:cNvCxnSpPr/>
          <p:nvPr/>
        </p:nvCxnSpPr>
        <p:spPr>
          <a:xfrm flipH="1">
            <a:off x="3929357" y="1889426"/>
            <a:ext cx="0" cy="1344000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</p:cxnSp>
      <p:sp>
        <p:nvSpPr>
          <p:cNvPr id="108" name="等腰三角形 4"/>
          <p:cNvSpPr>
            <a:spLocks noChangeAspect="1"/>
          </p:cNvSpPr>
          <p:nvPr/>
        </p:nvSpPr>
        <p:spPr>
          <a:xfrm rot="6331942">
            <a:off x="6821410" y="2988437"/>
            <a:ext cx="1933929" cy="1920000"/>
          </a:xfrm>
          <a:prstGeom prst="triangle">
            <a:avLst>
              <a:gd fmla="val 29723" name="adj"/>
            </a:avLst>
          </a:prstGeom>
          <a:solidFill>
            <a:schemeClr val="accent1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1219170">
              <a:defRPr/>
            </a:pPr>
            <a:endParaRPr kern="0" lang="en-US">
              <a:solidFill>
                <a:srgbClr val="FFFFFF">
                  <a:lumMod val="5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109" name="等腰三角形 5"/>
          <p:cNvSpPr>
            <a:spLocks noChangeAspect="1"/>
          </p:cNvSpPr>
          <p:nvPr/>
        </p:nvSpPr>
        <p:spPr>
          <a:xfrm rot="6331942">
            <a:off x="5833251" y="3228438"/>
            <a:ext cx="1450447" cy="1440000"/>
          </a:xfrm>
          <a:prstGeom prst="triangle">
            <a:avLst>
              <a:gd fmla="val 29723" name="adj"/>
            </a:avLst>
          </a:prstGeom>
          <a:solidFill>
            <a:schemeClr val="accent2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1219170">
              <a:defRPr/>
            </a:pPr>
            <a:endParaRPr kern="0" lang="en-US">
              <a:solidFill>
                <a:srgbClr val="FFFFFF">
                  <a:lumMod val="5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110" name="等腰三角形 6"/>
          <p:cNvSpPr>
            <a:spLocks noChangeAspect="1"/>
          </p:cNvSpPr>
          <p:nvPr/>
        </p:nvSpPr>
        <p:spPr>
          <a:xfrm rot="6331942">
            <a:off x="4762150" y="3228438"/>
            <a:ext cx="1450447" cy="1440000"/>
          </a:xfrm>
          <a:prstGeom prst="triangle">
            <a:avLst>
              <a:gd fmla="val 29723" name="adj"/>
            </a:avLst>
          </a:prstGeom>
          <a:solidFill>
            <a:schemeClr val="bg1">
              <a:lumMod val="50000"/>
            </a:schemeClr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1219170">
              <a:defRPr/>
            </a:pPr>
            <a:endParaRPr kern="0" lang="en-US">
              <a:solidFill>
                <a:srgbClr val="FFFFFF">
                  <a:lumMod val="5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111" name="等腰三角形 7"/>
          <p:cNvSpPr>
            <a:spLocks noChangeAspect="1"/>
          </p:cNvSpPr>
          <p:nvPr/>
        </p:nvSpPr>
        <p:spPr>
          <a:xfrm rot="6331942">
            <a:off x="3682134" y="3228438"/>
            <a:ext cx="1450447" cy="1440000"/>
          </a:xfrm>
          <a:prstGeom prst="triangle">
            <a:avLst>
              <a:gd fmla="val 29723" name="adj"/>
            </a:avLst>
          </a:prstGeom>
          <a:solidFill>
            <a:schemeClr val="bg1">
              <a:lumMod val="75000"/>
            </a:schemeClr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1219170">
              <a:defRPr/>
            </a:pPr>
            <a:endParaRPr kern="0" lang="en-US">
              <a:solidFill>
                <a:srgbClr val="FFFFFF">
                  <a:lumMod val="5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112" name="等腰三角形 8"/>
          <p:cNvSpPr>
            <a:spLocks noChangeAspect="1"/>
          </p:cNvSpPr>
          <p:nvPr/>
        </p:nvSpPr>
        <p:spPr>
          <a:xfrm rot="6331942">
            <a:off x="2637931" y="3250033"/>
            <a:ext cx="1307691" cy="1452101"/>
          </a:xfrm>
          <a:custGeom>
            <a:gdLst>
              <a:gd fmla="*/ 0 w 980768" name="connsiteX0"/>
              <a:gd fmla="*/ 819512 h 1089076" name="connsiteY0"/>
              <a:gd fmla="*/ 209845 w 980768" name="connsiteX1"/>
              <a:gd fmla="*/ 0 h 1089076" name="connsiteY1"/>
              <a:gd fmla="*/ 980768 w 980768" name="connsiteX2"/>
              <a:gd fmla="*/ 1089076 h 1089076" name="connsiteY2"/>
              <a:gd fmla="*/ 0 w 980768" name="connsiteX3"/>
              <a:gd fmla="*/ 819512 h 1089076" name="connsiteY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b="b" l="l" r="r" t="t"/>
            <a:pathLst>
              <a:path h="1089076" w="980768">
                <a:moveTo>
                  <a:pt x="0" y="819512"/>
                </a:moveTo>
                <a:lnTo>
                  <a:pt x="209845" y="0"/>
                </a:lnTo>
                <a:lnTo>
                  <a:pt x="980768" y="1089076"/>
                </a:lnTo>
                <a:lnTo>
                  <a:pt x="0" y="81951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1219170">
              <a:defRPr/>
            </a:pPr>
            <a:endParaRPr kern="0" lang="en-US">
              <a:solidFill>
                <a:srgbClr val="FFFFFF">
                  <a:lumMod val="5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113" name="椭圆 112"/>
          <p:cNvSpPr/>
          <p:nvPr/>
        </p:nvSpPr>
        <p:spPr>
          <a:xfrm>
            <a:off x="7662107" y="3472126"/>
            <a:ext cx="240000" cy="240000"/>
          </a:xfrm>
          <a:prstGeom prst="ellipse">
            <a:avLst/>
          </a:prstGeom>
          <a:solidFill>
            <a:schemeClr val="bg1"/>
          </a:solidFill>
          <a:ln algn="ctr" cap="flat" cmpd="sng" w="25400">
            <a:noFill/>
            <a:prstDash val="solid"/>
          </a:ln>
          <a:effectLst/>
        </p:spPr>
        <p:txBody>
          <a:bodyPr anchor="ctr" rtlCol="0"/>
          <a:lstStyle/>
          <a:p>
            <a:pPr algn="ctr" defTabSz="1219170">
              <a:defRPr/>
            </a:pPr>
            <a:endParaRPr kern="0" lang="en-US">
              <a:solidFill>
                <a:srgbClr val="FFFFFF">
                  <a:lumMod val="50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114" name="文本框 8"/>
          <p:cNvSpPr txBox="1"/>
          <p:nvPr/>
        </p:nvSpPr>
        <p:spPr>
          <a:xfrm>
            <a:off x="5113218" y="1140097"/>
            <a:ext cx="1313003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219170">
              <a:defRPr/>
            </a:pPr>
            <a:r>
              <a:rPr altLang="zh-CN" b="1" lang="en-US" sz="140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微软雅黑"/>
              </a:rPr>
              <a:t>TEXT HERE</a:t>
            </a:r>
          </a:p>
        </p:txBody>
      </p:sp>
      <p:sp>
        <p:nvSpPr>
          <p:cNvPr id="115" name="文本框 8"/>
          <p:cNvSpPr txBox="1"/>
          <p:nvPr/>
        </p:nvSpPr>
        <p:spPr>
          <a:xfrm>
            <a:off x="2417153" y="1840888"/>
            <a:ext cx="1512205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219170">
              <a:defRPr/>
            </a:pPr>
            <a:r>
              <a:rPr altLang="zh-CN" b="1" lang="en-US" sz="140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微软雅黑"/>
              </a:rPr>
              <a:t>TEXT HERE</a:t>
            </a:r>
          </a:p>
        </p:txBody>
      </p:sp>
      <p:sp>
        <p:nvSpPr>
          <p:cNvPr id="116" name="文本框 8"/>
          <p:cNvSpPr txBox="1"/>
          <p:nvPr/>
        </p:nvSpPr>
        <p:spPr>
          <a:xfrm>
            <a:off x="3929358" y="4944494"/>
            <a:ext cx="150101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219170">
              <a:defRPr/>
            </a:pPr>
            <a:r>
              <a:rPr altLang="zh-CN" b="1" lang="en-US" sz="140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微软雅黑"/>
              </a:rPr>
              <a:t>TEXT HERE</a:t>
            </a:r>
          </a:p>
        </p:txBody>
      </p:sp>
      <p:cxnSp>
        <p:nvCxnSpPr>
          <p:cNvPr id="117" name="直接连接符 19"/>
          <p:cNvCxnSpPr/>
          <p:nvPr/>
        </p:nvCxnSpPr>
        <p:spPr>
          <a:xfrm flipH="1">
            <a:off x="5420779" y="4133765"/>
            <a:ext cx="0" cy="1720255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</p:cxnSp>
      <p:cxnSp>
        <p:nvCxnSpPr>
          <p:cNvPr id="118" name="直接连接符 21"/>
          <p:cNvCxnSpPr/>
          <p:nvPr/>
        </p:nvCxnSpPr>
        <p:spPr>
          <a:xfrm flipH="1">
            <a:off x="3136181" y="4122346"/>
            <a:ext cx="0" cy="1344000"/>
          </a:xfrm>
          <a:prstGeom prst="line">
            <a:avLst/>
          </a:prstGeom>
          <a:noFill/>
          <a:ln algn="ctr" cap="flat" cmpd="sng" w="9525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</p:cxnSp>
      <p:sp>
        <p:nvSpPr>
          <p:cNvPr id="119" name="矩形 118"/>
          <p:cNvSpPr/>
          <p:nvPr/>
        </p:nvSpPr>
        <p:spPr>
          <a:xfrm>
            <a:off x="4284030" y="1406446"/>
            <a:ext cx="2142191" cy="61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333">
                <a:solidFill>
                  <a:srgbClr val="FFFFFF">
                    <a:lumMod val="50000"/>
                  </a:srgbClr>
                </a:solidFill>
                <a:latin typeface="微软雅黑"/>
                <a:ea typeface="微软雅黑"/>
                <a:cs charset="0" panose="020b0604020202020204" pitchFamily="34" typeface="Arial"/>
              </a:rPr>
              <a:t>标题数字等都可以通过点击和重新输入进行更改。</a:t>
            </a:r>
          </a:p>
        </p:txBody>
      </p:sp>
      <p:sp>
        <p:nvSpPr>
          <p:cNvPr id="120" name="矩形 119"/>
          <p:cNvSpPr/>
          <p:nvPr/>
        </p:nvSpPr>
        <p:spPr>
          <a:xfrm>
            <a:off x="3288186" y="5210550"/>
            <a:ext cx="2142191" cy="61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333">
                <a:solidFill>
                  <a:srgbClr val="FFFFFF">
                    <a:lumMod val="50000"/>
                  </a:srgbClr>
                </a:solidFill>
                <a:latin typeface="微软雅黑"/>
                <a:ea typeface="微软雅黑"/>
                <a:cs charset="0" panose="020b0604020202020204" pitchFamily="34" typeface="Arial"/>
              </a:rPr>
              <a:t>标题数字等都可以通过点击和重新输入进行更改。</a:t>
            </a:r>
          </a:p>
        </p:txBody>
      </p:sp>
      <p:sp>
        <p:nvSpPr>
          <p:cNvPr id="121" name="文本框 8"/>
          <p:cNvSpPr txBox="1"/>
          <p:nvPr/>
        </p:nvSpPr>
        <p:spPr>
          <a:xfrm>
            <a:off x="1635163" y="5075977"/>
            <a:ext cx="1501019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219170">
              <a:defRPr/>
            </a:pPr>
            <a:r>
              <a:rPr altLang="zh-CN" b="1" lang="en-US" sz="1400">
                <a:solidFill>
                  <a:srgbClr val="000000">
                    <a:lumMod val="85000"/>
                    <a:lumOff val="15000"/>
                  </a:srgbClr>
                </a:solidFill>
                <a:latin typeface="Arial"/>
                <a:ea typeface="微软雅黑"/>
              </a:rPr>
              <a:t>TEXT HERE</a:t>
            </a:r>
          </a:p>
        </p:txBody>
      </p:sp>
      <p:sp>
        <p:nvSpPr>
          <p:cNvPr id="122" name="矩形 121"/>
          <p:cNvSpPr/>
          <p:nvPr/>
        </p:nvSpPr>
        <p:spPr>
          <a:xfrm>
            <a:off x="1787167" y="2140166"/>
            <a:ext cx="2142191" cy="61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333">
                <a:solidFill>
                  <a:srgbClr val="FFFFFF">
                    <a:lumMod val="50000"/>
                  </a:srgbClr>
                </a:solidFill>
                <a:latin typeface="微软雅黑"/>
                <a:ea typeface="微软雅黑"/>
                <a:cs charset="0" panose="020b0604020202020204" pitchFamily="34" typeface="Arial"/>
              </a:rPr>
              <a:t>标题数字等都可以通过点击和重新输入进行更改。</a:t>
            </a:r>
          </a:p>
        </p:txBody>
      </p:sp>
      <p:sp>
        <p:nvSpPr>
          <p:cNvPr id="123" name="矩形 122"/>
          <p:cNvSpPr/>
          <p:nvPr/>
        </p:nvSpPr>
        <p:spPr>
          <a:xfrm>
            <a:off x="993991" y="5387394"/>
            <a:ext cx="2142191" cy="61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333">
                <a:solidFill>
                  <a:srgbClr val="FFFFFF">
                    <a:lumMod val="50000"/>
                  </a:srgbClr>
                </a:solidFill>
                <a:latin typeface="微软雅黑"/>
                <a:ea typeface="微软雅黑"/>
                <a:cs charset="0" panose="020b0604020202020204" pitchFamily="34" typeface="Arial"/>
              </a:rPr>
              <a:t>标题数字等都可以通过点击和重新输入进行更改。</a:t>
            </a:r>
          </a:p>
        </p:txBody>
      </p:sp>
      <p:sp>
        <p:nvSpPr>
          <p:cNvPr id="125" name="文本框 8"/>
          <p:cNvSpPr txBox="1"/>
          <p:nvPr/>
        </p:nvSpPr>
        <p:spPr>
          <a:xfrm>
            <a:off x="9146184" y="3661446"/>
            <a:ext cx="2095446" cy="6196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333">
                <a:solidFill>
                  <a:srgbClr val="FFFFFF">
                    <a:lumMod val="50000"/>
                  </a:srgbClr>
                </a:solidFill>
                <a:latin typeface="微软雅黑"/>
                <a:ea typeface="微软雅黑"/>
              </a:rPr>
              <a:t>标题数字等都可以通过点击和重新输入进行更改。</a:t>
            </a:r>
          </a:p>
        </p:txBody>
      </p:sp>
      <p:sp>
        <p:nvSpPr>
          <p:cNvPr id="126" name="矩形 125"/>
          <p:cNvSpPr/>
          <p:nvPr/>
        </p:nvSpPr>
        <p:spPr>
          <a:xfrm>
            <a:off x="9146182" y="3326362"/>
            <a:ext cx="2075180" cy="3759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1867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</p:spTree>
    <p:extLst>
      <p:ext uri="{BB962C8B-B14F-4D97-AF65-F5344CB8AC3E}">
        <p14:creationId val="110803933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05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FIVE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主要结论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l="13911" r="33905"/>
          <a:stretch>
            <a:fillRect/>
          </a:stretch>
        </p:blipFill>
        <p:spPr>
          <a:xfrm>
            <a:off x="749820" y="1309379"/>
            <a:ext cx="4313621" cy="4649693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sp>
        <p:nvSpPr>
          <p:cNvPr id="6" name="矩形 5"/>
          <p:cNvSpPr/>
          <p:nvPr/>
        </p:nvSpPr>
        <p:spPr>
          <a:xfrm>
            <a:off x="5463378" y="1309379"/>
            <a:ext cx="6165406" cy="4649693"/>
          </a:xfrm>
          <a:prstGeom prst="rect">
            <a:avLst/>
          </a:prstGeom>
          <a:solidFill>
            <a:schemeClr val="bg1">
              <a:lumMod val="95000"/>
            </a:schemeClr>
          </a:solidFill>
          <a:ln algn="ctr" cap="flat" cmpd="sng" w="12700">
            <a:solidFill>
              <a:schemeClr val="accent1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976918" y="4293750"/>
            <a:ext cx="2402347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000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8" name="矩形 7"/>
          <p:cNvSpPr/>
          <p:nvPr/>
        </p:nvSpPr>
        <p:spPr>
          <a:xfrm>
            <a:off x="5965802" y="4660378"/>
            <a:ext cx="5265415" cy="566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9" name="矩形 8"/>
          <p:cNvSpPr/>
          <p:nvPr/>
        </p:nvSpPr>
        <p:spPr>
          <a:xfrm>
            <a:off x="5976919" y="1860399"/>
            <a:ext cx="219583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2800" u="sng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  <a:ea typeface="微软雅黑"/>
              </a:rPr>
              <a:t>TITLE HERE</a:t>
            </a:r>
          </a:p>
        </p:txBody>
      </p:sp>
      <p:sp>
        <p:nvSpPr>
          <p:cNvPr id="10" name="矩形 9"/>
          <p:cNvSpPr/>
          <p:nvPr/>
        </p:nvSpPr>
        <p:spPr>
          <a:xfrm>
            <a:off x="5976919" y="2618709"/>
            <a:ext cx="219583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2800" u="sng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  <a:ea typeface="微软雅黑"/>
              </a:rPr>
              <a:t>TITLE HERE</a:t>
            </a:r>
          </a:p>
        </p:txBody>
      </p:sp>
      <p:sp>
        <p:nvSpPr>
          <p:cNvPr id="11" name="矩形 10"/>
          <p:cNvSpPr/>
          <p:nvPr/>
        </p:nvSpPr>
        <p:spPr>
          <a:xfrm>
            <a:off x="5976919" y="3401621"/>
            <a:ext cx="219583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b="1" lang="en-US" sz="2800" u="sng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  <a:ea typeface="微软雅黑"/>
              </a:rPr>
              <a:t>TITLE HERE</a:t>
            </a:r>
          </a:p>
        </p:txBody>
      </p:sp>
    </p:spTree>
    <p:extLst>
      <p:ext uri="{BB962C8B-B14F-4D97-AF65-F5344CB8AC3E}">
        <p14:creationId val="122570842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>
                <a:solidFill>
                  <a:prstClr val="white"/>
                </a:solidFill>
              </a:rPr>
              <a:t>Part Six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>
                <a:solidFill>
                  <a:prstClr val="white"/>
                </a:solidFill>
              </a:rPr>
              <a:t>参考文献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854293" y="3189169"/>
            <a:ext cx="0" cy="1494421"/>
          </a:xfrm>
          <a:prstGeom prst="line">
            <a:avLst/>
          </a:prstGeom>
          <a:noFill/>
          <a:ln algn="ctr" cap="flat" cmpd="sng" w="76200">
            <a:solidFill>
              <a:sysClr lastClr="FFFFFF" val="window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val="1844400657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06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SIX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参考文献</a:t>
            </a:r>
          </a:p>
        </p:txBody>
      </p:sp>
      <p:sp>
        <p:nvSpPr>
          <p:cNvPr id="6" name="矩形 5"/>
          <p:cNvSpPr/>
          <p:nvPr/>
        </p:nvSpPr>
        <p:spPr>
          <a:xfrm>
            <a:off x="849555" y="1596910"/>
            <a:ext cx="10492890" cy="2944368"/>
          </a:xfrm>
          <a:prstGeom prst="rect">
            <a:avLst/>
          </a:prstGeom>
        </p:spPr>
        <p:txBody>
          <a:bodyPr numCol="2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1.期刊类</a:t>
            </a: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[序号]作者.篇名[J].刊名，出版年份，卷号（期号）：起止页码.</a:t>
            </a:r>
          </a:p>
          <a:p>
            <a:pPr>
              <a:lnSpc>
                <a:spcPct val="130000"/>
              </a:lnSpc>
            </a:pPr>
            <a:endParaRPr altLang="zh-CN" lang="en-US" sz="1200">
              <a:solidFill>
                <a:prstClr val="black">
                  <a:lumMod val="75000"/>
                  <a:lumOff val="25000"/>
                </a:prstClr>
              </a:solidFill>
              <a:latin typeface="微软雅黑"/>
              <a:ea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2.专著类</a:t>
            </a: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[序号]作者.书名[M].出版地：出版社，出版年份：起止页码.</a:t>
            </a:r>
          </a:p>
          <a:p>
            <a:pPr>
              <a:lnSpc>
                <a:spcPct val="130000"/>
              </a:lnSpc>
            </a:pPr>
            <a:endParaRPr altLang="zh-CN" lang="en-US" sz="1200">
              <a:solidFill>
                <a:prstClr val="black">
                  <a:lumMod val="75000"/>
                  <a:lumOff val="25000"/>
                </a:prstClr>
              </a:solidFill>
              <a:latin typeface="微软雅黑"/>
              <a:ea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3.报纸类</a:t>
            </a: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[序号]作者.篇名[N].报纸名，出版日期（版次）.</a:t>
            </a:r>
          </a:p>
          <a:p>
            <a:pPr>
              <a:lnSpc>
                <a:spcPct val="130000"/>
              </a:lnSpc>
            </a:pPr>
            <a:endParaRPr altLang="zh-CN" lang="en-US" sz="1200">
              <a:solidFill>
                <a:prstClr val="black">
                  <a:lumMod val="75000"/>
                  <a:lumOff val="25000"/>
                </a:prstClr>
              </a:solidFill>
              <a:latin typeface="微软雅黑"/>
              <a:ea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4.论文集</a:t>
            </a: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[序号]作者.篇名[C].出版地：出版者，出版年份：起始页码.</a:t>
            </a:r>
          </a:p>
          <a:p>
            <a:pPr>
              <a:lnSpc>
                <a:spcPct val="130000"/>
              </a:lnSpc>
            </a:pPr>
            <a:endParaRPr altLang="zh-CN" lang="en-US" sz="1200">
              <a:solidFill>
                <a:prstClr val="black">
                  <a:lumMod val="75000"/>
                  <a:lumOff val="25000"/>
                </a:prstClr>
              </a:solidFill>
              <a:latin typeface="微软雅黑"/>
              <a:ea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5.学位论文</a:t>
            </a: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[序号]作者.篇名[D].出版地：保存者，出版年份：起始页码.</a:t>
            </a:r>
          </a:p>
          <a:p>
            <a:pPr>
              <a:lnSpc>
                <a:spcPct val="130000"/>
              </a:lnSpc>
            </a:pPr>
            <a:endParaRPr altLang="zh-CN" lang="en-US" sz="1200">
              <a:solidFill>
                <a:prstClr val="black">
                  <a:lumMod val="75000"/>
                  <a:lumOff val="25000"/>
                </a:prstClr>
              </a:solidFill>
              <a:latin typeface="微软雅黑"/>
              <a:ea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6.研究报告</a:t>
            </a: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[序号]作者.篇名[R].出版地：出版者，出版年份：起始页码.</a:t>
            </a:r>
          </a:p>
          <a:p>
            <a:pPr>
              <a:lnSpc>
                <a:spcPct val="130000"/>
              </a:lnSpc>
            </a:pPr>
            <a:endParaRPr altLang="zh-CN" lang="en-US" sz="1200">
              <a:solidFill>
                <a:prstClr val="black">
                  <a:lumMod val="75000"/>
                  <a:lumOff val="25000"/>
                </a:prstClr>
              </a:solidFill>
              <a:latin typeface="微软雅黑"/>
              <a:ea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7.条例</a:t>
            </a: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[序号]颁布单位.条例名称.发布日期</a:t>
            </a:r>
          </a:p>
          <a:p>
            <a:pPr>
              <a:lnSpc>
                <a:spcPct val="130000"/>
              </a:lnSpc>
            </a:pPr>
            <a:endParaRPr altLang="zh-CN" lang="en-US" sz="1200">
              <a:solidFill>
                <a:prstClr val="black">
                  <a:lumMod val="75000"/>
                  <a:lumOff val="25000"/>
                </a:prstClr>
              </a:solidFill>
              <a:latin typeface="微软雅黑"/>
              <a:ea typeface="微软雅黑"/>
            </a:endParaRP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8.译著</a:t>
            </a:r>
          </a:p>
          <a:p>
            <a:pPr>
              <a:lnSpc>
                <a:spcPct val="130000"/>
              </a:lnSpc>
            </a:pPr>
            <a:r>
              <a:rPr altLang="zh-CN" lang="en-US" sz="1200">
                <a:solidFill>
                  <a:prstClr val="black">
                    <a:lumMod val="75000"/>
                    <a:lumOff val="25000"/>
                  </a:prstClr>
                </a:solidFill>
                <a:latin typeface="微软雅黑"/>
                <a:ea typeface="微软雅黑"/>
              </a:rPr>
              <a:t>[序号]原著作者. 书名[M].译者，译.出版地：出版社，出版年份：起止页码.</a:t>
            </a:r>
          </a:p>
        </p:txBody>
      </p:sp>
    </p:spTree>
    <p:extLst>
      <p:ext uri="{BB962C8B-B14F-4D97-AF65-F5344CB8AC3E}">
        <p14:creationId val="77057122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>
          <a:xfrm>
            <a:off x="3203187" y="2336447"/>
            <a:ext cx="5785627" cy="1231998"/>
          </a:xfrm>
        </p:spPr>
        <p:txBody>
          <a:bodyPr/>
          <a:lstStyle/>
          <a:p>
            <a:r>
              <a:rPr altLang="zh-CN" lang="en-US">
                <a:solidFill>
                  <a:srgbClr val="000000">
                    <a:lumMod val="85000"/>
                    <a:lumOff val="15000"/>
                  </a:srgbClr>
                </a:solidFill>
              </a:rPr>
              <a:t>THANK YOU </a:t>
            </a:r>
          </a:p>
          <a:p>
            <a:r>
              <a:rPr altLang="zh-CN" lang="en-US">
                <a:solidFill>
                  <a:srgbClr val="000000">
                    <a:lumMod val="85000"/>
                    <a:lumOff val="15000"/>
                  </a:srgbClr>
                </a:solidFill>
              </a:rPr>
              <a:t>FOR WATCHING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>
          <a:xfrm>
            <a:off x="3203187" y="4125391"/>
            <a:ext cx="5785627" cy="1234800"/>
          </a:xfrm>
        </p:spPr>
        <p:txBody>
          <a:bodyPr/>
          <a:lstStyle/>
          <a:p>
            <a:r>
              <a:rPr altLang="en-US" lang="zh-CN">
                <a:solidFill>
                  <a:srgbClr val="000000">
                    <a:lumMod val="85000"/>
                    <a:lumOff val="15000"/>
                  </a:srgbClr>
                </a:solidFill>
              </a:rPr>
              <a:t>指导老师：John Doe</a:t>
            </a:r>
          </a:p>
          <a:p>
            <a:r>
              <a:rPr altLang="en-US" lang="zh-CN">
                <a:solidFill>
                  <a:srgbClr val="000000">
                    <a:lumMod val="85000"/>
                    <a:lumOff val="15000"/>
                  </a:srgbClr>
                </a:solidFill>
              </a:rPr>
              <a:t>报告人：优页PPT</a:t>
            </a:r>
          </a:p>
        </p:txBody>
      </p:sp>
      <p:cxnSp>
        <p:nvCxnSpPr>
          <p:cNvPr id="4" name="直接连接符 5"/>
          <p:cNvCxnSpPr/>
          <p:nvPr/>
        </p:nvCxnSpPr>
        <p:spPr>
          <a:xfrm>
            <a:off x="3852333" y="3915828"/>
            <a:ext cx="4626052" cy="0"/>
          </a:xfrm>
          <a:prstGeom prst="line">
            <a:avLst/>
          </a:prstGeom>
          <a:noFill/>
          <a:ln algn="ctr" cap="flat" cmpd="sng" w="6350">
            <a:solidFill>
              <a:schemeClr val="accent1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val="1143565421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>
                <a:solidFill>
                  <a:prstClr val="white"/>
                </a:solidFill>
              </a:rPr>
              <a:t>Part One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>
                <a:solidFill>
                  <a:prstClr val="white"/>
                </a:solidFill>
              </a:rPr>
              <a:t>选题背景和意义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854293" y="3189169"/>
            <a:ext cx="0" cy="1494421"/>
          </a:xfrm>
          <a:prstGeom prst="line">
            <a:avLst/>
          </a:prstGeom>
          <a:noFill/>
          <a:ln algn="ctr" cap="flat" cmpd="sng" w="76200">
            <a:solidFill>
              <a:sysClr lastClr="FFFFFF" val="window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val="271059426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ONE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选题背景和意义</a:t>
            </a:r>
          </a:p>
        </p:txBody>
      </p:sp>
      <p:grpSp>
        <p:nvGrpSpPr>
          <p:cNvPr id="361" name="组合 4"/>
          <p:cNvGrpSpPr/>
          <p:nvPr/>
        </p:nvGrpSpPr>
        <p:grpSpPr>
          <a:xfrm>
            <a:off x="4114954" y="1660221"/>
            <a:ext cx="200891" cy="599943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362" name="圆角矩形 36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36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36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6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7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364" name="圆角矩形 36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65" name="圆角矩形 36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66" name="圆角矩形 36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67" name="圆角矩形 36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371" name="组合 14"/>
          <p:cNvGrpSpPr/>
          <p:nvPr/>
        </p:nvGrpSpPr>
        <p:grpSpPr>
          <a:xfrm>
            <a:off x="2431110" y="2043422"/>
            <a:ext cx="269553" cy="804996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372" name="圆角矩形 37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37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37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7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8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374" name="圆角矩形 37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75" name="圆角矩形 37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76" name="圆角矩形 37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77" name="圆角矩形 37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381" name="组合 24"/>
          <p:cNvGrpSpPr/>
          <p:nvPr/>
        </p:nvGrpSpPr>
        <p:grpSpPr>
          <a:xfrm>
            <a:off x="4442502" y="2073438"/>
            <a:ext cx="226369" cy="676029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382" name="圆角矩形 38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38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38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8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9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384" name="圆角矩形 38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85" name="圆角矩形 38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86" name="圆角矩形 38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87" name="圆角矩形 38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391" name="组合 34"/>
          <p:cNvGrpSpPr/>
          <p:nvPr/>
        </p:nvGrpSpPr>
        <p:grpSpPr>
          <a:xfrm>
            <a:off x="4183886" y="2225102"/>
            <a:ext cx="268710" cy="802477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392" name="圆角矩形 39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39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39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39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0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394" name="圆角矩形 39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95" name="圆角矩形 39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96" name="圆角矩形 39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397" name="圆角矩形 39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01" name="组合 44"/>
          <p:cNvGrpSpPr/>
          <p:nvPr/>
        </p:nvGrpSpPr>
        <p:grpSpPr>
          <a:xfrm>
            <a:off x="4859995" y="2376638"/>
            <a:ext cx="273146" cy="815722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02" name="圆角矩形 40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0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0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0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1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04" name="圆角矩形 40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05" name="圆角矩形 40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06" name="圆角矩形 40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07" name="圆角矩形 40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11" name="组合 54"/>
          <p:cNvGrpSpPr/>
          <p:nvPr/>
        </p:nvGrpSpPr>
        <p:grpSpPr>
          <a:xfrm>
            <a:off x="1196821" y="2482306"/>
            <a:ext cx="301028" cy="898992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12" name="圆角矩形 41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1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1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1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2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14" name="圆角矩形 41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15" name="圆角矩形 41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16" name="圆角矩形 41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17" name="圆角矩形 41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21" name="组合 64"/>
          <p:cNvGrpSpPr/>
          <p:nvPr/>
        </p:nvGrpSpPr>
        <p:grpSpPr>
          <a:xfrm>
            <a:off x="1433066" y="3083158"/>
            <a:ext cx="383219" cy="1144451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22" name="圆角矩形 42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2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2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2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3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24" name="圆角矩形 42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25" name="圆角矩形 42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26" name="圆角矩形 42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27" name="圆角矩形 42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31" name="组合 74"/>
          <p:cNvGrpSpPr/>
          <p:nvPr/>
        </p:nvGrpSpPr>
        <p:grpSpPr>
          <a:xfrm>
            <a:off x="3425752" y="2413262"/>
            <a:ext cx="301028" cy="898992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32" name="圆角矩形 43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3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3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3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4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charset="-122" panose="02010600030101010101" pitchFamily="2" typeface="宋体"/>
                </a:endParaRPr>
              </a:p>
            </p:txBody>
          </p:sp>
        </p:grpSp>
        <p:sp>
          <p:nvSpPr>
            <p:cNvPr id="434" name="圆角矩形 43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35" name="圆角矩形 43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36" name="圆角矩形 43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37" name="圆角矩形 43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41" name="组合 84"/>
          <p:cNvGrpSpPr/>
          <p:nvPr/>
        </p:nvGrpSpPr>
        <p:grpSpPr>
          <a:xfrm>
            <a:off x="1688367" y="2356651"/>
            <a:ext cx="301028" cy="898992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42" name="圆角矩形 44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4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4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4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5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44" name="圆角矩形 44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45" name="圆角矩形 44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46" name="圆角矩形 44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47" name="圆角矩形 44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51" name="组合 94"/>
          <p:cNvGrpSpPr/>
          <p:nvPr/>
        </p:nvGrpSpPr>
        <p:grpSpPr>
          <a:xfrm>
            <a:off x="4421449" y="2731713"/>
            <a:ext cx="301028" cy="898992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52" name="圆角矩形 45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5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5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5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6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54" name="圆角矩形 45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55" name="圆角矩形 45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56" name="圆角矩形 45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57" name="圆角矩形 45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61" name="组合 104"/>
          <p:cNvGrpSpPr/>
          <p:nvPr/>
        </p:nvGrpSpPr>
        <p:grpSpPr>
          <a:xfrm>
            <a:off x="2007791" y="1974246"/>
            <a:ext cx="276736" cy="826445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62" name="圆角矩形 46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6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6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6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7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64" name="圆角矩形 46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65" name="圆角矩形 46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66" name="圆角矩形 46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67" name="圆角矩形 46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71" name="组合 114"/>
          <p:cNvGrpSpPr/>
          <p:nvPr/>
        </p:nvGrpSpPr>
        <p:grpSpPr>
          <a:xfrm>
            <a:off x="2567757" y="2418324"/>
            <a:ext cx="341396" cy="1019548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72" name="圆角矩形 47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7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7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7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8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74" name="圆角矩形 47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75" name="圆角矩形 47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76" name="圆角矩形 47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77" name="圆角矩形 47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81" name="组合 124"/>
          <p:cNvGrpSpPr/>
          <p:nvPr/>
        </p:nvGrpSpPr>
        <p:grpSpPr>
          <a:xfrm>
            <a:off x="3056192" y="2773401"/>
            <a:ext cx="383219" cy="1144451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482" name="圆角矩形 48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8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8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8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9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84" name="圆角矩形 48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85" name="圆角矩形 48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86" name="圆角矩形 48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87" name="圆角矩形 48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491" name="组合 134"/>
          <p:cNvGrpSpPr/>
          <p:nvPr/>
        </p:nvGrpSpPr>
        <p:grpSpPr>
          <a:xfrm>
            <a:off x="3884784" y="2596284"/>
            <a:ext cx="380992" cy="1137796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492" name="圆角矩形 49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49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49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49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0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494" name="圆角矩形 49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95" name="圆角矩形 49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96" name="圆角矩形 49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497" name="圆角矩形 49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01" name="组合 144"/>
          <p:cNvGrpSpPr/>
          <p:nvPr/>
        </p:nvGrpSpPr>
        <p:grpSpPr>
          <a:xfrm>
            <a:off x="1005877" y="3346089"/>
            <a:ext cx="380992" cy="1137796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02" name="圆角矩形 50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0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0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0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1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04" name="圆角矩形 50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05" name="圆角矩形 50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06" name="圆角矩形 50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07" name="圆角矩形 50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11" name="组合 154"/>
          <p:cNvGrpSpPr/>
          <p:nvPr/>
        </p:nvGrpSpPr>
        <p:grpSpPr>
          <a:xfrm>
            <a:off x="2147061" y="2708008"/>
            <a:ext cx="380992" cy="1137796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12" name="圆角矩形 51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1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1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1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2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14" name="圆角矩形 51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15" name="圆角矩形 51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16" name="圆角矩形 51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17" name="圆角矩形 51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21" name="组合 164"/>
          <p:cNvGrpSpPr/>
          <p:nvPr/>
        </p:nvGrpSpPr>
        <p:grpSpPr>
          <a:xfrm>
            <a:off x="2636912" y="3336341"/>
            <a:ext cx="444240" cy="1326683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22" name="圆角矩形 52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2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2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2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3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24" name="圆角矩形 52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25" name="圆角矩形 52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26" name="圆角矩形 52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27" name="圆角矩形 52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31" name="组合 174"/>
          <p:cNvGrpSpPr/>
          <p:nvPr/>
        </p:nvGrpSpPr>
        <p:grpSpPr>
          <a:xfrm>
            <a:off x="3469366" y="3529773"/>
            <a:ext cx="444240" cy="1326683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32" name="圆角矩形 53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3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3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3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4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34" name="圆角矩形 53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35" name="圆角矩形 53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36" name="圆角矩形 53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37" name="圆角矩形 53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41" name="组合 184"/>
          <p:cNvGrpSpPr/>
          <p:nvPr/>
        </p:nvGrpSpPr>
        <p:grpSpPr>
          <a:xfrm>
            <a:off x="4507951" y="3533427"/>
            <a:ext cx="422896" cy="1262941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42" name="圆角矩形 54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4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4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4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5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44" name="圆角矩形 54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45" name="圆角矩形 54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46" name="圆角矩形 54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47" name="圆角矩形 54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51" name="组合 194"/>
          <p:cNvGrpSpPr/>
          <p:nvPr/>
        </p:nvGrpSpPr>
        <p:grpSpPr>
          <a:xfrm>
            <a:off x="1732654" y="3424470"/>
            <a:ext cx="444449" cy="1327307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52" name="圆角矩形 55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5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5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5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6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54" name="圆角矩形 55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55" name="圆角矩形 55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56" name="圆角矩形 55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57" name="圆角矩形 55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61" name="组合 204"/>
          <p:cNvGrpSpPr/>
          <p:nvPr/>
        </p:nvGrpSpPr>
        <p:grpSpPr>
          <a:xfrm>
            <a:off x="2927132" y="4125410"/>
            <a:ext cx="607348" cy="1813787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62" name="圆角矩形 56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6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6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6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7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64" name="圆角矩形 56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65" name="圆角矩形 56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66" name="圆角矩形 56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67" name="圆角矩形 56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71" name="组合 214"/>
          <p:cNvGrpSpPr/>
          <p:nvPr/>
        </p:nvGrpSpPr>
        <p:grpSpPr>
          <a:xfrm>
            <a:off x="2201166" y="3939805"/>
            <a:ext cx="489396" cy="1461535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72" name="圆角矩形 57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7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7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7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8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74" name="圆角矩形 57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75" name="圆角矩形 57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76" name="圆角矩形 57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77" name="圆角矩形 57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81" name="组合 224"/>
          <p:cNvGrpSpPr/>
          <p:nvPr/>
        </p:nvGrpSpPr>
        <p:grpSpPr>
          <a:xfrm>
            <a:off x="3921859" y="4000977"/>
            <a:ext cx="489396" cy="1461535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582" name="圆角矩形 58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8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8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8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9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84" name="圆角矩形 58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85" name="圆角矩形 58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86" name="圆角矩形 58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87" name="圆角矩形 58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591" name="组合 234"/>
          <p:cNvGrpSpPr/>
          <p:nvPr/>
        </p:nvGrpSpPr>
        <p:grpSpPr>
          <a:xfrm>
            <a:off x="2998915" y="1944878"/>
            <a:ext cx="269553" cy="804996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592" name="圆角矩形 59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59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59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59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0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594" name="圆角矩形 59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95" name="圆角矩形 59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96" name="圆角矩形 59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597" name="圆角矩形 59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01" name="组合 244"/>
          <p:cNvGrpSpPr/>
          <p:nvPr/>
        </p:nvGrpSpPr>
        <p:grpSpPr>
          <a:xfrm>
            <a:off x="3736880" y="1791860"/>
            <a:ext cx="226369" cy="676029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602" name="圆角矩形 60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0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0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0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1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04" name="圆角矩形 60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05" name="圆角矩形 60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06" name="圆角矩形 60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07" name="圆角矩形 60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11" name="组合 254"/>
          <p:cNvGrpSpPr/>
          <p:nvPr/>
        </p:nvGrpSpPr>
        <p:grpSpPr>
          <a:xfrm>
            <a:off x="1450647" y="1871223"/>
            <a:ext cx="214840" cy="641601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612" name="圆角矩形 61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1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1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1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2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14" name="圆角矩形 61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15" name="圆角矩形 61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16" name="圆角矩形 61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17" name="圆角矩形 61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21" name="组合 264"/>
          <p:cNvGrpSpPr/>
          <p:nvPr/>
        </p:nvGrpSpPr>
        <p:grpSpPr>
          <a:xfrm>
            <a:off x="4691855" y="1759882"/>
            <a:ext cx="200891" cy="599943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622" name="圆角矩形 62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2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2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2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3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24" name="圆角矩形 62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25" name="圆角矩形 62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26" name="圆角矩形 62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27" name="圆角矩形 62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31" name="组合 274"/>
          <p:cNvGrpSpPr/>
          <p:nvPr/>
        </p:nvGrpSpPr>
        <p:grpSpPr>
          <a:xfrm>
            <a:off x="5204975" y="1838042"/>
            <a:ext cx="200891" cy="599943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632" name="圆角矩形 63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3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3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3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4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34" name="圆角矩形 63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35" name="圆角矩形 63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36" name="圆角矩形 63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37" name="圆角矩形 63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41" name="组合 284"/>
          <p:cNvGrpSpPr/>
          <p:nvPr/>
        </p:nvGrpSpPr>
        <p:grpSpPr>
          <a:xfrm>
            <a:off x="979938" y="1997271"/>
            <a:ext cx="191489" cy="571866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642" name="圆角矩形 64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4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4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4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5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44" name="圆角矩形 64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45" name="圆角矩形 64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46" name="圆角矩形 64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47" name="圆角矩形 64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51" name="组合 294"/>
          <p:cNvGrpSpPr/>
          <p:nvPr/>
        </p:nvGrpSpPr>
        <p:grpSpPr>
          <a:xfrm>
            <a:off x="5028641" y="3067220"/>
            <a:ext cx="380992" cy="1137796"/>
            <a:chOff x="2008778" y="2574004"/>
            <a:chExt cx="380273" cy="1135650"/>
          </a:xfrm>
          <a:solidFill>
            <a:schemeClr val="accent1"/>
          </a:solidFill>
        </p:grpSpPr>
        <p:sp>
          <p:nvSpPr>
            <p:cNvPr id="652" name="圆角矩形 65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5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5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5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6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54" name="圆角矩形 65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55" name="圆角矩形 65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56" name="圆角矩形 65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57" name="圆角矩形 65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61" name="组合 304"/>
          <p:cNvGrpSpPr/>
          <p:nvPr/>
        </p:nvGrpSpPr>
        <p:grpSpPr>
          <a:xfrm>
            <a:off x="748648" y="2632988"/>
            <a:ext cx="301028" cy="898992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662" name="圆角矩形 66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6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6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6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7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64" name="圆角矩形 66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65" name="圆角矩形 66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66" name="圆角矩形 66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67" name="圆角矩形 66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71" name="组合 314"/>
          <p:cNvGrpSpPr/>
          <p:nvPr/>
        </p:nvGrpSpPr>
        <p:grpSpPr>
          <a:xfrm>
            <a:off x="3366464" y="1691722"/>
            <a:ext cx="232368" cy="693944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672" name="圆角矩形 67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7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7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7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8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74" name="圆角矩形 67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75" name="圆角矩形 67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76" name="圆角矩形 67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77" name="圆角矩形 67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81" name="组合 324"/>
          <p:cNvGrpSpPr/>
          <p:nvPr/>
        </p:nvGrpSpPr>
        <p:grpSpPr>
          <a:xfrm>
            <a:off x="1749696" y="1680383"/>
            <a:ext cx="174978" cy="522555"/>
            <a:chOff x="2008778" y="2574004"/>
            <a:chExt cx="380273" cy="1135650"/>
          </a:xfrm>
          <a:solidFill>
            <a:schemeClr val="bg1">
              <a:lumMod val="85000"/>
            </a:schemeClr>
          </a:solidFill>
        </p:grpSpPr>
        <p:sp>
          <p:nvSpPr>
            <p:cNvPr id="682" name="圆角矩形 68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8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8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8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9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84" name="圆角矩形 68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85" name="圆角矩形 68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86" name="圆角矩形 68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87" name="圆角矩形 68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grpSp>
        <p:nvGrpSpPr>
          <p:cNvPr id="691" name="组合 334"/>
          <p:cNvGrpSpPr/>
          <p:nvPr/>
        </p:nvGrpSpPr>
        <p:grpSpPr>
          <a:xfrm>
            <a:off x="5387718" y="2414010"/>
            <a:ext cx="237403" cy="708981"/>
            <a:chOff x="2008778" y="2574004"/>
            <a:chExt cx="380273" cy="1135650"/>
          </a:xfrm>
          <a:solidFill>
            <a:schemeClr val="accent2"/>
          </a:solidFill>
        </p:grpSpPr>
        <p:sp>
          <p:nvSpPr>
            <p:cNvPr id="692" name="圆角矩形 691"/>
            <p:cNvSpPr/>
            <p:nvPr/>
          </p:nvSpPr>
          <p:spPr>
            <a:xfrm>
              <a:off x="2081583" y="2935539"/>
              <a:ext cx="234440" cy="255846"/>
            </a:xfrm>
            <a:prstGeom prst="roundRect">
              <a:avLst>
                <a:gd fmla="val 3496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grpSp>
          <p:nvGrpSpPr>
            <p:cNvPr id="693" name="Group 61"/>
            <p:cNvGrpSpPr/>
            <p:nvPr/>
          </p:nvGrpSpPr>
          <p:grpSpPr>
            <a:xfrm>
              <a:off x="2025107" y="2574004"/>
              <a:ext cx="347391" cy="392181"/>
              <a:chOff x="1368786" y="1195986"/>
              <a:chExt cx="1009650" cy="1139826"/>
            </a:xfrm>
            <a:grpFill/>
          </p:grpSpPr>
          <p:sp>
            <p:nvSpPr>
              <p:cNvPr id="698" name="Freeform 6"/>
              <p:cNvSpPr>
                <a:spLocks noEditPoints="1"/>
              </p:cNvSpPr>
              <p:nvPr/>
            </p:nvSpPr>
            <p:spPr bwMode="auto">
              <a:xfrm>
                <a:off x="1643423" y="1195986"/>
                <a:ext cx="460375" cy="598488"/>
              </a:xfrm>
              <a:custGeom>
                <a:gdLst>
                  <a:gd fmla="*/ 41 w 122" name="T0"/>
                  <a:gd fmla="*/ 4 h 159" name="T1"/>
                  <a:gd fmla="*/ 97 w 122" name="T2"/>
                  <a:gd fmla="*/ 12 h 159" name="T3"/>
                  <a:gd fmla="*/ 120 w 122" name="T4"/>
                  <a:gd fmla="*/ 58 h 159" name="T5"/>
                  <a:gd fmla="*/ 121 w 122" name="T6"/>
                  <a:gd fmla="*/ 94 h 159" name="T7"/>
                  <a:gd fmla="*/ 103 w 122" name="T8"/>
                  <a:gd fmla="*/ 126 h 159" name="T9"/>
                  <a:gd fmla="*/ 63 w 122" name="T10"/>
                  <a:gd fmla="*/ 157 h 159" name="T11"/>
                  <a:gd fmla="*/ 19 w 122" name="T12"/>
                  <a:gd fmla="*/ 126 h 159" name="T13"/>
                  <a:gd fmla="*/ 1 w 122" name="T14"/>
                  <a:gd fmla="*/ 94 h 159" name="T15"/>
                  <a:gd fmla="*/ 3 w 122" name="T16"/>
                  <a:gd fmla="*/ 46 h 159" name="T17"/>
                  <a:gd fmla="*/ 41 w 122" name="T18"/>
                  <a:gd fmla="*/ 4 h 159" name="T19"/>
                  <a:gd fmla="*/ 19 w 122" name="T20"/>
                  <a:gd fmla="*/ 80 h 159" name="T21"/>
                  <a:gd fmla="*/ 41 w 122" name="T22"/>
                  <a:gd fmla="*/ 136 h 159" name="T23"/>
                  <a:gd fmla="*/ 77 w 122" name="T24"/>
                  <a:gd fmla="*/ 140 h 159" name="T25"/>
                  <a:gd fmla="*/ 104 w 122" name="T26"/>
                  <a:gd fmla="*/ 73 h 159" name="T27"/>
                  <a:gd fmla="*/ 79 w 122" name="T28"/>
                  <a:gd fmla="*/ 54 h 159" name="T29"/>
                  <a:gd fmla="*/ 19 w 122" name="T30"/>
                  <a:gd fmla="*/ 80 h 159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159" w="122">
                    <a:moveTo>
                      <a:pt x="41" y="4"/>
                    </a:moveTo>
                    <a:cubicBezTo>
                      <a:pt x="59" y="0"/>
                      <a:pt x="80" y="2"/>
                      <a:pt x="97" y="12"/>
                    </a:cubicBezTo>
                    <a:cubicBezTo>
                      <a:pt x="112" y="22"/>
                      <a:pt x="121" y="40"/>
                      <a:pt x="120" y="58"/>
                    </a:cubicBezTo>
                    <a:cubicBezTo>
                      <a:pt x="119" y="70"/>
                      <a:pt x="122" y="82"/>
                      <a:pt x="121" y="94"/>
                    </a:cubicBezTo>
                    <a:cubicBezTo>
                      <a:pt x="117" y="106"/>
                      <a:pt x="108" y="115"/>
                      <a:pt x="103" y="126"/>
                    </a:cubicBezTo>
                    <a:cubicBezTo>
                      <a:pt x="96" y="142"/>
                      <a:pt x="82" y="157"/>
                      <a:pt x="63" y="157"/>
                    </a:cubicBezTo>
                    <a:cubicBezTo>
                      <a:pt x="43" y="159"/>
                      <a:pt x="27" y="143"/>
                      <a:pt x="19" y="126"/>
                    </a:cubicBezTo>
                    <a:cubicBezTo>
                      <a:pt x="14" y="115"/>
                      <a:pt x="5" y="105"/>
                      <a:pt x="1" y="94"/>
                    </a:cubicBezTo>
                    <a:cubicBezTo>
                      <a:pt x="1" y="78"/>
                      <a:pt x="0" y="62"/>
                      <a:pt x="3" y="46"/>
                    </a:cubicBezTo>
                    <a:cubicBezTo>
                      <a:pt x="7" y="27"/>
                      <a:pt x="21" y="9"/>
                      <a:pt x="41" y="4"/>
                    </a:cubicBezTo>
                    <a:close/>
                    <a:moveTo>
                      <a:pt x="19" y="80"/>
                    </a:moveTo>
                    <a:cubicBezTo>
                      <a:pt x="22" y="100"/>
                      <a:pt x="27" y="121"/>
                      <a:pt x="41" y="136"/>
                    </a:cubicBezTo>
                    <a:cubicBezTo>
                      <a:pt x="50" y="145"/>
                      <a:pt x="66" y="148"/>
                      <a:pt x="77" y="140"/>
                    </a:cubicBezTo>
                    <a:cubicBezTo>
                      <a:pt x="97" y="124"/>
                      <a:pt x="101" y="97"/>
                      <a:pt x="104" y="73"/>
                    </a:cubicBezTo>
                    <a:cubicBezTo>
                      <a:pt x="95" y="68"/>
                      <a:pt x="86" y="62"/>
                      <a:pt x="79" y="54"/>
                    </a:cubicBezTo>
                    <a:cubicBezTo>
                      <a:pt x="62" y="69"/>
                      <a:pt x="41" y="78"/>
                      <a:pt x="19" y="8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699" name="Freeform 8"/>
              <p:cNvSpPr>
                <a:spLocks noEditPoints="1"/>
              </p:cNvSpPr>
              <p:nvPr/>
            </p:nvSpPr>
            <p:spPr bwMode="auto">
              <a:xfrm>
                <a:off x="1368786" y="1753199"/>
                <a:ext cx="1009650" cy="582613"/>
              </a:xfrm>
              <a:custGeom>
                <a:gdLst>
                  <a:gd fmla="*/ 51 w 268" name="T0"/>
                  <a:gd fmla="*/ 17 h 155" name="T1"/>
                  <a:gd fmla="*/ 92 w 268" name="T2"/>
                  <a:gd fmla="*/ 0 h 155" name="T3"/>
                  <a:gd fmla="*/ 98 w 268" name="T4"/>
                  <a:gd fmla="*/ 10 h 155" name="T5"/>
                  <a:gd fmla="*/ 89 w 268" name="T6"/>
                  <a:gd fmla="*/ 16 h 155" name="T7"/>
                  <a:gd fmla="*/ 122 w 268" name="T8"/>
                  <a:gd fmla="*/ 130 h 155" name="T9"/>
                  <a:gd fmla="*/ 127 w 268" name="T10"/>
                  <a:gd fmla="*/ 55 h 155" name="T11"/>
                  <a:gd fmla="*/ 142 w 268" name="T12"/>
                  <a:gd fmla="*/ 54 h 155" name="T13"/>
                  <a:gd fmla="*/ 146 w 268" name="T14"/>
                  <a:gd fmla="*/ 130 h 155" name="T15"/>
                  <a:gd fmla="*/ 180 w 268" name="T16"/>
                  <a:gd fmla="*/ 16 h 155" name="T17"/>
                  <a:gd fmla="*/ 175 w 268" name="T18"/>
                  <a:gd fmla="*/ 1 h 155" name="T19"/>
                  <a:gd fmla="*/ 239 w 268" name="T20"/>
                  <a:gd fmla="*/ 35 h 155" name="T21"/>
                  <a:gd fmla="*/ 265 w 268" name="T22"/>
                  <a:gd fmla="*/ 114 h 155" name="T23"/>
                  <a:gd fmla="*/ 220 w 268" name="T24"/>
                  <a:gd fmla="*/ 133 h 155" name="T25"/>
                  <a:gd fmla="*/ 124 w 268" name="T26"/>
                  <a:gd fmla="*/ 154 h 155" name="T27"/>
                  <a:gd fmla="*/ 50 w 268" name="T28"/>
                  <a:gd fmla="*/ 133 h 155" name="T29"/>
                  <a:gd fmla="*/ 3 w 268" name="T30"/>
                  <a:gd fmla="*/ 110 h 155" name="T31"/>
                  <a:gd fmla="*/ 51 w 268" name="T32"/>
                  <a:gd fmla="*/ 17 h 155" name="T33"/>
                  <a:gd fmla="*/ 167 w 268" name="T34"/>
                  <a:gd fmla="*/ 107 h 155" name="T35"/>
                  <a:gd fmla="*/ 170 w 268" name="T36"/>
                  <a:gd fmla="*/ 113 h 155" name="T37"/>
                  <a:gd fmla="*/ 205 w 268" name="T38"/>
                  <a:gd fmla="*/ 109 h 155" name="T39"/>
                  <a:gd fmla="*/ 213 w 268" name="T40"/>
                  <a:gd fmla="*/ 100 h 155" name="T41"/>
                  <a:gd fmla="*/ 167 w 268" name="T42"/>
                  <a:gd fmla="*/ 107 h 155" name="T4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b="b" l="0" r="r" t="0"/>
                <a:pathLst>
                  <a:path h="155" w="268">
                    <a:moveTo>
                      <a:pt x="51" y="17"/>
                    </a:moveTo>
                    <a:cubicBezTo>
                      <a:pt x="64" y="9"/>
                      <a:pt x="78" y="6"/>
                      <a:pt x="92" y="0"/>
                    </a:cubicBezTo>
                    <a:cubicBezTo>
                      <a:pt x="94" y="3"/>
                      <a:pt x="96" y="8"/>
                      <a:pt x="98" y="10"/>
                    </a:cubicBezTo>
                    <a:cubicBezTo>
                      <a:pt x="95" y="12"/>
                      <a:pt x="91" y="15"/>
                      <a:pt x="89" y="16"/>
                    </a:cubicBezTo>
                    <a:cubicBezTo>
                      <a:pt x="100" y="54"/>
                      <a:pt x="112" y="92"/>
                      <a:pt x="122" y="130"/>
                    </a:cubicBezTo>
                    <a:cubicBezTo>
                      <a:pt x="124" y="105"/>
                      <a:pt x="126" y="80"/>
                      <a:pt x="127" y="55"/>
                    </a:cubicBezTo>
                    <a:cubicBezTo>
                      <a:pt x="132" y="54"/>
                      <a:pt x="137" y="54"/>
                      <a:pt x="142" y="54"/>
                    </a:cubicBezTo>
                    <a:cubicBezTo>
                      <a:pt x="142" y="80"/>
                      <a:pt x="144" y="105"/>
                      <a:pt x="146" y="130"/>
                    </a:cubicBezTo>
                    <a:cubicBezTo>
                      <a:pt x="157" y="92"/>
                      <a:pt x="170" y="54"/>
                      <a:pt x="180" y="16"/>
                    </a:cubicBezTo>
                    <a:cubicBezTo>
                      <a:pt x="170" y="14"/>
                      <a:pt x="172" y="7"/>
                      <a:pt x="175" y="1"/>
                    </a:cubicBezTo>
                    <a:cubicBezTo>
                      <a:pt x="199" y="7"/>
                      <a:pt x="223" y="16"/>
                      <a:pt x="239" y="35"/>
                    </a:cubicBezTo>
                    <a:cubicBezTo>
                      <a:pt x="259" y="56"/>
                      <a:pt x="268" y="86"/>
                      <a:pt x="265" y="114"/>
                    </a:cubicBezTo>
                    <a:cubicBezTo>
                      <a:pt x="256" y="130"/>
                      <a:pt x="236" y="132"/>
                      <a:pt x="220" y="133"/>
                    </a:cubicBezTo>
                    <a:cubicBezTo>
                      <a:pt x="191" y="151"/>
                      <a:pt x="157" y="155"/>
                      <a:pt x="124" y="154"/>
                    </a:cubicBezTo>
                    <a:cubicBezTo>
                      <a:pt x="98" y="153"/>
                      <a:pt x="71" y="149"/>
                      <a:pt x="50" y="133"/>
                    </a:cubicBezTo>
                    <a:cubicBezTo>
                      <a:pt x="32" y="132"/>
                      <a:pt x="9" y="130"/>
                      <a:pt x="3" y="110"/>
                    </a:cubicBezTo>
                    <a:cubicBezTo>
                      <a:pt x="0" y="73"/>
                      <a:pt x="19" y="36"/>
                      <a:pt x="51" y="17"/>
                    </a:cubicBezTo>
                    <a:close/>
                    <a:moveTo>
                      <a:pt x="167" y="107"/>
                    </a:moveTo>
                    <a:cubicBezTo>
                      <a:pt x="168" y="109"/>
                      <a:pt x="169" y="111"/>
                      <a:pt x="170" y="113"/>
                    </a:cubicBezTo>
                    <a:cubicBezTo>
                      <a:pt x="182" y="114"/>
                      <a:pt x="194" y="112"/>
                      <a:pt x="205" y="109"/>
                    </a:cubicBezTo>
                    <a:cubicBezTo>
                      <a:pt x="210" y="108"/>
                      <a:pt x="212" y="104"/>
                      <a:pt x="213" y="100"/>
                    </a:cubicBezTo>
                    <a:cubicBezTo>
                      <a:pt x="198" y="105"/>
                      <a:pt x="182" y="107"/>
                      <a:pt x="167" y="10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  <p:sp>
            <p:nvSpPr>
              <p:cNvPr id="700" name="Freeform 9"/>
              <p:cNvSpPr/>
              <p:nvPr/>
            </p:nvSpPr>
            <p:spPr bwMode="auto">
              <a:xfrm>
                <a:off x="1816461" y="1850036"/>
                <a:ext cx="117475" cy="87313"/>
              </a:xfrm>
              <a:custGeom>
                <a:gdLst>
                  <a:gd fmla="*/ 4 w 31" name="T0"/>
                  <a:gd fmla="*/ 3 h 23" name="T1"/>
                  <a:gd fmla="*/ 26 w 31" name="T2"/>
                  <a:gd fmla="*/ 3 h 23" name="T3"/>
                  <a:gd fmla="*/ 24 w 31" name="T4"/>
                  <a:gd fmla="*/ 23 h 23" name="T5"/>
                  <a:gd fmla="*/ 6 w 31" name="T6"/>
                  <a:gd fmla="*/ 23 h 23" name="T7"/>
                  <a:gd fmla="*/ 4 w 31" name="T8"/>
                  <a:gd fmla="*/ 3 h 2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3" w="31">
                    <a:moveTo>
                      <a:pt x="4" y="3"/>
                    </a:moveTo>
                    <a:cubicBezTo>
                      <a:pt x="11" y="1"/>
                      <a:pt x="19" y="0"/>
                      <a:pt x="26" y="3"/>
                    </a:cubicBezTo>
                    <a:cubicBezTo>
                      <a:pt x="31" y="10"/>
                      <a:pt x="27" y="16"/>
                      <a:pt x="24" y="23"/>
                    </a:cubicBezTo>
                    <a:cubicBezTo>
                      <a:pt x="18" y="23"/>
                      <a:pt x="12" y="23"/>
                      <a:pt x="6" y="23"/>
                    </a:cubicBezTo>
                    <a:cubicBezTo>
                      <a:pt x="3" y="16"/>
                      <a:pt x="0" y="9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pPr defTabSz="914400">
                  <a:defRPr/>
                </a:pPr>
                <a:endParaRPr altLang="en-US" kern="0" lang="zh-CN">
                  <a:solidFill>
                    <a:prstClr val="black"/>
                  </a:solidFill>
                  <a:latin typeface="微软雅黑"/>
                  <a:ea typeface="微软雅黑"/>
                </a:endParaRPr>
              </a:p>
            </p:txBody>
          </p:sp>
        </p:grpSp>
        <p:sp>
          <p:nvSpPr>
            <p:cNvPr id="694" name="圆角矩形 693"/>
            <p:cNvSpPr/>
            <p:nvPr/>
          </p:nvSpPr>
          <p:spPr>
            <a:xfrm rot="457219">
              <a:off x="2008778" y="2863402"/>
              <a:ext cx="66422" cy="36724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95" name="圆角矩形 694"/>
            <p:cNvSpPr/>
            <p:nvPr/>
          </p:nvSpPr>
          <p:spPr>
            <a:xfrm flipH="1" rot="21142780">
              <a:off x="2322629" y="2863385"/>
              <a:ext cx="66422" cy="370619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96" name="圆角矩形 695"/>
            <p:cNvSpPr/>
            <p:nvPr/>
          </p:nvSpPr>
          <p:spPr>
            <a:xfrm flipH="1" rot="21437232">
              <a:off x="2220559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697" name="圆角矩形 696"/>
            <p:cNvSpPr/>
            <p:nvPr/>
          </p:nvSpPr>
          <p:spPr>
            <a:xfrm rot="162769">
              <a:off x="2068697" y="3124632"/>
              <a:ext cx="105773" cy="585022"/>
            </a:xfrm>
            <a:prstGeom prst="roundRect">
              <a:avLst>
                <a:gd fmla="val 50000" name="adj"/>
              </a:avLst>
            </a:prstGeom>
            <a:grpFill/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  <p:sp>
        <p:nvSpPr>
          <p:cNvPr id="701" name="矩形 55"/>
          <p:cNvSpPr/>
          <p:nvPr/>
        </p:nvSpPr>
        <p:spPr>
          <a:xfrm>
            <a:off x="6468527" y="4888612"/>
            <a:ext cx="5071539" cy="923542"/>
          </a:xfrm>
          <a:prstGeom prst="rect">
            <a:avLst/>
          </a:prstGeom>
        </p:spPr>
        <p:txBody>
          <a:bodyPr bIns="45719" lIns="91438" rIns="91438" tIns="45719"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altLang="en-US" lang="zh-CN" sz="1050">
                <a:solidFill>
                  <a:srgbClr val="000000"/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702" name="文本框 701"/>
          <p:cNvSpPr txBox="1"/>
          <p:nvPr/>
        </p:nvSpPr>
        <p:spPr>
          <a:xfrm>
            <a:off x="6468527" y="3212438"/>
            <a:ext cx="4555837" cy="76199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z="4400">
                <a:solidFill>
                  <a:srgbClr val="000000"/>
                </a:solidFill>
                <a:latin typeface="微软雅黑"/>
                <a:ea typeface="微软雅黑"/>
              </a:rPr>
              <a:t>9,300 Million</a:t>
            </a:r>
          </a:p>
        </p:txBody>
      </p:sp>
      <p:sp>
        <p:nvSpPr>
          <p:cNvPr id="703" name="矩形 702"/>
          <p:cNvSpPr/>
          <p:nvPr/>
        </p:nvSpPr>
        <p:spPr>
          <a:xfrm>
            <a:off x="6468527" y="4436521"/>
            <a:ext cx="3074692" cy="369332"/>
          </a:xfrm>
          <a:prstGeom prst="rect">
            <a:avLst/>
          </a:prstGeom>
          <a:solidFill>
            <a:srgbClr val="1A9895"/>
          </a:solidFill>
          <a:ln algn="ctr" cap="flat" cmpd="sng" w="6350">
            <a:noFill/>
            <a:prstDash val="solid"/>
            <a:miter lim="800000"/>
          </a:ln>
          <a:effectLst/>
        </p:spPr>
        <p:txBody>
          <a:bodyPr anchor="ctr" bIns="45719" lIns="91438" rIns="91438" rtlCol="0" tIns="45719"/>
          <a:lstStyle/>
          <a:p>
            <a:pPr algn="ctr" defTabSz="914400">
              <a:defRPr/>
            </a:pPr>
            <a:endParaRPr altLang="en-US" kern="0" kumimoji="1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704" name="矩形 703"/>
          <p:cNvSpPr/>
          <p:nvPr/>
        </p:nvSpPr>
        <p:spPr>
          <a:xfrm>
            <a:off x="6468527" y="3993775"/>
            <a:ext cx="2031325" cy="369332"/>
          </a:xfrm>
          <a:prstGeom prst="rect">
            <a:avLst/>
          </a:prstGeom>
          <a:solidFill>
            <a:srgbClr val="1A9895"/>
          </a:solidFill>
          <a:ln algn="ctr" cap="flat" cmpd="sng" w="6350">
            <a:noFill/>
            <a:prstDash val="solid"/>
            <a:miter lim="800000"/>
          </a:ln>
          <a:effectLst/>
        </p:spPr>
        <p:txBody>
          <a:bodyPr anchor="ctr" bIns="45719" lIns="91438" rIns="91438" rtlCol="0" tIns="45719"/>
          <a:lstStyle/>
          <a:p>
            <a:pPr algn="ctr" defTabSz="914400">
              <a:defRPr/>
            </a:pPr>
            <a:endParaRPr altLang="en-US" kern="0" kumimoji="1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705" name="矩形 704"/>
          <p:cNvSpPr/>
          <p:nvPr/>
        </p:nvSpPr>
        <p:spPr>
          <a:xfrm>
            <a:off x="6468528" y="4471972"/>
            <a:ext cx="2976876" cy="304798"/>
          </a:xfrm>
          <a:prstGeom prst="rect">
            <a:avLst/>
          </a:prstGeom>
          <a:solidFill>
            <a:schemeClr val="accent1"/>
          </a:solidFill>
        </p:spPr>
        <p:txBody>
          <a:bodyPr bIns="45719" lIns="91438" rIns="91438" tIns="45719" wrap="none">
            <a:spAutoFit/>
          </a:bodyPr>
          <a:lstStyle/>
          <a:p>
            <a:r>
              <a:rPr altLang="zh-CN" lang="en-US" sz="1400">
                <a:solidFill>
                  <a:srgbClr val="FFFFFF"/>
                </a:solidFill>
                <a:latin typeface="微软雅黑"/>
                <a:ea typeface="微软雅黑"/>
                <a:sym charset="0" typeface="News Gothic MT"/>
              </a:rPr>
              <a:t>CLICK HERE TO ADD YOUR TITLE</a:t>
            </a:r>
          </a:p>
        </p:txBody>
      </p:sp>
      <p:sp>
        <p:nvSpPr>
          <p:cNvPr id="706" name="矩形 705"/>
          <p:cNvSpPr/>
          <p:nvPr/>
        </p:nvSpPr>
        <p:spPr>
          <a:xfrm>
            <a:off x="6468528" y="3993775"/>
            <a:ext cx="2011676" cy="365758"/>
          </a:xfrm>
          <a:prstGeom prst="rect">
            <a:avLst/>
          </a:prstGeom>
          <a:solidFill>
            <a:schemeClr val="accent1"/>
          </a:solidFill>
        </p:spPr>
        <p:txBody>
          <a:bodyPr bIns="45719" lIns="91438" rIns="91438" tIns="45719" wrap="none">
            <a:spAutoFit/>
          </a:bodyPr>
          <a:lstStyle/>
          <a:p>
            <a:r>
              <a:rPr altLang="en-US" lang="zh-CN">
                <a:solidFill>
                  <a:srgbClr val="FFFFFF"/>
                </a:solidFill>
                <a:latin typeface="微软雅黑"/>
                <a:ea typeface="微软雅黑"/>
                <a:sym charset="0" typeface="News Gothic MT"/>
              </a:rPr>
              <a:t>点击此处添加标题</a:t>
            </a:r>
          </a:p>
        </p:txBody>
      </p:sp>
      <p:grpSp>
        <p:nvGrpSpPr>
          <p:cNvPr id="707" name="Group 121"/>
          <p:cNvGrpSpPr>
            <a:grpSpLocks noChangeAspect="1"/>
          </p:cNvGrpSpPr>
          <p:nvPr/>
        </p:nvGrpSpPr>
        <p:grpSpPr>
          <a:xfrm>
            <a:off x="6468527" y="2216794"/>
            <a:ext cx="1106959" cy="942164"/>
            <a:chOff x="515" y="3088"/>
            <a:chExt cx="665" cy="566"/>
          </a:xfrm>
          <a:solidFill>
            <a:schemeClr val="accent1"/>
          </a:solidFill>
        </p:grpSpPr>
        <p:sp>
          <p:nvSpPr>
            <p:cNvPr id="708" name="Freeform 122"/>
            <p:cNvSpPr/>
            <p:nvPr/>
          </p:nvSpPr>
          <p:spPr bwMode="auto">
            <a:xfrm>
              <a:off x="706" y="3550"/>
              <a:ext cx="283" cy="104"/>
            </a:xfrm>
            <a:custGeom>
              <a:gdLst>
                <a:gd fmla="*/ 269 w 340" name="T0"/>
                <a:gd fmla="*/ 71 h 125" name="T1"/>
                <a:gd fmla="*/ 269 w 340" name="T2"/>
                <a:gd fmla="*/ 12 h 125" name="T3"/>
                <a:gd fmla="*/ 266 w 340" name="T4"/>
                <a:gd fmla="*/ 3 h 125" name="T5"/>
                <a:gd fmla="*/ 257 w 340" name="T6"/>
                <a:gd fmla="*/ 0 h 125" name="T7"/>
                <a:gd fmla="*/ 83 w 340" name="T8"/>
                <a:gd fmla="*/ 0 h 125" name="T9"/>
                <a:gd fmla="*/ 74 w 340" name="T10"/>
                <a:gd fmla="*/ 3 h 125" name="T11"/>
                <a:gd fmla="*/ 71 w 340" name="T12"/>
                <a:gd fmla="*/ 12 h 125" name="T13"/>
                <a:gd fmla="*/ 71 w 340" name="T14"/>
                <a:gd fmla="*/ 71 h 125" name="T15"/>
                <a:gd fmla="*/ 2 w 340" name="T16"/>
                <a:gd fmla="*/ 108 h 125" name="T17"/>
                <a:gd fmla="*/ 1 w 340" name="T18"/>
                <a:gd fmla="*/ 110 h 125" name="T19"/>
                <a:gd fmla="*/ 0 w 340" name="T20"/>
                <a:gd fmla="*/ 112 h 125" name="T21"/>
                <a:gd fmla="*/ 0 w 340" name="T22"/>
                <a:gd fmla="*/ 120 h 125" name="T23"/>
                <a:gd fmla="*/ 1 w 340" name="T24"/>
                <a:gd fmla="*/ 124 h 125" name="T25"/>
                <a:gd fmla="*/ 5 w 340" name="T26"/>
                <a:gd fmla="*/ 125 h 125" name="T27"/>
                <a:gd fmla="*/ 335 w 340" name="T28"/>
                <a:gd fmla="*/ 125 h 125" name="T29"/>
                <a:gd fmla="*/ 339 w 340" name="T30"/>
                <a:gd fmla="*/ 124 h 125" name="T31"/>
                <a:gd fmla="*/ 340 w 340" name="T32"/>
                <a:gd fmla="*/ 120 h 125" name="T33"/>
                <a:gd fmla="*/ 340 w 340" name="T34"/>
                <a:gd fmla="*/ 112 h 125" name="T35"/>
                <a:gd fmla="*/ 339 w 340" name="T36"/>
                <a:gd fmla="*/ 110 h 125" name="T37"/>
                <a:gd fmla="*/ 338 w 340" name="T38"/>
                <a:gd fmla="*/ 108 h 125" name="T39"/>
                <a:gd fmla="*/ 269 w 340" name="T40"/>
                <a:gd fmla="*/ 71 h 125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125" w="340">
                  <a:moveTo>
                    <a:pt x="269" y="71"/>
                  </a:moveTo>
                  <a:cubicBezTo>
                    <a:pt x="269" y="12"/>
                    <a:pt x="269" y="12"/>
                    <a:pt x="269" y="12"/>
                  </a:cubicBezTo>
                  <a:cubicBezTo>
                    <a:pt x="269" y="9"/>
                    <a:pt x="268" y="6"/>
                    <a:pt x="266" y="3"/>
                  </a:cubicBezTo>
                  <a:cubicBezTo>
                    <a:pt x="263" y="1"/>
                    <a:pt x="260" y="0"/>
                    <a:pt x="257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0" y="0"/>
                    <a:pt x="77" y="1"/>
                    <a:pt x="74" y="3"/>
                  </a:cubicBezTo>
                  <a:cubicBezTo>
                    <a:pt x="72" y="6"/>
                    <a:pt x="71" y="9"/>
                    <a:pt x="71" y="12"/>
                  </a:cubicBezTo>
                  <a:cubicBezTo>
                    <a:pt x="71" y="71"/>
                    <a:pt x="71" y="71"/>
                    <a:pt x="71" y="71"/>
                  </a:cubicBezTo>
                  <a:cubicBezTo>
                    <a:pt x="2" y="108"/>
                    <a:pt x="2" y="108"/>
                    <a:pt x="2" y="108"/>
                  </a:cubicBezTo>
                  <a:cubicBezTo>
                    <a:pt x="2" y="109"/>
                    <a:pt x="1" y="109"/>
                    <a:pt x="1" y="110"/>
                  </a:cubicBezTo>
                  <a:cubicBezTo>
                    <a:pt x="0" y="111"/>
                    <a:pt x="0" y="111"/>
                    <a:pt x="0" y="112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0" y="122"/>
                    <a:pt x="1" y="123"/>
                    <a:pt x="1" y="124"/>
                  </a:cubicBezTo>
                  <a:cubicBezTo>
                    <a:pt x="2" y="124"/>
                    <a:pt x="3" y="125"/>
                    <a:pt x="5" y="125"/>
                  </a:cubicBezTo>
                  <a:cubicBezTo>
                    <a:pt x="335" y="125"/>
                    <a:pt x="335" y="125"/>
                    <a:pt x="335" y="125"/>
                  </a:cubicBezTo>
                  <a:cubicBezTo>
                    <a:pt x="337" y="125"/>
                    <a:pt x="338" y="124"/>
                    <a:pt x="339" y="124"/>
                  </a:cubicBezTo>
                  <a:cubicBezTo>
                    <a:pt x="339" y="123"/>
                    <a:pt x="340" y="122"/>
                    <a:pt x="340" y="120"/>
                  </a:cubicBezTo>
                  <a:cubicBezTo>
                    <a:pt x="340" y="112"/>
                    <a:pt x="340" y="112"/>
                    <a:pt x="340" y="112"/>
                  </a:cubicBezTo>
                  <a:cubicBezTo>
                    <a:pt x="340" y="111"/>
                    <a:pt x="340" y="111"/>
                    <a:pt x="339" y="110"/>
                  </a:cubicBezTo>
                  <a:cubicBezTo>
                    <a:pt x="339" y="109"/>
                    <a:pt x="338" y="109"/>
                    <a:pt x="338" y="108"/>
                  </a:cubicBezTo>
                  <a:lnTo>
                    <a:pt x="26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09" name="Freeform 123"/>
            <p:cNvSpPr>
              <a:spLocks noEditPoints="1"/>
            </p:cNvSpPr>
            <p:nvPr/>
          </p:nvSpPr>
          <p:spPr bwMode="auto">
            <a:xfrm>
              <a:off x="515" y="3088"/>
              <a:ext cx="665" cy="449"/>
            </a:xfrm>
            <a:custGeom>
              <a:gdLst>
                <a:gd fmla="*/ 791 w 800" name="T0"/>
                <a:gd fmla="*/ 9 h 539" name="T1"/>
                <a:gd fmla="*/ 770 w 800" name="T2"/>
                <a:gd fmla="*/ 0 h 539" name="T3"/>
                <a:gd fmla="*/ 30 w 800" name="T4"/>
                <a:gd fmla="*/ 0 h 539" name="T5"/>
                <a:gd fmla="*/ 9 w 800" name="T6"/>
                <a:gd fmla="*/ 9 h 539" name="T7"/>
                <a:gd fmla="*/ 0 w 800" name="T8"/>
                <a:gd fmla="*/ 30 h 539" name="T9"/>
                <a:gd fmla="*/ 0 w 800" name="T10"/>
                <a:gd fmla="*/ 509 h 539" name="T11"/>
                <a:gd fmla="*/ 9 w 800" name="T12"/>
                <a:gd fmla="*/ 530 h 539" name="T13"/>
                <a:gd fmla="*/ 30 w 800" name="T14"/>
                <a:gd fmla="*/ 539 h 539" name="T15"/>
                <a:gd fmla="*/ 770 w 800" name="T16"/>
                <a:gd fmla="*/ 539 h 539" name="T17"/>
                <a:gd fmla="*/ 791 w 800" name="T18"/>
                <a:gd fmla="*/ 530 h 539" name="T19"/>
                <a:gd fmla="*/ 800 w 800" name="T20"/>
                <a:gd fmla="*/ 509 h 539" name="T21"/>
                <a:gd fmla="*/ 800 w 800" name="T22"/>
                <a:gd fmla="*/ 30 h 539" name="T23"/>
                <a:gd fmla="*/ 791 w 800" name="T24"/>
                <a:gd fmla="*/ 9 h 539" name="T25"/>
                <a:gd fmla="*/ 400 w 800" name="T26"/>
                <a:gd fmla="*/ 526 h 539" name="T27"/>
                <a:gd fmla="*/ 387 w 800" name="T28"/>
                <a:gd fmla="*/ 513 h 539" name="T29"/>
                <a:gd fmla="*/ 400 w 800" name="T30"/>
                <a:gd fmla="*/ 500 h 539" name="T31"/>
                <a:gd fmla="*/ 413 w 800" name="T32"/>
                <a:gd fmla="*/ 513 h 539" name="T33"/>
                <a:gd fmla="*/ 400 w 800" name="T34"/>
                <a:gd fmla="*/ 526 h 539" name="T35"/>
                <a:gd fmla="*/ 748 w 800" name="T36"/>
                <a:gd fmla="*/ 487 h 539" name="T37"/>
                <a:gd fmla="*/ 52 w 800" name="T38"/>
                <a:gd fmla="*/ 487 h 539" name="T39"/>
                <a:gd fmla="*/ 52 w 800" name="T40"/>
                <a:gd fmla="*/ 52 h 539" name="T41"/>
                <a:gd fmla="*/ 748 w 800" name="T42"/>
                <a:gd fmla="*/ 52 h 539" name="T43"/>
                <a:gd fmla="*/ 748 w 800" name="T44"/>
                <a:gd fmla="*/ 487 h 539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539" w="800">
                  <a:moveTo>
                    <a:pt x="791" y="9"/>
                  </a:moveTo>
                  <a:cubicBezTo>
                    <a:pt x="785" y="3"/>
                    <a:pt x="778" y="0"/>
                    <a:pt x="77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2" y="0"/>
                    <a:pt x="15" y="3"/>
                    <a:pt x="9" y="9"/>
                  </a:cubicBezTo>
                  <a:cubicBezTo>
                    <a:pt x="3" y="15"/>
                    <a:pt x="0" y="23"/>
                    <a:pt x="0" y="30"/>
                  </a:cubicBezTo>
                  <a:cubicBezTo>
                    <a:pt x="0" y="509"/>
                    <a:pt x="0" y="509"/>
                    <a:pt x="0" y="509"/>
                  </a:cubicBezTo>
                  <a:cubicBezTo>
                    <a:pt x="0" y="517"/>
                    <a:pt x="3" y="525"/>
                    <a:pt x="9" y="530"/>
                  </a:cubicBezTo>
                  <a:cubicBezTo>
                    <a:pt x="15" y="536"/>
                    <a:pt x="22" y="539"/>
                    <a:pt x="30" y="539"/>
                  </a:cubicBezTo>
                  <a:cubicBezTo>
                    <a:pt x="770" y="539"/>
                    <a:pt x="770" y="539"/>
                    <a:pt x="770" y="539"/>
                  </a:cubicBezTo>
                  <a:cubicBezTo>
                    <a:pt x="778" y="539"/>
                    <a:pt x="785" y="536"/>
                    <a:pt x="791" y="530"/>
                  </a:cubicBezTo>
                  <a:cubicBezTo>
                    <a:pt x="797" y="525"/>
                    <a:pt x="800" y="517"/>
                    <a:pt x="800" y="509"/>
                  </a:cubicBezTo>
                  <a:cubicBezTo>
                    <a:pt x="800" y="30"/>
                    <a:pt x="800" y="30"/>
                    <a:pt x="800" y="30"/>
                  </a:cubicBezTo>
                  <a:cubicBezTo>
                    <a:pt x="800" y="23"/>
                    <a:pt x="797" y="15"/>
                    <a:pt x="791" y="9"/>
                  </a:cubicBezTo>
                  <a:close/>
                  <a:moveTo>
                    <a:pt x="400" y="526"/>
                  </a:moveTo>
                  <a:cubicBezTo>
                    <a:pt x="393" y="526"/>
                    <a:pt x="387" y="521"/>
                    <a:pt x="387" y="513"/>
                  </a:cubicBezTo>
                  <a:cubicBezTo>
                    <a:pt x="387" y="506"/>
                    <a:pt x="393" y="500"/>
                    <a:pt x="400" y="500"/>
                  </a:cubicBezTo>
                  <a:cubicBezTo>
                    <a:pt x="407" y="500"/>
                    <a:pt x="413" y="506"/>
                    <a:pt x="413" y="513"/>
                  </a:cubicBezTo>
                  <a:cubicBezTo>
                    <a:pt x="413" y="521"/>
                    <a:pt x="407" y="526"/>
                    <a:pt x="400" y="526"/>
                  </a:cubicBezTo>
                  <a:close/>
                  <a:moveTo>
                    <a:pt x="748" y="487"/>
                  </a:moveTo>
                  <a:cubicBezTo>
                    <a:pt x="52" y="487"/>
                    <a:pt x="52" y="487"/>
                    <a:pt x="52" y="487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748" y="52"/>
                    <a:pt x="748" y="52"/>
                    <a:pt x="748" y="52"/>
                  </a:cubicBezTo>
                  <a:lnTo>
                    <a:pt x="748" y="4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10" name="Freeform 124"/>
            <p:cNvSpPr/>
            <p:nvPr/>
          </p:nvSpPr>
          <p:spPr bwMode="auto">
            <a:xfrm>
              <a:off x="646" y="3459"/>
              <a:ext cx="56" cy="9"/>
            </a:xfrm>
            <a:custGeom>
              <a:gdLst>
                <a:gd fmla="*/ 6 w 67" name="T0"/>
                <a:gd fmla="*/ 0 h 11" name="T1"/>
                <a:gd fmla="*/ 2 w 67" name="T2"/>
                <a:gd fmla="*/ 2 h 11" name="T3"/>
                <a:gd fmla="*/ 0 w 67" name="T4"/>
                <a:gd fmla="*/ 6 h 11" name="T5"/>
                <a:gd fmla="*/ 0 w 67" name="T6"/>
                <a:gd fmla="*/ 11 h 11" name="T7"/>
                <a:gd fmla="*/ 67 w 67" name="T8"/>
                <a:gd fmla="*/ 11 h 11" name="T9"/>
                <a:gd fmla="*/ 67 w 67" name="T10"/>
                <a:gd fmla="*/ 6 h 11" name="T11"/>
                <a:gd fmla="*/ 65 w 67" name="T12"/>
                <a:gd fmla="*/ 2 h 11" name="T13"/>
                <a:gd fmla="*/ 61 w 67" name="T14"/>
                <a:gd fmla="*/ 0 h 11" name="T15"/>
                <a:gd fmla="*/ 6 w 67" name="T16"/>
                <a:gd fmla="*/ 0 h 11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1" w="67">
                  <a:moveTo>
                    <a:pt x="6" y="0"/>
                  </a:moveTo>
                  <a:cubicBezTo>
                    <a:pt x="4" y="0"/>
                    <a:pt x="3" y="1"/>
                    <a:pt x="2" y="2"/>
                  </a:cubicBezTo>
                  <a:cubicBezTo>
                    <a:pt x="0" y="3"/>
                    <a:pt x="0" y="5"/>
                    <a:pt x="0" y="6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67" y="5"/>
                    <a:pt x="66" y="3"/>
                    <a:pt x="65" y="2"/>
                  </a:cubicBezTo>
                  <a:cubicBezTo>
                    <a:pt x="64" y="1"/>
                    <a:pt x="62" y="0"/>
                    <a:pt x="61" y="0"/>
                  </a:cubicBez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11" name="Freeform 125"/>
            <p:cNvSpPr/>
            <p:nvPr/>
          </p:nvSpPr>
          <p:spPr bwMode="auto">
            <a:xfrm>
              <a:off x="715" y="3395"/>
              <a:ext cx="55" cy="73"/>
            </a:xfrm>
            <a:custGeom>
              <a:gdLst>
                <a:gd fmla="*/ 6 w 67" name="T0"/>
                <a:gd fmla="*/ 0 h 88" name="T1"/>
                <a:gd fmla="*/ 2 w 67" name="T2"/>
                <a:gd fmla="*/ 1 h 88" name="T3"/>
                <a:gd fmla="*/ 0 w 67" name="T4"/>
                <a:gd fmla="*/ 6 h 88" name="T5"/>
                <a:gd fmla="*/ 0 w 67" name="T6"/>
                <a:gd fmla="*/ 88 h 88" name="T7"/>
                <a:gd fmla="*/ 67 w 67" name="T8"/>
                <a:gd fmla="*/ 88 h 88" name="T9"/>
                <a:gd fmla="*/ 67 w 67" name="T10"/>
                <a:gd fmla="*/ 6 h 88" name="T11"/>
                <a:gd fmla="*/ 65 w 67" name="T12"/>
                <a:gd fmla="*/ 1 h 88" name="T13"/>
                <a:gd fmla="*/ 61 w 67" name="T14"/>
                <a:gd fmla="*/ 0 h 88" name="T15"/>
                <a:gd fmla="*/ 6 w 67" name="T16"/>
                <a:gd fmla="*/ 0 h 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8" w="67">
                  <a:moveTo>
                    <a:pt x="6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4"/>
                    <a:pt x="0" y="6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67" y="88"/>
                    <a:pt x="67" y="88"/>
                    <a:pt x="67" y="88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67" y="4"/>
                    <a:pt x="66" y="3"/>
                    <a:pt x="65" y="1"/>
                  </a:cubicBezTo>
                  <a:cubicBezTo>
                    <a:pt x="64" y="0"/>
                    <a:pt x="62" y="0"/>
                    <a:pt x="61" y="0"/>
                  </a:cubicBez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12" name="Freeform 126"/>
            <p:cNvSpPr/>
            <p:nvPr/>
          </p:nvSpPr>
          <p:spPr bwMode="auto">
            <a:xfrm>
              <a:off x="783" y="3368"/>
              <a:ext cx="55" cy="100"/>
            </a:xfrm>
            <a:custGeom>
              <a:gdLst>
                <a:gd fmla="*/ 6 w 67" name="T0"/>
                <a:gd fmla="*/ 0 h 120" name="T1"/>
                <a:gd fmla="*/ 2 w 67" name="T2"/>
                <a:gd fmla="*/ 2 h 120" name="T3"/>
                <a:gd fmla="*/ 0 w 67" name="T4"/>
                <a:gd fmla="*/ 6 h 120" name="T5"/>
                <a:gd fmla="*/ 0 w 67" name="T6"/>
                <a:gd fmla="*/ 120 h 120" name="T7"/>
                <a:gd fmla="*/ 67 w 67" name="T8"/>
                <a:gd fmla="*/ 120 h 120" name="T9"/>
                <a:gd fmla="*/ 67 w 67" name="T10"/>
                <a:gd fmla="*/ 6 h 120" name="T11"/>
                <a:gd fmla="*/ 65 w 67" name="T12"/>
                <a:gd fmla="*/ 2 h 120" name="T13"/>
                <a:gd fmla="*/ 61 w 67" name="T14"/>
                <a:gd fmla="*/ 0 h 120" name="T15"/>
                <a:gd fmla="*/ 6 w 67" name="T16"/>
                <a:gd fmla="*/ 0 h 12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20" w="67">
                  <a:moveTo>
                    <a:pt x="6" y="0"/>
                  </a:moveTo>
                  <a:cubicBezTo>
                    <a:pt x="4" y="0"/>
                    <a:pt x="3" y="0"/>
                    <a:pt x="2" y="2"/>
                  </a:cubicBezTo>
                  <a:cubicBezTo>
                    <a:pt x="0" y="3"/>
                    <a:pt x="0" y="4"/>
                    <a:pt x="0" y="6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67" y="4"/>
                    <a:pt x="66" y="3"/>
                    <a:pt x="65" y="2"/>
                  </a:cubicBezTo>
                  <a:cubicBezTo>
                    <a:pt x="64" y="0"/>
                    <a:pt x="62" y="0"/>
                    <a:pt x="61" y="0"/>
                  </a:cubicBez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13" name="Freeform 127"/>
            <p:cNvSpPr/>
            <p:nvPr/>
          </p:nvSpPr>
          <p:spPr bwMode="auto">
            <a:xfrm>
              <a:off x="851" y="3379"/>
              <a:ext cx="56" cy="89"/>
            </a:xfrm>
            <a:custGeom>
              <a:gdLst>
                <a:gd fmla="*/ 6 w 67" name="T0"/>
                <a:gd fmla="*/ 0 h 107" name="T1"/>
                <a:gd fmla="*/ 2 w 67" name="T2"/>
                <a:gd fmla="*/ 2 h 107" name="T3"/>
                <a:gd fmla="*/ 0 w 67" name="T4"/>
                <a:gd fmla="*/ 6 h 107" name="T5"/>
                <a:gd fmla="*/ 0 w 67" name="T6"/>
                <a:gd fmla="*/ 107 h 107" name="T7"/>
                <a:gd fmla="*/ 67 w 67" name="T8"/>
                <a:gd fmla="*/ 107 h 107" name="T9"/>
                <a:gd fmla="*/ 67 w 67" name="T10"/>
                <a:gd fmla="*/ 6 h 107" name="T11"/>
                <a:gd fmla="*/ 65 w 67" name="T12"/>
                <a:gd fmla="*/ 2 h 107" name="T13"/>
                <a:gd fmla="*/ 61 w 67" name="T14"/>
                <a:gd fmla="*/ 0 h 107" name="T15"/>
                <a:gd fmla="*/ 6 w 67" name="T16"/>
                <a:gd fmla="*/ 0 h 10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7" w="67">
                  <a:moveTo>
                    <a:pt x="6" y="0"/>
                  </a:moveTo>
                  <a:cubicBezTo>
                    <a:pt x="5" y="0"/>
                    <a:pt x="3" y="0"/>
                    <a:pt x="2" y="2"/>
                  </a:cubicBezTo>
                  <a:cubicBezTo>
                    <a:pt x="0" y="3"/>
                    <a:pt x="0" y="5"/>
                    <a:pt x="0" y="6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67" y="5"/>
                    <a:pt x="66" y="3"/>
                    <a:pt x="65" y="2"/>
                  </a:cubicBezTo>
                  <a:cubicBezTo>
                    <a:pt x="64" y="0"/>
                    <a:pt x="62" y="0"/>
                    <a:pt x="61" y="0"/>
                  </a:cubicBezTo>
                  <a:lnTo>
                    <a:pt x="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14" name="Freeform 128"/>
            <p:cNvSpPr/>
            <p:nvPr/>
          </p:nvSpPr>
          <p:spPr bwMode="auto">
            <a:xfrm>
              <a:off x="919" y="3337"/>
              <a:ext cx="56" cy="131"/>
            </a:xfrm>
            <a:custGeom>
              <a:gdLst>
                <a:gd fmla="*/ 6 w 67" name="T0"/>
                <a:gd fmla="*/ 0 h 158" name="T1"/>
                <a:gd fmla="*/ 2 w 67" name="T2"/>
                <a:gd fmla="*/ 1 h 158" name="T3"/>
                <a:gd fmla="*/ 0 w 67" name="T4"/>
                <a:gd fmla="*/ 6 h 158" name="T5"/>
                <a:gd fmla="*/ 0 w 67" name="T6"/>
                <a:gd fmla="*/ 158 h 158" name="T7"/>
                <a:gd fmla="*/ 67 w 67" name="T8"/>
                <a:gd fmla="*/ 158 h 158" name="T9"/>
                <a:gd fmla="*/ 67 w 67" name="T10"/>
                <a:gd fmla="*/ 6 h 158" name="T11"/>
                <a:gd fmla="*/ 65 w 67" name="T12"/>
                <a:gd fmla="*/ 1 h 158" name="T13"/>
                <a:gd fmla="*/ 61 w 67" name="T14"/>
                <a:gd fmla="*/ 0 h 158" name="T15"/>
                <a:gd fmla="*/ 6 w 67" name="T16"/>
                <a:gd fmla="*/ 0 h 15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8" w="67">
                  <a:moveTo>
                    <a:pt x="6" y="0"/>
                  </a:moveTo>
                  <a:cubicBezTo>
                    <a:pt x="5" y="0"/>
                    <a:pt x="3" y="0"/>
                    <a:pt x="2" y="1"/>
                  </a:cubicBezTo>
                  <a:cubicBezTo>
                    <a:pt x="0" y="3"/>
                    <a:pt x="0" y="4"/>
                    <a:pt x="0" y="6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67" y="158"/>
                    <a:pt x="67" y="158"/>
                    <a:pt x="67" y="158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67" y="4"/>
                    <a:pt x="66" y="3"/>
                    <a:pt x="65" y="1"/>
                  </a:cubicBezTo>
                  <a:cubicBezTo>
                    <a:pt x="64" y="0"/>
                    <a:pt x="62" y="0"/>
                    <a:pt x="61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15" name="Freeform 129"/>
            <p:cNvSpPr/>
            <p:nvPr/>
          </p:nvSpPr>
          <p:spPr bwMode="auto">
            <a:xfrm>
              <a:off x="987" y="3284"/>
              <a:ext cx="56" cy="184"/>
            </a:xfrm>
            <a:custGeom>
              <a:gdLst>
                <a:gd fmla="*/ 6 w 67" name="T0"/>
                <a:gd fmla="*/ 0 h 222" name="T1"/>
                <a:gd fmla="*/ 2 w 67" name="T2"/>
                <a:gd fmla="*/ 1 h 222" name="T3"/>
                <a:gd fmla="*/ 0 w 67" name="T4"/>
                <a:gd fmla="*/ 6 h 222" name="T5"/>
                <a:gd fmla="*/ 0 w 67" name="T6"/>
                <a:gd fmla="*/ 222 h 222" name="T7"/>
                <a:gd fmla="*/ 67 w 67" name="T8"/>
                <a:gd fmla="*/ 222 h 222" name="T9"/>
                <a:gd fmla="*/ 67 w 67" name="T10"/>
                <a:gd fmla="*/ 6 h 222" name="T11"/>
                <a:gd fmla="*/ 65 w 67" name="T12"/>
                <a:gd fmla="*/ 1 h 222" name="T13"/>
                <a:gd fmla="*/ 61 w 67" name="T14"/>
                <a:gd fmla="*/ 0 h 222" name="T15"/>
                <a:gd fmla="*/ 6 w 67" name="T16"/>
                <a:gd fmla="*/ 0 h 222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21" w="67">
                  <a:moveTo>
                    <a:pt x="6" y="0"/>
                  </a:moveTo>
                  <a:cubicBezTo>
                    <a:pt x="5" y="0"/>
                    <a:pt x="3" y="0"/>
                    <a:pt x="2" y="1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67" y="222"/>
                    <a:pt x="67" y="222"/>
                    <a:pt x="67" y="222"/>
                  </a:cubicBezTo>
                  <a:cubicBezTo>
                    <a:pt x="67" y="6"/>
                    <a:pt x="67" y="6"/>
                    <a:pt x="67" y="6"/>
                  </a:cubicBezTo>
                  <a:cubicBezTo>
                    <a:pt x="67" y="4"/>
                    <a:pt x="66" y="3"/>
                    <a:pt x="65" y="1"/>
                  </a:cubicBezTo>
                  <a:cubicBezTo>
                    <a:pt x="64" y="0"/>
                    <a:pt x="62" y="0"/>
                    <a:pt x="61" y="0"/>
                  </a:cubicBezTo>
                  <a:cubicBezTo>
                    <a:pt x="6" y="0"/>
                    <a:pt x="6" y="0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716" name="Freeform 130"/>
            <p:cNvSpPr/>
            <p:nvPr/>
          </p:nvSpPr>
          <p:spPr bwMode="auto">
            <a:xfrm>
              <a:off x="610" y="3178"/>
              <a:ext cx="475" cy="289"/>
            </a:xfrm>
            <a:custGeom>
              <a:gdLst>
                <a:gd fmla="*/ 572 w 572" name="T0"/>
                <a:gd fmla="*/ 7 h 347" name="T1"/>
                <a:gd fmla="*/ 571 w 572" name="T2"/>
                <a:gd fmla="*/ 2 h 347" name="T3"/>
                <a:gd fmla="*/ 567 w 572" name="T4"/>
                <a:gd fmla="*/ 1 h 347" name="T5"/>
                <a:gd fmla="*/ 500 w 572" name="T6"/>
                <a:gd fmla="*/ 20 h 347" name="T7"/>
                <a:gd fmla="*/ 497 w 572" name="T8"/>
                <a:gd fmla="*/ 23 h 347" name="T9"/>
                <a:gd fmla="*/ 498 w 572" name="T10"/>
                <a:gd fmla="*/ 27 h 347" name="T11"/>
                <a:gd fmla="*/ 506 w 572" name="T12"/>
                <a:gd fmla="*/ 37 h 347" name="T13"/>
                <a:gd fmla="*/ 302 w 572" name="T14"/>
                <a:gd fmla="*/ 196 h 347" name="T15"/>
                <a:gd fmla="*/ 190 w 572" name="T16"/>
                <a:gd fmla="*/ 148 h 347" name="T17"/>
                <a:gd fmla="*/ 2 w 572" name="T18"/>
                <a:gd fmla="*/ 327 h 347" name="T19"/>
                <a:gd fmla="*/ 0 w 572" name="T20"/>
                <a:gd fmla="*/ 331 h 347" name="T21"/>
                <a:gd fmla="*/ 2 w 572" name="T22"/>
                <a:gd fmla="*/ 336 h 347" name="T23"/>
                <a:gd fmla="*/ 10 w 572" name="T24"/>
                <a:gd fmla="*/ 345 h 347" name="T25"/>
                <a:gd fmla="*/ 15 w 572" name="T26"/>
                <a:gd fmla="*/ 347 h 347" name="T27"/>
                <a:gd fmla="*/ 19 w 572" name="T28"/>
                <a:gd fmla="*/ 345 h 347" name="T29"/>
                <a:gd fmla="*/ 195 w 572" name="T30"/>
                <a:gd fmla="*/ 178 h 347" name="T31"/>
                <a:gd fmla="*/ 306 w 572" name="T32"/>
                <a:gd fmla="*/ 225 h 347" name="T33"/>
                <a:gd fmla="*/ 521 w 572" name="T34"/>
                <a:gd fmla="*/ 57 h 347" name="T35"/>
                <a:gd fmla="*/ 529 w 572" name="T36"/>
                <a:gd fmla="*/ 68 h 347" name="T37"/>
                <a:gd fmla="*/ 533 w 572" name="T38"/>
                <a:gd fmla="*/ 69 h 347" name="T39"/>
                <a:gd fmla="*/ 536 w 572" name="T40"/>
                <a:gd fmla="*/ 67 h 347" name="T41"/>
                <a:gd fmla="*/ 572 w 572" name="T42"/>
                <a:gd fmla="*/ 7 h 347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347" w="572">
                  <a:moveTo>
                    <a:pt x="572" y="7"/>
                  </a:moveTo>
                  <a:cubicBezTo>
                    <a:pt x="572" y="5"/>
                    <a:pt x="572" y="4"/>
                    <a:pt x="571" y="2"/>
                  </a:cubicBezTo>
                  <a:cubicBezTo>
                    <a:pt x="570" y="1"/>
                    <a:pt x="568" y="0"/>
                    <a:pt x="567" y="1"/>
                  </a:cubicBezTo>
                  <a:cubicBezTo>
                    <a:pt x="500" y="20"/>
                    <a:pt x="500" y="20"/>
                    <a:pt x="500" y="20"/>
                  </a:cubicBezTo>
                  <a:cubicBezTo>
                    <a:pt x="498" y="21"/>
                    <a:pt x="497" y="22"/>
                    <a:pt x="497" y="23"/>
                  </a:cubicBezTo>
                  <a:cubicBezTo>
                    <a:pt x="496" y="25"/>
                    <a:pt x="497" y="26"/>
                    <a:pt x="498" y="27"/>
                  </a:cubicBezTo>
                  <a:cubicBezTo>
                    <a:pt x="506" y="37"/>
                    <a:pt x="506" y="37"/>
                    <a:pt x="506" y="37"/>
                  </a:cubicBezTo>
                  <a:cubicBezTo>
                    <a:pt x="302" y="196"/>
                    <a:pt x="302" y="196"/>
                    <a:pt x="302" y="196"/>
                  </a:cubicBezTo>
                  <a:cubicBezTo>
                    <a:pt x="190" y="148"/>
                    <a:pt x="190" y="148"/>
                    <a:pt x="190" y="148"/>
                  </a:cubicBezTo>
                  <a:cubicBezTo>
                    <a:pt x="2" y="327"/>
                    <a:pt x="2" y="327"/>
                    <a:pt x="2" y="327"/>
                  </a:cubicBezTo>
                  <a:cubicBezTo>
                    <a:pt x="1" y="328"/>
                    <a:pt x="0" y="329"/>
                    <a:pt x="0" y="331"/>
                  </a:cubicBezTo>
                  <a:cubicBezTo>
                    <a:pt x="0" y="333"/>
                    <a:pt x="0" y="334"/>
                    <a:pt x="2" y="336"/>
                  </a:cubicBezTo>
                  <a:cubicBezTo>
                    <a:pt x="10" y="345"/>
                    <a:pt x="10" y="345"/>
                    <a:pt x="10" y="345"/>
                  </a:cubicBezTo>
                  <a:cubicBezTo>
                    <a:pt x="11" y="346"/>
                    <a:pt x="13" y="347"/>
                    <a:pt x="15" y="347"/>
                  </a:cubicBezTo>
                  <a:cubicBezTo>
                    <a:pt x="16" y="347"/>
                    <a:pt x="18" y="346"/>
                    <a:pt x="19" y="345"/>
                  </a:cubicBezTo>
                  <a:cubicBezTo>
                    <a:pt x="195" y="178"/>
                    <a:pt x="195" y="178"/>
                    <a:pt x="195" y="178"/>
                  </a:cubicBezTo>
                  <a:cubicBezTo>
                    <a:pt x="306" y="225"/>
                    <a:pt x="306" y="225"/>
                    <a:pt x="306" y="225"/>
                  </a:cubicBezTo>
                  <a:cubicBezTo>
                    <a:pt x="521" y="57"/>
                    <a:pt x="521" y="57"/>
                    <a:pt x="521" y="57"/>
                  </a:cubicBezTo>
                  <a:cubicBezTo>
                    <a:pt x="529" y="68"/>
                    <a:pt x="529" y="68"/>
                    <a:pt x="529" y="68"/>
                  </a:cubicBezTo>
                  <a:cubicBezTo>
                    <a:pt x="530" y="69"/>
                    <a:pt x="531" y="69"/>
                    <a:pt x="533" y="69"/>
                  </a:cubicBezTo>
                  <a:cubicBezTo>
                    <a:pt x="534" y="69"/>
                    <a:pt x="535" y="68"/>
                    <a:pt x="536" y="67"/>
                  </a:cubicBezTo>
                  <a:lnTo>
                    <a:pt x="572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solidFill>
                  <a:prstClr val="white"/>
                </a:solidFill>
                <a:latin typeface="微软雅黑"/>
                <a:ea typeface="微软雅黑"/>
              </a:endParaRPr>
            </a:p>
          </p:txBody>
        </p:sp>
      </p:grpSp>
    </p:spTree>
    <p:extLst>
      <p:ext uri="{BB962C8B-B14F-4D97-AF65-F5344CB8AC3E}">
        <p14:creationId val="90286387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ONE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选题背景和意义</a:t>
            </a:r>
          </a:p>
        </p:txBody>
      </p:sp>
      <p:sp>
        <p:nvSpPr>
          <p:cNvPr id="42" name="矩形 41"/>
          <p:cNvSpPr/>
          <p:nvPr/>
        </p:nvSpPr>
        <p:spPr>
          <a:xfrm>
            <a:off x="667658" y="1329892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rgbClr val="000000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43" name="矩形 42"/>
          <p:cNvSpPr/>
          <p:nvPr/>
        </p:nvSpPr>
        <p:spPr>
          <a:xfrm>
            <a:off x="656543" y="1866559"/>
            <a:ext cx="7908724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50000"/>
                    <a:lumOff val="50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44" name="矩形 43"/>
          <p:cNvSpPr/>
          <p:nvPr/>
        </p:nvSpPr>
        <p:spPr>
          <a:xfrm>
            <a:off x="667658" y="2971748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rgbClr val="000000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graphicFrame>
        <p:nvGraphicFramePr>
          <p:cNvPr id="79" name="图表 78"/>
          <p:cNvGraphicFramePr/>
          <p:nvPr>
            <p:extLst/>
          </p:nvPr>
        </p:nvGraphicFramePr>
        <p:xfrm>
          <a:off x="656544" y="3452294"/>
          <a:ext cx="8406434" cy="230763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  <p:extLst>
      <p:ext uri="{BB962C8B-B14F-4D97-AF65-F5344CB8AC3E}">
        <p14:creationId val="52343732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01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ONE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选题背景和意义</a:t>
            </a:r>
          </a:p>
        </p:txBody>
      </p:sp>
      <p:sp>
        <p:nvSpPr>
          <p:cNvPr id="20" name="等腰三角形 5"/>
          <p:cNvSpPr/>
          <p:nvPr/>
        </p:nvSpPr>
        <p:spPr>
          <a:xfrm>
            <a:off x="832443" y="1456267"/>
            <a:ext cx="3398180" cy="2929466"/>
          </a:xfrm>
          <a:prstGeom prst="triangle">
            <a:avLst/>
          </a:prstGeom>
          <a:blipFill dpi="0" rotWithShape="0">
            <a:blip r:embed="rId2"/>
            <a:stretch>
              <a:fillRect/>
            </a:stretch>
          </a:blipFill>
          <a:ln algn="ctr" cap="flat" cmpd="sng" w="76200">
            <a:solidFill>
              <a:schemeClr val="accent1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srgbClr val="FFFFFF"/>
              </a:solidFill>
              <a:latin typeface="微软雅黑"/>
              <a:ea typeface="微软雅黑"/>
            </a:endParaRPr>
          </a:p>
        </p:txBody>
      </p:sp>
      <p:grpSp>
        <p:nvGrpSpPr>
          <p:cNvPr id="35" name="组 34"/>
          <p:cNvGrpSpPr/>
          <p:nvPr/>
        </p:nvGrpSpPr>
        <p:grpSpPr>
          <a:xfrm>
            <a:off x="4622801" y="2287752"/>
            <a:ext cx="1744132" cy="1503562"/>
            <a:chOff x="4622801" y="2287752"/>
            <a:chExt cx="1744132" cy="1503562"/>
          </a:xfrm>
        </p:grpSpPr>
        <p:sp>
          <p:nvSpPr>
            <p:cNvPr id="21" name="等腰三角形 6"/>
            <p:cNvSpPr/>
            <p:nvPr/>
          </p:nvSpPr>
          <p:spPr>
            <a:xfrm rot="10800000">
              <a:off x="4622801" y="2287752"/>
              <a:ext cx="1744132" cy="1503562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 algn="ctr" cap="flat" cmpd="sng" w="76200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212579" y="2447297"/>
              <a:ext cx="5591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rgbClr val="000000"/>
                  </a:solidFill>
                  <a:latin typeface="微软雅黑"/>
                  <a:ea typeface="微软雅黑"/>
                </a:rPr>
                <a:t>1</a:t>
              </a:r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7120467" y="2287752"/>
            <a:ext cx="1744132" cy="1503562"/>
            <a:chOff x="7120467" y="2287752"/>
            <a:chExt cx="1744132" cy="1503562"/>
          </a:xfrm>
        </p:grpSpPr>
        <p:sp>
          <p:nvSpPr>
            <p:cNvPr id="22" name="等腰三角形 8"/>
            <p:cNvSpPr/>
            <p:nvPr/>
          </p:nvSpPr>
          <p:spPr>
            <a:xfrm rot="10800000">
              <a:off x="7120467" y="2287752"/>
              <a:ext cx="1744132" cy="1503562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 algn="ctr" cap="flat" cmpd="sng" w="76200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710243" y="2447297"/>
              <a:ext cx="5591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rgbClr val="000000"/>
                  </a:solidFill>
                  <a:latin typeface="微软雅黑"/>
                  <a:ea typeface="微软雅黑"/>
                </a:rPr>
                <a:t>2</a:t>
              </a:r>
            </a:p>
          </p:txBody>
        </p:sp>
      </p:grpSp>
      <p:grpSp>
        <p:nvGrpSpPr>
          <p:cNvPr id="37" name="组 36"/>
          <p:cNvGrpSpPr/>
          <p:nvPr/>
        </p:nvGrpSpPr>
        <p:grpSpPr>
          <a:xfrm>
            <a:off x="9652001" y="2287752"/>
            <a:ext cx="1744132" cy="1503562"/>
            <a:chOff x="9652001" y="2287752"/>
            <a:chExt cx="1744132" cy="1503562"/>
          </a:xfrm>
        </p:grpSpPr>
        <p:sp>
          <p:nvSpPr>
            <p:cNvPr id="23" name="等腰三角形 9"/>
            <p:cNvSpPr/>
            <p:nvPr/>
          </p:nvSpPr>
          <p:spPr>
            <a:xfrm rot="10800000">
              <a:off x="9652001" y="2287752"/>
              <a:ext cx="1744132" cy="1503562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 algn="ctr" cap="flat" cmpd="sng" w="76200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>
                <a:defRPr/>
              </a:pPr>
              <a:endParaRPr altLang="en-US" kern="0" lang="zh-CN">
                <a:solidFill>
                  <a:srgbClr val="FFFFFF"/>
                </a:solidFill>
                <a:latin typeface="微软雅黑"/>
                <a:ea typeface="微软雅黑"/>
              </a:endParaRPr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0241777" y="2447297"/>
              <a:ext cx="559118" cy="8229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zh-CN" b="1" lang="en-US" sz="4800">
                  <a:solidFill>
                    <a:srgbClr val="000000"/>
                  </a:solidFill>
                  <a:latin typeface="微软雅黑"/>
                  <a:ea typeface="微软雅黑"/>
                </a:rPr>
                <a:t>3</a:t>
              </a:r>
            </a:p>
          </p:txBody>
        </p:sp>
      </p:grpSp>
      <p:sp>
        <p:nvSpPr>
          <p:cNvPr id="27" name="矩形 26"/>
          <p:cNvSpPr/>
          <p:nvPr/>
        </p:nvSpPr>
        <p:spPr>
          <a:xfrm>
            <a:off x="4622760" y="3872967"/>
            <a:ext cx="20116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rgbClr val="FFFFFF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28" name="矩形 27"/>
          <p:cNvSpPr/>
          <p:nvPr/>
        </p:nvSpPr>
        <p:spPr>
          <a:xfrm>
            <a:off x="4611645" y="4231317"/>
            <a:ext cx="2042441" cy="1082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000">
                <a:solidFill>
                  <a:srgbClr val="FFFFFF"/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29" name="矩形 28"/>
          <p:cNvSpPr/>
          <p:nvPr/>
        </p:nvSpPr>
        <p:spPr>
          <a:xfrm>
            <a:off x="6984960" y="3872967"/>
            <a:ext cx="20116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rgbClr val="FFFFFF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0" name="矩形 29"/>
          <p:cNvSpPr/>
          <p:nvPr/>
        </p:nvSpPr>
        <p:spPr>
          <a:xfrm>
            <a:off x="6973845" y="4231317"/>
            <a:ext cx="2042441" cy="1082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000">
                <a:solidFill>
                  <a:srgbClr val="FFFFFF"/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1" name="矩形 30"/>
          <p:cNvSpPr/>
          <p:nvPr/>
        </p:nvSpPr>
        <p:spPr>
          <a:xfrm>
            <a:off x="9474160" y="3872967"/>
            <a:ext cx="20116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>
                <a:solidFill>
                  <a:srgbClr val="FFFFFF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2" name="矩形 31"/>
          <p:cNvSpPr/>
          <p:nvPr/>
        </p:nvSpPr>
        <p:spPr>
          <a:xfrm>
            <a:off x="9463045" y="4231317"/>
            <a:ext cx="2042441" cy="1082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000">
                <a:solidFill>
                  <a:srgbClr val="FFFFFF"/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33" name="矩形 32"/>
          <p:cNvSpPr/>
          <p:nvPr/>
        </p:nvSpPr>
        <p:spPr>
          <a:xfrm>
            <a:off x="667658" y="5231290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rgbClr val="FFFFFF"/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4" name="矩形 33"/>
          <p:cNvSpPr/>
          <p:nvPr/>
        </p:nvSpPr>
        <p:spPr>
          <a:xfrm>
            <a:off x="656542" y="5682274"/>
            <a:ext cx="11109855" cy="566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FFFFFF"/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</p:spTree>
    <p:extLst>
      <p:ext uri="{BB962C8B-B14F-4D97-AF65-F5344CB8AC3E}">
        <p14:creationId val="183854945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lang="en-US">
                <a:solidFill>
                  <a:prstClr val="white"/>
                </a:solidFill>
              </a:rPr>
              <a:t>Part Two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en-US" lang="zh-CN">
                <a:solidFill>
                  <a:prstClr val="white"/>
                </a:solidFill>
              </a:rPr>
              <a:t>论文结构</a:t>
            </a:r>
          </a:p>
        </p:txBody>
      </p:sp>
      <p:cxnSp>
        <p:nvCxnSpPr>
          <p:cNvPr id="4" name="直接连接符 3"/>
          <p:cNvCxnSpPr/>
          <p:nvPr/>
        </p:nvCxnSpPr>
        <p:spPr>
          <a:xfrm flipH="1">
            <a:off x="854293" y="3189169"/>
            <a:ext cx="0" cy="1494421"/>
          </a:xfrm>
          <a:prstGeom prst="line">
            <a:avLst/>
          </a:prstGeom>
          <a:noFill/>
          <a:ln algn="ctr" cap="flat" cmpd="sng" w="76200">
            <a:solidFill>
              <a:sysClr lastClr="FFFFFF" val="window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val="1979015720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02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TWO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论文结构</a:t>
            </a:r>
          </a:p>
        </p:txBody>
      </p:sp>
      <p:sp>
        <p:nvSpPr>
          <p:cNvPr id="28" name="矩形 27"/>
          <p:cNvSpPr/>
          <p:nvPr/>
        </p:nvSpPr>
        <p:spPr>
          <a:xfrm flipV="1">
            <a:off x="371475" y="3344333"/>
            <a:ext cx="11178842" cy="169334"/>
          </a:xfrm>
          <a:prstGeom prst="rect">
            <a:avLst/>
          </a:prstGeom>
          <a:pattFill prst="ltUpDiag">
            <a:fgClr>
              <a:schemeClr val="accent1"/>
            </a:fgClr>
            <a:bgClr>
              <a:srgbClr val="E9E9E9"/>
            </a:bgClr>
          </a:patt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29" name="等腰三角形 5"/>
          <p:cNvSpPr/>
          <p:nvPr/>
        </p:nvSpPr>
        <p:spPr>
          <a:xfrm rot="5400000">
            <a:off x="11432973" y="3238825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0" name="等腰三角形 6"/>
          <p:cNvSpPr/>
          <p:nvPr/>
        </p:nvSpPr>
        <p:spPr>
          <a:xfrm rot="5400000">
            <a:off x="400787" y="3238825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1" name="等腰三角形 7"/>
          <p:cNvSpPr/>
          <p:nvPr/>
        </p:nvSpPr>
        <p:spPr>
          <a:xfrm rot="5400000">
            <a:off x="13335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2" name="等腰三角形 8"/>
          <p:cNvSpPr/>
          <p:nvPr/>
        </p:nvSpPr>
        <p:spPr>
          <a:xfrm rot="5400000">
            <a:off x="22606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3" name="等腰三角形 9"/>
          <p:cNvSpPr/>
          <p:nvPr/>
        </p:nvSpPr>
        <p:spPr>
          <a:xfrm rot="5400000">
            <a:off x="31877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4" name="等腰三角形 10"/>
          <p:cNvSpPr/>
          <p:nvPr/>
        </p:nvSpPr>
        <p:spPr>
          <a:xfrm rot="5400000">
            <a:off x="41148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5" name="等腰三角形 11"/>
          <p:cNvSpPr/>
          <p:nvPr/>
        </p:nvSpPr>
        <p:spPr>
          <a:xfrm rot="5400000">
            <a:off x="50419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6" name="等腰三角形 12"/>
          <p:cNvSpPr/>
          <p:nvPr/>
        </p:nvSpPr>
        <p:spPr>
          <a:xfrm rot="5400000">
            <a:off x="59690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7" name="等腰三角形 13"/>
          <p:cNvSpPr/>
          <p:nvPr/>
        </p:nvSpPr>
        <p:spPr>
          <a:xfrm rot="5400000">
            <a:off x="68961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8" name="等腰三角形 14"/>
          <p:cNvSpPr/>
          <p:nvPr/>
        </p:nvSpPr>
        <p:spPr>
          <a:xfrm rot="5400000">
            <a:off x="78232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39" name="等腰三角形 15"/>
          <p:cNvSpPr/>
          <p:nvPr/>
        </p:nvSpPr>
        <p:spPr>
          <a:xfrm rot="5400000">
            <a:off x="87503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40" name="等腰三角形 16"/>
          <p:cNvSpPr/>
          <p:nvPr/>
        </p:nvSpPr>
        <p:spPr>
          <a:xfrm rot="5400000">
            <a:off x="96774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41" name="等腰三角形 17"/>
          <p:cNvSpPr/>
          <p:nvPr/>
        </p:nvSpPr>
        <p:spPr>
          <a:xfrm rot="5400000">
            <a:off x="10604500" y="3238500"/>
            <a:ext cx="321728" cy="380352"/>
          </a:xfrm>
          <a:prstGeom prst="triangle">
            <a:avLst>
              <a:gd fmla="val 52478" name="adj"/>
            </a:avLst>
          </a:prstGeom>
          <a:solidFill>
            <a:schemeClr val="bg1">
              <a:lumMod val="65000"/>
            </a:schemeClr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cxnSp>
        <p:nvCxnSpPr>
          <p:cNvPr id="42" name="直接连接符 20"/>
          <p:cNvCxnSpPr/>
          <p:nvPr/>
        </p:nvCxnSpPr>
        <p:spPr>
          <a:xfrm flipH="1">
            <a:off x="371475" y="4004732"/>
            <a:ext cx="0" cy="1193801"/>
          </a:xfrm>
          <a:prstGeom prst="line">
            <a:avLst/>
          </a:prstGeom>
          <a:noFill/>
          <a:ln algn="ctr" cap="flat" cmpd="sng" w="76200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43" name="矩形 42"/>
          <p:cNvSpPr/>
          <p:nvPr/>
        </p:nvSpPr>
        <p:spPr>
          <a:xfrm>
            <a:off x="483366" y="3962397"/>
            <a:ext cx="2402347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000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44" name="矩形 43"/>
          <p:cNvSpPr/>
          <p:nvPr/>
        </p:nvSpPr>
        <p:spPr>
          <a:xfrm>
            <a:off x="472250" y="4329025"/>
            <a:ext cx="2617259" cy="963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cxnSp>
        <p:nvCxnSpPr>
          <p:cNvPr id="45" name="直接连接符 24"/>
          <p:cNvCxnSpPr/>
          <p:nvPr/>
        </p:nvCxnSpPr>
        <p:spPr>
          <a:xfrm flipH="1">
            <a:off x="4079875" y="1617132"/>
            <a:ext cx="0" cy="1193801"/>
          </a:xfrm>
          <a:prstGeom prst="line">
            <a:avLst/>
          </a:prstGeom>
          <a:noFill/>
          <a:ln algn="ctr" cap="flat" cmpd="sng" w="76200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46" name="矩形 45"/>
          <p:cNvSpPr/>
          <p:nvPr/>
        </p:nvSpPr>
        <p:spPr>
          <a:xfrm>
            <a:off x="4191766" y="1574797"/>
            <a:ext cx="2402347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000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47" name="矩形 46"/>
          <p:cNvSpPr/>
          <p:nvPr/>
        </p:nvSpPr>
        <p:spPr>
          <a:xfrm>
            <a:off x="4180650" y="1941425"/>
            <a:ext cx="2617259" cy="963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cxnSp>
        <p:nvCxnSpPr>
          <p:cNvPr id="48" name="直接连接符 27"/>
          <p:cNvCxnSpPr/>
          <p:nvPr/>
        </p:nvCxnSpPr>
        <p:spPr>
          <a:xfrm flipH="1">
            <a:off x="7857154" y="4004732"/>
            <a:ext cx="0" cy="1193801"/>
          </a:xfrm>
          <a:prstGeom prst="line">
            <a:avLst/>
          </a:prstGeom>
          <a:noFill/>
          <a:ln algn="ctr" cap="flat" cmpd="sng" w="76200">
            <a:solidFill>
              <a:schemeClr val="accent1"/>
            </a:solidFill>
            <a:prstDash val="solid"/>
            <a:miter lim="800000"/>
          </a:ln>
          <a:effectLst/>
        </p:spPr>
      </p:cxnSp>
      <p:sp>
        <p:nvSpPr>
          <p:cNvPr id="49" name="矩形 48"/>
          <p:cNvSpPr/>
          <p:nvPr/>
        </p:nvSpPr>
        <p:spPr>
          <a:xfrm>
            <a:off x="7969045" y="3962397"/>
            <a:ext cx="2402347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1" lang="zh-CN" sz="2000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50" name="矩形 49"/>
          <p:cNvSpPr/>
          <p:nvPr/>
        </p:nvSpPr>
        <p:spPr>
          <a:xfrm>
            <a:off x="7957930" y="4329025"/>
            <a:ext cx="2617259" cy="963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rgbClr val="000000">
                    <a:lumMod val="75000"/>
                    <a:lumOff val="2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</p:spTree>
    <p:extLst>
      <p:ext uri="{BB962C8B-B14F-4D97-AF65-F5344CB8AC3E}">
        <p14:creationId val="213738763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02</a:t>
            </a:r>
          </a:p>
        </p:txBody>
      </p:sp>
      <p:sp>
        <p:nvSpPr>
          <p:cNvPr id="3" name="文本占位符 2"/>
          <p:cNvSpPr>
            <a:spLocks noGrp="1"/>
          </p:cNvSpPr>
          <p:nvPr>
            <p:ph idx="11" sz="quarter" type="body"/>
          </p:nvPr>
        </p:nvSpPr>
        <p:spPr/>
        <p:txBody>
          <a:bodyPr/>
          <a:lstStyle/>
          <a:p>
            <a:r>
              <a:rPr altLang="zh-CN" kumimoji="1" lang="en-US"/>
              <a:t>PART TWO</a:t>
            </a:r>
          </a:p>
        </p:txBody>
      </p:sp>
      <p:sp>
        <p:nvSpPr>
          <p:cNvPr id="4" name="文本占位符 3"/>
          <p:cNvSpPr>
            <a:spLocks noGrp="1"/>
          </p:cNvSpPr>
          <p:nvPr>
            <p:ph idx="12" sz="quarter" type="body"/>
          </p:nvPr>
        </p:nvSpPr>
        <p:spPr/>
        <p:txBody>
          <a:bodyPr/>
          <a:lstStyle/>
          <a:p>
            <a:r>
              <a:rPr altLang="en-US" kumimoji="1" lang="zh-CN"/>
              <a:t>论文结构</a:t>
            </a:r>
          </a:p>
        </p:txBody>
      </p:sp>
      <p:sp>
        <p:nvSpPr>
          <p:cNvPr id="19" name="矩形 18"/>
          <p:cNvSpPr/>
          <p:nvPr/>
        </p:nvSpPr>
        <p:spPr>
          <a:xfrm>
            <a:off x="656542" y="1245383"/>
            <a:ext cx="11109855" cy="309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1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20" name="矩形 19"/>
          <p:cNvSpPr/>
          <p:nvPr/>
        </p:nvSpPr>
        <p:spPr>
          <a:xfrm>
            <a:off x="656542" y="1661573"/>
            <a:ext cx="4897591" cy="4756160"/>
          </a:xfrm>
          <a:prstGeom prst="rect">
            <a:avLst/>
          </a:prstGeom>
          <a:solidFill>
            <a:schemeClr val="bg1">
              <a:lumMod val="95000"/>
            </a:schemeClr>
          </a:solidFill>
          <a:ln algn="ctr" cap="flat" cmpd="sng" w="19050">
            <a:solidFill>
              <a:schemeClr val="accent1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660342" y="1661573"/>
            <a:ext cx="6106055" cy="1521894"/>
          </a:xfrm>
          <a:prstGeom prst="rect">
            <a:avLst/>
          </a:prstGeom>
          <a:solidFill>
            <a:schemeClr val="bg1">
              <a:lumMod val="95000"/>
            </a:schemeClr>
          </a:solidFill>
          <a:ln algn="ctr" cap="flat" cmpd="sng" w="19050">
            <a:solidFill>
              <a:schemeClr val="accent1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660342" y="3278706"/>
            <a:ext cx="6106055" cy="1521894"/>
          </a:xfrm>
          <a:prstGeom prst="rect">
            <a:avLst/>
          </a:prstGeom>
          <a:solidFill>
            <a:schemeClr val="bg1">
              <a:lumMod val="95000"/>
            </a:schemeClr>
          </a:solidFill>
          <a:ln algn="ctr" cap="flat" cmpd="sng" w="19050">
            <a:solidFill>
              <a:schemeClr val="accent1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660342" y="4895839"/>
            <a:ext cx="6106055" cy="1521894"/>
          </a:xfrm>
          <a:prstGeom prst="rect">
            <a:avLst/>
          </a:prstGeom>
          <a:solidFill>
            <a:schemeClr val="bg1">
              <a:lumMod val="95000"/>
            </a:schemeClr>
          </a:solidFill>
          <a:ln algn="ctr" cap="flat" cmpd="sng" w="19050">
            <a:solidFill>
              <a:schemeClr val="accent1"/>
            </a:solidFill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>
              <a:defRPr/>
            </a:pPr>
            <a:endParaRPr altLang="en-US" kern="0" lang="zh-CN">
              <a:solidFill>
                <a:prstClr val="white"/>
              </a:solidFill>
              <a:latin typeface="微软雅黑"/>
              <a:ea typeface="微软雅黑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989091" y="1809859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25" name="矩形 24"/>
          <p:cNvSpPr/>
          <p:nvPr/>
        </p:nvSpPr>
        <p:spPr>
          <a:xfrm>
            <a:off x="5977977" y="2164591"/>
            <a:ext cx="5331708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标题数字等都可以通过点击和重新输入进行更改，顶部“开始”面板中可以对字体、字号、颜色、行距等进行修改。建议正文8-14号字，1.3倍字间距。标题数字等都可以通过点击和重新输入进行更改。</a:t>
            </a:r>
          </a:p>
        </p:txBody>
      </p:sp>
      <p:sp>
        <p:nvSpPr>
          <p:cNvPr id="26" name="矩形 25"/>
          <p:cNvSpPr/>
          <p:nvPr/>
        </p:nvSpPr>
        <p:spPr>
          <a:xfrm>
            <a:off x="5989091" y="3513530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27" name="矩形 26"/>
          <p:cNvSpPr/>
          <p:nvPr/>
        </p:nvSpPr>
        <p:spPr>
          <a:xfrm>
            <a:off x="5977977" y="3868262"/>
            <a:ext cx="5331708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标题数字等都可以通过点击和重新输入进行更改，顶部“开始”面板中可以对字体、字号、颜色、行距等进行修改。建议正文8-14号字，1.3倍字间距。标题数字等都可以通过点击和重新输入进行更改。</a:t>
            </a:r>
          </a:p>
        </p:txBody>
      </p:sp>
      <p:sp>
        <p:nvSpPr>
          <p:cNvPr id="28" name="矩形 27"/>
          <p:cNvSpPr/>
          <p:nvPr/>
        </p:nvSpPr>
        <p:spPr>
          <a:xfrm>
            <a:off x="5989091" y="5082448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29" name="矩形 28"/>
          <p:cNvSpPr/>
          <p:nvPr/>
        </p:nvSpPr>
        <p:spPr>
          <a:xfrm>
            <a:off x="5977977" y="5437181"/>
            <a:ext cx="5331708" cy="804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标题数字等都可以通过点击和重新输入进行更改，顶部“开始”面板中可以对字体、字号、颜色、行距等进行修改。建议正文8-14号字，1.3倍字间距。标题数字等都可以通过点击和重新输入进行更改。</a:t>
            </a:r>
          </a:p>
        </p:txBody>
      </p:sp>
      <p:sp>
        <p:nvSpPr>
          <p:cNvPr id="30" name="矩形 29"/>
          <p:cNvSpPr/>
          <p:nvPr/>
        </p:nvSpPr>
        <p:spPr>
          <a:xfrm>
            <a:off x="983954" y="4771939"/>
            <a:ext cx="26212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 sz="2400">
                <a:solidFill>
                  <a:prstClr val="black">
                    <a:lumMod val="85000"/>
                    <a:lumOff val="15000"/>
                  </a:prstClr>
                </a:solidFill>
                <a:latin typeface="微软雅黑"/>
                <a:ea typeface="微软雅黑"/>
              </a:rPr>
              <a:t>点击此处添加标题</a:t>
            </a:r>
          </a:p>
        </p:txBody>
      </p:sp>
      <p:sp>
        <p:nvSpPr>
          <p:cNvPr id="31" name="矩形 30"/>
          <p:cNvSpPr/>
          <p:nvPr/>
        </p:nvSpPr>
        <p:spPr>
          <a:xfrm>
            <a:off x="972839" y="5126672"/>
            <a:ext cx="4167052" cy="1042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rgbClr val="000000">
                    <a:lumMod val="85000"/>
                    <a:lumOff val="15000"/>
                  </a:srgbClr>
                </a:solidFill>
                <a:latin typeface="微软雅黑"/>
                <a:ea typeface="微软雅黑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标题数字等都可以通过点击和重新输入进行更改，顶部“开始”面板中可以对字体、字号、颜色、行距等进行修改。建议正文8-14号字，1.3倍字间距。标题数字等都可以通过点击和重新输入进行更改。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972839" y="3429000"/>
            <a:ext cx="4555837" cy="1432558"/>
          </a:xfrm>
          <a:prstGeom prst="rect">
            <a:avLst/>
          </a:prstGeom>
          <a:noFill/>
        </p:spPr>
        <p:txBody>
          <a:bodyPr bIns="45719" lIns="91438" rIns="91438" rtlCol="0" tIns="45719" wrap="square">
            <a:spAutoFit/>
          </a:bodyPr>
          <a:lstStyle/>
          <a:p>
            <a:r>
              <a:rPr altLang="zh-CN" lang="en-US" sz="8800">
                <a:solidFill>
                  <a:schemeClr val="accent1"/>
                </a:solidFill>
                <a:latin typeface="微软雅黑"/>
                <a:ea typeface="微软雅黑"/>
              </a:rPr>
              <a:t>9,300</a:t>
            </a:r>
          </a:p>
        </p:txBody>
      </p:sp>
    </p:spTree>
    <p:extLst>
      <p:ext uri="{BB962C8B-B14F-4D97-AF65-F5344CB8AC3E}">
        <p14:creationId val="158089529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82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009FB1"/>
      </a:accent1>
      <a:accent2>
        <a:srgbClr val="9FD9DE"/>
      </a:accent2>
      <a:accent3>
        <a:srgbClr val="0C3553"/>
      </a:accent3>
      <a:accent4>
        <a:srgbClr val="FFCC00"/>
      </a:accent4>
      <a:accent5>
        <a:srgbClr val="FF8900"/>
      </a:accent5>
      <a:accent6>
        <a:srgbClr val="515151"/>
      </a:accent6>
      <a:hlink>
        <a:srgbClr val="0563C1"/>
      </a:hlink>
      <a:folHlink>
        <a:srgbClr val="954F72"/>
      </a:folHlink>
    </a:clrScheme>
    <a:fontScheme name="自定义 46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anchor="ctr" rtlCol="0"/>
      <a:lstStyle>
        <a:defPPr algn="ctr">
          <a:lnSpc>
            <a:spcPct val="130000"/>
          </a:lnSpc>
          <a:defRPr dirty="0" sz="1200">
            <a:latin charset="-122" panose="020B0503020204020204" pitchFamily="34" typeface="微软雅黑"/>
            <a:ea charset="-122" panose="020B0503020204020204" pitchFamily="34" typeface="微软雅黑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rtlCol="0" wrap="square">
        <a:spAutoFit/>
      </a:bodyPr>
      <a:lstStyle>
        <a:defPPr>
          <a:lnSpc>
            <a:spcPct val="130000"/>
          </a:lnSpc>
          <a:spcBef>
            <a:spcPts val="600"/>
          </a:spcBef>
          <a:defRPr dirty="0" kern="0" sz="1200">
            <a:latin charset="-122" panose="020B0503020204020204" pitchFamily="34" typeface="微软雅黑"/>
            <a:ea charset="-122" panose="020B0503020204020204" pitchFamily="34" typeface="微软雅黑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Office 主题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自定义 37">
    <a:majorFont>
      <a:latin typeface="Calibri Light" panose="020f0302020204030204"/>
      <a:ea typeface="微软雅黑"/>
      <a:cs typeface="Arial"/>
    </a:majorFont>
    <a:minorFont>
      <a:latin typeface="微软雅黑"/>
      <a:ea typeface="微软雅黑"/>
      <a:cs typeface="Arial"/>
    </a:minorFont>
  </a:fontScheme>
  <a:fmtScheme name="Office 主题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180</Paragraphs>
  <Slides>24</Slides>
  <Notes>1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3">
      <vt:lpstr>Arial</vt:lpstr>
      <vt:lpstr>微软雅黑</vt:lpstr>
      <vt:lpstr>Microsoft YaHei</vt:lpstr>
      <vt:lpstr>Calibri Light</vt:lpstr>
      <vt:lpstr>Calibri</vt:lpstr>
      <vt:lpstr>News Gothic MT</vt:lpstr>
      <vt:lpstr>Segoe UI Light</vt:lpstr>
      <vt:lpstr>宋体</vt:lpstr>
      <vt:lpstr>模板页面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2021-08-22T12:07:37Z</dcterms:created>
  <cp:lastPrinted>2021-08-22T12:07:37Z</cp:lastPrinted>
  <dcterms:modified xsi:type="dcterms:W3CDTF">2021-08-22T05:44:56Z</dcterms:modified>
  <cp:revision>1</cp:revision>
</cp:coreProperties>
</file>