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80" r:id="rId5"/>
    <p:sldId id="281" r:id="rId6"/>
    <p:sldId id="259" r:id="rId7"/>
    <p:sldId id="263" r:id="rId8"/>
    <p:sldId id="264" r:id="rId9"/>
    <p:sldId id="265" r:id="rId10"/>
    <p:sldId id="267" r:id="rId11"/>
    <p:sldId id="266" r:id="rId12"/>
    <p:sldId id="260" r:id="rId13"/>
    <p:sldId id="261" r:id="rId14"/>
    <p:sldId id="268" r:id="rId15"/>
    <p:sldId id="271" r:id="rId16"/>
    <p:sldId id="272" r:id="rId17"/>
    <p:sldId id="273" r:id="rId18"/>
    <p:sldId id="269" r:id="rId19"/>
    <p:sldId id="274" r:id="rId20"/>
    <p:sldId id="275" r:id="rId21"/>
    <p:sldId id="276" r:id="rId22"/>
    <p:sldId id="270" r:id="rId23"/>
    <p:sldId id="277" r:id="rId24"/>
    <p:sldId id="278" r:id="rId25"/>
    <p:sldId id="262" r:id="rId26"/>
    <p:sldId id="279" r:id="rId27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orient="horz">
          <p15:clr>
            <a:srgbClr val="A4A3A4"/>
          </p15:clr>
        </p15:guide>
        <p15:guide id="3" pos="5738">
          <p15:clr>
            <a:srgbClr val="A4A3A4"/>
          </p15:clr>
        </p15:guide>
        <p15:guide id="4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402" y="96"/>
      </p:cViewPr>
      <p:guideLst>
        <p:guide orient="horz" pos="3239"/>
        <p:guide orient="horz"/>
        <p:guide pos="5738"/>
        <p:guide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DDBB8-9AB7-49CF-B245-1CF40EA8BA79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95512-A8D2-42D3-ACF4-64D9D8A103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2196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0422-A00D-4F7E-939C-6B55FEAF8B60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D78F-1AE7-4765-8252-44BEF315A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665312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0422-A00D-4F7E-939C-6B55FEAF8B60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D78F-1AE7-4765-8252-44BEF315A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878128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0422-A00D-4F7E-939C-6B55FEAF8B60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D78F-1AE7-4765-8252-44BEF315A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94913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631745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9106409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6525429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8146162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451786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6980751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913544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044979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0422-A00D-4F7E-939C-6B55FEAF8B60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D78F-1AE7-4765-8252-44BEF315A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7912830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584273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883643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0096956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0422-A00D-4F7E-939C-6B55FEAF8B60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D78F-1AE7-4765-8252-44BEF315A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048742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0422-A00D-4F7E-939C-6B55FEAF8B60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D78F-1AE7-4765-8252-44BEF315A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7169422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0422-A00D-4F7E-939C-6B55FEAF8B60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D78F-1AE7-4765-8252-44BEF315A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4433755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0422-A00D-4F7E-939C-6B55FEAF8B60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D78F-1AE7-4765-8252-44BEF315A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256429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0422-A00D-4F7E-939C-6B55FEAF8B60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D78F-1AE7-4765-8252-44BEF315A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5794778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0422-A00D-4F7E-939C-6B55FEAF8B60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D78F-1AE7-4765-8252-44BEF315A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9058223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0422-A00D-4F7E-939C-6B55FEAF8B60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D78F-1AE7-4765-8252-44BEF315A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0693961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A0422-A00D-4F7E-939C-6B55FEAF8B60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6D78F-1AE7-4765-8252-44BEF315A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9124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972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小星星星星星星星\星.素材\shutterstock收费图片\8.医药医疗卫生健康\shutterstock_58425190.jpg" id="1037" name="Picture 13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 radius="33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50216" cy="61001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1851670"/>
            <a:ext cx="7164288" cy="1440160"/>
          </a:xfrm>
          <a:prstGeom prst="rect">
            <a:avLst/>
          </a:prstGeom>
          <a:solidFill>
            <a:srgbClr val="002060">
              <a:alpha val="17000"/>
            </a:srgbClr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38" name="Picture 1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30672" y="-5167"/>
            <a:ext cx="4325205" cy="5165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83939" y="2067694"/>
            <a:ext cx="6306764" cy="765849"/>
            <a:chOff x="183939" y="2403053"/>
            <a:chExt cx="6306764" cy="765849"/>
          </a:xfrm>
        </p:grpSpPr>
        <p:sp>
          <p:nvSpPr>
            <p:cNvPr id="10" name="TextBox 9"/>
            <p:cNvSpPr txBox="1"/>
            <p:nvPr/>
          </p:nvSpPr>
          <p:spPr>
            <a:xfrm>
              <a:off x="226007" y="2403053"/>
              <a:ext cx="6264696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4400">
                  <a:solidFill>
                    <a:srgbClr val="00206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医疗行业专用PPT模板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3939" y="2406902"/>
              <a:ext cx="6264696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医疗行业专用PPT模板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2991" y="2789282"/>
            <a:ext cx="5321453" cy="274320"/>
            <a:chOff x="362991" y="2789282"/>
            <a:chExt cx="5321453" cy="274320"/>
          </a:xfrm>
        </p:grpSpPr>
        <p:sp>
          <p:nvSpPr>
            <p:cNvPr id="12" name="TextBox 11"/>
            <p:cNvSpPr txBox="1"/>
            <p:nvPr/>
          </p:nvSpPr>
          <p:spPr>
            <a:xfrm>
              <a:off x="3683521" y="2789282"/>
              <a:ext cx="200092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 sz="1200">
                  <a:solidFill>
                    <a:schemeClr val="bg1">
                      <a:alpha val="88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汇报人：上海锐普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62991" y="2943021"/>
              <a:ext cx="3920977" cy="0"/>
            </a:xfrm>
            <a:prstGeom prst="line">
              <a:avLst/>
            </a:prstGeom>
            <a:ln w="3175">
              <a:solidFill>
                <a:schemeClr val="bg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117423" y="4922817"/>
            <a:ext cx="2250157" cy="198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700">
                <a:solidFill>
                  <a:srgbClr val="002060">
                    <a:alpha val="9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适用于医疗行业年终总结汇报计划等类别演示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5143500"/>
            <a:ext cx="99005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48499427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80000"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7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8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1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2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80000" fill="hold" grpId="0" id="1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80000" fill="hold" id="17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2" presetSubtype="1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小星星星星星星星\星.素材\shutterstock收费图片\8.医药医疗卫生健康\shutterstock_94156573.jpg" id="2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9352" l="3903" r="33133" t="186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 flipH="1">
            <a:off x="6674184" y="57299"/>
            <a:ext cx="2907434" cy="3962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75" name="矩形 74"/>
          <p:cNvSpPr/>
          <p:nvPr/>
        </p:nvSpPr>
        <p:spPr>
          <a:xfrm>
            <a:off x="6804754" y="376590"/>
            <a:ext cx="211534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b="1" lang="en-US" smtClean="0" sz="12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TO ADD TITLE</a:t>
            </a:r>
          </a:p>
        </p:txBody>
      </p:sp>
      <p:sp>
        <p:nvSpPr>
          <p:cNvPr id="76" name="矩形 75"/>
          <p:cNvSpPr/>
          <p:nvPr/>
        </p:nvSpPr>
        <p:spPr>
          <a:xfrm>
            <a:off x="8999984" y="0"/>
            <a:ext cx="144016" cy="627534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7" name="组合 76"/>
          <p:cNvGrpSpPr/>
          <p:nvPr/>
        </p:nvGrpSpPr>
        <p:grpSpPr>
          <a:xfrm>
            <a:off x="5797723" y="526715"/>
            <a:ext cx="642938" cy="647700"/>
            <a:chOff x="4413699" y="771550"/>
            <a:chExt cx="642483" cy="647816"/>
          </a:xfrm>
        </p:grpSpPr>
        <p:cxnSp>
          <p:nvCxnSpPr>
            <p:cNvPr id="78" name="直接连接符 77"/>
            <p:cNvCxnSpPr>
              <a:endCxn id="79" idx="5"/>
            </p:cNvCxnSpPr>
            <p:nvPr/>
          </p:nvCxnSpPr>
          <p:spPr>
            <a:xfrm flipH="1" flipV="1">
              <a:off x="4613582" y="971611"/>
              <a:ext cx="442600" cy="447755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椭圆 78"/>
            <p:cNvSpPr/>
            <p:nvPr/>
          </p:nvSpPr>
          <p:spPr>
            <a:xfrm>
              <a:off x="4413699" y="771550"/>
              <a:ext cx="233198" cy="233404"/>
            </a:xfrm>
            <a:prstGeom prst="ellipse">
              <a:avLst/>
            </a:prstGeom>
            <a:noFill/>
            <a:ln w="28575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477298" y="2004677"/>
            <a:ext cx="388938" cy="928688"/>
            <a:chOff x="6092958" y="2250005"/>
            <a:chExt cx="389201" cy="928264"/>
          </a:xfrm>
        </p:grpSpPr>
        <p:cxnSp>
          <p:nvCxnSpPr>
            <p:cNvPr id="81" name="直接连接符 80"/>
            <p:cNvCxnSpPr/>
            <p:nvPr/>
          </p:nvCxnSpPr>
          <p:spPr>
            <a:xfrm flipV="1">
              <a:off x="6092958" y="2459459"/>
              <a:ext cx="231932" cy="71881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椭圆 81"/>
            <p:cNvSpPr/>
            <p:nvPr/>
          </p:nvSpPr>
          <p:spPr>
            <a:xfrm>
              <a:off x="6248638" y="2250005"/>
              <a:ext cx="233521" cy="233256"/>
            </a:xfrm>
            <a:prstGeom prst="ellipse">
              <a:avLst/>
            </a:prstGeom>
            <a:noFill/>
            <a:ln w="28575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629698" y="3141327"/>
            <a:ext cx="614363" cy="233363"/>
            <a:chOff x="6244457" y="3385456"/>
            <a:chExt cx="615589" cy="233761"/>
          </a:xfrm>
        </p:grpSpPr>
        <p:cxnSp>
          <p:nvCxnSpPr>
            <p:cNvPr id="84" name="直接连接符 83"/>
            <p:cNvCxnSpPr/>
            <p:nvPr/>
          </p:nvCxnSpPr>
          <p:spPr>
            <a:xfrm>
              <a:off x="6244457" y="3469737"/>
              <a:ext cx="396077" cy="33394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椭圆 84"/>
            <p:cNvSpPr/>
            <p:nvPr/>
          </p:nvSpPr>
          <p:spPr>
            <a:xfrm>
              <a:off x="6626217" y="3385456"/>
              <a:ext cx="233829" cy="233761"/>
            </a:xfrm>
            <a:prstGeom prst="ellipse">
              <a:avLst/>
            </a:prstGeom>
            <a:noFill/>
            <a:ln w="28575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596111" y="3436602"/>
            <a:ext cx="671512" cy="488950"/>
            <a:chOff x="4218441" y="3691709"/>
            <a:chExt cx="671485" cy="488706"/>
          </a:xfrm>
        </p:grpSpPr>
        <p:cxnSp>
          <p:nvCxnSpPr>
            <p:cNvPr id="87" name="直接连接符 86"/>
            <p:cNvCxnSpPr/>
            <p:nvPr/>
          </p:nvCxnSpPr>
          <p:spPr>
            <a:xfrm flipH="1">
              <a:off x="4429570" y="3691709"/>
              <a:ext cx="460356" cy="307821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椭圆 87"/>
            <p:cNvSpPr/>
            <p:nvPr/>
          </p:nvSpPr>
          <p:spPr>
            <a:xfrm>
              <a:off x="4218441" y="3947169"/>
              <a:ext cx="233353" cy="233246"/>
            </a:xfrm>
            <a:prstGeom prst="ellipse">
              <a:avLst/>
            </a:prstGeom>
            <a:noFill/>
            <a:ln w="28575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919711" y="2568241"/>
            <a:ext cx="808037" cy="579436"/>
            <a:chOff x="2535981" y="2813829"/>
            <a:chExt cx="805908" cy="579431"/>
          </a:xfrm>
        </p:grpSpPr>
        <p:cxnSp>
          <p:nvCxnSpPr>
            <p:cNvPr id="90" name="直接连接符 89"/>
            <p:cNvCxnSpPr>
              <a:stCxn id="109" idx="2"/>
              <a:endCxn id="91" idx="7"/>
            </p:cNvCxnSpPr>
            <p:nvPr/>
          </p:nvCxnSpPr>
          <p:spPr>
            <a:xfrm flipH="1">
              <a:off x="2735995" y="2813829"/>
              <a:ext cx="605894" cy="380246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椭圆 90"/>
            <p:cNvSpPr/>
            <p:nvPr/>
          </p:nvSpPr>
          <p:spPr>
            <a:xfrm>
              <a:off x="2535981" y="3159900"/>
              <a:ext cx="234331" cy="233360"/>
            </a:xfrm>
            <a:prstGeom prst="ellipse">
              <a:avLst/>
            </a:prstGeom>
            <a:noFill/>
            <a:ln w="28575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3508548" y="1326815"/>
            <a:ext cx="735013" cy="739775"/>
            <a:chOff x="2123728" y="1571136"/>
            <a:chExt cx="735387" cy="739817"/>
          </a:xfrm>
        </p:grpSpPr>
        <p:cxnSp>
          <p:nvCxnSpPr>
            <p:cNvPr id="93" name="直接连接符 92"/>
            <p:cNvCxnSpPr>
              <a:endCxn id="94" idx="5"/>
            </p:cNvCxnSpPr>
            <p:nvPr/>
          </p:nvCxnSpPr>
          <p:spPr>
            <a:xfrm flipH="1" flipV="1">
              <a:off x="2323855" y="1771172"/>
              <a:ext cx="535260" cy="539781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椭圆 93"/>
            <p:cNvSpPr/>
            <p:nvPr/>
          </p:nvSpPr>
          <p:spPr>
            <a:xfrm>
              <a:off x="2123728" y="1571136"/>
              <a:ext cx="233482" cy="233375"/>
            </a:xfrm>
            <a:prstGeom prst="ellipse">
              <a:avLst/>
            </a:prstGeom>
            <a:noFill/>
            <a:ln w="28575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565948" y="1747502"/>
            <a:ext cx="1120775" cy="1211263"/>
            <a:chOff x="4182645" y="1992366"/>
            <a:chExt cx="1119371" cy="1210762"/>
          </a:xfrm>
        </p:grpSpPr>
        <p:sp>
          <p:nvSpPr>
            <p:cNvPr id="96" name="六边形 95"/>
            <p:cNvSpPr/>
            <p:nvPr/>
          </p:nvSpPr>
          <p:spPr>
            <a:xfrm rot="16200000">
              <a:off x="4135364" y="2076114"/>
              <a:ext cx="1210762" cy="1043266"/>
            </a:xfrm>
            <a:prstGeom prst="hexagon">
              <a:avLst/>
            </a:prstGeom>
            <a:noFill/>
            <a:ln w="38100">
              <a:solidFill>
                <a:srgbClr val="009B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97" name="矩形 33"/>
            <p:cNvSpPr>
              <a:spLocks noChangeArrowheads="1"/>
            </p:cNvSpPr>
            <p:nvPr/>
          </p:nvSpPr>
          <p:spPr bwMode="auto">
            <a:xfrm>
              <a:off x="4182645" y="2720748"/>
              <a:ext cx="1119371" cy="30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/>
              <a:r>
                <a:rPr altLang="en-US" b="1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3838748" y="1101390"/>
            <a:ext cx="3794125" cy="2495550"/>
            <a:chOff x="2453859" y="1345734"/>
            <a:chExt cx="3794538" cy="2495744"/>
          </a:xfrm>
        </p:grpSpPr>
        <p:sp>
          <p:nvSpPr>
            <p:cNvPr id="99" name="六边形 98"/>
            <p:cNvSpPr/>
            <p:nvPr/>
          </p:nvSpPr>
          <p:spPr>
            <a:xfrm rot="16200000">
              <a:off x="3027814" y="1610063"/>
              <a:ext cx="752533" cy="649359"/>
            </a:xfrm>
            <a:prstGeom prst="hexagon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100" name="六边形 99"/>
            <p:cNvSpPr/>
            <p:nvPr/>
          </p:nvSpPr>
          <p:spPr>
            <a:xfrm rot="16200000">
              <a:off x="3405680" y="2273690"/>
              <a:ext cx="752533" cy="649359"/>
            </a:xfrm>
            <a:prstGeom prst="hexagon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101" name="六边形 100"/>
            <p:cNvSpPr/>
            <p:nvPr/>
          </p:nvSpPr>
          <p:spPr>
            <a:xfrm rot="16200000">
              <a:off x="5547451" y="3140532"/>
              <a:ext cx="752533" cy="649358"/>
            </a:xfrm>
            <a:prstGeom prst="hexagon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grpSp>
          <p:nvGrpSpPr>
            <p:cNvPr id="102" name="组合 21"/>
            <p:cNvGrpSpPr/>
            <p:nvPr/>
          </p:nvGrpSpPr>
          <p:grpSpPr>
            <a:xfrm>
              <a:off x="2453859" y="2221333"/>
              <a:ext cx="1125248" cy="752830"/>
              <a:chOff x="2453859" y="2221333"/>
              <a:chExt cx="1125248" cy="752830"/>
            </a:xfrm>
          </p:grpSpPr>
          <p:sp>
            <p:nvSpPr>
              <p:cNvPr id="109" name="六边形 108"/>
              <p:cNvSpPr/>
              <p:nvPr/>
            </p:nvSpPr>
            <p:spPr>
              <a:xfrm rot="16200000">
                <a:off x="2642803" y="2274484"/>
                <a:ext cx="752534" cy="647770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矩形 34"/>
              <p:cNvSpPr>
                <a:spLocks noChangeArrowheads="1"/>
              </p:cNvSpPr>
              <p:nvPr/>
            </p:nvSpPr>
            <p:spPr bwMode="auto">
              <a:xfrm>
                <a:off x="2453859" y="2379615"/>
                <a:ext cx="1125248" cy="45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/>
                <a:r>
                  <a:rPr altLang="en-US" lang="zh-CN" sz="1200">
                    <a:solidFill>
                      <a:srgbClr val="26262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</a:t>
                </a:r>
              </a:p>
              <a:p>
                <a:pPr algn="ctr"/>
                <a:r>
                  <a:rPr altLang="en-US" lang="zh-CN" sz="1200">
                    <a:solidFill>
                      <a:srgbClr val="26262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标题</a:t>
                </a:r>
              </a:p>
            </p:txBody>
          </p:sp>
        </p:grpSp>
        <p:grpSp>
          <p:nvGrpSpPr>
            <p:cNvPr id="103" name="组合 19"/>
            <p:cNvGrpSpPr/>
            <p:nvPr/>
          </p:nvGrpSpPr>
          <p:grpSpPr>
            <a:xfrm>
              <a:off x="4651798" y="3088648"/>
              <a:ext cx="1125248" cy="752830"/>
              <a:chOff x="4651798" y="3088648"/>
              <a:chExt cx="1125248" cy="752830"/>
            </a:xfrm>
          </p:grpSpPr>
          <p:sp>
            <p:nvSpPr>
              <p:cNvPr id="107" name="六边形 106"/>
              <p:cNvSpPr/>
              <p:nvPr/>
            </p:nvSpPr>
            <p:spPr>
              <a:xfrm rot="16200000">
                <a:off x="4837760" y="3140532"/>
                <a:ext cx="752534" cy="649358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矩形 35"/>
              <p:cNvSpPr>
                <a:spLocks noChangeArrowheads="1"/>
              </p:cNvSpPr>
              <p:nvPr/>
            </p:nvSpPr>
            <p:spPr bwMode="auto">
              <a:xfrm>
                <a:off x="4651798" y="3250921"/>
                <a:ext cx="1125248" cy="45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/>
                <a:r>
                  <a:rPr altLang="en-US" lang="zh-CN" sz="1200">
                    <a:solidFill>
                      <a:srgbClr val="26262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</a:t>
                </a:r>
              </a:p>
              <a:p>
                <a:pPr algn="ctr"/>
                <a:r>
                  <a:rPr altLang="en-US" lang="zh-CN" sz="1200">
                    <a:solidFill>
                      <a:srgbClr val="26262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标题</a:t>
                </a:r>
              </a:p>
            </p:txBody>
          </p:sp>
        </p:grpSp>
        <p:grpSp>
          <p:nvGrpSpPr>
            <p:cNvPr id="104" name="组合 12"/>
            <p:cNvGrpSpPr/>
            <p:nvPr/>
          </p:nvGrpSpPr>
          <p:grpSpPr>
            <a:xfrm>
              <a:off x="4657514" y="1345734"/>
              <a:ext cx="1125248" cy="752830"/>
              <a:chOff x="4657514" y="1345734"/>
              <a:chExt cx="1125248" cy="752830"/>
            </a:xfrm>
          </p:grpSpPr>
          <p:sp>
            <p:nvSpPr>
              <p:cNvPr id="105" name="六边形 104"/>
              <p:cNvSpPr/>
              <p:nvPr/>
            </p:nvSpPr>
            <p:spPr>
              <a:xfrm rot="16200000">
                <a:off x="4833791" y="1398116"/>
                <a:ext cx="752534" cy="647770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矩形 36"/>
              <p:cNvSpPr>
                <a:spLocks noChangeArrowheads="1"/>
              </p:cNvSpPr>
              <p:nvPr/>
            </p:nvSpPr>
            <p:spPr bwMode="auto">
              <a:xfrm>
                <a:off x="4657514" y="1491315"/>
                <a:ext cx="1125248" cy="45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/>
                <a:r>
                  <a:rPr altLang="en-US" lang="zh-CN" sz="1200">
                    <a:solidFill>
                      <a:srgbClr val="26262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</a:t>
                </a:r>
              </a:p>
              <a:p>
                <a:pPr algn="ctr"/>
                <a:r>
                  <a:rPr altLang="en-US" lang="zh-CN" sz="1200">
                    <a:solidFill>
                      <a:srgbClr val="26262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标题</a:t>
                </a:r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>
            <a:off x="4562648" y="1526840"/>
            <a:ext cx="2881313" cy="1887537"/>
            <a:chOff x="3178920" y="1916024"/>
            <a:chExt cx="2880565" cy="1886887"/>
          </a:xfrm>
        </p:grpSpPr>
        <p:sp>
          <p:nvSpPr>
            <p:cNvPr id="112" name="Freeform 6"/>
            <p:cNvSpPr/>
            <p:nvPr/>
          </p:nvSpPr>
          <p:spPr bwMode="auto">
            <a:xfrm>
              <a:off x="3624892" y="2577783"/>
              <a:ext cx="309482" cy="309456"/>
            </a:xfrm>
            <a:custGeom>
              <a:gdLst>
                <a:gd fmla="*/ 79 w 193" name="T0"/>
                <a:gd fmla="*/ 0 h 193" name="T1"/>
                <a:gd fmla="*/ 115 w 193" name="T2"/>
                <a:gd fmla="*/ 0 h 193" name="T3"/>
                <a:gd fmla="*/ 125 w 193" name="T4"/>
                <a:gd fmla="*/ 10 h 193" name="T5"/>
                <a:gd fmla="*/ 125 w 193" name="T6"/>
                <a:gd fmla="*/ 68 h 193" name="T7"/>
                <a:gd fmla="*/ 183 w 193" name="T8"/>
                <a:gd fmla="*/ 68 h 193" name="T9"/>
                <a:gd fmla="*/ 193 w 193" name="T10"/>
                <a:gd fmla="*/ 78 h 193" name="T11"/>
                <a:gd fmla="*/ 193 w 193" name="T12"/>
                <a:gd fmla="*/ 114 h 193" name="T13"/>
                <a:gd fmla="*/ 183 w 193" name="T14"/>
                <a:gd fmla="*/ 125 h 193" name="T15"/>
                <a:gd fmla="*/ 125 w 193" name="T16"/>
                <a:gd fmla="*/ 125 h 193" name="T17"/>
                <a:gd fmla="*/ 125 w 193" name="T18"/>
                <a:gd fmla="*/ 182 h 193" name="T19"/>
                <a:gd fmla="*/ 115 w 193" name="T20"/>
                <a:gd fmla="*/ 193 h 193" name="T21"/>
                <a:gd fmla="*/ 79 w 193" name="T22"/>
                <a:gd fmla="*/ 193 h 193" name="T23"/>
                <a:gd fmla="*/ 68 w 193" name="T24"/>
                <a:gd fmla="*/ 182 h 193" name="T25"/>
                <a:gd fmla="*/ 68 w 193" name="T26"/>
                <a:gd fmla="*/ 125 h 193" name="T27"/>
                <a:gd fmla="*/ 11 w 193" name="T28"/>
                <a:gd fmla="*/ 125 h 193" name="T29"/>
                <a:gd fmla="*/ 0 w 193" name="T30"/>
                <a:gd fmla="*/ 114 h 193" name="T31"/>
                <a:gd fmla="*/ 0 w 193" name="T32"/>
                <a:gd fmla="*/ 78 h 193" name="T33"/>
                <a:gd fmla="*/ 11 w 193" name="T34"/>
                <a:gd fmla="*/ 68 h 193" name="T35"/>
                <a:gd fmla="*/ 68 w 193" name="T36"/>
                <a:gd fmla="*/ 68 h 193" name="T37"/>
                <a:gd fmla="*/ 68 w 193" name="T38"/>
                <a:gd fmla="*/ 10 h 193" name="T39"/>
                <a:gd fmla="*/ 79 w 193" name="T40"/>
                <a:gd fmla="*/ 0 h 19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93" w="193">
                  <a:moveTo>
                    <a:pt x="79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120" y="0"/>
                    <a:pt x="125" y="5"/>
                    <a:pt x="125" y="10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83" y="68"/>
                    <a:pt x="183" y="68"/>
                    <a:pt x="183" y="68"/>
                  </a:cubicBezTo>
                  <a:cubicBezTo>
                    <a:pt x="188" y="68"/>
                    <a:pt x="193" y="73"/>
                    <a:pt x="193" y="78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3" y="120"/>
                    <a:pt x="188" y="125"/>
                    <a:pt x="183" y="125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82"/>
                    <a:pt x="125" y="182"/>
                    <a:pt x="125" y="182"/>
                  </a:cubicBezTo>
                  <a:cubicBezTo>
                    <a:pt x="125" y="188"/>
                    <a:pt x="120" y="193"/>
                    <a:pt x="115" y="193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73" y="193"/>
                    <a:pt x="68" y="188"/>
                    <a:pt x="68" y="182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5" y="125"/>
                    <a:pt x="0" y="120"/>
                    <a:pt x="0" y="11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3"/>
                    <a:pt x="5" y="68"/>
                    <a:pt x="11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5"/>
                    <a:pt x="73" y="0"/>
                    <a:pt x="7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5798820" y="3401345"/>
              <a:ext cx="260665" cy="401566"/>
              <a:chOff x="-96837" y="749300"/>
              <a:chExt cx="469900" cy="723901"/>
            </a:xfrm>
            <a:solidFill>
              <a:schemeClr val="bg1">
                <a:lumMod val="75000"/>
              </a:schemeClr>
            </a:solidFill>
          </p:grpSpPr>
          <p:sp>
            <p:nvSpPr>
              <p:cNvPr id="124" name="Freeform 7"/>
              <p:cNvSpPr>
                <a:spLocks noEditPoints="1"/>
              </p:cNvSpPr>
              <p:nvPr/>
            </p:nvSpPr>
            <p:spPr bwMode="auto">
              <a:xfrm>
                <a:off x="-96837" y="801688"/>
                <a:ext cx="469900" cy="671513"/>
              </a:xfrm>
              <a:custGeom>
                <a:gdLst>
                  <a:gd fmla="*/ 63 w 125" name="T0"/>
                  <a:gd fmla="*/ 0 h 179" name="T1"/>
                  <a:gd fmla="*/ 80 w 125" name="T2"/>
                  <a:gd fmla="*/ 0 h 179" name="T3"/>
                  <a:gd fmla="*/ 91 w 125" name="T4"/>
                  <a:gd fmla="*/ 4 h 179" name="T5"/>
                  <a:gd fmla="*/ 95 w 125" name="T6"/>
                  <a:gd fmla="*/ 15 h 179" name="T7"/>
                  <a:gd fmla="*/ 95 w 125" name="T8"/>
                  <a:gd fmla="*/ 45 h 179" name="T9"/>
                  <a:gd fmla="*/ 100 w 125" name="T10"/>
                  <a:gd fmla="*/ 45 h 179" name="T11"/>
                  <a:gd fmla="*/ 118 w 125" name="T12"/>
                  <a:gd fmla="*/ 53 h 179" name="T13"/>
                  <a:gd fmla="*/ 118 w 125" name="T14"/>
                  <a:gd fmla="*/ 53 h 179" name="T15"/>
                  <a:gd fmla="*/ 125 w 125" name="T16"/>
                  <a:gd fmla="*/ 71 h 179" name="T17"/>
                  <a:gd fmla="*/ 125 w 125" name="T18"/>
                  <a:gd fmla="*/ 153 h 179" name="T19"/>
                  <a:gd fmla="*/ 118 w 125" name="T20"/>
                  <a:gd fmla="*/ 171 h 179" name="T21"/>
                  <a:gd fmla="*/ 118 w 125" name="T22"/>
                  <a:gd fmla="*/ 171 h 179" name="T23"/>
                  <a:gd fmla="*/ 100 w 125" name="T24"/>
                  <a:gd fmla="*/ 179 h 179" name="T25"/>
                  <a:gd fmla="*/ 63 w 125" name="T26"/>
                  <a:gd fmla="*/ 179 h 179" name="T27"/>
                  <a:gd fmla="*/ 63 w 125" name="T28"/>
                  <a:gd fmla="*/ 169 h 179" name="T29"/>
                  <a:gd fmla="*/ 100 w 125" name="T30"/>
                  <a:gd fmla="*/ 169 h 179" name="T31"/>
                  <a:gd fmla="*/ 110 w 125" name="T32"/>
                  <a:gd fmla="*/ 164 h 179" name="T33"/>
                  <a:gd fmla="*/ 115 w 125" name="T34"/>
                  <a:gd fmla="*/ 153 h 179" name="T35"/>
                  <a:gd fmla="*/ 115 w 125" name="T36"/>
                  <a:gd fmla="*/ 71 h 179" name="T37"/>
                  <a:gd fmla="*/ 110 w 125" name="T38"/>
                  <a:gd fmla="*/ 60 h 179" name="T39"/>
                  <a:gd fmla="*/ 100 w 125" name="T40"/>
                  <a:gd fmla="*/ 56 h 179" name="T41"/>
                  <a:gd fmla="*/ 90 w 125" name="T42"/>
                  <a:gd fmla="*/ 56 h 179" name="T43"/>
                  <a:gd fmla="*/ 85 w 125" name="T44"/>
                  <a:gd fmla="*/ 56 h 179" name="T45"/>
                  <a:gd fmla="*/ 85 w 125" name="T46"/>
                  <a:gd fmla="*/ 50 h 179" name="T47"/>
                  <a:gd fmla="*/ 85 w 125" name="T48"/>
                  <a:gd fmla="*/ 15 h 179" name="T49"/>
                  <a:gd fmla="*/ 83 w 125" name="T50"/>
                  <a:gd fmla="*/ 11 h 179" name="T51"/>
                  <a:gd fmla="*/ 80 w 125" name="T52"/>
                  <a:gd fmla="*/ 10 h 179" name="T53"/>
                  <a:gd fmla="*/ 63 w 125" name="T54"/>
                  <a:gd fmla="*/ 10 h 179" name="T55"/>
                  <a:gd fmla="*/ 63 w 125" name="T56"/>
                  <a:gd fmla="*/ 0 h 179" name="T57"/>
                  <a:gd fmla="*/ 25 w 125" name="T58"/>
                  <a:gd fmla="*/ 45 h 179" name="T59"/>
                  <a:gd fmla="*/ 30 w 125" name="T60"/>
                  <a:gd fmla="*/ 45 h 179" name="T61"/>
                  <a:gd fmla="*/ 30 w 125" name="T62"/>
                  <a:gd fmla="*/ 15 h 179" name="T63"/>
                  <a:gd fmla="*/ 34 w 125" name="T64"/>
                  <a:gd fmla="*/ 4 h 179" name="T65"/>
                  <a:gd fmla="*/ 45 w 125" name="T66"/>
                  <a:gd fmla="*/ 0 h 179" name="T67"/>
                  <a:gd fmla="*/ 63 w 125" name="T68"/>
                  <a:gd fmla="*/ 0 h 179" name="T69"/>
                  <a:gd fmla="*/ 63 w 125" name="T70"/>
                  <a:gd fmla="*/ 10 h 179" name="T71"/>
                  <a:gd fmla="*/ 45 w 125" name="T72"/>
                  <a:gd fmla="*/ 10 h 179" name="T73"/>
                  <a:gd fmla="*/ 42 w 125" name="T74"/>
                  <a:gd fmla="*/ 11 h 179" name="T75"/>
                  <a:gd fmla="*/ 40 w 125" name="T76"/>
                  <a:gd fmla="*/ 15 h 179" name="T77"/>
                  <a:gd fmla="*/ 40 w 125" name="T78"/>
                  <a:gd fmla="*/ 50 h 179" name="T79"/>
                  <a:gd fmla="*/ 40 w 125" name="T80"/>
                  <a:gd fmla="*/ 56 h 179" name="T81"/>
                  <a:gd fmla="*/ 35 w 125" name="T82"/>
                  <a:gd fmla="*/ 56 h 179" name="T83"/>
                  <a:gd fmla="*/ 25 w 125" name="T84"/>
                  <a:gd fmla="*/ 56 h 179" name="T85"/>
                  <a:gd fmla="*/ 15 w 125" name="T86"/>
                  <a:gd fmla="*/ 60 h 179" name="T87"/>
                  <a:gd fmla="*/ 10 w 125" name="T88"/>
                  <a:gd fmla="*/ 71 h 179" name="T89"/>
                  <a:gd fmla="*/ 10 w 125" name="T90"/>
                  <a:gd fmla="*/ 153 h 179" name="T91"/>
                  <a:gd fmla="*/ 15 w 125" name="T92"/>
                  <a:gd fmla="*/ 164 h 179" name="T93"/>
                  <a:gd fmla="*/ 25 w 125" name="T94"/>
                  <a:gd fmla="*/ 169 h 179" name="T95"/>
                  <a:gd fmla="*/ 63 w 125" name="T96"/>
                  <a:gd fmla="*/ 169 h 179" name="T97"/>
                  <a:gd fmla="*/ 63 w 125" name="T98"/>
                  <a:gd fmla="*/ 179 h 179" name="T99"/>
                  <a:gd fmla="*/ 25 w 125" name="T100"/>
                  <a:gd fmla="*/ 179 h 179" name="T101"/>
                  <a:gd fmla="*/ 7 w 125" name="T102"/>
                  <a:gd fmla="*/ 171 h 179" name="T103"/>
                  <a:gd fmla="*/ 7 w 125" name="T104"/>
                  <a:gd fmla="*/ 171 h 179" name="T105"/>
                  <a:gd fmla="*/ 0 w 125" name="T106"/>
                  <a:gd fmla="*/ 153 h 179" name="T107"/>
                  <a:gd fmla="*/ 0 w 125" name="T108"/>
                  <a:gd fmla="*/ 71 h 179" name="T109"/>
                  <a:gd fmla="*/ 7 w 125" name="T110"/>
                  <a:gd fmla="*/ 53 h 179" name="T111"/>
                  <a:gd fmla="*/ 7 w 125" name="T112"/>
                  <a:gd fmla="*/ 53 h 179" name="T113"/>
                  <a:gd fmla="*/ 25 w 125" name="T114"/>
                  <a:gd fmla="*/ 45 h 179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79" w="125">
                    <a:moveTo>
                      <a:pt x="63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4" y="0"/>
                      <a:pt x="88" y="1"/>
                      <a:pt x="91" y="4"/>
                    </a:cubicBezTo>
                    <a:cubicBezTo>
                      <a:pt x="93" y="7"/>
                      <a:pt x="95" y="11"/>
                      <a:pt x="95" y="1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07" y="45"/>
                      <a:pt x="113" y="48"/>
                      <a:pt x="118" y="53"/>
                    </a:cubicBezTo>
                    <a:cubicBezTo>
                      <a:pt x="118" y="53"/>
                      <a:pt x="118" y="53"/>
                      <a:pt x="118" y="53"/>
                    </a:cubicBezTo>
                    <a:cubicBezTo>
                      <a:pt x="122" y="57"/>
                      <a:pt x="125" y="64"/>
                      <a:pt x="125" y="71"/>
                    </a:cubicBezTo>
                    <a:cubicBezTo>
                      <a:pt x="125" y="153"/>
                      <a:pt x="125" y="153"/>
                      <a:pt x="125" y="153"/>
                    </a:cubicBezTo>
                    <a:cubicBezTo>
                      <a:pt x="125" y="160"/>
                      <a:pt x="122" y="167"/>
                      <a:pt x="118" y="171"/>
                    </a:cubicBezTo>
                    <a:cubicBezTo>
                      <a:pt x="118" y="171"/>
                      <a:pt x="118" y="171"/>
                      <a:pt x="118" y="171"/>
                    </a:cubicBezTo>
                    <a:cubicBezTo>
                      <a:pt x="113" y="176"/>
                      <a:pt x="107" y="179"/>
                      <a:pt x="100" y="179"/>
                    </a:cubicBezTo>
                    <a:cubicBezTo>
                      <a:pt x="63" y="179"/>
                      <a:pt x="63" y="179"/>
                      <a:pt x="63" y="179"/>
                    </a:cubicBezTo>
                    <a:cubicBezTo>
                      <a:pt x="63" y="169"/>
                      <a:pt x="63" y="169"/>
                      <a:pt x="63" y="169"/>
                    </a:cubicBezTo>
                    <a:cubicBezTo>
                      <a:pt x="100" y="169"/>
                      <a:pt x="100" y="169"/>
                      <a:pt x="100" y="169"/>
                    </a:cubicBezTo>
                    <a:cubicBezTo>
                      <a:pt x="104" y="169"/>
                      <a:pt x="108" y="167"/>
                      <a:pt x="110" y="164"/>
                    </a:cubicBezTo>
                    <a:cubicBezTo>
                      <a:pt x="113" y="161"/>
                      <a:pt x="115" y="158"/>
                      <a:pt x="115" y="153"/>
                    </a:cubicBezTo>
                    <a:cubicBezTo>
                      <a:pt x="115" y="71"/>
                      <a:pt x="115" y="71"/>
                      <a:pt x="115" y="71"/>
                    </a:cubicBezTo>
                    <a:cubicBezTo>
                      <a:pt x="115" y="67"/>
                      <a:pt x="113" y="63"/>
                      <a:pt x="110" y="60"/>
                    </a:cubicBezTo>
                    <a:cubicBezTo>
                      <a:pt x="108" y="57"/>
                      <a:pt x="104" y="56"/>
                      <a:pt x="100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3"/>
                      <a:pt x="84" y="12"/>
                      <a:pt x="83" y="11"/>
                    </a:cubicBezTo>
                    <a:cubicBezTo>
                      <a:pt x="82" y="11"/>
                      <a:pt x="81" y="10"/>
                      <a:pt x="80" y="10"/>
                    </a:cubicBezTo>
                    <a:cubicBezTo>
                      <a:pt x="63" y="10"/>
                      <a:pt x="63" y="10"/>
                      <a:pt x="63" y="10"/>
                    </a:cubicBezTo>
                    <a:lnTo>
                      <a:pt x="63" y="0"/>
                    </a:lnTo>
                    <a:close/>
                    <a:moveTo>
                      <a:pt x="25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1"/>
                      <a:pt x="32" y="7"/>
                      <a:pt x="34" y="4"/>
                    </a:cubicBezTo>
                    <a:cubicBezTo>
                      <a:pt x="37" y="1"/>
                      <a:pt x="41" y="0"/>
                      <a:pt x="45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3" y="11"/>
                      <a:pt x="42" y="11"/>
                    </a:cubicBezTo>
                    <a:cubicBezTo>
                      <a:pt x="41" y="12"/>
                      <a:pt x="40" y="13"/>
                      <a:pt x="40" y="15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1" y="56"/>
                      <a:pt x="17" y="57"/>
                      <a:pt x="15" y="60"/>
                    </a:cubicBezTo>
                    <a:cubicBezTo>
                      <a:pt x="12" y="63"/>
                      <a:pt x="10" y="67"/>
                      <a:pt x="10" y="71"/>
                    </a:cubicBezTo>
                    <a:cubicBezTo>
                      <a:pt x="10" y="153"/>
                      <a:pt x="10" y="153"/>
                      <a:pt x="10" y="153"/>
                    </a:cubicBezTo>
                    <a:cubicBezTo>
                      <a:pt x="10" y="158"/>
                      <a:pt x="12" y="161"/>
                      <a:pt x="15" y="164"/>
                    </a:cubicBezTo>
                    <a:cubicBezTo>
                      <a:pt x="17" y="167"/>
                      <a:pt x="21" y="169"/>
                      <a:pt x="25" y="169"/>
                    </a:cubicBezTo>
                    <a:cubicBezTo>
                      <a:pt x="63" y="169"/>
                      <a:pt x="63" y="169"/>
                      <a:pt x="63" y="169"/>
                    </a:cubicBezTo>
                    <a:cubicBezTo>
                      <a:pt x="63" y="179"/>
                      <a:pt x="63" y="179"/>
                      <a:pt x="63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18" y="179"/>
                      <a:pt x="12" y="176"/>
                      <a:pt x="7" y="171"/>
                    </a:cubicBezTo>
                    <a:cubicBezTo>
                      <a:pt x="7" y="171"/>
                      <a:pt x="7" y="171"/>
                      <a:pt x="7" y="171"/>
                    </a:cubicBezTo>
                    <a:cubicBezTo>
                      <a:pt x="3" y="167"/>
                      <a:pt x="0" y="160"/>
                      <a:pt x="0" y="153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4"/>
                      <a:pt x="3" y="57"/>
                      <a:pt x="7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12" y="48"/>
                      <a:pt x="18" y="45"/>
                      <a:pt x="25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5" name="Freeform 8"/>
              <p:cNvSpPr/>
              <p:nvPr/>
            </p:nvSpPr>
            <p:spPr bwMode="auto">
              <a:xfrm>
                <a:off x="-47625" y="1184275"/>
                <a:ext cx="371475" cy="239713"/>
              </a:xfrm>
              <a:custGeom>
                <a:gdLst>
                  <a:gd fmla="*/ 99 w 99" name="T0"/>
                  <a:gd fmla="*/ 0 h 64" name="T1"/>
                  <a:gd fmla="*/ 99 w 99" name="T2"/>
                  <a:gd fmla="*/ 48 h 64" name="T3"/>
                  <a:gd fmla="*/ 82 w 99" name="T4"/>
                  <a:gd fmla="*/ 64 h 64" name="T5"/>
                  <a:gd fmla="*/ 18 w 99" name="T6"/>
                  <a:gd fmla="*/ 64 h 64" name="T7"/>
                  <a:gd fmla="*/ 0 w 99" name="T8"/>
                  <a:gd fmla="*/ 48 h 64" name="T9"/>
                  <a:gd fmla="*/ 0 w 99" name="T10"/>
                  <a:gd fmla="*/ 0 h 64" name="T11"/>
                  <a:gd fmla="*/ 99 w 99" name="T12"/>
                  <a:gd fmla="*/ 0 h 6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4" w="99">
                    <a:moveTo>
                      <a:pt x="99" y="0"/>
                    </a:moveTo>
                    <a:cubicBezTo>
                      <a:pt x="99" y="48"/>
                      <a:pt x="99" y="48"/>
                      <a:pt x="99" y="48"/>
                    </a:cubicBezTo>
                    <a:cubicBezTo>
                      <a:pt x="99" y="57"/>
                      <a:pt x="91" y="64"/>
                      <a:pt x="82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8" y="64"/>
                      <a:pt x="0" y="57"/>
                      <a:pt x="0" y="4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" y="0"/>
                      <a:pt x="71" y="0"/>
                      <a:pt x="9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6" name="Freeform 9"/>
              <p:cNvSpPr/>
              <p:nvPr/>
            </p:nvSpPr>
            <p:spPr bwMode="auto">
              <a:xfrm>
                <a:off x="-3175" y="749300"/>
                <a:ext cx="282575" cy="182563"/>
              </a:xfrm>
              <a:custGeom>
                <a:gdLst>
                  <a:gd fmla="*/ 75 w 75" name="T0"/>
                  <a:gd fmla="*/ 49 h 49" name="T1"/>
                  <a:gd fmla="*/ 75 w 75" name="T2"/>
                  <a:gd fmla="*/ 12 h 49" name="T3"/>
                  <a:gd fmla="*/ 62 w 75" name="T4"/>
                  <a:gd fmla="*/ 0 h 49" name="T5"/>
                  <a:gd fmla="*/ 13 w 75" name="T6"/>
                  <a:gd fmla="*/ 0 h 49" name="T7"/>
                  <a:gd fmla="*/ 0 w 75" name="T8"/>
                  <a:gd fmla="*/ 12 h 49" name="T9"/>
                  <a:gd fmla="*/ 0 w 75" name="T10"/>
                  <a:gd fmla="*/ 49 h 49" name="T11"/>
                  <a:gd fmla="*/ 75 w 75" name="T12"/>
                  <a:gd fmla="*/ 49 h 4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9" w="75">
                    <a:moveTo>
                      <a:pt x="75" y="49"/>
                    </a:move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6"/>
                      <a:pt x="69" y="0"/>
                      <a:pt x="6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7" y="49"/>
                      <a:pt x="54" y="49"/>
                      <a:pt x="75" y="4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3178920" y="1916024"/>
              <a:ext cx="448199" cy="345558"/>
              <a:chOff x="-276225" y="2278063"/>
              <a:chExt cx="831850" cy="641350"/>
            </a:xfrm>
            <a:solidFill>
              <a:schemeClr val="bg1">
                <a:lumMod val="75000"/>
              </a:schemeClr>
            </a:solidFill>
          </p:grpSpPr>
          <p:sp>
            <p:nvSpPr>
              <p:cNvPr id="120" name="Freeform 10"/>
              <p:cNvSpPr/>
              <p:nvPr/>
            </p:nvSpPr>
            <p:spPr bwMode="auto">
              <a:xfrm>
                <a:off x="53975" y="2278063"/>
                <a:ext cx="501650" cy="503238"/>
              </a:xfrm>
              <a:custGeom>
                <a:gdLst>
                  <a:gd fmla="*/ 124 w 134" name="T0"/>
                  <a:gd fmla="*/ 78 h 134" name="T1"/>
                  <a:gd fmla="*/ 66 w 134" name="T2"/>
                  <a:gd fmla="*/ 116 h 134" name="T3"/>
                  <a:gd fmla="*/ 64 w 134" name="T4"/>
                  <a:gd fmla="*/ 116 h 134" name="T5"/>
                  <a:gd fmla="*/ 58 w 134" name="T6"/>
                  <a:gd fmla="*/ 116 h 134" name="T7"/>
                  <a:gd fmla="*/ 44 w 134" name="T8"/>
                  <a:gd fmla="*/ 119 h 134" name="T9"/>
                  <a:gd fmla="*/ 23 w 134" name="T10"/>
                  <a:gd fmla="*/ 111 h 134" name="T11"/>
                  <a:gd fmla="*/ 15 w 134" name="T12"/>
                  <a:gd fmla="*/ 90 h 134" name="T13"/>
                  <a:gd fmla="*/ 18 w 134" name="T14"/>
                  <a:gd fmla="*/ 75 h 134" name="T15"/>
                  <a:gd fmla="*/ 18 w 134" name="T16"/>
                  <a:gd fmla="*/ 69 h 134" name="T17"/>
                  <a:gd fmla="*/ 18 w 134" name="T18"/>
                  <a:gd fmla="*/ 68 h 134" name="T19"/>
                  <a:gd fmla="*/ 56 w 134" name="T20"/>
                  <a:gd fmla="*/ 10 h 134" name="T21"/>
                  <a:gd fmla="*/ 56 w 134" name="T22"/>
                  <a:gd fmla="*/ 10 h 134" name="T23"/>
                  <a:gd fmla="*/ 68 w 134" name="T24"/>
                  <a:gd fmla="*/ 8 h 134" name="T25"/>
                  <a:gd fmla="*/ 88 w 134" name="T26"/>
                  <a:gd fmla="*/ 16 h 134" name="T27"/>
                  <a:gd fmla="*/ 90 w 134" name="T28"/>
                  <a:gd fmla="*/ 20 h 134" name="T29"/>
                  <a:gd fmla="*/ 99 w 134" name="T30"/>
                  <a:gd fmla="*/ 21 h 134" name="T31"/>
                  <a:gd fmla="*/ 98 w 134" name="T32"/>
                  <a:gd fmla="*/ 12 h 134" name="T33"/>
                  <a:gd fmla="*/ 91 w 134" name="T34"/>
                  <a:gd fmla="*/ 10 h 134" name="T35"/>
                  <a:gd fmla="*/ 69 w 134" name="T36"/>
                  <a:gd fmla="*/ 1 h 134" name="T37"/>
                  <a:gd fmla="*/ 51 w 134" name="T38"/>
                  <a:gd fmla="*/ 5 h 134" name="T39"/>
                  <a:gd fmla="*/ 51 w 134" name="T40"/>
                  <a:gd fmla="*/ 5 h 134" name="T41"/>
                  <a:gd fmla="*/ 51 w 134" name="T42"/>
                  <a:gd fmla="*/ 5 h 134" name="T43"/>
                  <a:gd fmla="*/ 11 w 134" name="T44"/>
                  <a:gd fmla="*/ 66 h 134" name="T45"/>
                  <a:gd fmla="*/ 11 w 134" name="T46"/>
                  <a:gd fmla="*/ 66 h 134" name="T47"/>
                  <a:gd fmla="*/ 5 w 134" name="T48"/>
                  <a:gd fmla="*/ 71 h 134" name="T49"/>
                  <a:gd fmla="*/ 1 w 134" name="T50"/>
                  <a:gd fmla="*/ 101 h 134" name="T51"/>
                  <a:gd fmla="*/ 10 w 134" name="T52"/>
                  <a:gd fmla="*/ 124 h 134" name="T53"/>
                  <a:gd fmla="*/ 33 w 134" name="T54"/>
                  <a:gd fmla="*/ 133 h 134" name="T55"/>
                  <a:gd fmla="*/ 62 w 134" name="T56"/>
                  <a:gd fmla="*/ 129 h 134" name="T57"/>
                  <a:gd fmla="*/ 67 w 134" name="T58"/>
                  <a:gd fmla="*/ 122 h 134" name="T59"/>
                  <a:gd fmla="*/ 68 w 134" name="T60"/>
                  <a:gd fmla="*/ 122 h 134" name="T61"/>
                  <a:gd fmla="*/ 129 w 134" name="T62"/>
                  <a:gd fmla="*/ 83 h 134" name="T63"/>
                  <a:gd fmla="*/ 129 w 134" name="T64"/>
                  <a:gd fmla="*/ 83 h 134" name="T65"/>
                  <a:gd fmla="*/ 129 w 134" name="T66"/>
                  <a:gd fmla="*/ 83 h 134" name="T67"/>
                  <a:gd fmla="*/ 133 w 134" name="T68"/>
                  <a:gd fmla="*/ 65 h 134" name="T69"/>
                  <a:gd fmla="*/ 124 w 134" name="T70"/>
                  <a:gd fmla="*/ 42 h 134" name="T71"/>
                  <a:gd fmla="*/ 122 w 134" name="T72"/>
                  <a:gd fmla="*/ 35 h 134" name="T73"/>
                  <a:gd fmla="*/ 113 w 134" name="T74"/>
                  <a:gd fmla="*/ 34 h 134" name="T75"/>
                  <a:gd fmla="*/ 114 w 134" name="T76"/>
                  <a:gd fmla="*/ 44 h 134" name="T77"/>
                  <a:gd fmla="*/ 118 w 134" name="T78"/>
                  <a:gd fmla="*/ 46 h 134" name="T79"/>
                  <a:gd fmla="*/ 126 w 134" name="T80"/>
                  <a:gd fmla="*/ 66 h 134" name="T81"/>
                  <a:gd fmla="*/ 124 w 134" name="T82"/>
                  <a:gd fmla="*/ 78 h 134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34" w="134">
                    <a:moveTo>
                      <a:pt x="124" y="78"/>
                    </a:moveTo>
                    <a:cubicBezTo>
                      <a:pt x="105" y="97"/>
                      <a:pt x="84" y="110"/>
                      <a:pt x="66" y="116"/>
                    </a:cubicBezTo>
                    <a:cubicBezTo>
                      <a:pt x="65" y="116"/>
                      <a:pt x="64" y="116"/>
                      <a:pt x="64" y="116"/>
                    </a:cubicBezTo>
                    <a:cubicBezTo>
                      <a:pt x="62" y="115"/>
                      <a:pt x="60" y="115"/>
                      <a:pt x="58" y="116"/>
                    </a:cubicBezTo>
                    <a:cubicBezTo>
                      <a:pt x="53" y="117"/>
                      <a:pt x="49" y="119"/>
                      <a:pt x="44" y="119"/>
                    </a:cubicBezTo>
                    <a:cubicBezTo>
                      <a:pt x="36" y="119"/>
                      <a:pt x="28" y="116"/>
                      <a:pt x="23" y="111"/>
                    </a:cubicBezTo>
                    <a:cubicBezTo>
                      <a:pt x="18" y="106"/>
                      <a:pt x="15" y="99"/>
                      <a:pt x="15" y="90"/>
                    </a:cubicBezTo>
                    <a:cubicBezTo>
                      <a:pt x="15" y="86"/>
                      <a:pt x="16" y="81"/>
                      <a:pt x="18" y="75"/>
                    </a:cubicBezTo>
                    <a:cubicBezTo>
                      <a:pt x="19" y="73"/>
                      <a:pt x="19" y="71"/>
                      <a:pt x="18" y="69"/>
                    </a:cubicBezTo>
                    <a:cubicBezTo>
                      <a:pt x="18" y="69"/>
                      <a:pt x="18" y="69"/>
                      <a:pt x="18" y="68"/>
                    </a:cubicBezTo>
                    <a:cubicBezTo>
                      <a:pt x="24" y="49"/>
                      <a:pt x="37" y="28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8" y="7"/>
                      <a:pt x="63" y="7"/>
                      <a:pt x="68" y="8"/>
                    </a:cubicBezTo>
                    <a:cubicBezTo>
                      <a:pt x="75" y="9"/>
                      <a:pt x="83" y="13"/>
                      <a:pt x="88" y="16"/>
                    </a:cubicBezTo>
                    <a:cubicBezTo>
                      <a:pt x="88" y="17"/>
                      <a:pt x="89" y="19"/>
                      <a:pt x="90" y="20"/>
                    </a:cubicBezTo>
                    <a:cubicBezTo>
                      <a:pt x="93" y="23"/>
                      <a:pt x="97" y="23"/>
                      <a:pt x="99" y="21"/>
                    </a:cubicBezTo>
                    <a:cubicBezTo>
                      <a:pt x="102" y="19"/>
                      <a:pt x="101" y="15"/>
                      <a:pt x="98" y="12"/>
                    </a:cubicBezTo>
                    <a:cubicBezTo>
                      <a:pt x="96" y="10"/>
                      <a:pt x="94" y="9"/>
                      <a:pt x="91" y="10"/>
                    </a:cubicBezTo>
                    <a:cubicBezTo>
                      <a:pt x="86" y="6"/>
                      <a:pt x="77" y="3"/>
                      <a:pt x="69" y="1"/>
                    </a:cubicBezTo>
                    <a:cubicBezTo>
                      <a:pt x="62" y="0"/>
                      <a:pt x="55" y="0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31" y="24"/>
                      <a:pt x="18" y="46"/>
                      <a:pt x="11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9" y="66"/>
                      <a:pt x="6" y="68"/>
                      <a:pt x="5" y="71"/>
                    </a:cubicBezTo>
                    <a:cubicBezTo>
                      <a:pt x="1" y="82"/>
                      <a:pt x="0" y="92"/>
                      <a:pt x="1" y="101"/>
                    </a:cubicBezTo>
                    <a:cubicBezTo>
                      <a:pt x="1" y="110"/>
                      <a:pt x="5" y="118"/>
                      <a:pt x="10" y="124"/>
                    </a:cubicBezTo>
                    <a:cubicBezTo>
                      <a:pt x="16" y="129"/>
                      <a:pt x="24" y="133"/>
                      <a:pt x="33" y="133"/>
                    </a:cubicBezTo>
                    <a:cubicBezTo>
                      <a:pt x="42" y="134"/>
                      <a:pt x="52" y="133"/>
                      <a:pt x="62" y="129"/>
                    </a:cubicBezTo>
                    <a:cubicBezTo>
                      <a:pt x="65" y="128"/>
                      <a:pt x="67" y="125"/>
                      <a:pt x="67" y="122"/>
                    </a:cubicBezTo>
                    <a:cubicBezTo>
                      <a:pt x="68" y="122"/>
                      <a:pt x="68" y="122"/>
                      <a:pt x="68" y="122"/>
                    </a:cubicBezTo>
                    <a:cubicBezTo>
                      <a:pt x="87" y="116"/>
                      <a:pt x="110" y="103"/>
                      <a:pt x="129" y="83"/>
                    </a:cubicBezTo>
                    <a:cubicBezTo>
                      <a:pt x="129" y="83"/>
                      <a:pt x="129" y="83"/>
                      <a:pt x="129" y="83"/>
                    </a:cubicBezTo>
                    <a:cubicBezTo>
                      <a:pt x="129" y="83"/>
                      <a:pt x="129" y="83"/>
                      <a:pt x="129" y="83"/>
                    </a:cubicBezTo>
                    <a:cubicBezTo>
                      <a:pt x="133" y="78"/>
                      <a:pt x="134" y="72"/>
                      <a:pt x="133" y="65"/>
                    </a:cubicBezTo>
                    <a:cubicBezTo>
                      <a:pt x="131" y="57"/>
                      <a:pt x="127" y="48"/>
                      <a:pt x="124" y="42"/>
                    </a:cubicBezTo>
                    <a:cubicBezTo>
                      <a:pt x="125" y="40"/>
                      <a:pt x="124" y="37"/>
                      <a:pt x="122" y="35"/>
                    </a:cubicBezTo>
                    <a:cubicBezTo>
                      <a:pt x="119" y="32"/>
                      <a:pt x="115" y="32"/>
                      <a:pt x="113" y="34"/>
                    </a:cubicBezTo>
                    <a:cubicBezTo>
                      <a:pt x="110" y="37"/>
                      <a:pt x="111" y="41"/>
                      <a:pt x="114" y="44"/>
                    </a:cubicBezTo>
                    <a:cubicBezTo>
                      <a:pt x="115" y="45"/>
                      <a:pt x="116" y="46"/>
                      <a:pt x="118" y="46"/>
                    </a:cubicBezTo>
                    <a:cubicBezTo>
                      <a:pt x="121" y="51"/>
                      <a:pt x="125" y="59"/>
                      <a:pt x="126" y="66"/>
                    </a:cubicBezTo>
                    <a:cubicBezTo>
                      <a:pt x="127" y="71"/>
                      <a:pt x="127" y="76"/>
                      <a:pt x="124" y="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1" name="Freeform 11"/>
              <p:cNvSpPr/>
              <p:nvPr/>
            </p:nvSpPr>
            <p:spPr bwMode="auto">
              <a:xfrm>
                <a:off x="-220662" y="2476500"/>
                <a:ext cx="93663" cy="95250"/>
              </a:xfrm>
              <a:custGeom>
                <a:gdLst>
                  <a:gd fmla="*/ 21 w 25" name="T0"/>
                  <a:gd fmla="*/ 4 h 25" name="T1"/>
                  <a:gd fmla="*/ 5 w 25" name="T2"/>
                  <a:gd fmla="*/ 4 h 25" name="T3"/>
                  <a:gd fmla="*/ 5 w 25" name="T4"/>
                  <a:gd fmla="*/ 20 h 25" name="T5"/>
                  <a:gd fmla="*/ 21 w 25" name="T6"/>
                  <a:gd fmla="*/ 20 h 25" name="T7"/>
                  <a:gd fmla="*/ 21 w 25" name="T8"/>
                  <a:gd fmla="*/ 4 h 2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5" w="25">
                    <a:moveTo>
                      <a:pt x="21" y="4"/>
                    </a:moveTo>
                    <a:cubicBezTo>
                      <a:pt x="16" y="0"/>
                      <a:pt x="9" y="0"/>
                      <a:pt x="5" y="4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9" y="25"/>
                      <a:pt x="16" y="25"/>
                      <a:pt x="21" y="20"/>
                    </a:cubicBezTo>
                    <a:cubicBezTo>
                      <a:pt x="25" y="16"/>
                      <a:pt x="25" y="9"/>
                      <a:pt x="2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2" name="Freeform 12"/>
              <p:cNvSpPr>
                <a:spLocks noEditPoints="1"/>
              </p:cNvSpPr>
              <p:nvPr/>
            </p:nvSpPr>
            <p:spPr bwMode="auto">
              <a:xfrm>
                <a:off x="-276225" y="2417763"/>
                <a:ext cx="209550" cy="209550"/>
              </a:xfrm>
              <a:custGeom>
                <a:gdLst>
                  <a:gd fmla="*/ 48 w 56" name="T0"/>
                  <a:gd fmla="*/ 9 h 56" name="T1"/>
                  <a:gd fmla="*/ 28 w 56" name="T2"/>
                  <a:gd fmla="*/ 0 h 56" name="T3"/>
                  <a:gd fmla="*/ 28 w 56" name="T4"/>
                  <a:gd fmla="*/ 7 h 56" name="T5"/>
                  <a:gd fmla="*/ 43 w 56" name="T6"/>
                  <a:gd fmla="*/ 13 h 56" name="T7"/>
                  <a:gd fmla="*/ 49 w 56" name="T8"/>
                  <a:gd fmla="*/ 28 h 56" name="T9"/>
                  <a:gd fmla="*/ 49 w 56" name="T10"/>
                  <a:gd fmla="*/ 28 h 56" name="T11"/>
                  <a:gd fmla="*/ 43 w 56" name="T12"/>
                  <a:gd fmla="*/ 43 h 56" name="T13"/>
                  <a:gd fmla="*/ 28 w 56" name="T14"/>
                  <a:gd fmla="*/ 49 h 56" name="T15"/>
                  <a:gd fmla="*/ 28 w 56" name="T16"/>
                  <a:gd fmla="*/ 56 h 56" name="T17"/>
                  <a:gd fmla="*/ 28 w 56" name="T18"/>
                  <a:gd fmla="*/ 56 h 56" name="T19"/>
                  <a:gd fmla="*/ 48 w 56" name="T20"/>
                  <a:gd fmla="*/ 48 h 56" name="T21"/>
                  <a:gd fmla="*/ 56 w 56" name="T22"/>
                  <a:gd fmla="*/ 28 h 56" name="T23"/>
                  <a:gd fmla="*/ 56 w 56" name="T24"/>
                  <a:gd fmla="*/ 28 h 56" name="T25"/>
                  <a:gd fmla="*/ 48 w 56" name="T26"/>
                  <a:gd fmla="*/ 9 h 56" name="T27"/>
                  <a:gd fmla="*/ 28 w 56" name="T28"/>
                  <a:gd fmla="*/ 0 h 56" name="T29"/>
                  <a:gd fmla="*/ 8 w 56" name="T30"/>
                  <a:gd fmla="*/ 9 h 56" name="T31"/>
                  <a:gd fmla="*/ 0 w 56" name="T32"/>
                  <a:gd fmla="*/ 28 h 56" name="T33"/>
                  <a:gd fmla="*/ 0 w 56" name="T34"/>
                  <a:gd fmla="*/ 28 h 56" name="T35"/>
                  <a:gd fmla="*/ 8 w 56" name="T36"/>
                  <a:gd fmla="*/ 48 h 56" name="T37"/>
                  <a:gd fmla="*/ 28 w 56" name="T38"/>
                  <a:gd fmla="*/ 56 h 56" name="T39"/>
                  <a:gd fmla="*/ 28 w 56" name="T40"/>
                  <a:gd fmla="*/ 56 h 56" name="T41"/>
                  <a:gd fmla="*/ 28 w 56" name="T42"/>
                  <a:gd fmla="*/ 49 h 56" name="T43"/>
                  <a:gd fmla="*/ 13 w 56" name="T44"/>
                  <a:gd fmla="*/ 43 h 56" name="T45"/>
                  <a:gd fmla="*/ 7 w 56" name="T46"/>
                  <a:gd fmla="*/ 28 h 56" name="T47"/>
                  <a:gd fmla="*/ 7 w 56" name="T48"/>
                  <a:gd fmla="*/ 28 h 56" name="T49"/>
                  <a:gd fmla="*/ 13 w 56" name="T50"/>
                  <a:gd fmla="*/ 13 h 56" name="T51"/>
                  <a:gd fmla="*/ 28 w 56" name="T52"/>
                  <a:gd fmla="*/ 7 h 56" name="T53"/>
                  <a:gd fmla="*/ 28 w 56" name="T54"/>
                  <a:gd fmla="*/ 0 h 56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56" w="56">
                    <a:moveTo>
                      <a:pt x="48" y="9"/>
                    </a:moveTo>
                    <a:cubicBezTo>
                      <a:pt x="42" y="3"/>
                      <a:pt x="35" y="0"/>
                      <a:pt x="28" y="0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33" y="7"/>
                      <a:pt x="39" y="9"/>
                      <a:pt x="43" y="13"/>
                    </a:cubicBezTo>
                    <a:cubicBezTo>
                      <a:pt x="47" y="18"/>
                      <a:pt x="49" y="23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34"/>
                      <a:pt x="47" y="39"/>
                      <a:pt x="43" y="43"/>
                    </a:cubicBezTo>
                    <a:cubicBezTo>
                      <a:pt x="39" y="47"/>
                      <a:pt x="33" y="49"/>
                      <a:pt x="28" y="49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35" y="56"/>
                      <a:pt x="42" y="54"/>
                      <a:pt x="48" y="48"/>
                    </a:cubicBezTo>
                    <a:cubicBezTo>
                      <a:pt x="53" y="43"/>
                      <a:pt x="56" y="35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1"/>
                      <a:pt x="53" y="14"/>
                      <a:pt x="48" y="9"/>
                    </a:cubicBezTo>
                    <a:close/>
                    <a:moveTo>
                      <a:pt x="28" y="0"/>
                    </a:moveTo>
                    <a:cubicBezTo>
                      <a:pt x="21" y="0"/>
                      <a:pt x="13" y="3"/>
                      <a:pt x="8" y="9"/>
                    </a:cubicBezTo>
                    <a:cubicBezTo>
                      <a:pt x="3" y="14"/>
                      <a:pt x="0" y="21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5"/>
                      <a:pt x="3" y="43"/>
                      <a:pt x="8" y="48"/>
                    </a:cubicBezTo>
                    <a:cubicBezTo>
                      <a:pt x="13" y="54"/>
                      <a:pt x="21" y="56"/>
                      <a:pt x="28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2" y="49"/>
                      <a:pt x="17" y="47"/>
                      <a:pt x="13" y="43"/>
                    </a:cubicBezTo>
                    <a:cubicBezTo>
                      <a:pt x="9" y="39"/>
                      <a:pt x="7" y="34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3"/>
                      <a:pt x="9" y="18"/>
                      <a:pt x="13" y="13"/>
                    </a:cubicBezTo>
                    <a:cubicBezTo>
                      <a:pt x="17" y="9"/>
                      <a:pt x="22" y="7"/>
                      <a:pt x="28" y="7"/>
                    </a:cubicBez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3" name="Freeform 13"/>
              <p:cNvSpPr/>
              <p:nvPr/>
            </p:nvSpPr>
            <p:spPr bwMode="auto">
              <a:xfrm>
                <a:off x="-227012" y="2630488"/>
                <a:ext cx="322263" cy="288925"/>
              </a:xfrm>
              <a:custGeom>
                <a:gdLst>
                  <a:gd fmla="*/ 80 w 86" name="T0"/>
                  <a:gd fmla="*/ 30 h 77" name="T1"/>
                  <a:gd fmla="*/ 85 w 86" name="T2"/>
                  <a:gd fmla="*/ 31 h 77" name="T3"/>
                  <a:gd fmla="*/ 85 w 86" name="T4"/>
                  <a:gd fmla="*/ 35 h 77" name="T5"/>
                  <a:gd fmla="*/ 78 w 86" name="T6"/>
                  <a:gd fmla="*/ 43 h 77" name="T7"/>
                  <a:gd fmla="*/ 36 w 86" name="T8"/>
                  <a:gd fmla="*/ 74 h 77" name="T9"/>
                  <a:gd fmla="*/ 18 w 86" name="T10"/>
                  <a:gd fmla="*/ 76 h 77" name="T11"/>
                  <a:gd fmla="*/ 8 w 86" name="T12"/>
                  <a:gd fmla="*/ 71 h 77" name="T13"/>
                  <a:gd fmla="*/ 2 w 86" name="T14"/>
                  <a:gd fmla="*/ 61 h 77" name="T15"/>
                  <a:gd fmla="*/ 1 w 86" name="T16"/>
                  <a:gd fmla="*/ 41 h 77" name="T17"/>
                  <a:gd fmla="*/ 7 w 86" name="T18"/>
                  <a:gd fmla="*/ 24 h 77" name="T19"/>
                  <a:gd fmla="*/ 14 w 86" name="T20"/>
                  <a:gd fmla="*/ 3 h 77" name="T21"/>
                  <a:gd fmla="*/ 17 w 86" name="T22"/>
                  <a:gd fmla="*/ 0 h 77" name="T23"/>
                  <a:gd fmla="*/ 21 w 86" name="T24"/>
                  <a:gd fmla="*/ 3 h 77" name="T25"/>
                  <a:gd fmla="*/ 14 w 86" name="T26"/>
                  <a:gd fmla="*/ 26 h 77" name="T27"/>
                  <a:gd fmla="*/ 8 w 86" name="T28"/>
                  <a:gd fmla="*/ 42 h 77" name="T29"/>
                  <a:gd fmla="*/ 9 w 86" name="T30"/>
                  <a:gd fmla="*/ 59 h 77" name="T31"/>
                  <a:gd fmla="*/ 13 w 86" name="T32"/>
                  <a:gd fmla="*/ 66 h 77" name="T33"/>
                  <a:gd fmla="*/ 20 w 86" name="T34"/>
                  <a:gd fmla="*/ 69 h 77" name="T35"/>
                  <a:gd fmla="*/ 34 w 86" name="T36"/>
                  <a:gd fmla="*/ 68 h 77" name="T37"/>
                  <a:gd fmla="*/ 73 w 86" name="T38"/>
                  <a:gd fmla="*/ 38 h 77" name="T39"/>
                  <a:gd fmla="*/ 80 w 86" name="T40"/>
                  <a:gd fmla="*/ 30 h 77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77" w="86">
                    <a:moveTo>
                      <a:pt x="80" y="30"/>
                    </a:moveTo>
                    <a:cubicBezTo>
                      <a:pt x="82" y="29"/>
                      <a:pt x="84" y="29"/>
                      <a:pt x="85" y="31"/>
                    </a:cubicBezTo>
                    <a:cubicBezTo>
                      <a:pt x="86" y="32"/>
                      <a:pt x="86" y="34"/>
                      <a:pt x="85" y="35"/>
                    </a:cubicBezTo>
                    <a:cubicBezTo>
                      <a:pt x="83" y="38"/>
                      <a:pt x="80" y="40"/>
                      <a:pt x="78" y="43"/>
                    </a:cubicBezTo>
                    <a:cubicBezTo>
                      <a:pt x="66" y="55"/>
                      <a:pt x="53" y="68"/>
                      <a:pt x="36" y="74"/>
                    </a:cubicBezTo>
                    <a:cubicBezTo>
                      <a:pt x="29" y="77"/>
                      <a:pt x="23" y="77"/>
                      <a:pt x="18" y="76"/>
                    </a:cubicBezTo>
                    <a:cubicBezTo>
                      <a:pt x="14" y="75"/>
                      <a:pt x="11" y="73"/>
                      <a:pt x="8" y="71"/>
                    </a:cubicBezTo>
                    <a:cubicBezTo>
                      <a:pt x="5" y="68"/>
                      <a:pt x="3" y="65"/>
                      <a:pt x="2" y="61"/>
                    </a:cubicBezTo>
                    <a:cubicBezTo>
                      <a:pt x="0" y="55"/>
                      <a:pt x="0" y="48"/>
                      <a:pt x="1" y="41"/>
                    </a:cubicBezTo>
                    <a:cubicBezTo>
                      <a:pt x="2" y="36"/>
                      <a:pt x="5" y="30"/>
                      <a:pt x="7" y="24"/>
                    </a:cubicBezTo>
                    <a:cubicBezTo>
                      <a:pt x="11" y="14"/>
                      <a:pt x="14" y="9"/>
                      <a:pt x="14" y="3"/>
                    </a:cubicBezTo>
                    <a:cubicBezTo>
                      <a:pt x="14" y="1"/>
                      <a:pt x="16" y="0"/>
                      <a:pt x="17" y="0"/>
                    </a:cubicBezTo>
                    <a:cubicBezTo>
                      <a:pt x="19" y="0"/>
                      <a:pt x="21" y="1"/>
                      <a:pt x="21" y="3"/>
                    </a:cubicBezTo>
                    <a:cubicBezTo>
                      <a:pt x="21" y="10"/>
                      <a:pt x="17" y="16"/>
                      <a:pt x="14" y="26"/>
                    </a:cubicBezTo>
                    <a:cubicBezTo>
                      <a:pt x="11" y="32"/>
                      <a:pt x="9" y="38"/>
                      <a:pt x="8" y="42"/>
                    </a:cubicBezTo>
                    <a:cubicBezTo>
                      <a:pt x="7" y="48"/>
                      <a:pt x="7" y="54"/>
                      <a:pt x="9" y="59"/>
                    </a:cubicBezTo>
                    <a:cubicBezTo>
                      <a:pt x="9" y="61"/>
                      <a:pt x="11" y="64"/>
                      <a:pt x="13" y="66"/>
                    </a:cubicBezTo>
                    <a:cubicBezTo>
                      <a:pt x="15" y="67"/>
                      <a:pt x="17" y="69"/>
                      <a:pt x="20" y="69"/>
                    </a:cubicBezTo>
                    <a:cubicBezTo>
                      <a:pt x="24" y="70"/>
                      <a:pt x="28" y="70"/>
                      <a:pt x="34" y="68"/>
                    </a:cubicBezTo>
                    <a:cubicBezTo>
                      <a:pt x="49" y="62"/>
                      <a:pt x="62" y="49"/>
                      <a:pt x="73" y="38"/>
                    </a:cubicBezTo>
                    <a:cubicBezTo>
                      <a:pt x="75" y="35"/>
                      <a:pt x="78" y="33"/>
                      <a:pt x="80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15" name="组合 124"/>
            <p:cNvGrpSpPr/>
            <p:nvPr/>
          </p:nvGrpSpPr>
          <p:grpSpPr>
            <a:xfrm>
              <a:off x="4533899" y="2253987"/>
              <a:ext cx="430611" cy="562631"/>
              <a:chOff x="3178175" y="749300"/>
              <a:chExt cx="554038" cy="723900"/>
            </a:xfrm>
          </p:grpSpPr>
          <p:sp>
            <p:nvSpPr>
              <p:cNvPr id="116" name="Freeform 14"/>
              <p:cNvSpPr>
                <a:spLocks noEditPoints="1"/>
              </p:cNvSpPr>
              <p:nvPr/>
            </p:nvSpPr>
            <p:spPr bwMode="auto">
              <a:xfrm>
                <a:off x="3178175" y="854075"/>
                <a:ext cx="554038" cy="619125"/>
              </a:xfrm>
              <a:custGeom>
                <a:gdLst>
                  <a:gd fmla="*/ 277019 w 148" name="T0"/>
                  <a:gd fmla="*/ 0 h 165" name="T1"/>
                  <a:gd fmla="*/ 460451 w 148" name="T2"/>
                  <a:gd fmla="*/ 0 h 165" name="T3"/>
                  <a:gd fmla="*/ 527834 w 148" name="T4"/>
                  <a:gd fmla="*/ 30018 h 165" name="T5"/>
                  <a:gd fmla="*/ 554038 w 148" name="T6"/>
                  <a:gd fmla="*/ 97559 h 165" name="T7"/>
                  <a:gd fmla="*/ 554038 w 148" name="T8"/>
                  <a:gd fmla="*/ 525318 h 165" name="T9"/>
                  <a:gd fmla="*/ 527834 w 148" name="T10"/>
                  <a:gd fmla="*/ 592859 h 165" name="T11"/>
                  <a:gd fmla="*/ 460451 w 148" name="T12"/>
                  <a:gd fmla="*/ 619125 h 165" name="T13"/>
                  <a:gd fmla="*/ 277019 w 148" name="T14"/>
                  <a:gd fmla="*/ 619125 h 165" name="T15"/>
                  <a:gd fmla="*/ 277019 w 148" name="T16"/>
                  <a:gd fmla="*/ 562841 h 165" name="T17"/>
                  <a:gd fmla="*/ 460451 w 148" name="T18"/>
                  <a:gd fmla="*/ 562841 h 165" name="T19"/>
                  <a:gd fmla="*/ 486655 w 148" name="T20"/>
                  <a:gd fmla="*/ 551584 h 165" name="T21"/>
                  <a:gd fmla="*/ 497886 w 148" name="T22"/>
                  <a:gd fmla="*/ 525318 h 165" name="T23"/>
                  <a:gd fmla="*/ 497886 w 148" name="T24"/>
                  <a:gd fmla="*/ 97559 h 165" name="T25"/>
                  <a:gd fmla="*/ 486655 w 148" name="T26"/>
                  <a:gd fmla="*/ 67541 h 165" name="T27"/>
                  <a:gd fmla="*/ 460451 w 148" name="T28"/>
                  <a:gd fmla="*/ 56284 h 165" name="T29"/>
                  <a:gd fmla="*/ 277019 w 148" name="T30"/>
                  <a:gd fmla="*/ 56284 h 165" name="T31"/>
                  <a:gd fmla="*/ 277019 w 148" name="T32"/>
                  <a:gd fmla="*/ 0 h 165" name="T33"/>
                  <a:gd fmla="*/ 93588 w 148" name="T34"/>
                  <a:gd fmla="*/ 0 h 165" name="T35"/>
                  <a:gd fmla="*/ 277019 w 148" name="T36"/>
                  <a:gd fmla="*/ 0 h 165" name="T37"/>
                  <a:gd fmla="*/ 277019 w 148" name="T38"/>
                  <a:gd fmla="*/ 56284 h 165" name="T39"/>
                  <a:gd fmla="*/ 93588 w 148" name="T40"/>
                  <a:gd fmla="*/ 56284 h 165" name="T41"/>
                  <a:gd fmla="*/ 67383 w 148" name="T42"/>
                  <a:gd fmla="*/ 67541 h 165" name="T43"/>
                  <a:gd fmla="*/ 56153 w 148" name="T44"/>
                  <a:gd fmla="*/ 97559 h 165" name="T45"/>
                  <a:gd fmla="*/ 56153 w 148" name="T46"/>
                  <a:gd fmla="*/ 525318 h 165" name="T47"/>
                  <a:gd fmla="*/ 67383 w 148" name="T48"/>
                  <a:gd fmla="*/ 551584 h 165" name="T49"/>
                  <a:gd fmla="*/ 93588 w 148" name="T50"/>
                  <a:gd fmla="*/ 562841 h 165" name="T51"/>
                  <a:gd fmla="*/ 277019 w 148" name="T52"/>
                  <a:gd fmla="*/ 562841 h 165" name="T53"/>
                  <a:gd fmla="*/ 277019 w 148" name="T54"/>
                  <a:gd fmla="*/ 619125 h 165" name="T55"/>
                  <a:gd fmla="*/ 93588 w 148" name="T56"/>
                  <a:gd fmla="*/ 619125 h 165" name="T57"/>
                  <a:gd fmla="*/ 26205 w 148" name="T58"/>
                  <a:gd fmla="*/ 592859 h 165" name="T59"/>
                  <a:gd fmla="*/ 0 w 148" name="T60"/>
                  <a:gd fmla="*/ 525318 h 165" name="T61"/>
                  <a:gd fmla="*/ 0 w 148" name="T62"/>
                  <a:gd fmla="*/ 97559 h 165" name="T63"/>
                  <a:gd fmla="*/ 26205 w 148" name="T64"/>
                  <a:gd fmla="*/ 30018 h 165" name="T65"/>
                  <a:gd fmla="*/ 93588 w 148" name="T66"/>
                  <a:gd fmla="*/ 0 h 165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b="b" l="0" r="r" t="0"/>
                <a:pathLst>
                  <a:path h="165" w="148">
                    <a:moveTo>
                      <a:pt x="74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130" y="0"/>
                      <a:pt x="136" y="3"/>
                      <a:pt x="141" y="8"/>
                    </a:cubicBezTo>
                    <a:cubicBezTo>
                      <a:pt x="145" y="12"/>
                      <a:pt x="148" y="19"/>
                      <a:pt x="148" y="26"/>
                    </a:cubicBezTo>
                    <a:cubicBezTo>
                      <a:pt x="148" y="140"/>
                      <a:pt x="148" y="140"/>
                      <a:pt x="148" y="140"/>
                    </a:cubicBezTo>
                    <a:cubicBezTo>
                      <a:pt x="148" y="147"/>
                      <a:pt x="145" y="153"/>
                      <a:pt x="141" y="158"/>
                    </a:cubicBezTo>
                    <a:cubicBezTo>
                      <a:pt x="136" y="162"/>
                      <a:pt x="130" y="165"/>
                      <a:pt x="123" y="165"/>
                    </a:cubicBezTo>
                    <a:cubicBezTo>
                      <a:pt x="74" y="165"/>
                      <a:pt x="74" y="165"/>
                      <a:pt x="74" y="165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123" y="150"/>
                      <a:pt x="123" y="150"/>
                      <a:pt x="123" y="150"/>
                    </a:cubicBezTo>
                    <a:cubicBezTo>
                      <a:pt x="126" y="150"/>
                      <a:pt x="128" y="149"/>
                      <a:pt x="130" y="147"/>
                    </a:cubicBezTo>
                    <a:cubicBezTo>
                      <a:pt x="132" y="145"/>
                      <a:pt x="133" y="143"/>
                      <a:pt x="133" y="140"/>
                    </a:cubicBezTo>
                    <a:cubicBezTo>
                      <a:pt x="133" y="26"/>
                      <a:pt x="133" y="26"/>
                      <a:pt x="133" y="26"/>
                    </a:cubicBezTo>
                    <a:cubicBezTo>
                      <a:pt x="133" y="23"/>
                      <a:pt x="132" y="20"/>
                      <a:pt x="130" y="18"/>
                    </a:cubicBezTo>
                    <a:cubicBezTo>
                      <a:pt x="128" y="16"/>
                      <a:pt x="126" y="15"/>
                      <a:pt x="123" y="15"/>
                    </a:cubicBezTo>
                    <a:cubicBezTo>
                      <a:pt x="74" y="15"/>
                      <a:pt x="74" y="15"/>
                      <a:pt x="74" y="15"/>
                    </a:cubicBezTo>
                    <a:lnTo>
                      <a:pt x="74" y="0"/>
                    </a:lnTo>
                    <a:close/>
                    <a:moveTo>
                      <a:pt x="25" y="0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2" y="15"/>
                      <a:pt x="20" y="16"/>
                      <a:pt x="18" y="18"/>
                    </a:cubicBezTo>
                    <a:cubicBezTo>
                      <a:pt x="16" y="20"/>
                      <a:pt x="15" y="23"/>
                      <a:pt x="15" y="26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5" y="143"/>
                      <a:pt x="16" y="145"/>
                      <a:pt x="18" y="147"/>
                    </a:cubicBezTo>
                    <a:cubicBezTo>
                      <a:pt x="20" y="149"/>
                      <a:pt x="22" y="150"/>
                      <a:pt x="25" y="150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165"/>
                      <a:pt x="74" y="165"/>
                      <a:pt x="74" y="165"/>
                    </a:cubicBezTo>
                    <a:cubicBezTo>
                      <a:pt x="25" y="165"/>
                      <a:pt x="25" y="165"/>
                      <a:pt x="25" y="165"/>
                    </a:cubicBezTo>
                    <a:cubicBezTo>
                      <a:pt x="18" y="165"/>
                      <a:pt x="12" y="162"/>
                      <a:pt x="7" y="158"/>
                    </a:cubicBezTo>
                    <a:cubicBezTo>
                      <a:pt x="3" y="153"/>
                      <a:pt x="0" y="147"/>
                      <a:pt x="0" y="14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9"/>
                      <a:pt x="3" y="12"/>
                      <a:pt x="7" y="8"/>
                    </a:cubicBezTo>
                    <a:cubicBezTo>
                      <a:pt x="12" y="3"/>
                      <a:pt x="18" y="0"/>
                      <a:pt x="25" y="0"/>
                    </a:cubicBezTo>
                    <a:close/>
                  </a:path>
                </a:pathLst>
              </a:custGeom>
              <a:solidFill>
                <a:srgbClr val="009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17" name="Freeform 15"/>
              <p:cNvSpPr>
                <a:spLocks noEditPoints="1"/>
              </p:cNvSpPr>
              <p:nvPr/>
            </p:nvSpPr>
            <p:spPr bwMode="auto">
              <a:xfrm>
                <a:off x="3346450" y="749300"/>
                <a:ext cx="217488" cy="187325"/>
              </a:xfrm>
              <a:custGeom>
                <a:gdLst>
                  <a:gd fmla="*/ 108744 w 58" name="T0"/>
                  <a:gd fmla="*/ 0 h 50" name="T1"/>
                  <a:gd fmla="*/ 217488 w 58" name="T2"/>
                  <a:gd fmla="*/ 82423 h 50" name="T3"/>
                  <a:gd fmla="*/ 217488 w 58" name="T4"/>
                  <a:gd fmla="*/ 187325 h 50" name="T5"/>
                  <a:gd fmla="*/ 108744 w 58" name="T6"/>
                  <a:gd fmla="*/ 187325 h 50" name="T7"/>
                  <a:gd fmla="*/ 108744 w 58" name="T8"/>
                  <a:gd fmla="*/ 97409 h 50" name="T9"/>
                  <a:gd fmla="*/ 149992 w 58" name="T10"/>
                  <a:gd fmla="*/ 56198 h 50" name="T11"/>
                  <a:gd fmla="*/ 108744 w 58" name="T12"/>
                  <a:gd fmla="*/ 18733 h 50" name="T13"/>
                  <a:gd fmla="*/ 108744 w 58" name="T14"/>
                  <a:gd fmla="*/ 0 h 50" name="T15"/>
                  <a:gd fmla="*/ 0 w 58" name="T16"/>
                  <a:gd fmla="*/ 82423 h 50" name="T17"/>
                  <a:gd fmla="*/ 108744 w 58" name="T18"/>
                  <a:gd fmla="*/ 0 h 50" name="T19"/>
                  <a:gd fmla="*/ 108744 w 58" name="T20"/>
                  <a:gd fmla="*/ 18733 h 50" name="T21"/>
                  <a:gd fmla="*/ 67496 w 58" name="T22"/>
                  <a:gd fmla="*/ 56198 h 50" name="T23"/>
                  <a:gd fmla="*/ 108744 w 58" name="T24"/>
                  <a:gd fmla="*/ 97409 h 50" name="T25"/>
                  <a:gd fmla="*/ 108744 w 58" name="T26"/>
                  <a:gd fmla="*/ 187325 h 50" name="T27"/>
                  <a:gd fmla="*/ 0 w 58" name="T28"/>
                  <a:gd fmla="*/ 187325 h 50" name="T29"/>
                  <a:gd fmla="*/ 0 w 58" name="T30"/>
                  <a:gd fmla="*/ 82423 h 50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50" w="57">
                    <a:moveTo>
                      <a:pt x="29" y="0"/>
                    </a:moveTo>
                    <a:cubicBezTo>
                      <a:pt x="36" y="0"/>
                      <a:pt x="44" y="7"/>
                      <a:pt x="58" y="22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5" y="26"/>
                      <a:pt x="40" y="21"/>
                      <a:pt x="40" y="15"/>
                    </a:cubicBezTo>
                    <a:cubicBezTo>
                      <a:pt x="40" y="9"/>
                      <a:pt x="35" y="5"/>
                      <a:pt x="29" y="5"/>
                    </a:cubicBezTo>
                    <a:lnTo>
                      <a:pt x="29" y="0"/>
                    </a:lnTo>
                    <a:close/>
                    <a:moveTo>
                      <a:pt x="0" y="22"/>
                    </a:moveTo>
                    <a:cubicBezTo>
                      <a:pt x="14" y="7"/>
                      <a:pt x="22" y="0"/>
                      <a:pt x="29" y="0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3" y="5"/>
                      <a:pt x="18" y="9"/>
                      <a:pt x="18" y="15"/>
                    </a:cubicBezTo>
                    <a:cubicBezTo>
                      <a:pt x="18" y="21"/>
                      <a:pt x="23" y="26"/>
                      <a:pt x="29" y="26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0"/>
                      <a:pt x="0" y="31"/>
                      <a:pt x="0" y="22"/>
                    </a:cubicBezTo>
                    <a:close/>
                  </a:path>
                </a:pathLst>
              </a:custGeom>
              <a:solidFill>
                <a:srgbClr val="009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18" name="Freeform 16"/>
              <p:cNvSpPr/>
              <p:nvPr/>
            </p:nvSpPr>
            <p:spPr bwMode="auto">
              <a:xfrm>
                <a:off x="3271838" y="973138"/>
                <a:ext cx="366713" cy="173038"/>
              </a:xfrm>
              <a:custGeom>
                <a:gdLst>
                  <a:gd fmla="*/ 7484 w 98" name="T0"/>
                  <a:gd fmla="*/ 94042 h 46" name="T1"/>
                  <a:gd fmla="*/ 0 w 98" name="T2"/>
                  <a:gd fmla="*/ 101566 h 46" name="T3"/>
                  <a:gd fmla="*/ 7484 w 98" name="T4"/>
                  <a:gd fmla="*/ 109089 h 46" name="T5"/>
                  <a:gd fmla="*/ 108517 w 98" name="T6"/>
                  <a:gd fmla="*/ 109089 h 46" name="T7"/>
                  <a:gd fmla="*/ 112259 w 98" name="T8"/>
                  <a:gd fmla="*/ 109089 h 46" name="T9"/>
                  <a:gd fmla="*/ 112259 w 98" name="T10"/>
                  <a:gd fmla="*/ 105327 h 46" name="T11"/>
                  <a:gd fmla="*/ 116001 w 98" name="T12"/>
                  <a:gd fmla="*/ 97804 h 46" name="T13"/>
                  <a:gd fmla="*/ 119743 w 98" name="T14"/>
                  <a:gd fmla="*/ 120374 h 46" name="T15"/>
                  <a:gd fmla="*/ 127227 w 98" name="T16"/>
                  <a:gd fmla="*/ 146706 h 46" name="T17"/>
                  <a:gd fmla="*/ 134711 w 98" name="T18"/>
                  <a:gd fmla="*/ 124136 h 46" name="T19"/>
                  <a:gd fmla="*/ 145937 w 98" name="T20"/>
                  <a:gd fmla="*/ 86519 h 46" name="T21"/>
                  <a:gd fmla="*/ 149679 w 98" name="T22"/>
                  <a:gd fmla="*/ 101566 h 46" name="T23"/>
                  <a:gd fmla="*/ 157163 w 98" name="T24"/>
                  <a:gd fmla="*/ 124136 h 46" name="T25"/>
                  <a:gd fmla="*/ 164647 w 98" name="T26"/>
                  <a:gd fmla="*/ 101566 h 46" name="T27"/>
                  <a:gd fmla="*/ 168389 w 98" name="T28"/>
                  <a:gd fmla="*/ 71472 h 46" name="T29"/>
                  <a:gd fmla="*/ 175873 w 98" name="T30"/>
                  <a:gd fmla="*/ 116613 h 46" name="T31"/>
                  <a:gd fmla="*/ 175873 w 98" name="T32"/>
                  <a:gd fmla="*/ 135421 h 46" name="T33"/>
                  <a:gd fmla="*/ 187098 w 98" name="T34"/>
                  <a:gd fmla="*/ 120374 h 46" name="T35"/>
                  <a:gd fmla="*/ 202066 w 98" name="T36"/>
                  <a:gd fmla="*/ 101566 h 46" name="T37"/>
                  <a:gd fmla="*/ 213292 w 98" name="T38"/>
                  <a:gd fmla="*/ 150468 h 46" name="T39"/>
                  <a:gd fmla="*/ 217034 w 98" name="T40"/>
                  <a:gd fmla="*/ 173038 h 46" name="T41"/>
                  <a:gd fmla="*/ 224518 w 98" name="T42"/>
                  <a:gd fmla="*/ 150468 h 46" name="T43"/>
                  <a:gd fmla="*/ 232002 w 98" name="T44"/>
                  <a:gd fmla="*/ 124136 h 46" name="T45"/>
                  <a:gd fmla="*/ 243228 w 98" name="T46"/>
                  <a:gd fmla="*/ 90281 h 46" name="T47"/>
                  <a:gd fmla="*/ 246970 w 98" name="T48"/>
                  <a:gd fmla="*/ 112851 h 46" name="T49"/>
                  <a:gd fmla="*/ 250712 w 98" name="T50"/>
                  <a:gd fmla="*/ 131659 h 46" name="T51"/>
                  <a:gd fmla="*/ 258196 w 98" name="T52"/>
                  <a:gd fmla="*/ 116613 h 46" name="T53"/>
                  <a:gd fmla="*/ 269422 w 98" name="T54"/>
                  <a:gd fmla="*/ 97804 h 46" name="T55"/>
                  <a:gd fmla="*/ 273164 w 98" name="T56"/>
                  <a:gd fmla="*/ 105327 h 46" name="T57"/>
                  <a:gd fmla="*/ 276906 w 98" name="T58"/>
                  <a:gd fmla="*/ 109089 h 46" name="T59"/>
                  <a:gd fmla="*/ 280648 w 98" name="T60"/>
                  <a:gd fmla="*/ 109089 h 46" name="T61"/>
                  <a:gd fmla="*/ 359229 w 98" name="T62"/>
                  <a:gd fmla="*/ 109089 h 46" name="T63"/>
                  <a:gd fmla="*/ 366713 w 98" name="T64"/>
                  <a:gd fmla="*/ 105327 h 46" name="T65"/>
                  <a:gd fmla="*/ 359229 w 98" name="T66"/>
                  <a:gd fmla="*/ 97804 h 46" name="T67"/>
                  <a:gd fmla="*/ 284390 w 98" name="T68"/>
                  <a:gd fmla="*/ 97804 h 46" name="T69"/>
                  <a:gd fmla="*/ 273164 w 98" name="T70"/>
                  <a:gd fmla="*/ 78996 h 46" name="T71"/>
                  <a:gd fmla="*/ 265680 w 98" name="T72"/>
                  <a:gd fmla="*/ 67711 h 46" name="T73"/>
                  <a:gd fmla="*/ 261938 w 98" name="T74"/>
                  <a:gd fmla="*/ 78996 h 46" name="T75"/>
                  <a:gd fmla="*/ 254454 w 98" name="T76"/>
                  <a:gd fmla="*/ 94042 h 46" name="T77"/>
                  <a:gd fmla="*/ 250712 w 98" name="T78"/>
                  <a:gd fmla="*/ 67711 h 46" name="T79"/>
                  <a:gd fmla="*/ 243228 w 98" name="T80"/>
                  <a:gd fmla="*/ 48902 h 46" name="T81"/>
                  <a:gd fmla="*/ 235744 w 98" name="T82"/>
                  <a:gd fmla="*/ 67711 h 46" name="T83"/>
                  <a:gd fmla="*/ 220776 w 98" name="T84"/>
                  <a:gd fmla="*/ 120374 h 46" name="T85"/>
                  <a:gd fmla="*/ 213292 w 98" name="T86"/>
                  <a:gd fmla="*/ 82757 h 46" name="T87"/>
                  <a:gd fmla="*/ 209550 w 98" name="T88"/>
                  <a:gd fmla="*/ 67711 h 46" name="T89"/>
                  <a:gd fmla="*/ 202066 w 98" name="T90"/>
                  <a:gd fmla="*/ 78996 h 46" name="T91"/>
                  <a:gd fmla="*/ 187098 w 98" name="T92"/>
                  <a:gd fmla="*/ 101566 h 46" name="T93"/>
                  <a:gd fmla="*/ 179615 w 98" name="T94"/>
                  <a:gd fmla="*/ 33855 h 46" name="T95"/>
                  <a:gd fmla="*/ 175873 w 98" name="T96"/>
                  <a:gd fmla="*/ 0 h 46" name="T97"/>
                  <a:gd fmla="*/ 168389 w 98" name="T98"/>
                  <a:gd fmla="*/ 33855 h 46" name="T99"/>
                  <a:gd fmla="*/ 157163 w 98" name="T100"/>
                  <a:gd fmla="*/ 75234 h 46" name="T101"/>
                  <a:gd fmla="*/ 153421 w 98" name="T102"/>
                  <a:gd fmla="*/ 63949 h 46" name="T103"/>
                  <a:gd fmla="*/ 145937 w 98" name="T104"/>
                  <a:gd fmla="*/ 41379 h 46" name="T105"/>
                  <a:gd fmla="*/ 138453 w 98" name="T106"/>
                  <a:gd fmla="*/ 63949 h 46" name="T107"/>
                  <a:gd fmla="*/ 130969 w 98" name="T108"/>
                  <a:gd fmla="*/ 94042 h 46" name="T109"/>
                  <a:gd fmla="*/ 127227 w 98" name="T110"/>
                  <a:gd fmla="*/ 75234 h 46" name="T111"/>
                  <a:gd fmla="*/ 123485 w 98" name="T112"/>
                  <a:gd fmla="*/ 56425 h 46" name="T113"/>
                  <a:gd fmla="*/ 112259 w 98" name="T114"/>
                  <a:gd fmla="*/ 71472 h 46" name="T115"/>
                  <a:gd fmla="*/ 101033 w 98" name="T116"/>
                  <a:gd fmla="*/ 94042 h 46" name="T117"/>
                  <a:gd fmla="*/ 7484 w 98" name="T118"/>
                  <a:gd fmla="*/ 94042 h 4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</a:gdLst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b="b" l="0" r="r" t="0"/>
                <a:pathLst>
                  <a:path h="46" w="98">
                    <a:moveTo>
                      <a:pt x="2" y="25"/>
                    </a:move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7" y="40"/>
                      <a:pt x="57" y="40"/>
                      <a:pt x="57" y="40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8"/>
                      <a:pt x="61" y="35"/>
                      <a:pt x="62" y="33"/>
                    </a:cubicBezTo>
                    <a:cubicBezTo>
                      <a:pt x="63" y="30"/>
                      <a:pt x="64" y="27"/>
                      <a:pt x="65" y="24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96" y="29"/>
                      <a:pt x="96" y="29"/>
                      <a:pt x="96" y="29"/>
                    </a:cubicBezTo>
                    <a:cubicBezTo>
                      <a:pt x="97" y="29"/>
                      <a:pt x="98" y="28"/>
                      <a:pt x="98" y="28"/>
                    </a:cubicBezTo>
                    <a:cubicBezTo>
                      <a:pt x="98" y="27"/>
                      <a:pt x="97" y="26"/>
                      <a:pt x="9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1" y="22"/>
                      <a:pt x="60" y="27"/>
                      <a:pt x="59" y="32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7" y="25"/>
                      <a:pt x="27" y="25"/>
                      <a:pt x="27" y="25"/>
                    </a:cubicBez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28C2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19" name="Freeform 17"/>
              <p:cNvSpPr/>
              <p:nvPr/>
            </p:nvSpPr>
            <p:spPr bwMode="auto">
              <a:xfrm>
                <a:off x="3271838" y="1157288"/>
                <a:ext cx="366713" cy="176213"/>
              </a:xfrm>
              <a:custGeom>
                <a:gdLst>
                  <a:gd fmla="*/ 7484 w 98" name="T0"/>
                  <a:gd fmla="*/ 78733 h 47" name="T1"/>
                  <a:gd fmla="*/ 0 w 98" name="T2"/>
                  <a:gd fmla="*/ 71235 h 47" name="T3"/>
                  <a:gd fmla="*/ 7484 w 98" name="T4"/>
                  <a:gd fmla="*/ 63737 h 47" name="T5"/>
                  <a:gd fmla="*/ 108517 w 98" name="T6"/>
                  <a:gd fmla="*/ 63737 h 47" name="T7"/>
                  <a:gd fmla="*/ 112259 w 98" name="T8"/>
                  <a:gd fmla="*/ 63737 h 47" name="T9"/>
                  <a:gd fmla="*/ 112259 w 98" name="T10"/>
                  <a:gd fmla="*/ 67486 h 47" name="T11"/>
                  <a:gd fmla="*/ 116001 w 98" name="T12"/>
                  <a:gd fmla="*/ 74984 h 47" name="T13"/>
                  <a:gd fmla="*/ 119743 w 98" name="T14"/>
                  <a:gd fmla="*/ 52489 h 47" name="T15"/>
                  <a:gd fmla="*/ 127227 w 98" name="T16"/>
                  <a:gd fmla="*/ 26244 h 47" name="T17"/>
                  <a:gd fmla="*/ 134711 w 98" name="T18"/>
                  <a:gd fmla="*/ 52489 h 47" name="T19"/>
                  <a:gd fmla="*/ 145937 w 98" name="T20"/>
                  <a:gd fmla="*/ 86232 h 47" name="T21"/>
                  <a:gd fmla="*/ 149679 w 98" name="T22"/>
                  <a:gd fmla="*/ 74984 h 47" name="T23"/>
                  <a:gd fmla="*/ 157163 w 98" name="T24"/>
                  <a:gd fmla="*/ 52489 h 47" name="T25"/>
                  <a:gd fmla="*/ 164647 w 98" name="T26"/>
                  <a:gd fmla="*/ 74984 h 47" name="T27"/>
                  <a:gd fmla="*/ 168389 w 98" name="T28"/>
                  <a:gd fmla="*/ 101229 h 47" name="T29"/>
                  <a:gd fmla="*/ 175873 w 98" name="T30"/>
                  <a:gd fmla="*/ 56238 h 47" name="T31"/>
                  <a:gd fmla="*/ 175873 w 98" name="T32"/>
                  <a:gd fmla="*/ 37492 h 47" name="T33"/>
                  <a:gd fmla="*/ 187098 w 98" name="T34"/>
                  <a:gd fmla="*/ 52489 h 47" name="T35"/>
                  <a:gd fmla="*/ 202066 w 98" name="T36"/>
                  <a:gd fmla="*/ 71235 h 47" name="T37"/>
                  <a:gd fmla="*/ 213292 w 98" name="T38"/>
                  <a:gd fmla="*/ 26244 h 47" name="T39"/>
                  <a:gd fmla="*/ 217034 w 98" name="T40"/>
                  <a:gd fmla="*/ 0 h 47" name="T41"/>
                  <a:gd fmla="*/ 224518 w 98" name="T42"/>
                  <a:gd fmla="*/ 22495 h 47" name="T43"/>
                  <a:gd fmla="*/ 232002 w 98" name="T44"/>
                  <a:gd fmla="*/ 48740 h 47" name="T45"/>
                  <a:gd fmla="*/ 243228 w 98" name="T46"/>
                  <a:gd fmla="*/ 82483 h 47" name="T47"/>
                  <a:gd fmla="*/ 246970 w 98" name="T48"/>
                  <a:gd fmla="*/ 59987 h 47" name="T49"/>
                  <a:gd fmla="*/ 250712 w 98" name="T50"/>
                  <a:gd fmla="*/ 41241 h 47" name="T51"/>
                  <a:gd fmla="*/ 258196 w 98" name="T52"/>
                  <a:gd fmla="*/ 59987 h 47" name="T53"/>
                  <a:gd fmla="*/ 269422 w 98" name="T54"/>
                  <a:gd fmla="*/ 74984 h 47" name="T55"/>
                  <a:gd fmla="*/ 273164 w 98" name="T56"/>
                  <a:gd fmla="*/ 67486 h 47" name="T57"/>
                  <a:gd fmla="*/ 276906 w 98" name="T58"/>
                  <a:gd fmla="*/ 63737 h 47" name="T59"/>
                  <a:gd fmla="*/ 280648 w 98" name="T60"/>
                  <a:gd fmla="*/ 63737 h 47" name="T61"/>
                  <a:gd fmla="*/ 359229 w 98" name="T62"/>
                  <a:gd fmla="*/ 63737 h 47" name="T63"/>
                  <a:gd fmla="*/ 366713 w 98" name="T64"/>
                  <a:gd fmla="*/ 71235 h 47" name="T65"/>
                  <a:gd fmla="*/ 359229 w 98" name="T66"/>
                  <a:gd fmla="*/ 74984 h 47" name="T67"/>
                  <a:gd fmla="*/ 284390 w 98" name="T68"/>
                  <a:gd fmla="*/ 74984 h 47" name="T69"/>
                  <a:gd fmla="*/ 273164 w 98" name="T70"/>
                  <a:gd fmla="*/ 93730 h 47" name="T71"/>
                  <a:gd fmla="*/ 265680 w 98" name="T72"/>
                  <a:gd fmla="*/ 104978 h 47" name="T73"/>
                  <a:gd fmla="*/ 261938 w 98" name="T74"/>
                  <a:gd fmla="*/ 93730 h 47" name="T75"/>
                  <a:gd fmla="*/ 254454 w 98" name="T76"/>
                  <a:gd fmla="*/ 78733 h 47" name="T77"/>
                  <a:gd fmla="*/ 250712 w 98" name="T78"/>
                  <a:gd fmla="*/ 104978 h 47" name="T79"/>
                  <a:gd fmla="*/ 243228 w 98" name="T80"/>
                  <a:gd fmla="*/ 123724 h 47" name="T81"/>
                  <a:gd fmla="*/ 235744 w 98" name="T82"/>
                  <a:gd fmla="*/ 104978 h 47" name="T83"/>
                  <a:gd fmla="*/ 220776 w 98" name="T84"/>
                  <a:gd fmla="*/ 52489 h 47" name="T85"/>
                  <a:gd fmla="*/ 213292 w 98" name="T86"/>
                  <a:gd fmla="*/ 89981 h 47" name="T87"/>
                  <a:gd fmla="*/ 209550 w 98" name="T88"/>
                  <a:gd fmla="*/ 104978 h 47" name="T89"/>
                  <a:gd fmla="*/ 202066 w 98" name="T90"/>
                  <a:gd fmla="*/ 93730 h 47" name="T91"/>
                  <a:gd fmla="*/ 187098 w 98" name="T92"/>
                  <a:gd fmla="*/ 74984 h 47" name="T93"/>
                  <a:gd fmla="*/ 179615 w 98" name="T94"/>
                  <a:gd fmla="*/ 138721 h 47" name="T95"/>
                  <a:gd fmla="*/ 175873 w 98" name="T96"/>
                  <a:gd fmla="*/ 176213 h 47" name="T97"/>
                  <a:gd fmla="*/ 168389 w 98" name="T98"/>
                  <a:gd fmla="*/ 138721 h 47" name="T99"/>
                  <a:gd fmla="*/ 157163 w 98" name="T100"/>
                  <a:gd fmla="*/ 97480 h 47" name="T101"/>
                  <a:gd fmla="*/ 153421 w 98" name="T102"/>
                  <a:gd fmla="*/ 112476 h 47" name="T103"/>
                  <a:gd fmla="*/ 145937 w 98" name="T104"/>
                  <a:gd fmla="*/ 131222 h 47" name="T105"/>
                  <a:gd fmla="*/ 138453 w 98" name="T106"/>
                  <a:gd fmla="*/ 112476 h 47" name="T107"/>
                  <a:gd fmla="*/ 130969 w 98" name="T108"/>
                  <a:gd fmla="*/ 78733 h 47" name="T109"/>
                  <a:gd fmla="*/ 127227 w 98" name="T110"/>
                  <a:gd fmla="*/ 97480 h 47" name="T111"/>
                  <a:gd fmla="*/ 123485 w 98" name="T112"/>
                  <a:gd fmla="*/ 116226 h 47" name="T113"/>
                  <a:gd fmla="*/ 112259 w 98" name="T114"/>
                  <a:gd fmla="*/ 101229 h 47" name="T115"/>
                  <a:gd fmla="*/ 101033 w 98" name="T116"/>
                  <a:gd fmla="*/ 78733 h 47" name="T117"/>
                  <a:gd fmla="*/ 7484 w 98" name="T118"/>
                  <a:gd fmla="*/ 78733 h 47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</a:gdLst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b="b" l="0" r="r" t="0"/>
                <a:pathLst>
                  <a:path h="47" w="98">
                    <a:moveTo>
                      <a:pt x="2" y="21"/>
                    </a:moveTo>
                    <a:cubicBezTo>
                      <a:pt x="1" y="21"/>
                      <a:pt x="0" y="20"/>
                      <a:pt x="0" y="19"/>
                    </a:cubicBezTo>
                    <a:cubicBezTo>
                      <a:pt x="0" y="18"/>
                      <a:pt x="1" y="17"/>
                      <a:pt x="2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1" y="9"/>
                      <a:pt x="61" y="11"/>
                      <a:pt x="62" y="13"/>
                    </a:cubicBezTo>
                    <a:cubicBezTo>
                      <a:pt x="63" y="16"/>
                      <a:pt x="64" y="19"/>
                      <a:pt x="65" y="22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8" y="19"/>
                    </a:cubicBezTo>
                    <a:cubicBezTo>
                      <a:pt x="98" y="20"/>
                      <a:pt x="97" y="20"/>
                      <a:pt x="96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1" y="24"/>
                      <a:pt x="60" y="19"/>
                      <a:pt x="59" y="1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7" y="21"/>
                      <a:pt x="27" y="21"/>
                      <a:pt x="27" y="21"/>
                    </a:cubicBez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28C2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216139589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小星星星星星星星\星.素材\shutterstock收费图片\8.医药医疗卫生健康\shutterstock_94156573.jpg" id="2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9352" l="35145" r="2045" t="1866"/>
          <a:stretch>
            <a:fillRect/>
          </a:stretch>
        </p:blipFill>
        <p:spPr bwMode="auto">
          <a:xfrm>
            <a:off x="0" y="0"/>
            <a:ext cx="912175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664518" y="2009365"/>
            <a:ext cx="3576097" cy="789381"/>
            <a:chOff x="779879" y="3754466"/>
            <a:chExt cx="3576097" cy="789381"/>
          </a:xfrm>
        </p:grpSpPr>
        <p:sp>
          <p:nvSpPr>
            <p:cNvPr id="8" name="圆角矩形 7"/>
            <p:cNvSpPr/>
            <p:nvPr/>
          </p:nvSpPr>
          <p:spPr>
            <a:xfrm>
              <a:off x="840042" y="3754466"/>
              <a:ext cx="2922333" cy="371864"/>
            </a:xfrm>
            <a:prstGeom prst="roundRect">
              <a:avLst>
                <a:gd fmla="val 10893" name="adj"/>
              </a:avLst>
            </a:prstGeom>
            <a:noFill/>
            <a:ln w="3175">
              <a:solidFill>
                <a:srgbClr val="009ED6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6079" y="3786813"/>
              <a:ext cx="14020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点击添加标题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779879" y="4236070"/>
              <a:ext cx="357609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spcBef>
                  <a:spcPts val="60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  <a:lvl2pPr>
                <a:defRPr sz="2800">
                  <a:latin charset="0" pitchFamily="34" typeface="Calibri"/>
                  <a:ea charset="-122" pitchFamily="2" typeface="宋体"/>
                </a:defRPr>
              </a:lvl2pPr>
              <a:lvl3pPr>
                <a:defRPr sz="2400">
                  <a:latin charset="0" pitchFamily="34" typeface="Calibri"/>
                  <a:ea charset="-122" pitchFamily="2" typeface="宋体"/>
                </a:defRPr>
              </a:lvl3pPr>
              <a:lvl4pPr>
                <a:defRPr sz="2000">
                  <a:latin charset="0" pitchFamily="34" typeface="Calibri"/>
                  <a:ea charset="-122" pitchFamily="2" typeface="宋体"/>
                </a:defRPr>
              </a:lvl4pPr>
              <a:lvl5pPr>
                <a:defRPr sz="2000">
                  <a:latin charset="0" pitchFamily="34" typeface="Calibri"/>
                  <a:ea charset="-122" pitchFamily="2" typeface="宋体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latin charset="0" pitchFamily="34" typeface="Calibri"/>
                  <a:ea charset="-122" pitchFamily="2" typeface="宋体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latin charset="0" pitchFamily="34" typeface="Calibri"/>
                  <a:ea charset="-122" pitchFamily="2" typeface="宋体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latin charset="0" pitchFamily="34" typeface="Calibri"/>
                  <a:ea charset="-122" pitchFamily="2" typeface="宋体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zh-CN" lang="zh-CN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坚持精益求精、拒绝平庸的做事精神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64518" y="2878945"/>
            <a:ext cx="3576097" cy="779856"/>
            <a:chOff x="779879" y="3754466"/>
            <a:chExt cx="3576097" cy="779856"/>
          </a:xfrm>
        </p:grpSpPr>
        <p:sp>
          <p:nvSpPr>
            <p:cNvPr id="12" name="圆角矩形 11"/>
            <p:cNvSpPr/>
            <p:nvPr/>
          </p:nvSpPr>
          <p:spPr>
            <a:xfrm>
              <a:off x="840042" y="3754466"/>
              <a:ext cx="2922333" cy="371864"/>
            </a:xfrm>
            <a:prstGeom prst="roundRect">
              <a:avLst>
                <a:gd fmla="val 10893" name="adj"/>
              </a:avLst>
            </a:prstGeom>
            <a:noFill/>
            <a:ln w="3175">
              <a:solidFill>
                <a:srgbClr val="009ED6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6079" y="3786813"/>
              <a:ext cx="14020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点击添加标题</a:t>
              </a:r>
            </a:p>
          </p:txBody>
        </p:sp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779879" y="4226545"/>
              <a:ext cx="357609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spcBef>
                  <a:spcPts val="60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  <a:lvl2pPr>
                <a:defRPr sz="2800">
                  <a:latin charset="0" pitchFamily="34" typeface="Calibri"/>
                  <a:ea charset="-122" pitchFamily="2" typeface="宋体"/>
                </a:defRPr>
              </a:lvl2pPr>
              <a:lvl3pPr>
                <a:defRPr sz="2400">
                  <a:latin charset="0" pitchFamily="34" typeface="Calibri"/>
                  <a:ea charset="-122" pitchFamily="2" typeface="宋体"/>
                </a:defRPr>
              </a:lvl3pPr>
              <a:lvl4pPr>
                <a:defRPr sz="2000">
                  <a:latin charset="0" pitchFamily="34" typeface="Calibri"/>
                  <a:ea charset="-122" pitchFamily="2" typeface="宋体"/>
                </a:defRPr>
              </a:lvl4pPr>
              <a:lvl5pPr>
                <a:defRPr sz="2000">
                  <a:latin charset="0" pitchFamily="34" typeface="Calibri"/>
                  <a:ea charset="-122" pitchFamily="2" typeface="宋体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latin charset="0" pitchFamily="34" typeface="Calibri"/>
                  <a:ea charset="-122" pitchFamily="2" typeface="宋体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latin charset="0" pitchFamily="34" typeface="Calibri"/>
                  <a:ea charset="-122" pitchFamily="2" typeface="宋体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latin charset="0" pitchFamily="34" typeface="Calibri"/>
                  <a:ea charset="-122" pitchFamily="2" typeface="宋体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zh-CN" lang="zh-CN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坚持精益求精、拒绝平庸的做事精神</a:t>
              </a:r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64519" y="965435"/>
            <a:ext cx="6408712" cy="914400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zh-CN"/>
            </a:defPPr>
            <a:lvl1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pc="200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lang="zh-CN" sz="1200">
                <a:solidFill>
                  <a:schemeClr val="tx1">
                    <a:lumMod val="95000"/>
                    <a:lumOff val="5000"/>
                  </a:schemeClr>
                </a:solidFill>
              </a:rPr>
              <a:t>上海锐普广告有限公司是中国第一家精品PPT设计机构。拥有国内顶尖的PPT制作技术、顶级的PPT设计团队，坚持精益求精、拒绝平庸的做事精神，帮助您实现美观、精致、严谨、动感的PPT展示效果，让您的PPT创造卓越价值。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152398" y="85874"/>
            <a:ext cx="2907434" cy="3962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152399" y="405165"/>
            <a:ext cx="211534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12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TO ADD TITLE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0"/>
            <a:ext cx="144016" cy="627534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834033253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小星星星星星星星\星.素材\shutterstock收费图片\8.医药医疗卫生健康\shutterstock_58425190.jpg" id="95" name="Picture 13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 radius="33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82210"/>
          <a:stretch>
            <a:fillRect/>
          </a:stretch>
        </p:blipFill>
        <p:spPr bwMode="auto">
          <a:xfrm>
            <a:off x="0" y="-5168"/>
            <a:ext cx="9150216" cy="10852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组合 31"/>
          <p:cNvGrpSpPr/>
          <p:nvPr/>
        </p:nvGrpSpPr>
        <p:grpSpPr>
          <a:xfrm>
            <a:off x="471842" y="2253720"/>
            <a:ext cx="4447498" cy="369332"/>
            <a:chOff x="362090" y="1607539"/>
            <a:chExt cx="4447498" cy="369332"/>
          </a:xfrm>
        </p:grpSpPr>
        <p:grpSp>
          <p:nvGrpSpPr>
            <p:cNvPr id="33" name="组合 32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37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35" name="TextBox 34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spc="300"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/>
                  <a:t>点击添加标题</a:t>
                </a: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437452" y="1745666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471842" y="2697250"/>
            <a:ext cx="4447498" cy="369332"/>
            <a:chOff x="362090" y="1607539"/>
            <a:chExt cx="4447498" cy="369332"/>
          </a:xfrm>
        </p:grpSpPr>
        <p:grpSp>
          <p:nvGrpSpPr>
            <p:cNvPr id="82" name="组合 81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86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84" name="TextBox 83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1" spc="300" sz="2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0" lang="zh-CN" smtClean="0" sz="18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点击添加标题</a:t>
                </a: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2437452" y="1745666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pc="200" sz="7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71842" y="1805849"/>
            <a:ext cx="4447498" cy="369332"/>
            <a:chOff x="362090" y="1607539"/>
            <a:chExt cx="4447498" cy="369332"/>
          </a:xfrm>
        </p:grpSpPr>
        <p:grpSp>
          <p:nvGrpSpPr>
            <p:cNvPr id="3" name="组合 2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7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5" name="TextBox 4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1" spc="300" sz="2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0" lang="zh-CN" smtClean="0" sz="1800">
                    <a:solidFill>
                      <a:schemeClr val="bg1">
                        <a:lumMod val="75000"/>
                      </a:schemeClr>
                    </a:solidFill>
                  </a:rPr>
                  <a:t>点击添加标题</a:t>
                </a: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437452" y="1745666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pic>
        <p:nvPicPr>
          <p:cNvPr id="31" name="Picture 1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30672" y="-5167"/>
            <a:ext cx="4325205" cy="5165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组合 45"/>
          <p:cNvGrpSpPr/>
          <p:nvPr/>
        </p:nvGrpSpPr>
        <p:grpSpPr>
          <a:xfrm>
            <a:off x="471842" y="3152102"/>
            <a:ext cx="4447498" cy="369332"/>
            <a:chOff x="362090" y="1607539"/>
            <a:chExt cx="4447498" cy="369332"/>
          </a:xfrm>
        </p:grpSpPr>
        <p:grpSp>
          <p:nvGrpSpPr>
            <p:cNvPr id="47" name="组合 46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51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49" name="TextBox 48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spc="300"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/>
                  <a:t>点击添加标题</a:t>
                </a: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437452" y="1745665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471842" y="3600852"/>
            <a:ext cx="4447498" cy="369332"/>
            <a:chOff x="362090" y="1607539"/>
            <a:chExt cx="4447498" cy="369332"/>
          </a:xfrm>
        </p:grpSpPr>
        <p:grpSp>
          <p:nvGrpSpPr>
            <p:cNvPr id="61" name="组合 60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65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63" name="TextBox 62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spc="300"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/>
                  <a:t>点击添加标题</a:t>
                </a: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2437452" y="1745665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284184" y="217443"/>
            <a:ext cx="2747980" cy="769441"/>
            <a:chOff x="284184" y="217443"/>
            <a:chExt cx="2747980" cy="769441"/>
          </a:xfrm>
        </p:grpSpPr>
        <p:grpSp>
          <p:nvGrpSpPr>
            <p:cNvPr id="75" name="组合 74"/>
            <p:cNvGrpSpPr/>
            <p:nvPr/>
          </p:nvGrpSpPr>
          <p:grpSpPr>
            <a:xfrm>
              <a:off x="312741" y="217443"/>
              <a:ext cx="2719423" cy="769441"/>
              <a:chOff x="202989" y="195486"/>
              <a:chExt cx="2719423" cy="769441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02989" y="195486"/>
                <a:ext cx="1488691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 sz="4400">
                    <a:solidFill>
                      <a:srgbClr val="00206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目录</a:t>
                </a:r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1403648" y="573881"/>
                <a:ext cx="1518764" cy="30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mtClean="0" spc="200" sz="1400">
                    <a:solidFill>
                      <a:srgbClr val="002060"/>
                    </a:solidFill>
                    <a:latin charset="-122" panose="02000000000000000000" pitchFamily="2" typeface="张海山锐线体2.0"/>
                    <a:ea charset="-122" panose="02000000000000000000" pitchFamily="2" typeface="张海山锐线体2.0"/>
                  </a:rPr>
                  <a:t>/ CONTENTS</a:t>
                </a: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284184" y="217443"/>
              <a:ext cx="2719423" cy="769441"/>
              <a:chOff x="202989" y="195486"/>
              <a:chExt cx="2719423" cy="769441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02989" y="195486"/>
                <a:ext cx="1488691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 sz="4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目录</a:t>
                </a:r>
              </a:p>
            </p:txBody>
          </p:sp>
          <p:sp>
            <p:nvSpPr>
              <p:cNvPr id="78" name="矩形 77"/>
              <p:cNvSpPr/>
              <p:nvPr/>
            </p:nvSpPr>
            <p:spPr bwMode="auto">
              <a:xfrm>
                <a:off x="1403648" y="573881"/>
                <a:ext cx="1518764" cy="30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mtClean="0" spc="200" sz="1400">
                    <a:solidFill>
                      <a:schemeClr val="bg1"/>
                    </a:solidFill>
                    <a:latin charset="-122" panose="02000000000000000000" pitchFamily="2" typeface="张海山锐线体2.0"/>
                    <a:ea charset="-122" panose="02000000000000000000" pitchFamily="2" typeface="张海山锐线体2.0"/>
                  </a:rPr>
                  <a:t>/ CONTENTS</a:t>
                </a:r>
              </a:p>
            </p:txBody>
          </p:sp>
        </p:grpSp>
      </p:grpSp>
    </p:spTree>
    <p:extLst>
      <p:ext uri="{BB962C8B-B14F-4D97-AF65-F5344CB8AC3E}">
        <p14:creationId val="1614860845"/>
      </p:ext>
    </p:extLst>
  </p:cSld>
  <p:clrMapOvr>
    <a:masterClrMapping/>
  </p:clrMapOvr>
  <p:transition spd="slow">
    <p:pull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533400" y="3541713"/>
            <a:ext cx="8153400" cy="830262"/>
            <a:chOff x="532948" y="3541498"/>
            <a:chExt cx="8154554" cy="830452"/>
          </a:xfrm>
        </p:grpSpPr>
        <p:sp>
          <p:nvSpPr>
            <p:cNvPr id="3" name="TextBox 47"/>
            <p:cNvSpPr txBox="1">
              <a:spLocks noChangeArrowheads="1"/>
            </p:cNvSpPr>
            <p:nvPr/>
          </p:nvSpPr>
          <p:spPr bwMode="auto">
            <a:xfrm>
              <a:off x="532948" y="3910285"/>
              <a:ext cx="8154554" cy="457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en-US" lang="zh-CN" sz="12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拥有国内顶尖的 PPT制作技术、顶级的 PPT设计团队， 坚持精益求精、拒绝平庸的做事精神，帮助您实现美观、精致、严谨、动感的PPT展示效果，让您的PPT创造卓越价值</a:t>
              </a:r>
            </a:p>
          </p:txBody>
        </p:sp>
        <p:sp>
          <p:nvSpPr>
            <p:cNvPr id="5" name="TextBox 110"/>
            <p:cNvSpPr txBox="1">
              <a:spLocks noChangeArrowheads="1"/>
            </p:cNvSpPr>
            <p:nvPr/>
          </p:nvSpPr>
          <p:spPr bwMode="auto">
            <a:xfrm>
              <a:off x="532948" y="3541497"/>
              <a:ext cx="2041543" cy="36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en-US" lang="zh-CN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72313" y="1193800"/>
            <a:ext cx="1395412" cy="1397000"/>
            <a:chOff x="7071727" y="1193800"/>
            <a:chExt cx="1395738" cy="1396301"/>
          </a:xfrm>
        </p:grpSpPr>
        <p:grpSp>
          <p:nvGrpSpPr>
            <p:cNvPr id="11" name="组合 38"/>
            <p:cNvGrpSpPr/>
            <p:nvPr/>
          </p:nvGrpSpPr>
          <p:grpSpPr>
            <a:xfrm>
              <a:off x="7071727" y="1193800"/>
              <a:ext cx="1395738" cy="1396301"/>
              <a:chOff x="2090057" y="957943"/>
              <a:chExt cx="1248229" cy="1248229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090057" y="957943"/>
                <a:ext cx="1248229" cy="1248229"/>
              </a:xfrm>
              <a:prstGeom prst="ellipse">
                <a:avLst/>
              </a:prstGeom>
              <a:solidFill>
                <a:srgbClr val="009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124138" y="1023191"/>
                <a:ext cx="1097703" cy="10978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descr="C:\Users\Administrator\Desktop\1.png" id="12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076778" y="1563638"/>
              <a:ext cx="1167629" cy="81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581025" y="1193800"/>
            <a:ext cx="1479550" cy="1397000"/>
            <a:chOff x="581133" y="1193800"/>
            <a:chExt cx="1478674" cy="1397000"/>
          </a:xfrm>
        </p:grpSpPr>
        <p:sp>
          <p:nvSpPr>
            <p:cNvPr id="16" name="椭圆 15"/>
            <p:cNvSpPr/>
            <p:nvPr/>
          </p:nvSpPr>
          <p:spPr bwMode="auto">
            <a:xfrm>
              <a:off x="663634" y="1193800"/>
              <a:ext cx="1396173" cy="1397000"/>
            </a:xfrm>
            <a:prstGeom prst="ellipse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701712" y="1266825"/>
              <a:ext cx="1227998" cy="12287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pic>
          <p:nvPicPr>
            <p:cNvPr descr="C:\Users\Administrator\Desktop\2.png" id="18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-1248577">
              <a:off x="581133" y="1741967"/>
              <a:ext cx="1410184" cy="66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2249488" y="1193800"/>
            <a:ext cx="1447800" cy="1411288"/>
            <a:chOff x="2215262" y="1193800"/>
            <a:chExt cx="1448151" cy="1410805"/>
          </a:xfrm>
        </p:grpSpPr>
        <p:grpSp>
          <p:nvGrpSpPr>
            <p:cNvPr id="20" name="组合 12"/>
            <p:cNvGrpSpPr/>
            <p:nvPr/>
          </p:nvGrpSpPr>
          <p:grpSpPr>
            <a:xfrm>
              <a:off x="2266312" y="1193800"/>
              <a:ext cx="1397101" cy="1396413"/>
              <a:chOff x="2090057" y="957943"/>
              <a:chExt cx="1248229" cy="1248229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089844" y="957943"/>
                <a:ext cx="1248442" cy="1248326"/>
              </a:xfrm>
              <a:prstGeom prst="ellipse">
                <a:avLst/>
              </a:prstGeom>
              <a:solidFill>
                <a:srgbClr val="009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123893" y="1023196"/>
                <a:ext cx="1098061" cy="1097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descr="C:\Users\Administrator\Desktop\3.png" id="21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215262" y="1334252"/>
              <a:ext cx="1366838" cy="1270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>
            <a:off x="3886200" y="1168400"/>
            <a:ext cx="1397000" cy="1422400"/>
            <a:chOff x="3867969" y="1168315"/>
            <a:chExt cx="1396126" cy="1421786"/>
          </a:xfrm>
        </p:grpSpPr>
        <p:grpSp>
          <p:nvGrpSpPr>
            <p:cNvPr id="25" name="组合 20"/>
            <p:cNvGrpSpPr/>
            <p:nvPr/>
          </p:nvGrpSpPr>
          <p:grpSpPr>
            <a:xfrm>
              <a:off x="3867969" y="1193800"/>
              <a:ext cx="1396126" cy="1396301"/>
              <a:chOff x="2090057" y="957943"/>
              <a:chExt cx="1248229" cy="1248229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2090057" y="957857"/>
                <a:ext cx="1248229" cy="1248315"/>
              </a:xfrm>
              <a:prstGeom prst="ellipse">
                <a:avLst/>
              </a:prstGeom>
              <a:solidFill>
                <a:srgbClr val="009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2124100" y="1023110"/>
                <a:ext cx="1096456" cy="10979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descr="C:\Users\Administrator\Desktop\5.png" id="26" name="Picture 6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9547" l="44270" r="39491"/>
            <a:stretch>
              <a:fillRect/>
            </a:stretch>
          </p:blipFill>
          <p:spPr bwMode="auto">
            <a:xfrm>
              <a:off x="4046072" y="1168315"/>
              <a:ext cx="729738" cy="136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组合 28"/>
          <p:cNvGrpSpPr/>
          <p:nvPr/>
        </p:nvGrpSpPr>
        <p:grpSpPr>
          <a:xfrm>
            <a:off x="5472113" y="1193800"/>
            <a:ext cx="1409700" cy="1397000"/>
            <a:chOff x="5456707" y="1193800"/>
            <a:chExt cx="1410050" cy="1397000"/>
          </a:xfrm>
        </p:grpSpPr>
        <p:sp>
          <p:nvSpPr>
            <p:cNvPr id="30" name="椭圆 29"/>
            <p:cNvSpPr/>
            <p:nvPr/>
          </p:nvSpPr>
          <p:spPr bwMode="auto">
            <a:xfrm>
              <a:off x="5469410" y="1193800"/>
              <a:ext cx="1397347" cy="1397000"/>
            </a:xfrm>
            <a:prstGeom prst="ellipse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5507520" y="1266825"/>
              <a:ext cx="1229030" cy="12287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pic>
          <p:nvPicPr>
            <p:cNvPr descr="C:\Users\Administrator\Desktop\4.png" id="32" name="Picture 7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456707" y="1463779"/>
              <a:ext cx="1279875" cy="8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组合 32"/>
          <p:cNvGrpSpPr/>
          <p:nvPr/>
        </p:nvGrpSpPr>
        <p:grpSpPr>
          <a:xfrm>
            <a:off x="669925" y="2773363"/>
            <a:ext cx="7750175" cy="307975"/>
            <a:chOff x="670647" y="2773494"/>
            <a:chExt cx="7748772" cy="307777"/>
          </a:xfrm>
        </p:grpSpPr>
        <p:grpSp>
          <p:nvGrpSpPr>
            <p:cNvPr id="34" name="组合 120"/>
            <p:cNvGrpSpPr/>
            <p:nvPr/>
          </p:nvGrpSpPr>
          <p:grpSpPr>
            <a:xfrm>
              <a:off x="670647" y="2773494"/>
              <a:ext cx="1299646" cy="307777"/>
              <a:chOff x="702494" y="2773494"/>
              <a:chExt cx="1299646" cy="307777"/>
            </a:xfrm>
          </p:grpSpPr>
          <p:sp>
            <p:nvSpPr>
              <p:cNvPr id="51" name="矩形 11"/>
              <p:cNvSpPr>
                <a:spLocks noChangeArrowheads="1"/>
              </p:cNvSpPr>
              <p:nvPr/>
            </p:nvSpPr>
            <p:spPr bwMode="auto">
              <a:xfrm>
                <a:off x="702494" y="2773494"/>
                <a:ext cx="1299646" cy="304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/>
                <a:r>
                  <a:rPr altLang="en-US" lang="zh-CN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cxnSp>
            <p:nvCxnSpPr>
              <p:cNvPr id="52" name="直接连接符 51"/>
              <p:cNvCxnSpPr/>
              <p:nvPr/>
            </p:nvCxnSpPr>
            <p:spPr bwMode="auto">
              <a:xfrm>
                <a:off x="745349" y="2789359"/>
                <a:ext cx="1214217" cy="0"/>
              </a:xfrm>
              <a:prstGeom prst="line">
                <a:avLst/>
              </a:prstGeom>
              <a:ln w="3175">
                <a:solidFill>
                  <a:srgbClr val="009B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 bwMode="auto">
              <a:xfrm>
                <a:off x="745349" y="3065406"/>
                <a:ext cx="1214217" cy="0"/>
              </a:xfrm>
              <a:prstGeom prst="line">
                <a:avLst/>
              </a:prstGeom>
              <a:ln w="3175">
                <a:solidFill>
                  <a:srgbClr val="009B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组合 127"/>
            <p:cNvGrpSpPr/>
            <p:nvPr/>
          </p:nvGrpSpPr>
          <p:grpSpPr>
            <a:xfrm>
              <a:off x="2282929" y="2773494"/>
              <a:ext cx="1299646" cy="307777"/>
              <a:chOff x="702494" y="2773494"/>
              <a:chExt cx="1299646" cy="307777"/>
            </a:xfrm>
          </p:grpSpPr>
          <p:sp>
            <p:nvSpPr>
              <p:cNvPr id="48" name="矩形 11"/>
              <p:cNvSpPr>
                <a:spLocks noChangeArrowheads="1"/>
              </p:cNvSpPr>
              <p:nvPr/>
            </p:nvSpPr>
            <p:spPr bwMode="auto">
              <a:xfrm>
                <a:off x="702494" y="2773494"/>
                <a:ext cx="1299646" cy="304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/>
                <a:r>
                  <a:rPr altLang="en-US" lang="zh-CN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cxnSp>
            <p:nvCxnSpPr>
              <p:cNvPr id="49" name="直接连接符 48"/>
              <p:cNvCxnSpPr/>
              <p:nvPr/>
            </p:nvCxnSpPr>
            <p:spPr bwMode="auto">
              <a:xfrm>
                <a:off x="745675" y="2789359"/>
                <a:ext cx="1214217" cy="0"/>
              </a:xfrm>
              <a:prstGeom prst="line">
                <a:avLst/>
              </a:prstGeom>
              <a:ln w="3175">
                <a:solidFill>
                  <a:srgbClr val="009B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 bwMode="auto">
              <a:xfrm>
                <a:off x="745675" y="3065406"/>
                <a:ext cx="1214217" cy="0"/>
              </a:xfrm>
              <a:prstGeom prst="line">
                <a:avLst/>
              </a:prstGeom>
              <a:ln w="3175">
                <a:solidFill>
                  <a:srgbClr val="009B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131"/>
            <p:cNvGrpSpPr/>
            <p:nvPr/>
          </p:nvGrpSpPr>
          <p:grpSpPr>
            <a:xfrm>
              <a:off x="3895211" y="2773494"/>
              <a:ext cx="1299646" cy="307777"/>
              <a:chOff x="702494" y="2773494"/>
              <a:chExt cx="1299646" cy="307777"/>
            </a:xfrm>
          </p:grpSpPr>
          <p:sp>
            <p:nvSpPr>
              <p:cNvPr id="45" name="矩形 11"/>
              <p:cNvSpPr>
                <a:spLocks noChangeArrowheads="1"/>
              </p:cNvSpPr>
              <p:nvPr/>
            </p:nvSpPr>
            <p:spPr bwMode="auto">
              <a:xfrm>
                <a:off x="702493" y="2773494"/>
                <a:ext cx="1299646" cy="304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/>
                <a:r>
                  <a:rPr altLang="en-US" lang="zh-CN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cxnSp>
            <p:nvCxnSpPr>
              <p:cNvPr id="46" name="直接连接符 45"/>
              <p:cNvCxnSpPr/>
              <p:nvPr/>
            </p:nvCxnSpPr>
            <p:spPr bwMode="auto">
              <a:xfrm>
                <a:off x="746001" y="2789359"/>
                <a:ext cx="1212631" cy="0"/>
              </a:xfrm>
              <a:prstGeom prst="line">
                <a:avLst/>
              </a:prstGeom>
              <a:ln w="3175">
                <a:solidFill>
                  <a:srgbClr val="009B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 bwMode="auto">
              <a:xfrm>
                <a:off x="746001" y="3065406"/>
                <a:ext cx="1212631" cy="0"/>
              </a:xfrm>
              <a:prstGeom prst="line">
                <a:avLst/>
              </a:prstGeom>
              <a:ln w="3175">
                <a:solidFill>
                  <a:srgbClr val="009B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135"/>
            <p:cNvGrpSpPr/>
            <p:nvPr/>
          </p:nvGrpSpPr>
          <p:grpSpPr>
            <a:xfrm>
              <a:off x="5507493" y="2773494"/>
              <a:ext cx="1299646" cy="307777"/>
              <a:chOff x="702494" y="2773494"/>
              <a:chExt cx="1299646" cy="307777"/>
            </a:xfrm>
          </p:grpSpPr>
          <p:sp>
            <p:nvSpPr>
              <p:cNvPr id="42" name="矩形 11"/>
              <p:cNvSpPr>
                <a:spLocks noChangeArrowheads="1"/>
              </p:cNvSpPr>
              <p:nvPr/>
            </p:nvSpPr>
            <p:spPr bwMode="auto">
              <a:xfrm>
                <a:off x="702494" y="2773494"/>
                <a:ext cx="1299646" cy="304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/>
                <a:r>
                  <a:rPr altLang="en-US" lang="zh-CN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cxnSp>
            <p:nvCxnSpPr>
              <p:cNvPr id="43" name="直接连接符 42"/>
              <p:cNvCxnSpPr/>
              <p:nvPr/>
            </p:nvCxnSpPr>
            <p:spPr bwMode="auto">
              <a:xfrm>
                <a:off x="744739" y="2789359"/>
                <a:ext cx="1214218" cy="0"/>
              </a:xfrm>
              <a:prstGeom prst="line">
                <a:avLst/>
              </a:prstGeom>
              <a:ln w="3175">
                <a:solidFill>
                  <a:srgbClr val="009B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 bwMode="auto">
              <a:xfrm>
                <a:off x="744739" y="3065406"/>
                <a:ext cx="1214218" cy="0"/>
              </a:xfrm>
              <a:prstGeom prst="line">
                <a:avLst/>
              </a:prstGeom>
              <a:ln w="3175">
                <a:solidFill>
                  <a:srgbClr val="009B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139"/>
            <p:cNvGrpSpPr/>
            <p:nvPr/>
          </p:nvGrpSpPr>
          <p:grpSpPr>
            <a:xfrm>
              <a:off x="7119773" y="2773494"/>
              <a:ext cx="1299646" cy="307777"/>
              <a:chOff x="702494" y="2773494"/>
              <a:chExt cx="1299646" cy="307777"/>
            </a:xfrm>
          </p:grpSpPr>
          <p:sp>
            <p:nvSpPr>
              <p:cNvPr id="39" name="矩形 11"/>
              <p:cNvSpPr>
                <a:spLocks noChangeArrowheads="1"/>
              </p:cNvSpPr>
              <p:nvPr/>
            </p:nvSpPr>
            <p:spPr bwMode="auto">
              <a:xfrm>
                <a:off x="702495" y="2773494"/>
                <a:ext cx="1299646" cy="304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/>
                <a:r>
                  <a:rPr altLang="en-US" lang="zh-CN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cxnSp>
            <p:nvCxnSpPr>
              <p:cNvPr id="40" name="直接连接符 39"/>
              <p:cNvCxnSpPr/>
              <p:nvPr/>
            </p:nvCxnSpPr>
            <p:spPr bwMode="auto">
              <a:xfrm>
                <a:off x="745067" y="2789359"/>
                <a:ext cx="1214218" cy="0"/>
              </a:xfrm>
              <a:prstGeom prst="line">
                <a:avLst/>
              </a:prstGeom>
              <a:ln w="3175">
                <a:solidFill>
                  <a:srgbClr val="009B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 bwMode="auto">
              <a:xfrm>
                <a:off x="745067" y="3065406"/>
                <a:ext cx="1214218" cy="0"/>
              </a:xfrm>
              <a:prstGeom prst="line">
                <a:avLst/>
              </a:prstGeom>
              <a:ln w="3175">
                <a:solidFill>
                  <a:srgbClr val="009B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TextBox 53"/>
          <p:cNvSpPr txBox="1"/>
          <p:nvPr/>
        </p:nvSpPr>
        <p:spPr>
          <a:xfrm flipH="1">
            <a:off x="152398" y="85874"/>
            <a:ext cx="2907434" cy="3962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55" name="矩形 54"/>
          <p:cNvSpPr/>
          <p:nvPr/>
        </p:nvSpPr>
        <p:spPr>
          <a:xfrm>
            <a:off x="152399" y="405165"/>
            <a:ext cx="211534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12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TO ADD TITLE</a:t>
            </a:r>
          </a:p>
        </p:txBody>
      </p:sp>
      <p:sp>
        <p:nvSpPr>
          <p:cNvPr id="56" name="矩形 55"/>
          <p:cNvSpPr/>
          <p:nvPr/>
        </p:nvSpPr>
        <p:spPr>
          <a:xfrm>
            <a:off x="0" y="0"/>
            <a:ext cx="144016" cy="627534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76330384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1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3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217988" y="650567"/>
            <a:ext cx="4768555" cy="4011050"/>
            <a:chOff x="-1609626" y="-1044510"/>
            <a:chExt cx="11235241" cy="9450475"/>
          </a:xfrm>
          <a:solidFill>
            <a:schemeClr val="bg1">
              <a:lumMod val="75000"/>
            </a:schemeClr>
          </a:solidFill>
        </p:grpSpPr>
        <p:sp>
          <p:nvSpPr>
            <p:cNvPr id="3" name="Freeform 95"/>
            <p:cNvSpPr/>
            <p:nvPr/>
          </p:nvSpPr>
          <p:spPr bwMode="gray">
            <a:xfrm>
              <a:off x="6212601" y="1955942"/>
              <a:ext cx="1201060" cy="1742341"/>
            </a:xfrm>
            <a:custGeom>
              <a:cxnLst>
                <a:cxn ang="0">
                  <a:pos x="795" y="415"/>
                </a:cxn>
                <a:cxn ang="0">
                  <a:pos x="773" y="433"/>
                </a:cxn>
                <a:cxn ang="0">
                  <a:pos x="748" y="458"/>
                </a:cxn>
                <a:cxn ang="0">
                  <a:pos x="738" y="484"/>
                </a:cxn>
                <a:cxn ang="0">
                  <a:pos x="738" y="517"/>
                </a:cxn>
                <a:cxn ang="0">
                  <a:pos x="726" y="549"/>
                </a:cxn>
                <a:cxn ang="0">
                  <a:pos x="683" y="570"/>
                </a:cxn>
                <a:cxn ang="0">
                  <a:pos x="645" y="584"/>
                </a:cxn>
                <a:cxn ang="0">
                  <a:pos x="622" y="586"/>
                </a:cxn>
                <a:cxn ang="0">
                  <a:pos x="594" y="580"/>
                </a:cxn>
                <a:cxn ang="0">
                  <a:pos x="580" y="576"/>
                </a:cxn>
                <a:cxn ang="0">
                  <a:pos x="557" y="679"/>
                </a:cxn>
                <a:cxn ang="0">
                  <a:pos x="580" y="738"/>
                </a:cxn>
                <a:cxn ang="0">
                  <a:pos x="458" y="826"/>
                </a:cxn>
                <a:cxn ang="0">
                  <a:pos x="368" y="919"/>
                </a:cxn>
                <a:cxn ang="0">
                  <a:pos x="289" y="1051"/>
                </a:cxn>
                <a:cxn ang="0">
                  <a:pos x="316" y="1133"/>
                </a:cxn>
                <a:cxn ang="0">
                  <a:pos x="244" y="1161"/>
                </a:cxn>
                <a:cxn ang="0">
                  <a:pos x="80" y="1137"/>
                </a:cxn>
                <a:cxn ang="0">
                  <a:pos x="45" y="1060"/>
                </a:cxn>
                <a:cxn ang="0">
                  <a:pos x="66" y="990"/>
                </a:cxn>
                <a:cxn ang="0">
                  <a:pos x="82" y="858"/>
                </a:cxn>
                <a:cxn ang="0">
                  <a:pos x="9" y="749"/>
                </a:cxn>
                <a:cxn ang="0">
                  <a:pos x="47" y="677"/>
                </a:cxn>
                <a:cxn ang="0">
                  <a:pos x="114" y="594"/>
                </a:cxn>
                <a:cxn ang="0">
                  <a:pos x="49" y="529"/>
                </a:cxn>
                <a:cxn ang="0">
                  <a:pos x="96" y="466"/>
                </a:cxn>
                <a:cxn ang="0">
                  <a:pos x="0" y="338"/>
                </a:cxn>
                <a:cxn ang="0">
                  <a:pos x="3" y="273"/>
                </a:cxn>
                <a:cxn ang="0">
                  <a:pos x="41" y="181"/>
                </a:cxn>
                <a:cxn ang="0">
                  <a:pos x="114" y="147"/>
                </a:cxn>
                <a:cxn ang="0">
                  <a:pos x="179" y="220"/>
                </a:cxn>
                <a:cxn ang="0">
                  <a:pos x="269" y="167"/>
                </a:cxn>
                <a:cxn ang="0">
                  <a:pos x="324" y="141"/>
                </a:cxn>
                <a:cxn ang="0">
                  <a:pos x="352" y="59"/>
                </a:cxn>
                <a:cxn ang="0">
                  <a:pos x="419" y="33"/>
                </a:cxn>
                <a:cxn ang="0">
                  <a:pos x="464" y="17"/>
                </a:cxn>
                <a:cxn ang="0">
                  <a:pos x="496" y="66"/>
                </a:cxn>
                <a:cxn ang="0">
                  <a:pos x="509" y="84"/>
                </a:cxn>
                <a:cxn ang="0">
                  <a:pos x="523" y="104"/>
                </a:cxn>
                <a:cxn ang="0">
                  <a:pos x="525" y="114"/>
                </a:cxn>
                <a:cxn ang="0">
                  <a:pos x="531" y="137"/>
                </a:cxn>
                <a:cxn ang="0">
                  <a:pos x="539" y="161"/>
                </a:cxn>
                <a:cxn ang="0">
                  <a:pos x="586" y="208"/>
                </a:cxn>
                <a:cxn ang="0">
                  <a:pos x="661" y="232"/>
                </a:cxn>
                <a:cxn ang="0">
                  <a:pos x="696" y="309"/>
                </a:cxn>
                <a:cxn ang="0">
                  <a:pos x="775" y="389"/>
                </a:cxn>
              </a:cxnLst>
              <a:rect b="b" l="0" r="r" t="0"/>
              <a:pathLst>
                <a:path h="1161" w="799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defTabSz="1207432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2000">
                <a:latin typeface="+mn-lt"/>
                <a:ea charset="-122" panose="020b0503020204020204" pitchFamily="34" typeface="微软雅黑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-1609626" y="-1044510"/>
              <a:ext cx="11235241" cy="9450475"/>
              <a:chOff x="-1609626" y="-1044510"/>
              <a:chExt cx="11235241" cy="9450475"/>
            </a:xfrm>
            <a:grpFill/>
          </p:grpSpPr>
          <p:sp>
            <p:nvSpPr>
              <p:cNvPr id="6" name="Freeform 104"/>
              <p:cNvSpPr/>
              <p:nvPr/>
            </p:nvSpPr>
            <p:spPr bwMode="gray">
              <a:xfrm>
                <a:off x="7039169" y="-1044510"/>
                <a:ext cx="2586446" cy="2336286"/>
              </a:xfrm>
              <a:custGeom>
                <a:gdLst>
                  <a:gd fmla="*/ 2147483647 w 1722" name="T0"/>
                  <a:gd fmla="*/ 2147483647 h 1557" name="T1"/>
                  <a:gd fmla="*/ 2147483647 w 1722" name="T2"/>
                  <a:gd fmla="*/ 2147483647 h 1557" name="T3"/>
                  <a:gd fmla="*/ 2147483647 w 1722" name="T4"/>
                  <a:gd fmla="*/ 2147483647 h 1557" name="T5"/>
                  <a:gd fmla="*/ 2147483647 w 1722" name="T6"/>
                  <a:gd fmla="*/ 2147483647 h 1557" name="T7"/>
                  <a:gd fmla="*/ 2147483647 w 1722" name="T8"/>
                  <a:gd fmla="*/ 2147483647 h 1557" name="T9"/>
                  <a:gd fmla="*/ 2147483647 w 1722" name="T10"/>
                  <a:gd fmla="*/ 2147483647 h 1557" name="T11"/>
                  <a:gd fmla="*/ 2147483647 w 1722" name="T12"/>
                  <a:gd fmla="*/ 2147483647 h 1557" name="T13"/>
                  <a:gd fmla="*/ 2147483647 w 1722" name="T14"/>
                  <a:gd fmla="*/ 2147483647 h 1557" name="T15"/>
                  <a:gd fmla="*/ 2147483647 w 1722" name="T16"/>
                  <a:gd fmla="*/ 2147483647 h 1557" name="T17"/>
                  <a:gd fmla="*/ 2147483647 w 1722" name="T18"/>
                  <a:gd fmla="*/ 2147483647 h 1557" name="T19"/>
                  <a:gd fmla="*/ 2147483647 w 1722" name="T20"/>
                  <a:gd fmla="*/ 2147483647 h 1557" name="T21"/>
                  <a:gd fmla="*/ 2147483647 w 1722" name="T22"/>
                  <a:gd fmla="*/ 2147483647 h 1557" name="T23"/>
                  <a:gd fmla="*/ 2147483647 w 1722" name="T24"/>
                  <a:gd fmla="*/ 2147483647 h 1557" name="T25"/>
                  <a:gd fmla="*/ 2147483647 w 1722" name="T26"/>
                  <a:gd fmla="*/ 2147483647 h 1557" name="T27"/>
                  <a:gd fmla="*/ 2147483647 w 1722" name="T28"/>
                  <a:gd fmla="*/ 2147483647 h 1557" name="T29"/>
                  <a:gd fmla="*/ 2147483647 w 1722" name="T30"/>
                  <a:gd fmla="*/ 2147483647 h 1557" name="T31"/>
                  <a:gd fmla="*/ 2147483647 w 1722" name="T32"/>
                  <a:gd fmla="*/ 2147483647 h 1557" name="T33"/>
                  <a:gd fmla="*/ 2147483647 w 1722" name="T34"/>
                  <a:gd fmla="*/ 2147483647 h 1557" name="T35"/>
                  <a:gd fmla="*/ 2147483647 w 1722" name="T36"/>
                  <a:gd fmla="*/ 2147483647 h 1557" name="T37"/>
                  <a:gd fmla="*/ 2147483647 w 1722" name="T38"/>
                  <a:gd fmla="*/ 2147483647 h 1557" name="T39"/>
                  <a:gd fmla="*/ 2147483647 w 1722" name="T40"/>
                  <a:gd fmla="*/ 2147483647 h 1557" name="T41"/>
                  <a:gd fmla="*/ 2147483647 w 1722" name="T42"/>
                  <a:gd fmla="*/ 2147483647 h 1557" name="T43"/>
                  <a:gd fmla="*/ 2147483647 w 1722" name="T44"/>
                  <a:gd fmla="*/ 2147483647 h 1557" name="T45"/>
                  <a:gd fmla="*/ 2147483647 w 1722" name="T46"/>
                  <a:gd fmla="*/ 2147483647 h 1557" name="T47"/>
                  <a:gd fmla="*/ 2147483647 w 1722" name="T48"/>
                  <a:gd fmla="*/ 2147483647 h 1557" name="T49"/>
                  <a:gd fmla="*/ 2147483647 w 1722" name="T50"/>
                  <a:gd fmla="*/ 2147483647 h 1557" name="T51"/>
                  <a:gd fmla="*/ 2147483647 w 1722" name="T52"/>
                  <a:gd fmla="*/ 2147483647 h 1557" name="T53"/>
                  <a:gd fmla="*/ 2147483647 w 1722" name="T54"/>
                  <a:gd fmla="*/ 2147483647 h 1557" name="T55"/>
                  <a:gd fmla="*/ 2147483647 w 1722" name="T56"/>
                  <a:gd fmla="*/ 2147483647 h 1557" name="T57"/>
                  <a:gd fmla="*/ 2147483647 w 1722" name="T58"/>
                  <a:gd fmla="*/ 2147483647 h 1557" name="T59"/>
                  <a:gd fmla="*/ 2147483647 w 1722" name="T60"/>
                  <a:gd fmla="*/ 2147483647 h 1557" name="T61"/>
                  <a:gd fmla="*/ 2147483647 w 1722" name="T62"/>
                  <a:gd fmla="*/ 2147483647 h 1557" name="T63"/>
                  <a:gd fmla="*/ 2147483647 w 1722" name="T64"/>
                  <a:gd fmla="*/ 2147483647 h 1557" name="T65"/>
                  <a:gd fmla="*/ 2147483647 w 1722" name="T66"/>
                  <a:gd fmla="*/ 2147483647 h 1557" name="T67"/>
                  <a:gd fmla="*/ 2147483647 w 1722" name="T68"/>
                  <a:gd fmla="*/ 2147483647 h 1557" name="T69"/>
                  <a:gd fmla="*/ 2147483647 w 1722" name="T70"/>
                  <a:gd fmla="*/ 2147483647 h 1557" name="T71"/>
                  <a:gd fmla="*/ 2147483647 w 1722" name="T72"/>
                  <a:gd fmla="*/ 2147483647 h 1557" name="T73"/>
                  <a:gd fmla="*/ 2147483647 w 1722" name="T74"/>
                  <a:gd fmla="*/ 2147483647 h 1557" name="T75"/>
                  <a:gd fmla="*/ 2147483647 w 1722" name="T76"/>
                  <a:gd fmla="*/ 2147483647 h 1557" name="T77"/>
                  <a:gd fmla="*/ 2147483647 w 1722" name="T78"/>
                  <a:gd fmla="*/ 2147483647 h 1557" name="T79"/>
                  <a:gd fmla="*/ 2147483647 w 1722" name="T80"/>
                  <a:gd fmla="*/ 2147483647 h 1557" name="T81"/>
                  <a:gd fmla="*/ 2147483647 w 1722" name="T82"/>
                  <a:gd fmla="*/ 2147483647 h 1557" name="T83"/>
                  <a:gd fmla="*/ 2147483647 w 1722" name="T84"/>
                  <a:gd fmla="*/ 2147483647 h 1557" name="T85"/>
                  <a:gd fmla="*/ 2147483647 w 1722" name="T86"/>
                  <a:gd fmla="*/ 2147483647 h 1557" name="T87"/>
                  <a:gd fmla="*/ 2147483647 w 1722" name="T88"/>
                  <a:gd fmla="*/ 2147483647 h 1557" name="T89"/>
                  <a:gd fmla="*/ 2147483647 w 1722" name="T90"/>
                  <a:gd fmla="*/ 2147483647 h 1557" name="T91"/>
                  <a:gd fmla="*/ 2147483647 w 1722" name="T92"/>
                  <a:gd fmla="*/ 2147483647 h 1557" name="T93"/>
                  <a:gd fmla="*/ 2147483647 w 1722" name="T94"/>
                  <a:gd fmla="*/ 2147483647 h 1557" name="T95"/>
                  <a:gd fmla="*/ 2147483647 w 1722" name="T96"/>
                  <a:gd fmla="*/ 2147483647 h 1557" name="T97"/>
                  <a:gd fmla="*/ 2147483647 w 1722" name="T98"/>
                  <a:gd fmla="*/ 2147483647 h 1557" name="T99"/>
                  <a:gd fmla="*/ 2147483647 w 1722" name="T100"/>
                  <a:gd fmla="*/ 2147483647 h 1557" name="T101"/>
                  <a:gd fmla="*/ 2147483647 w 1722" name="T102"/>
                  <a:gd fmla="*/ 2147483647 h 1557" name="T103"/>
                  <a:gd fmla="*/ 2147483647 w 1722" name="T104"/>
                  <a:gd fmla="*/ 2147483647 h 1557" name="T105"/>
                  <a:gd fmla="*/ 2147483647 w 1722" name="T106"/>
                  <a:gd fmla="*/ 2147483647 h 1557" name="T107"/>
                  <a:gd fmla="*/ 2147483647 w 1722" name="T108"/>
                  <a:gd fmla="*/ 2147483647 h 1557" name="T109"/>
                  <a:gd fmla="*/ 2147483647 w 1722" name="T110"/>
                  <a:gd fmla="*/ 2147483647 h 1557" name="T111"/>
                  <a:gd fmla="*/ 2147483647 w 1722" name="T112"/>
                  <a:gd fmla="*/ 2147483647 h 1557" name="T113"/>
                  <a:gd fmla="*/ 2147483647 w 1722" name="T114"/>
                  <a:gd fmla="*/ 2147483647 h 1557" name="T115"/>
                  <a:gd fmla="*/ 2147483647 w 1722" name="T116"/>
                  <a:gd fmla="*/ 2147483647 h 1557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</a:gdLst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b="b" l="0" r="r" t="0"/>
                <a:pathLst>
                  <a:path h="1557" w="1722">
                    <a:moveTo>
                      <a:pt x="1673" y="557"/>
                    </a:moveTo>
                    <a:lnTo>
                      <a:pt x="1673" y="561"/>
                    </a:lnTo>
                    <a:lnTo>
                      <a:pt x="1673" y="575"/>
                    </a:lnTo>
                    <a:lnTo>
                      <a:pt x="1675" y="590"/>
                    </a:lnTo>
                    <a:lnTo>
                      <a:pt x="1675" y="606"/>
                    </a:lnTo>
                    <a:lnTo>
                      <a:pt x="1675" y="618"/>
                    </a:lnTo>
                    <a:lnTo>
                      <a:pt x="1681" y="628"/>
                    </a:lnTo>
                    <a:lnTo>
                      <a:pt x="1691" y="639"/>
                    </a:lnTo>
                    <a:lnTo>
                      <a:pt x="1702" y="649"/>
                    </a:lnTo>
                    <a:lnTo>
                      <a:pt x="1712" y="661"/>
                    </a:lnTo>
                    <a:lnTo>
                      <a:pt x="1714" y="673"/>
                    </a:lnTo>
                    <a:lnTo>
                      <a:pt x="1710" y="693"/>
                    </a:lnTo>
                    <a:lnTo>
                      <a:pt x="1698" y="712"/>
                    </a:lnTo>
                    <a:lnTo>
                      <a:pt x="1687" y="728"/>
                    </a:lnTo>
                    <a:lnTo>
                      <a:pt x="1681" y="736"/>
                    </a:lnTo>
                    <a:lnTo>
                      <a:pt x="1673" y="742"/>
                    </a:lnTo>
                    <a:lnTo>
                      <a:pt x="1669" y="752"/>
                    </a:lnTo>
                    <a:lnTo>
                      <a:pt x="1667" y="762"/>
                    </a:lnTo>
                    <a:lnTo>
                      <a:pt x="1673" y="773"/>
                    </a:lnTo>
                    <a:lnTo>
                      <a:pt x="1683" y="787"/>
                    </a:lnTo>
                    <a:lnTo>
                      <a:pt x="1697" y="799"/>
                    </a:lnTo>
                    <a:lnTo>
                      <a:pt x="1708" y="811"/>
                    </a:lnTo>
                    <a:lnTo>
                      <a:pt x="1718" y="823"/>
                    </a:lnTo>
                    <a:lnTo>
                      <a:pt x="1722" y="836"/>
                    </a:lnTo>
                    <a:lnTo>
                      <a:pt x="1720" y="852"/>
                    </a:lnTo>
                    <a:lnTo>
                      <a:pt x="1720" y="876"/>
                    </a:lnTo>
                    <a:lnTo>
                      <a:pt x="1718" y="905"/>
                    </a:lnTo>
                    <a:lnTo>
                      <a:pt x="1716" y="935"/>
                    </a:lnTo>
                    <a:lnTo>
                      <a:pt x="1714" y="964"/>
                    </a:lnTo>
                    <a:lnTo>
                      <a:pt x="1712" y="988"/>
                    </a:lnTo>
                    <a:lnTo>
                      <a:pt x="1708" y="1002"/>
                    </a:lnTo>
                    <a:lnTo>
                      <a:pt x="1697" y="1025"/>
                    </a:lnTo>
                    <a:lnTo>
                      <a:pt x="1687" y="1051"/>
                    </a:lnTo>
                    <a:lnTo>
                      <a:pt x="1675" y="1074"/>
                    </a:lnTo>
                    <a:lnTo>
                      <a:pt x="1667" y="1096"/>
                    </a:lnTo>
                    <a:lnTo>
                      <a:pt x="1667" y="1114"/>
                    </a:lnTo>
                    <a:lnTo>
                      <a:pt x="1667" y="1130"/>
                    </a:lnTo>
                    <a:lnTo>
                      <a:pt x="1669" y="1139"/>
                    </a:lnTo>
                    <a:lnTo>
                      <a:pt x="1671" y="1151"/>
                    </a:lnTo>
                    <a:lnTo>
                      <a:pt x="1671" y="1163"/>
                    </a:lnTo>
                    <a:lnTo>
                      <a:pt x="1667" y="1171"/>
                    </a:lnTo>
                    <a:lnTo>
                      <a:pt x="1655" y="1175"/>
                    </a:lnTo>
                    <a:lnTo>
                      <a:pt x="1639" y="1175"/>
                    </a:lnTo>
                    <a:lnTo>
                      <a:pt x="1614" y="1175"/>
                    </a:lnTo>
                    <a:lnTo>
                      <a:pt x="1586" y="1175"/>
                    </a:lnTo>
                    <a:lnTo>
                      <a:pt x="1561" y="1173"/>
                    </a:lnTo>
                    <a:lnTo>
                      <a:pt x="1539" y="1171"/>
                    </a:lnTo>
                    <a:lnTo>
                      <a:pt x="1529" y="1169"/>
                    </a:lnTo>
                    <a:lnTo>
                      <a:pt x="1521" y="1169"/>
                    </a:lnTo>
                    <a:lnTo>
                      <a:pt x="1511" y="1171"/>
                    </a:lnTo>
                    <a:lnTo>
                      <a:pt x="1502" y="1177"/>
                    </a:lnTo>
                    <a:lnTo>
                      <a:pt x="1496" y="1183"/>
                    </a:lnTo>
                    <a:lnTo>
                      <a:pt x="1492" y="1193"/>
                    </a:lnTo>
                    <a:lnTo>
                      <a:pt x="1486" y="1206"/>
                    </a:lnTo>
                    <a:lnTo>
                      <a:pt x="1478" y="1222"/>
                    </a:lnTo>
                    <a:lnTo>
                      <a:pt x="1468" y="1238"/>
                    </a:lnTo>
                    <a:lnTo>
                      <a:pt x="1458" y="1246"/>
                    </a:lnTo>
                    <a:lnTo>
                      <a:pt x="1445" y="1254"/>
                    </a:lnTo>
                    <a:lnTo>
                      <a:pt x="1435" y="1261"/>
                    </a:lnTo>
                    <a:lnTo>
                      <a:pt x="1429" y="1273"/>
                    </a:lnTo>
                    <a:lnTo>
                      <a:pt x="1433" y="1285"/>
                    </a:lnTo>
                    <a:lnTo>
                      <a:pt x="1443" y="1297"/>
                    </a:lnTo>
                    <a:lnTo>
                      <a:pt x="1456" y="1313"/>
                    </a:lnTo>
                    <a:lnTo>
                      <a:pt x="1470" y="1332"/>
                    </a:lnTo>
                    <a:lnTo>
                      <a:pt x="1480" y="1350"/>
                    </a:lnTo>
                    <a:lnTo>
                      <a:pt x="1486" y="1364"/>
                    </a:lnTo>
                    <a:lnTo>
                      <a:pt x="1492" y="1381"/>
                    </a:lnTo>
                    <a:lnTo>
                      <a:pt x="1498" y="1401"/>
                    </a:lnTo>
                    <a:lnTo>
                      <a:pt x="1504" y="1423"/>
                    </a:lnTo>
                    <a:lnTo>
                      <a:pt x="1510" y="1441"/>
                    </a:lnTo>
                    <a:lnTo>
                      <a:pt x="1513" y="1454"/>
                    </a:lnTo>
                    <a:lnTo>
                      <a:pt x="1517" y="1470"/>
                    </a:lnTo>
                    <a:lnTo>
                      <a:pt x="1521" y="1482"/>
                    </a:lnTo>
                    <a:lnTo>
                      <a:pt x="1523" y="1486"/>
                    </a:lnTo>
                    <a:lnTo>
                      <a:pt x="1480" y="1490"/>
                    </a:lnTo>
                    <a:lnTo>
                      <a:pt x="1336" y="1439"/>
                    </a:lnTo>
                    <a:lnTo>
                      <a:pt x="1287" y="1476"/>
                    </a:lnTo>
                    <a:lnTo>
                      <a:pt x="1271" y="1531"/>
                    </a:lnTo>
                    <a:lnTo>
                      <a:pt x="1248" y="1557"/>
                    </a:lnTo>
                    <a:lnTo>
                      <a:pt x="1195" y="1504"/>
                    </a:lnTo>
                    <a:lnTo>
                      <a:pt x="1151" y="1472"/>
                    </a:lnTo>
                    <a:lnTo>
                      <a:pt x="1130" y="1399"/>
                    </a:lnTo>
                    <a:lnTo>
                      <a:pt x="1090" y="1405"/>
                    </a:lnTo>
                    <a:lnTo>
                      <a:pt x="1100" y="1486"/>
                    </a:lnTo>
                    <a:lnTo>
                      <a:pt x="1067" y="1488"/>
                    </a:lnTo>
                    <a:lnTo>
                      <a:pt x="1019" y="1415"/>
                    </a:lnTo>
                    <a:lnTo>
                      <a:pt x="966" y="1429"/>
                    </a:lnTo>
                    <a:lnTo>
                      <a:pt x="950" y="1380"/>
                    </a:lnTo>
                    <a:lnTo>
                      <a:pt x="927" y="1348"/>
                    </a:lnTo>
                    <a:lnTo>
                      <a:pt x="807" y="1372"/>
                    </a:lnTo>
                    <a:lnTo>
                      <a:pt x="765" y="1322"/>
                    </a:lnTo>
                    <a:lnTo>
                      <a:pt x="730" y="1352"/>
                    </a:lnTo>
                    <a:lnTo>
                      <a:pt x="683" y="1348"/>
                    </a:lnTo>
                    <a:lnTo>
                      <a:pt x="620" y="1370"/>
                    </a:lnTo>
                    <a:lnTo>
                      <a:pt x="557" y="1301"/>
                    </a:lnTo>
                    <a:lnTo>
                      <a:pt x="533" y="1238"/>
                    </a:lnTo>
                    <a:lnTo>
                      <a:pt x="437" y="1261"/>
                    </a:lnTo>
                    <a:lnTo>
                      <a:pt x="401" y="1291"/>
                    </a:lnTo>
                    <a:lnTo>
                      <a:pt x="413" y="1208"/>
                    </a:lnTo>
                    <a:lnTo>
                      <a:pt x="372" y="1153"/>
                    </a:lnTo>
                    <a:lnTo>
                      <a:pt x="317" y="1094"/>
                    </a:lnTo>
                    <a:lnTo>
                      <a:pt x="332" y="1047"/>
                    </a:lnTo>
                    <a:lnTo>
                      <a:pt x="415" y="956"/>
                    </a:lnTo>
                    <a:lnTo>
                      <a:pt x="472" y="844"/>
                    </a:lnTo>
                    <a:lnTo>
                      <a:pt x="521" y="791"/>
                    </a:lnTo>
                    <a:lnTo>
                      <a:pt x="529" y="722"/>
                    </a:lnTo>
                    <a:lnTo>
                      <a:pt x="563" y="708"/>
                    </a:lnTo>
                    <a:lnTo>
                      <a:pt x="531" y="590"/>
                    </a:lnTo>
                    <a:lnTo>
                      <a:pt x="561" y="480"/>
                    </a:lnTo>
                    <a:lnTo>
                      <a:pt x="580" y="376"/>
                    </a:lnTo>
                    <a:lnTo>
                      <a:pt x="468" y="297"/>
                    </a:lnTo>
                    <a:lnTo>
                      <a:pt x="421" y="358"/>
                    </a:lnTo>
                    <a:lnTo>
                      <a:pt x="313" y="393"/>
                    </a:lnTo>
                    <a:lnTo>
                      <a:pt x="210" y="393"/>
                    </a:lnTo>
                    <a:lnTo>
                      <a:pt x="183" y="321"/>
                    </a:lnTo>
                    <a:lnTo>
                      <a:pt x="179" y="254"/>
                    </a:lnTo>
                    <a:lnTo>
                      <a:pt x="112" y="226"/>
                    </a:lnTo>
                    <a:lnTo>
                      <a:pt x="88" y="273"/>
                    </a:lnTo>
                    <a:lnTo>
                      <a:pt x="0" y="222"/>
                    </a:lnTo>
                    <a:lnTo>
                      <a:pt x="45" y="140"/>
                    </a:lnTo>
                    <a:lnTo>
                      <a:pt x="6" y="90"/>
                    </a:lnTo>
                    <a:lnTo>
                      <a:pt x="10" y="88"/>
                    </a:lnTo>
                    <a:lnTo>
                      <a:pt x="19" y="83"/>
                    </a:lnTo>
                    <a:lnTo>
                      <a:pt x="33" y="75"/>
                    </a:lnTo>
                    <a:lnTo>
                      <a:pt x="51" y="65"/>
                    </a:lnTo>
                    <a:lnTo>
                      <a:pt x="69" y="57"/>
                    </a:lnTo>
                    <a:lnTo>
                      <a:pt x="84" y="49"/>
                    </a:lnTo>
                    <a:lnTo>
                      <a:pt x="98" y="45"/>
                    </a:lnTo>
                    <a:lnTo>
                      <a:pt x="112" y="41"/>
                    </a:lnTo>
                    <a:lnTo>
                      <a:pt x="134" y="35"/>
                    </a:lnTo>
                    <a:lnTo>
                      <a:pt x="155" y="25"/>
                    </a:lnTo>
                    <a:lnTo>
                      <a:pt x="179" y="18"/>
                    </a:lnTo>
                    <a:lnTo>
                      <a:pt x="197" y="8"/>
                    </a:lnTo>
                    <a:lnTo>
                      <a:pt x="208" y="4"/>
                    </a:lnTo>
                    <a:lnTo>
                      <a:pt x="224" y="0"/>
                    </a:lnTo>
                    <a:lnTo>
                      <a:pt x="244" y="4"/>
                    </a:lnTo>
                    <a:lnTo>
                      <a:pt x="267" y="14"/>
                    </a:lnTo>
                    <a:lnTo>
                      <a:pt x="293" y="25"/>
                    </a:lnTo>
                    <a:lnTo>
                      <a:pt x="313" y="39"/>
                    </a:lnTo>
                    <a:lnTo>
                      <a:pt x="328" y="47"/>
                    </a:lnTo>
                    <a:lnTo>
                      <a:pt x="344" y="51"/>
                    </a:lnTo>
                    <a:lnTo>
                      <a:pt x="358" y="49"/>
                    </a:lnTo>
                    <a:lnTo>
                      <a:pt x="366" y="43"/>
                    </a:lnTo>
                    <a:lnTo>
                      <a:pt x="374" y="35"/>
                    </a:lnTo>
                    <a:lnTo>
                      <a:pt x="380" y="27"/>
                    </a:lnTo>
                    <a:lnTo>
                      <a:pt x="387" y="21"/>
                    </a:lnTo>
                    <a:lnTo>
                      <a:pt x="397" y="21"/>
                    </a:lnTo>
                    <a:lnTo>
                      <a:pt x="413" y="25"/>
                    </a:lnTo>
                    <a:lnTo>
                      <a:pt x="447" y="39"/>
                    </a:lnTo>
                    <a:lnTo>
                      <a:pt x="472" y="53"/>
                    </a:lnTo>
                    <a:lnTo>
                      <a:pt x="492" y="73"/>
                    </a:lnTo>
                    <a:lnTo>
                      <a:pt x="510" y="96"/>
                    </a:lnTo>
                    <a:lnTo>
                      <a:pt x="531" y="118"/>
                    </a:lnTo>
                    <a:lnTo>
                      <a:pt x="551" y="142"/>
                    </a:lnTo>
                    <a:lnTo>
                      <a:pt x="567" y="163"/>
                    </a:lnTo>
                    <a:lnTo>
                      <a:pt x="582" y="187"/>
                    </a:lnTo>
                    <a:lnTo>
                      <a:pt x="598" y="212"/>
                    </a:lnTo>
                    <a:lnTo>
                      <a:pt x="610" y="232"/>
                    </a:lnTo>
                    <a:lnTo>
                      <a:pt x="622" y="256"/>
                    </a:lnTo>
                    <a:lnTo>
                      <a:pt x="637" y="279"/>
                    </a:lnTo>
                    <a:lnTo>
                      <a:pt x="655" y="303"/>
                    </a:lnTo>
                    <a:lnTo>
                      <a:pt x="673" y="325"/>
                    </a:lnTo>
                    <a:lnTo>
                      <a:pt x="689" y="348"/>
                    </a:lnTo>
                    <a:lnTo>
                      <a:pt x="698" y="368"/>
                    </a:lnTo>
                    <a:lnTo>
                      <a:pt x="704" y="378"/>
                    </a:lnTo>
                    <a:lnTo>
                      <a:pt x="714" y="386"/>
                    </a:lnTo>
                    <a:lnTo>
                      <a:pt x="726" y="393"/>
                    </a:lnTo>
                    <a:lnTo>
                      <a:pt x="736" y="405"/>
                    </a:lnTo>
                    <a:lnTo>
                      <a:pt x="742" y="417"/>
                    </a:lnTo>
                    <a:lnTo>
                      <a:pt x="750" y="445"/>
                    </a:lnTo>
                    <a:lnTo>
                      <a:pt x="761" y="470"/>
                    </a:lnTo>
                    <a:lnTo>
                      <a:pt x="773" y="492"/>
                    </a:lnTo>
                    <a:lnTo>
                      <a:pt x="783" y="508"/>
                    </a:lnTo>
                    <a:lnTo>
                      <a:pt x="795" y="527"/>
                    </a:lnTo>
                    <a:lnTo>
                      <a:pt x="809" y="543"/>
                    </a:lnTo>
                    <a:lnTo>
                      <a:pt x="824" y="555"/>
                    </a:lnTo>
                    <a:lnTo>
                      <a:pt x="840" y="561"/>
                    </a:lnTo>
                    <a:lnTo>
                      <a:pt x="862" y="567"/>
                    </a:lnTo>
                    <a:lnTo>
                      <a:pt x="882" y="569"/>
                    </a:lnTo>
                    <a:lnTo>
                      <a:pt x="901" y="565"/>
                    </a:lnTo>
                    <a:lnTo>
                      <a:pt x="919" y="559"/>
                    </a:lnTo>
                    <a:lnTo>
                      <a:pt x="941" y="553"/>
                    </a:lnTo>
                    <a:lnTo>
                      <a:pt x="960" y="549"/>
                    </a:lnTo>
                    <a:lnTo>
                      <a:pt x="982" y="551"/>
                    </a:lnTo>
                    <a:lnTo>
                      <a:pt x="1004" y="559"/>
                    </a:lnTo>
                    <a:lnTo>
                      <a:pt x="1029" y="563"/>
                    </a:lnTo>
                    <a:lnTo>
                      <a:pt x="1051" y="569"/>
                    </a:lnTo>
                    <a:lnTo>
                      <a:pt x="1065" y="575"/>
                    </a:lnTo>
                    <a:lnTo>
                      <a:pt x="1073" y="580"/>
                    </a:lnTo>
                    <a:lnTo>
                      <a:pt x="1086" y="588"/>
                    </a:lnTo>
                    <a:lnTo>
                      <a:pt x="1104" y="598"/>
                    </a:lnTo>
                    <a:lnTo>
                      <a:pt x="1122" y="608"/>
                    </a:lnTo>
                    <a:lnTo>
                      <a:pt x="1139" y="616"/>
                    </a:lnTo>
                    <a:lnTo>
                      <a:pt x="1155" y="620"/>
                    </a:lnTo>
                    <a:lnTo>
                      <a:pt x="1167" y="620"/>
                    </a:lnTo>
                    <a:lnTo>
                      <a:pt x="1171" y="618"/>
                    </a:lnTo>
                    <a:lnTo>
                      <a:pt x="1177" y="614"/>
                    </a:lnTo>
                    <a:lnTo>
                      <a:pt x="1181" y="614"/>
                    </a:lnTo>
                    <a:lnTo>
                      <a:pt x="1185" y="614"/>
                    </a:lnTo>
                    <a:lnTo>
                      <a:pt x="1189" y="616"/>
                    </a:lnTo>
                    <a:lnTo>
                      <a:pt x="1191" y="618"/>
                    </a:lnTo>
                    <a:lnTo>
                      <a:pt x="1193" y="624"/>
                    </a:lnTo>
                    <a:lnTo>
                      <a:pt x="1195" y="632"/>
                    </a:lnTo>
                    <a:lnTo>
                      <a:pt x="1197" y="641"/>
                    </a:lnTo>
                    <a:lnTo>
                      <a:pt x="1202" y="659"/>
                    </a:lnTo>
                    <a:lnTo>
                      <a:pt x="1212" y="675"/>
                    </a:lnTo>
                    <a:lnTo>
                      <a:pt x="1224" y="687"/>
                    </a:lnTo>
                    <a:lnTo>
                      <a:pt x="1232" y="701"/>
                    </a:lnTo>
                    <a:lnTo>
                      <a:pt x="1238" y="714"/>
                    </a:lnTo>
                    <a:lnTo>
                      <a:pt x="1244" y="734"/>
                    </a:lnTo>
                    <a:lnTo>
                      <a:pt x="1254" y="754"/>
                    </a:lnTo>
                    <a:lnTo>
                      <a:pt x="1265" y="767"/>
                    </a:lnTo>
                    <a:lnTo>
                      <a:pt x="1277" y="775"/>
                    </a:lnTo>
                    <a:lnTo>
                      <a:pt x="1289" y="779"/>
                    </a:lnTo>
                    <a:lnTo>
                      <a:pt x="1299" y="785"/>
                    </a:lnTo>
                    <a:lnTo>
                      <a:pt x="1313" y="789"/>
                    </a:lnTo>
                    <a:lnTo>
                      <a:pt x="1328" y="785"/>
                    </a:lnTo>
                    <a:lnTo>
                      <a:pt x="1348" y="777"/>
                    </a:lnTo>
                    <a:lnTo>
                      <a:pt x="1374" y="773"/>
                    </a:lnTo>
                    <a:lnTo>
                      <a:pt x="1399" y="767"/>
                    </a:lnTo>
                    <a:lnTo>
                      <a:pt x="1423" y="760"/>
                    </a:lnTo>
                    <a:lnTo>
                      <a:pt x="1447" y="742"/>
                    </a:lnTo>
                    <a:lnTo>
                      <a:pt x="1462" y="722"/>
                    </a:lnTo>
                    <a:lnTo>
                      <a:pt x="1472" y="701"/>
                    </a:lnTo>
                    <a:lnTo>
                      <a:pt x="1480" y="689"/>
                    </a:lnTo>
                    <a:lnTo>
                      <a:pt x="1494" y="675"/>
                    </a:lnTo>
                    <a:lnTo>
                      <a:pt x="1510" y="659"/>
                    </a:lnTo>
                    <a:lnTo>
                      <a:pt x="1527" y="643"/>
                    </a:lnTo>
                    <a:lnTo>
                      <a:pt x="1543" y="628"/>
                    </a:lnTo>
                    <a:lnTo>
                      <a:pt x="1557" y="616"/>
                    </a:lnTo>
                    <a:lnTo>
                      <a:pt x="1572" y="604"/>
                    </a:lnTo>
                    <a:lnTo>
                      <a:pt x="1584" y="594"/>
                    </a:lnTo>
                    <a:lnTo>
                      <a:pt x="1598" y="586"/>
                    </a:lnTo>
                    <a:lnTo>
                      <a:pt x="1614" y="577"/>
                    </a:lnTo>
                    <a:lnTo>
                      <a:pt x="1634" y="567"/>
                    </a:lnTo>
                    <a:lnTo>
                      <a:pt x="1653" y="561"/>
                    </a:lnTo>
                    <a:lnTo>
                      <a:pt x="1667" y="557"/>
                    </a:lnTo>
                    <a:lnTo>
                      <a:pt x="1673" y="55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7" name="Freeform 68"/>
              <p:cNvSpPr/>
              <p:nvPr/>
            </p:nvSpPr>
            <p:spPr bwMode="gray">
              <a:xfrm>
                <a:off x="-1609626" y="327711"/>
                <a:ext cx="4491171" cy="3412997"/>
              </a:xfrm>
              <a:custGeom>
                <a:cxnLst>
                  <a:cxn ang="0">
                    <a:pos x="10" y="1429"/>
                  </a:cxn>
                  <a:cxn ang="0">
                    <a:pos x="94" y="1462"/>
                  </a:cxn>
                  <a:cxn ang="0">
                    <a:pos x="116" y="1561"/>
                  </a:cxn>
                  <a:cxn ang="0">
                    <a:pos x="114" y="1679"/>
                  </a:cxn>
                  <a:cxn ang="0">
                    <a:pos x="69" y="1679"/>
                  </a:cxn>
                  <a:cxn ang="0">
                    <a:pos x="0" y="1716"/>
                  </a:cxn>
                  <a:cxn ang="0">
                    <a:pos x="126" y="1754"/>
                  </a:cxn>
                  <a:cxn ang="0">
                    <a:pos x="185" y="1825"/>
                  </a:cxn>
                  <a:cxn ang="0">
                    <a:pos x="195" y="1960"/>
                  </a:cxn>
                  <a:cxn ang="0">
                    <a:pos x="281" y="2029"/>
                  </a:cxn>
                  <a:cxn ang="0">
                    <a:pos x="435" y="2084"/>
                  </a:cxn>
                  <a:cxn ang="0">
                    <a:pos x="608" y="2065"/>
                  </a:cxn>
                  <a:cxn ang="0">
                    <a:pos x="738" y="2171"/>
                  </a:cxn>
                  <a:cxn ang="0">
                    <a:pos x="1035" y="2199"/>
                  </a:cxn>
                  <a:cxn ang="0">
                    <a:pos x="1657" y="2187"/>
                  </a:cxn>
                  <a:cxn ang="0">
                    <a:pos x="2155" y="2197"/>
                  </a:cxn>
                  <a:cxn ang="0">
                    <a:pos x="2337" y="1834"/>
                  </a:cxn>
                  <a:cxn ang="0">
                    <a:pos x="2856" y="1356"/>
                  </a:cxn>
                  <a:cxn ang="0">
                    <a:pos x="2972" y="1183"/>
                  </a:cxn>
                  <a:cxn ang="0">
                    <a:pos x="2905" y="1053"/>
                  </a:cxn>
                  <a:cxn ang="0">
                    <a:pos x="2864" y="933"/>
                  </a:cxn>
                  <a:cxn ang="0">
                    <a:pos x="2709" y="854"/>
                  </a:cxn>
                  <a:cxn ang="0">
                    <a:pos x="2524" y="795"/>
                  </a:cxn>
                  <a:cxn ang="0">
                    <a:pos x="2366" y="742"/>
                  </a:cxn>
                  <a:cxn ang="0">
                    <a:pos x="2309" y="683"/>
                  </a:cxn>
                  <a:cxn ang="0">
                    <a:pos x="2376" y="592"/>
                  </a:cxn>
                  <a:cxn ang="0">
                    <a:pos x="2390" y="459"/>
                  </a:cxn>
                  <a:cxn ang="0">
                    <a:pos x="2319" y="303"/>
                  </a:cxn>
                  <a:cxn ang="0">
                    <a:pos x="2248" y="254"/>
                  </a:cxn>
                  <a:cxn ang="0">
                    <a:pos x="2159" y="221"/>
                  </a:cxn>
                  <a:cxn ang="0">
                    <a:pos x="2077" y="118"/>
                  </a:cxn>
                  <a:cxn ang="0">
                    <a:pos x="2065" y="32"/>
                  </a:cxn>
                  <a:cxn ang="0">
                    <a:pos x="1970" y="0"/>
                  </a:cxn>
                  <a:cxn ang="0">
                    <a:pos x="1915" y="85"/>
                  </a:cxn>
                  <a:cxn ang="0">
                    <a:pos x="1797" y="140"/>
                  </a:cxn>
                  <a:cxn ang="0">
                    <a:pos x="1754" y="319"/>
                  </a:cxn>
                  <a:cxn ang="0">
                    <a:pos x="1644" y="341"/>
                  </a:cxn>
                  <a:cxn ang="0">
                    <a:pos x="1537" y="303"/>
                  </a:cxn>
                  <a:cxn ang="0">
                    <a:pos x="1449" y="287"/>
                  </a:cxn>
                  <a:cxn ang="0">
                    <a:pos x="1335" y="488"/>
                  </a:cxn>
                  <a:cxn ang="0">
                    <a:pos x="1376" y="563"/>
                  </a:cxn>
                  <a:cxn ang="0">
                    <a:pos x="1285" y="577"/>
                  </a:cxn>
                  <a:cxn ang="0">
                    <a:pos x="1177" y="547"/>
                  </a:cxn>
                  <a:cxn ang="0">
                    <a:pos x="1026" y="555"/>
                  </a:cxn>
                  <a:cxn ang="0">
                    <a:pos x="1061" y="594"/>
                  </a:cxn>
                  <a:cxn ang="0">
                    <a:pos x="1047" y="695"/>
                  </a:cxn>
                  <a:cxn ang="0">
                    <a:pos x="1051" y="882"/>
                  </a:cxn>
                  <a:cxn ang="0">
                    <a:pos x="966" y="968"/>
                  </a:cxn>
                  <a:cxn ang="0">
                    <a:pos x="921" y="1071"/>
                  </a:cxn>
                  <a:cxn ang="0">
                    <a:pos x="705" y="1124"/>
                  </a:cxn>
                  <a:cxn ang="0">
                    <a:pos x="585" y="1146"/>
                  </a:cxn>
                  <a:cxn ang="0">
                    <a:pos x="457" y="1177"/>
                  </a:cxn>
                  <a:cxn ang="0">
                    <a:pos x="319" y="1210"/>
                  </a:cxn>
                  <a:cxn ang="0">
                    <a:pos x="319" y="1157"/>
                  </a:cxn>
                  <a:cxn ang="0">
                    <a:pos x="220" y="1165"/>
                  </a:cxn>
                  <a:cxn ang="0">
                    <a:pos x="116" y="1191"/>
                  </a:cxn>
                  <a:cxn ang="0">
                    <a:pos x="39" y="1275"/>
                  </a:cxn>
                </a:cxnLst>
                <a:rect b="b" l="0" r="r" t="0"/>
                <a:pathLst>
                  <a:path h="2273" w="2990">
                    <a:moveTo>
                      <a:pt x="29" y="1289"/>
                    </a:moveTo>
                    <a:lnTo>
                      <a:pt x="4" y="1329"/>
                    </a:lnTo>
                    <a:lnTo>
                      <a:pt x="12" y="1378"/>
                    </a:lnTo>
                    <a:lnTo>
                      <a:pt x="12" y="1382"/>
                    </a:lnTo>
                    <a:lnTo>
                      <a:pt x="10" y="1395"/>
                    </a:lnTo>
                    <a:lnTo>
                      <a:pt x="10" y="1411"/>
                    </a:lnTo>
                    <a:lnTo>
                      <a:pt x="10" y="1429"/>
                    </a:lnTo>
                    <a:lnTo>
                      <a:pt x="14" y="1443"/>
                    </a:lnTo>
                    <a:lnTo>
                      <a:pt x="20" y="1451"/>
                    </a:lnTo>
                    <a:lnTo>
                      <a:pt x="31" y="1453"/>
                    </a:lnTo>
                    <a:lnTo>
                      <a:pt x="43" y="1451"/>
                    </a:lnTo>
                    <a:lnTo>
                      <a:pt x="55" y="1449"/>
                    </a:lnTo>
                    <a:lnTo>
                      <a:pt x="73" y="1451"/>
                    </a:lnTo>
                    <a:lnTo>
                      <a:pt x="94" y="1462"/>
                    </a:lnTo>
                    <a:lnTo>
                      <a:pt x="116" y="1480"/>
                    </a:lnTo>
                    <a:lnTo>
                      <a:pt x="132" y="1502"/>
                    </a:lnTo>
                    <a:lnTo>
                      <a:pt x="136" y="1514"/>
                    </a:lnTo>
                    <a:lnTo>
                      <a:pt x="132" y="1525"/>
                    </a:lnTo>
                    <a:lnTo>
                      <a:pt x="126" y="1537"/>
                    </a:lnTo>
                    <a:lnTo>
                      <a:pt x="120" y="1549"/>
                    </a:lnTo>
                    <a:lnTo>
                      <a:pt x="116" y="1561"/>
                    </a:lnTo>
                    <a:lnTo>
                      <a:pt x="116" y="1577"/>
                    </a:lnTo>
                    <a:lnTo>
                      <a:pt x="114" y="1596"/>
                    </a:lnTo>
                    <a:lnTo>
                      <a:pt x="110" y="1618"/>
                    </a:lnTo>
                    <a:lnTo>
                      <a:pt x="108" y="1640"/>
                    </a:lnTo>
                    <a:lnTo>
                      <a:pt x="108" y="1657"/>
                    </a:lnTo>
                    <a:lnTo>
                      <a:pt x="112" y="1669"/>
                    </a:lnTo>
                    <a:lnTo>
                      <a:pt x="114" y="1679"/>
                    </a:lnTo>
                    <a:lnTo>
                      <a:pt x="114" y="1691"/>
                    </a:lnTo>
                    <a:lnTo>
                      <a:pt x="106" y="1699"/>
                    </a:lnTo>
                    <a:lnTo>
                      <a:pt x="96" y="1703"/>
                    </a:lnTo>
                    <a:lnTo>
                      <a:pt x="89" y="1701"/>
                    </a:lnTo>
                    <a:lnTo>
                      <a:pt x="83" y="1695"/>
                    </a:lnTo>
                    <a:lnTo>
                      <a:pt x="77" y="1687"/>
                    </a:lnTo>
                    <a:lnTo>
                      <a:pt x="69" y="1679"/>
                    </a:lnTo>
                    <a:lnTo>
                      <a:pt x="63" y="1673"/>
                    </a:lnTo>
                    <a:lnTo>
                      <a:pt x="53" y="1675"/>
                    </a:lnTo>
                    <a:lnTo>
                      <a:pt x="41" y="1685"/>
                    </a:lnTo>
                    <a:lnTo>
                      <a:pt x="26" y="1699"/>
                    </a:lnTo>
                    <a:lnTo>
                      <a:pt x="12" y="1708"/>
                    </a:lnTo>
                    <a:lnTo>
                      <a:pt x="4" y="1712"/>
                    </a:lnTo>
                    <a:lnTo>
                      <a:pt x="0" y="1716"/>
                    </a:lnTo>
                    <a:lnTo>
                      <a:pt x="6" y="1720"/>
                    </a:lnTo>
                    <a:lnTo>
                      <a:pt x="20" y="1724"/>
                    </a:lnTo>
                    <a:lnTo>
                      <a:pt x="41" y="1728"/>
                    </a:lnTo>
                    <a:lnTo>
                      <a:pt x="65" y="1734"/>
                    </a:lnTo>
                    <a:lnTo>
                      <a:pt x="89" y="1740"/>
                    </a:lnTo>
                    <a:lnTo>
                      <a:pt x="110" y="1746"/>
                    </a:lnTo>
                    <a:lnTo>
                      <a:pt x="126" y="1754"/>
                    </a:lnTo>
                    <a:lnTo>
                      <a:pt x="136" y="1764"/>
                    </a:lnTo>
                    <a:lnTo>
                      <a:pt x="140" y="1771"/>
                    </a:lnTo>
                    <a:lnTo>
                      <a:pt x="150" y="1779"/>
                    </a:lnTo>
                    <a:lnTo>
                      <a:pt x="159" y="1785"/>
                    </a:lnTo>
                    <a:lnTo>
                      <a:pt x="169" y="1795"/>
                    </a:lnTo>
                    <a:lnTo>
                      <a:pt x="177" y="1807"/>
                    </a:lnTo>
                    <a:lnTo>
                      <a:pt x="185" y="1825"/>
                    </a:lnTo>
                    <a:lnTo>
                      <a:pt x="187" y="1848"/>
                    </a:lnTo>
                    <a:lnTo>
                      <a:pt x="185" y="1870"/>
                    </a:lnTo>
                    <a:lnTo>
                      <a:pt x="179" y="1888"/>
                    </a:lnTo>
                    <a:lnTo>
                      <a:pt x="175" y="1905"/>
                    </a:lnTo>
                    <a:lnTo>
                      <a:pt x="177" y="1921"/>
                    </a:lnTo>
                    <a:lnTo>
                      <a:pt x="185" y="1941"/>
                    </a:lnTo>
                    <a:lnTo>
                      <a:pt x="195" y="1960"/>
                    </a:lnTo>
                    <a:lnTo>
                      <a:pt x="207" y="1978"/>
                    </a:lnTo>
                    <a:lnTo>
                      <a:pt x="218" y="1986"/>
                    </a:lnTo>
                    <a:lnTo>
                      <a:pt x="232" y="1990"/>
                    </a:lnTo>
                    <a:lnTo>
                      <a:pt x="246" y="1994"/>
                    </a:lnTo>
                    <a:lnTo>
                      <a:pt x="260" y="2002"/>
                    </a:lnTo>
                    <a:lnTo>
                      <a:pt x="270" y="2014"/>
                    </a:lnTo>
                    <a:lnTo>
                      <a:pt x="281" y="2029"/>
                    </a:lnTo>
                    <a:lnTo>
                      <a:pt x="299" y="2045"/>
                    </a:lnTo>
                    <a:lnTo>
                      <a:pt x="327" y="2057"/>
                    </a:lnTo>
                    <a:lnTo>
                      <a:pt x="352" y="2067"/>
                    </a:lnTo>
                    <a:lnTo>
                      <a:pt x="378" y="2076"/>
                    </a:lnTo>
                    <a:lnTo>
                      <a:pt x="402" y="2082"/>
                    </a:lnTo>
                    <a:lnTo>
                      <a:pt x="421" y="2086"/>
                    </a:lnTo>
                    <a:lnTo>
                      <a:pt x="435" y="2084"/>
                    </a:lnTo>
                    <a:lnTo>
                      <a:pt x="457" y="2078"/>
                    </a:lnTo>
                    <a:lnTo>
                      <a:pt x="484" y="2073"/>
                    </a:lnTo>
                    <a:lnTo>
                      <a:pt x="514" y="2065"/>
                    </a:lnTo>
                    <a:lnTo>
                      <a:pt x="543" y="2059"/>
                    </a:lnTo>
                    <a:lnTo>
                      <a:pt x="569" y="2057"/>
                    </a:lnTo>
                    <a:lnTo>
                      <a:pt x="589" y="2057"/>
                    </a:lnTo>
                    <a:lnTo>
                      <a:pt x="608" y="2065"/>
                    </a:lnTo>
                    <a:lnTo>
                      <a:pt x="626" y="2078"/>
                    </a:lnTo>
                    <a:lnTo>
                      <a:pt x="642" y="2096"/>
                    </a:lnTo>
                    <a:lnTo>
                      <a:pt x="661" y="2116"/>
                    </a:lnTo>
                    <a:lnTo>
                      <a:pt x="687" y="2134"/>
                    </a:lnTo>
                    <a:lnTo>
                      <a:pt x="711" y="2149"/>
                    </a:lnTo>
                    <a:lnTo>
                      <a:pt x="726" y="2161"/>
                    </a:lnTo>
                    <a:lnTo>
                      <a:pt x="738" y="2171"/>
                    </a:lnTo>
                    <a:lnTo>
                      <a:pt x="742" y="2177"/>
                    </a:lnTo>
                    <a:lnTo>
                      <a:pt x="744" y="2179"/>
                    </a:lnTo>
                    <a:lnTo>
                      <a:pt x="856" y="2218"/>
                    </a:lnTo>
                    <a:lnTo>
                      <a:pt x="892" y="2242"/>
                    </a:lnTo>
                    <a:lnTo>
                      <a:pt x="949" y="2236"/>
                    </a:lnTo>
                    <a:lnTo>
                      <a:pt x="986" y="2191"/>
                    </a:lnTo>
                    <a:lnTo>
                      <a:pt x="1035" y="2199"/>
                    </a:lnTo>
                    <a:lnTo>
                      <a:pt x="1152" y="2222"/>
                    </a:lnTo>
                    <a:lnTo>
                      <a:pt x="1201" y="2261"/>
                    </a:lnTo>
                    <a:lnTo>
                      <a:pt x="1256" y="2273"/>
                    </a:lnTo>
                    <a:lnTo>
                      <a:pt x="1392" y="2236"/>
                    </a:lnTo>
                    <a:lnTo>
                      <a:pt x="1431" y="2260"/>
                    </a:lnTo>
                    <a:lnTo>
                      <a:pt x="1539" y="2189"/>
                    </a:lnTo>
                    <a:lnTo>
                      <a:pt x="1657" y="2187"/>
                    </a:lnTo>
                    <a:lnTo>
                      <a:pt x="1726" y="2155"/>
                    </a:lnTo>
                    <a:lnTo>
                      <a:pt x="1821" y="2167"/>
                    </a:lnTo>
                    <a:lnTo>
                      <a:pt x="1935" y="2242"/>
                    </a:lnTo>
                    <a:lnTo>
                      <a:pt x="2026" y="2230"/>
                    </a:lnTo>
                    <a:lnTo>
                      <a:pt x="2088" y="2265"/>
                    </a:lnTo>
                    <a:lnTo>
                      <a:pt x="2193" y="2230"/>
                    </a:lnTo>
                    <a:lnTo>
                      <a:pt x="2155" y="2197"/>
                    </a:lnTo>
                    <a:lnTo>
                      <a:pt x="2161" y="2147"/>
                    </a:lnTo>
                    <a:lnTo>
                      <a:pt x="2214" y="2128"/>
                    </a:lnTo>
                    <a:lnTo>
                      <a:pt x="2242" y="2063"/>
                    </a:lnTo>
                    <a:lnTo>
                      <a:pt x="2124" y="1970"/>
                    </a:lnTo>
                    <a:lnTo>
                      <a:pt x="2128" y="1890"/>
                    </a:lnTo>
                    <a:lnTo>
                      <a:pt x="2199" y="1850"/>
                    </a:lnTo>
                    <a:lnTo>
                      <a:pt x="2337" y="1834"/>
                    </a:lnTo>
                    <a:lnTo>
                      <a:pt x="2484" y="1797"/>
                    </a:lnTo>
                    <a:lnTo>
                      <a:pt x="2545" y="1764"/>
                    </a:lnTo>
                    <a:lnTo>
                      <a:pt x="2624" y="1777"/>
                    </a:lnTo>
                    <a:lnTo>
                      <a:pt x="2592" y="1514"/>
                    </a:lnTo>
                    <a:lnTo>
                      <a:pt x="2673" y="1466"/>
                    </a:lnTo>
                    <a:lnTo>
                      <a:pt x="2752" y="1388"/>
                    </a:lnTo>
                    <a:lnTo>
                      <a:pt x="2856" y="1356"/>
                    </a:lnTo>
                    <a:lnTo>
                      <a:pt x="2939" y="1329"/>
                    </a:lnTo>
                    <a:lnTo>
                      <a:pt x="2966" y="1299"/>
                    </a:lnTo>
                    <a:lnTo>
                      <a:pt x="2957" y="1258"/>
                    </a:lnTo>
                    <a:lnTo>
                      <a:pt x="2990" y="1207"/>
                    </a:lnTo>
                    <a:lnTo>
                      <a:pt x="2988" y="1205"/>
                    </a:lnTo>
                    <a:lnTo>
                      <a:pt x="2982" y="1195"/>
                    </a:lnTo>
                    <a:lnTo>
                      <a:pt x="2972" y="1183"/>
                    </a:lnTo>
                    <a:lnTo>
                      <a:pt x="2961" y="1167"/>
                    </a:lnTo>
                    <a:lnTo>
                      <a:pt x="2949" y="1149"/>
                    </a:lnTo>
                    <a:lnTo>
                      <a:pt x="2937" y="1134"/>
                    </a:lnTo>
                    <a:lnTo>
                      <a:pt x="2929" y="1116"/>
                    </a:lnTo>
                    <a:lnTo>
                      <a:pt x="2923" y="1102"/>
                    </a:lnTo>
                    <a:lnTo>
                      <a:pt x="2915" y="1079"/>
                    </a:lnTo>
                    <a:lnTo>
                      <a:pt x="2905" y="1053"/>
                    </a:lnTo>
                    <a:lnTo>
                      <a:pt x="2898" y="1025"/>
                    </a:lnTo>
                    <a:lnTo>
                      <a:pt x="2888" y="1000"/>
                    </a:lnTo>
                    <a:lnTo>
                      <a:pt x="2880" y="982"/>
                    </a:lnTo>
                    <a:lnTo>
                      <a:pt x="2872" y="957"/>
                    </a:lnTo>
                    <a:lnTo>
                      <a:pt x="2870" y="941"/>
                    </a:lnTo>
                    <a:lnTo>
                      <a:pt x="2870" y="935"/>
                    </a:lnTo>
                    <a:lnTo>
                      <a:pt x="2864" y="933"/>
                    </a:lnTo>
                    <a:lnTo>
                      <a:pt x="2850" y="933"/>
                    </a:lnTo>
                    <a:lnTo>
                      <a:pt x="2829" y="929"/>
                    </a:lnTo>
                    <a:lnTo>
                      <a:pt x="2805" y="923"/>
                    </a:lnTo>
                    <a:lnTo>
                      <a:pt x="2781" y="913"/>
                    </a:lnTo>
                    <a:lnTo>
                      <a:pt x="2760" y="898"/>
                    </a:lnTo>
                    <a:lnTo>
                      <a:pt x="2734" y="874"/>
                    </a:lnTo>
                    <a:lnTo>
                      <a:pt x="2709" y="854"/>
                    </a:lnTo>
                    <a:lnTo>
                      <a:pt x="2687" y="837"/>
                    </a:lnTo>
                    <a:lnTo>
                      <a:pt x="2665" y="819"/>
                    </a:lnTo>
                    <a:lnTo>
                      <a:pt x="2648" y="809"/>
                    </a:lnTo>
                    <a:lnTo>
                      <a:pt x="2622" y="803"/>
                    </a:lnTo>
                    <a:lnTo>
                      <a:pt x="2590" y="801"/>
                    </a:lnTo>
                    <a:lnTo>
                      <a:pt x="2557" y="797"/>
                    </a:lnTo>
                    <a:lnTo>
                      <a:pt x="2524" y="795"/>
                    </a:lnTo>
                    <a:lnTo>
                      <a:pt x="2494" y="789"/>
                    </a:lnTo>
                    <a:lnTo>
                      <a:pt x="2468" y="781"/>
                    </a:lnTo>
                    <a:lnTo>
                      <a:pt x="2443" y="770"/>
                    </a:lnTo>
                    <a:lnTo>
                      <a:pt x="2417" y="760"/>
                    </a:lnTo>
                    <a:lnTo>
                      <a:pt x="2396" y="752"/>
                    </a:lnTo>
                    <a:lnTo>
                      <a:pt x="2378" y="746"/>
                    </a:lnTo>
                    <a:lnTo>
                      <a:pt x="2366" y="742"/>
                    </a:lnTo>
                    <a:lnTo>
                      <a:pt x="2360" y="740"/>
                    </a:lnTo>
                    <a:lnTo>
                      <a:pt x="2356" y="738"/>
                    </a:lnTo>
                    <a:lnTo>
                      <a:pt x="2348" y="730"/>
                    </a:lnTo>
                    <a:lnTo>
                      <a:pt x="2337" y="720"/>
                    </a:lnTo>
                    <a:lnTo>
                      <a:pt x="2325" y="709"/>
                    </a:lnTo>
                    <a:lnTo>
                      <a:pt x="2315" y="695"/>
                    </a:lnTo>
                    <a:lnTo>
                      <a:pt x="2309" y="683"/>
                    </a:lnTo>
                    <a:lnTo>
                      <a:pt x="2311" y="669"/>
                    </a:lnTo>
                    <a:lnTo>
                      <a:pt x="2321" y="655"/>
                    </a:lnTo>
                    <a:lnTo>
                      <a:pt x="2333" y="646"/>
                    </a:lnTo>
                    <a:lnTo>
                      <a:pt x="2348" y="634"/>
                    </a:lnTo>
                    <a:lnTo>
                      <a:pt x="2360" y="622"/>
                    </a:lnTo>
                    <a:lnTo>
                      <a:pt x="2372" y="610"/>
                    </a:lnTo>
                    <a:lnTo>
                      <a:pt x="2376" y="592"/>
                    </a:lnTo>
                    <a:lnTo>
                      <a:pt x="2378" y="569"/>
                    </a:lnTo>
                    <a:lnTo>
                      <a:pt x="2378" y="547"/>
                    </a:lnTo>
                    <a:lnTo>
                      <a:pt x="2380" y="528"/>
                    </a:lnTo>
                    <a:lnTo>
                      <a:pt x="2390" y="506"/>
                    </a:lnTo>
                    <a:lnTo>
                      <a:pt x="2396" y="490"/>
                    </a:lnTo>
                    <a:lnTo>
                      <a:pt x="2396" y="474"/>
                    </a:lnTo>
                    <a:lnTo>
                      <a:pt x="2390" y="459"/>
                    </a:lnTo>
                    <a:lnTo>
                      <a:pt x="2382" y="445"/>
                    </a:lnTo>
                    <a:lnTo>
                      <a:pt x="2374" y="433"/>
                    </a:lnTo>
                    <a:lnTo>
                      <a:pt x="2358" y="407"/>
                    </a:lnTo>
                    <a:lnTo>
                      <a:pt x="2342" y="378"/>
                    </a:lnTo>
                    <a:lnTo>
                      <a:pt x="2335" y="344"/>
                    </a:lnTo>
                    <a:lnTo>
                      <a:pt x="2329" y="321"/>
                    </a:lnTo>
                    <a:lnTo>
                      <a:pt x="2319" y="303"/>
                    </a:lnTo>
                    <a:lnTo>
                      <a:pt x="2307" y="287"/>
                    </a:lnTo>
                    <a:lnTo>
                      <a:pt x="2295" y="276"/>
                    </a:lnTo>
                    <a:lnTo>
                      <a:pt x="2285" y="270"/>
                    </a:lnTo>
                    <a:lnTo>
                      <a:pt x="2276" y="266"/>
                    </a:lnTo>
                    <a:lnTo>
                      <a:pt x="2264" y="266"/>
                    </a:lnTo>
                    <a:lnTo>
                      <a:pt x="2256" y="262"/>
                    </a:lnTo>
                    <a:lnTo>
                      <a:pt x="2248" y="254"/>
                    </a:lnTo>
                    <a:lnTo>
                      <a:pt x="2238" y="248"/>
                    </a:lnTo>
                    <a:lnTo>
                      <a:pt x="2224" y="246"/>
                    </a:lnTo>
                    <a:lnTo>
                      <a:pt x="2209" y="248"/>
                    </a:lnTo>
                    <a:lnTo>
                      <a:pt x="2191" y="248"/>
                    </a:lnTo>
                    <a:lnTo>
                      <a:pt x="2177" y="246"/>
                    </a:lnTo>
                    <a:lnTo>
                      <a:pt x="2169" y="238"/>
                    </a:lnTo>
                    <a:lnTo>
                      <a:pt x="2159" y="221"/>
                    </a:lnTo>
                    <a:lnTo>
                      <a:pt x="2150" y="197"/>
                    </a:lnTo>
                    <a:lnTo>
                      <a:pt x="2136" y="173"/>
                    </a:lnTo>
                    <a:lnTo>
                      <a:pt x="2120" y="156"/>
                    </a:lnTo>
                    <a:lnTo>
                      <a:pt x="2106" y="144"/>
                    </a:lnTo>
                    <a:lnTo>
                      <a:pt x="2092" y="136"/>
                    </a:lnTo>
                    <a:lnTo>
                      <a:pt x="2083" y="128"/>
                    </a:lnTo>
                    <a:lnTo>
                      <a:pt x="2077" y="118"/>
                    </a:lnTo>
                    <a:lnTo>
                      <a:pt x="2075" y="104"/>
                    </a:lnTo>
                    <a:lnTo>
                      <a:pt x="2071" y="87"/>
                    </a:lnTo>
                    <a:lnTo>
                      <a:pt x="2061" y="73"/>
                    </a:lnTo>
                    <a:lnTo>
                      <a:pt x="2053" y="63"/>
                    </a:lnTo>
                    <a:lnTo>
                      <a:pt x="2051" y="53"/>
                    </a:lnTo>
                    <a:lnTo>
                      <a:pt x="2057" y="41"/>
                    </a:lnTo>
                    <a:lnTo>
                      <a:pt x="2065" y="32"/>
                    </a:lnTo>
                    <a:lnTo>
                      <a:pt x="2071" y="20"/>
                    </a:lnTo>
                    <a:lnTo>
                      <a:pt x="2073" y="14"/>
                    </a:lnTo>
                    <a:lnTo>
                      <a:pt x="2063" y="8"/>
                    </a:lnTo>
                    <a:lnTo>
                      <a:pt x="2045" y="4"/>
                    </a:lnTo>
                    <a:lnTo>
                      <a:pt x="2020" y="2"/>
                    </a:lnTo>
                    <a:lnTo>
                      <a:pt x="1994" y="0"/>
                    </a:lnTo>
                    <a:lnTo>
                      <a:pt x="1970" y="0"/>
                    </a:lnTo>
                    <a:lnTo>
                      <a:pt x="1955" y="6"/>
                    </a:lnTo>
                    <a:lnTo>
                      <a:pt x="1945" y="14"/>
                    </a:lnTo>
                    <a:lnTo>
                      <a:pt x="1941" y="30"/>
                    </a:lnTo>
                    <a:lnTo>
                      <a:pt x="1937" y="45"/>
                    </a:lnTo>
                    <a:lnTo>
                      <a:pt x="1933" y="61"/>
                    </a:lnTo>
                    <a:lnTo>
                      <a:pt x="1927" y="75"/>
                    </a:lnTo>
                    <a:lnTo>
                      <a:pt x="1915" y="85"/>
                    </a:lnTo>
                    <a:lnTo>
                      <a:pt x="1898" y="87"/>
                    </a:lnTo>
                    <a:lnTo>
                      <a:pt x="1878" y="91"/>
                    </a:lnTo>
                    <a:lnTo>
                      <a:pt x="1858" y="93"/>
                    </a:lnTo>
                    <a:lnTo>
                      <a:pt x="1840" y="95"/>
                    </a:lnTo>
                    <a:lnTo>
                      <a:pt x="1823" y="102"/>
                    </a:lnTo>
                    <a:lnTo>
                      <a:pt x="1809" y="116"/>
                    </a:lnTo>
                    <a:lnTo>
                      <a:pt x="1797" y="140"/>
                    </a:lnTo>
                    <a:lnTo>
                      <a:pt x="1785" y="169"/>
                    </a:lnTo>
                    <a:lnTo>
                      <a:pt x="1777" y="203"/>
                    </a:lnTo>
                    <a:lnTo>
                      <a:pt x="1774" y="236"/>
                    </a:lnTo>
                    <a:lnTo>
                      <a:pt x="1770" y="262"/>
                    </a:lnTo>
                    <a:lnTo>
                      <a:pt x="1768" y="283"/>
                    </a:lnTo>
                    <a:lnTo>
                      <a:pt x="1762" y="303"/>
                    </a:lnTo>
                    <a:lnTo>
                      <a:pt x="1754" y="319"/>
                    </a:lnTo>
                    <a:lnTo>
                      <a:pt x="1740" y="329"/>
                    </a:lnTo>
                    <a:lnTo>
                      <a:pt x="1722" y="337"/>
                    </a:lnTo>
                    <a:lnTo>
                      <a:pt x="1703" y="341"/>
                    </a:lnTo>
                    <a:lnTo>
                      <a:pt x="1685" y="346"/>
                    </a:lnTo>
                    <a:lnTo>
                      <a:pt x="1669" y="350"/>
                    </a:lnTo>
                    <a:lnTo>
                      <a:pt x="1655" y="348"/>
                    </a:lnTo>
                    <a:lnTo>
                      <a:pt x="1644" y="341"/>
                    </a:lnTo>
                    <a:lnTo>
                      <a:pt x="1634" y="333"/>
                    </a:lnTo>
                    <a:lnTo>
                      <a:pt x="1618" y="331"/>
                    </a:lnTo>
                    <a:lnTo>
                      <a:pt x="1600" y="331"/>
                    </a:lnTo>
                    <a:lnTo>
                      <a:pt x="1581" y="329"/>
                    </a:lnTo>
                    <a:lnTo>
                      <a:pt x="1563" y="325"/>
                    </a:lnTo>
                    <a:lnTo>
                      <a:pt x="1549" y="315"/>
                    </a:lnTo>
                    <a:lnTo>
                      <a:pt x="1537" y="303"/>
                    </a:lnTo>
                    <a:lnTo>
                      <a:pt x="1524" y="289"/>
                    </a:lnTo>
                    <a:lnTo>
                      <a:pt x="1508" y="276"/>
                    </a:lnTo>
                    <a:lnTo>
                      <a:pt x="1494" y="266"/>
                    </a:lnTo>
                    <a:lnTo>
                      <a:pt x="1480" y="260"/>
                    </a:lnTo>
                    <a:lnTo>
                      <a:pt x="1468" y="260"/>
                    </a:lnTo>
                    <a:lnTo>
                      <a:pt x="1461" y="268"/>
                    </a:lnTo>
                    <a:lnTo>
                      <a:pt x="1449" y="287"/>
                    </a:lnTo>
                    <a:lnTo>
                      <a:pt x="1435" y="311"/>
                    </a:lnTo>
                    <a:lnTo>
                      <a:pt x="1417" y="341"/>
                    </a:lnTo>
                    <a:lnTo>
                      <a:pt x="1400" y="372"/>
                    </a:lnTo>
                    <a:lnTo>
                      <a:pt x="1382" y="407"/>
                    </a:lnTo>
                    <a:lnTo>
                      <a:pt x="1366" y="439"/>
                    </a:lnTo>
                    <a:lnTo>
                      <a:pt x="1348" y="467"/>
                    </a:lnTo>
                    <a:lnTo>
                      <a:pt x="1335" y="488"/>
                    </a:lnTo>
                    <a:lnTo>
                      <a:pt x="1327" y="506"/>
                    </a:lnTo>
                    <a:lnTo>
                      <a:pt x="1327" y="522"/>
                    </a:lnTo>
                    <a:lnTo>
                      <a:pt x="1335" y="533"/>
                    </a:lnTo>
                    <a:lnTo>
                      <a:pt x="1344" y="541"/>
                    </a:lnTo>
                    <a:lnTo>
                      <a:pt x="1358" y="549"/>
                    </a:lnTo>
                    <a:lnTo>
                      <a:pt x="1370" y="555"/>
                    </a:lnTo>
                    <a:lnTo>
                      <a:pt x="1376" y="563"/>
                    </a:lnTo>
                    <a:lnTo>
                      <a:pt x="1374" y="569"/>
                    </a:lnTo>
                    <a:lnTo>
                      <a:pt x="1362" y="575"/>
                    </a:lnTo>
                    <a:lnTo>
                      <a:pt x="1348" y="577"/>
                    </a:lnTo>
                    <a:lnTo>
                      <a:pt x="1331" y="577"/>
                    </a:lnTo>
                    <a:lnTo>
                      <a:pt x="1313" y="577"/>
                    </a:lnTo>
                    <a:lnTo>
                      <a:pt x="1297" y="577"/>
                    </a:lnTo>
                    <a:lnTo>
                      <a:pt x="1285" y="577"/>
                    </a:lnTo>
                    <a:lnTo>
                      <a:pt x="1274" y="571"/>
                    </a:lnTo>
                    <a:lnTo>
                      <a:pt x="1264" y="561"/>
                    </a:lnTo>
                    <a:lnTo>
                      <a:pt x="1252" y="551"/>
                    </a:lnTo>
                    <a:lnTo>
                      <a:pt x="1238" y="543"/>
                    </a:lnTo>
                    <a:lnTo>
                      <a:pt x="1222" y="541"/>
                    </a:lnTo>
                    <a:lnTo>
                      <a:pt x="1201" y="543"/>
                    </a:lnTo>
                    <a:lnTo>
                      <a:pt x="1177" y="547"/>
                    </a:lnTo>
                    <a:lnTo>
                      <a:pt x="1153" y="551"/>
                    </a:lnTo>
                    <a:lnTo>
                      <a:pt x="1126" y="553"/>
                    </a:lnTo>
                    <a:lnTo>
                      <a:pt x="1100" y="553"/>
                    </a:lnTo>
                    <a:lnTo>
                      <a:pt x="1079" y="551"/>
                    </a:lnTo>
                    <a:lnTo>
                      <a:pt x="1059" y="551"/>
                    </a:lnTo>
                    <a:lnTo>
                      <a:pt x="1039" y="553"/>
                    </a:lnTo>
                    <a:lnTo>
                      <a:pt x="1026" y="555"/>
                    </a:lnTo>
                    <a:lnTo>
                      <a:pt x="1014" y="561"/>
                    </a:lnTo>
                    <a:lnTo>
                      <a:pt x="1010" y="567"/>
                    </a:lnTo>
                    <a:lnTo>
                      <a:pt x="1014" y="577"/>
                    </a:lnTo>
                    <a:lnTo>
                      <a:pt x="1024" y="585"/>
                    </a:lnTo>
                    <a:lnTo>
                      <a:pt x="1035" y="589"/>
                    </a:lnTo>
                    <a:lnTo>
                      <a:pt x="1049" y="592"/>
                    </a:lnTo>
                    <a:lnTo>
                      <a:pt x="1061" y="594"/>
                    </a:lnTo>
                    <a:lnTo>
                      <a:pt x="1073" y="598"/>
                    </a:lnTo>
                    <a:lnTo>
                      <a:pt x="1081" y="604"/>
                    </a:lnTo>
                    <a:lnTo>
                      <a:pt x="1085" y="616"/>
                    </a:lnTo>
                    <a:lnTo>
                      <a:pt x="1081" y="632"/>
                    </a:lnTo>
                    <a:lnTo>
                      <a:pt x="1069" y="655"/>
                    </a:lnTo>
                    <a:lnTo>
                      <a:pt x="1057" y="677"/>
                    </a:lnTo>
                    <a:lnTo>
                      <a:pt x="1047" y="695"/>
                    </a:lnTo>
                    <a:lnTo>
                      <a:pt x="1041" y="715"/>
                    </a:lnTo>
                    <a:lnTo>
                      <a:pt x="1039" y="736"/>
                    </a:lnTo>
                    <a:lnTo>
                      <a:pt x="1045" y="762"/>
                    </a:lnTo>
                    <a:lnTo>
                      <a:pt x="1057" y="799"/>
                    </a:lnTo>
                    <a:lnTo>
                      <a:pt x="1061" y="833"/>
                    </a:lnTo>
                    <a:lnTo>
                      <a:pt x="1059" y="860"/>
                    </a:lnTo>
                    <a:lnTo>
                      <a:pt x="1051" y="882"/>
                    </a:lnTo>
                    <a:lnTo>
                      <a:pt x="1039" y="894"/>
                    </a:lnTo>
                    <a:lnTo>
                      <a:pt x="1024" y="905"/>
                    </a:lnTo>
                    <a:lnTo>
                      <a:pt x="1004" y="915"/>
                    </a:lnTo>
                    <a:lnTo>
                      <a:pt x="986" y="927"/>
                    </a:lnTo>
                    <a:lnTo>
                      <a:pt x="972" y="939"/>
                    </a:lnTo>
                    <a:lnTo>
                      <a:pt x="966" y="953"/>
                    </a:lnTo>
                    <a:lnTo>
                      <a:pt x="966" y="968"/>
                    </a:lnTo>
                    <a:lnTo>
                      <a:pt x="966" y="988"/>
                    </a:lnTo>
                    <a:lnTo>
                      <a:pt x="966" y="1010"/>
                    </a:lnTo>
                    <a:lnTo>
                      <a:pt x="965" y="1031"/>
                    </a:lnTo>
                    <a:lnTo>
                      <a:pt x="961" y="1049"/>
                    </a:lnTo>
                    <a:lnTo>
                      <a:pt x="953" y="1063"/>
                    </a:lnTo>
                    <a:lnTo>
                      <a:pt x="941" y="1069"/>
                    </a:lnTo>
                    <a:lnTo>
                      <a:pt x="921" y="1071"/>
                    </a:lnTo>
                    <a:lnTo>
                      <a:pt x="892" y="1075"/>
                    </a:lnTo>
                    <a:lnTo>
                      <a:pt x="858" y="1079"/>
                    </a:lnTo>
                    <a:lnTo>
                      <a:pt x="821" y="1085"/>
                    </a:lnTo>
                    <a:lnTo>
                      <a:pt x="783" y="1092"/>
                    </a:lnTo>
                    <a:lnTo>
                      <a:pt x="752" y="1100"/>
                    </a:lnTo>
                    <a:lnTo>
                      <a:pt x="728" y="1110"/>
                    </a:lnTo>
                    <a:lnTo>
                      <a:pt x="705" y="1124"/>
                    </a:lnTo>
                    <a:lnTo>
                      <a:pt x="685" y="1138"/>
                    </a:lnTo>
                    <a:lnTo>
                      <a:pt x="671" y="1151"/>
                    </a:lnTo>
                    <a:lnTo>
                      <a:pt x="655" y="1159"/>
                    </a:lnTo>
                    <a:lnTo>
                      <a:pt x="642" y="1163"/>
                    </a:lnTo>
                    <a:lnTo>
                      <a:pt x="628" y="1159"/>
                    </a:lnTo>
                    <a:lnTo>
                      <a:pt x="606" y="1153"/>
                    </a:lnTo>
                    <a:lnTo>
                      <a:pt x="585" y="1146"/>
                    </a:lnTo>
                    <a:lnTo>
                      <a:pt x="559" y="1138"/>
                    </a:lnTo>
                    <a:lnTo>
                      <a:pt x="535" y="1132"/>
                    </a:lnTo>
                    <a:lnTo>
                      <a:pt x="516" y="1130"/>
                    </a:lnTo>
                    <a:lnTo>
                      <a:pt x="500" y="1132"/>
                    </a:lnTo>
                    <a:lnTo>
                      <a:pt x="486" y="1142"/>
                    </a:lnTo>
                    <a:lnTo>
                      <a:pt x="470" y="1157"/>
                    </a:lnTo>
                    <a:lnTo>
                      <a:pt x="457" y="1177"/>
                    </a:lnTo>
                    <a:lnTo>
                      <a:pt x="443" y="1197"/>
                    </a:lnTo>
                    <a:lnTo>
                      <a:pt x="427" y="1212"/>
                    </a:lnTo>
                    <a:lnTo>
                      <a:pt x="413" y="1220"/>
                    </a:lnTo>
                    <a:lnTo>
                      <a:pt x="390" y="1220"/>
                    </a:lnTo>
                    <a:lnTo>
                      <a:pt x="362" y="1216"/>
                    </a:lnTo>
                    <a:lnTo>
                      <a:pt x="339" y="1212"/>
                    </a:lnTo>
                    <a:lnTo>
                      <a:pt x="319" y="1210"/>
                    </a:lnTo>
                    <a:lnTo>
                      <a:pt x="313" y="1207"/>
                    </a:lnTo>
                    <a:lnTo>
                      <a:pt x="309" y="1199"/>
                    </a:lnTo>
                    <a:lnTo>
                      <a:pt x="309" y="1189"/>
                    </a:lnTo>
                    <a:lnTo>
                      <a:pt x="313" y="1177"/>
                    </a:lnTo>
                    <a:lnTo>
                      <a:pt x="315" y="1167"/>
                    </a:lnTo>
                    <a:lnTo>
                      <a:pt x="317" y="1159"/>
                    </a:lnTo>
                    <a:lnTo>
                      <a:pt x="319" y="1157"/>
                    </a:lnTo>
                    <a:lnTo>
                      <a:pt x="315" y="1157"/>
                    </a:lnTo>
                    <a:lnTo>
                      <a:pt x="303" y="1159"/>
                    </a:lnTo>
                    <a:lnTo>
                      <a:pt x="287" y="1161"/>
                    </a:lnTo>
                    <a:lnTo>
                      <a:pt x="268" y="1163"/>
                    </a:lnTo>
                    <a:lnTo>
                      <a:pt x="250" y="1165"/>
                    </a:lnTo>
                    <a:lnTo>
                      <a:pt x="234" y="1165"/>
                    </a:lnTo>
                    <a:lnTo>
                      <a:pt x="220" y="1165"/>
                    </a:lnTo>
                    <a:lnTo>
                      <a:pt x="211" y="1171"/>
                    </a:lnTo>
                    <a:lnTo>
                      <a:pt x="201" y="1177"/>
                    </a:lnTo>
                    <a:lnTo>
                      <a:pt x="189" y="1185"/>
                    </a:lnTo>
                    <a:lnTo>
                      <a:pt x="171" y="1191"/>
                    </a:lnTo>
                    <a:lnTo>
                      <a:pt x="154" y="1193"/>
                    </a:lnTo>
                    <a:lnTo>
                      <a:pt x="136" y="1193"/>
                    </a:lnTo>
                    <a:lnTo>
                      <a:pt x="116" y="1191"/>
                    </a:lnTo>
                    <a:lnTo>
                      <a:pt x="100" y="1191"/>
                    </a:lnTo>
                    <a:lnTo>
                      <a:pt x="87" y="1197"/>
                    </a:lnTo>
                    <a:lnTo>
                      <a:pt x="77" y="1210"/>
                    </a:lnTo>
                    <a:lnTo>
                      <a:pt x="69" y="1228"/>
                    </a:lnTo>
                    <a:lnTo>
                      <a:pt x="59" y="1246"/>
                    </a:lnTo>
                    <a:lnTo>
                      <a:pt x="49" y="1262"/>
                    </a:lnTo>
                    <a:lnTo>
                      <a:pt x="39" y="1275"/>
                    </a:lnTo>
                    <a:lnTo>
                      <a:pt x="33" y="1285"/>
                    </a:lnTo>
                    <a:lnTo>
                      <a:pt x="29" y="128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8" name="Freeform 70"/>
              <p:cNvSpPr/>
              <p:nvPr/>
            </p:nvSpPr>
            <p:spPr bwMode="gray">
              <a:xfrm>
                <a:off x="-1069808" y="3563694"/>
                <a:ext cx="4350730" cy="2346526"/>
              </a:xfrm>
              <a:custGeom>
                <a:cxnLst>
                  <a:cxn ang="0">
                    <a:pos x="2728" y="1504"/>
                  </a:cxn>
                  <a:cxn ang="0">
                    <a:pos x="2658" y="1490"/>
                  </a:cxn>
                  <a:cxn ang="0">
                    <a:pos x="2632" y="1522"/>
                  </a:cxn>
                  <a:cxn ang="0">
                    <a:pos x="2612" y="1514"/>
                  </a:cxn>
                  <a:cxn ang="0">
                    <a:pos x="2492" y="1474"/>
                  </a:cxn>
                  <a:cxn ang="0">
                    <a:pos x="2502" y="1453"/>
                  </a:cxn>
                  <a:cxn ang="0">
                    <a:pos x="2518" y="1396"/>
                  </a:cxn>
                  <a:cxn ang="0">
                    <a:pos x="2463" y="1307"/>
                  </a:cxn>
                  <a:cxn ang="0">
                    <a:pos x="2414" y="1325"/>
                  </a:cxn>
                  <a:cxn ang="0">
                    <a:pos x="2354" y="1366"/>
                  </a:cxn>
                  <a:cxn ang="0">
                    <a:pos x="2272" y="1335"/>
                  </a:cxn>
                  <a:cxn ang="0">
                    <a:pos x="2228" y="1331"/>
                  </a:cxn>
                  <a:cxn ang="0">
                    <a:pos x="2142" y="1394"/>
                  </a:cxn>
                  <a:cxn ang="0">
                    <a:pos x="2043" y="1423"/>
                  </a:cxn>
                  <a:cxn ang="0">
                    <a:pos x="1963" y="1506"/>
                  </a:cxn>
                  <a:cxn ang="0">
                    <a:pos x="1837" y="1555"/>
                  </a:cxn>
                  <a:cxn ang="0">
                    <a:pos x="1770" y="1528"/>
                  </a:cxn>
                  <a:cxn ang="0">
                    <a:pos x="1723" y="1480"/>
                  </a:cxn>
                  <a:cxn ang="0">
                    <a:pos x="1601" y="1459"/>
                  </a:cxn>
                  <a:cxn ang="0">
                    <a:pos x="1557" y="1415"/>
                  </a:cxn>
                  <a:cxn ang="0">
                    <a:pos x="1455" y="1472"/>
                  </a:cxn>
                  <a:cxn ang="0">
                    <a:pos x="1390" y="1537"/>
                  </a:cxn>
                  <a:cxn ang="0">
                    <a:pos x="1339" y="1561"/>
                  </a:cxn>
                  <a:cxn ang="0">
                    <a:pos x="1356" y="1492"/>
                  </a:cxn>
                  <a:cxn ang="0">
                    <a:pos x="1321" y="1437"/>
                  </a:cxn>
                  <a:cxn ang="0">
                    <a:pos x="1205" y="1465"/>
                  </a:cxn>
                  <a:cxn ang="0">
                    <a:pos x="1053" y="1409"/>
                  </a:cxn>
                  <a:cxn ang="0">
                    <a:pos x="984" y="1405"/>
                  </a:cxn>
                  <a:cxn ang="0">
                    <a:pos x="884" y="1346"/>
                  </a:cxn>
                  <a:cxn ang="0">
                    <a:pos x="799" y="1283"/>
                  </a:cxn>
                  <a:cxn ang="0">
                    <a:pos x="709" y="1207"/>
                  </a:cxn>
                  <a:cxn ang="0">
                    <a:pos x="683" y="1126"/>
                  </a:cxn>
                  <a:cxn ang="0">
                    <a:pos x="632" y="1154"/>
                  </a:cxn>
                  <a:cxn ang="0">
                    <a:pos x="565" y="1063"/>
                  </a:cxn>
                  <a:cxn ang="0">
                    <a:pos x="437" y="943"/>
                  </a:cxn>
                  <a:cxn ang="0">
                    <a:pos x="356" y="892"/>
                  </a:cxn>
                  <a:cxn ang="0">
                    <a:pos x="295" y="913"/>
                  </a:cxn>
                  <a:cxn ang="0">
                    <a:pos x="183" y="782"/>
                  </a:cxn>
                  <a:cxn ang="0">
                    <a:pos x="73" y="677"/>
                  </a:cxn>
                  <a:cxn ang="0">
                    <a:pos x="40" y="650"/>
                  </a:cxn>
                  <a:cxn ang="0">
                    <a:pos x="0" y="628"/>
                  </a:cxn>
                  <a:cxn ang="0">
                    <a:pos x="12" y="541"/>
                  </a:cxn>
                  <a:cxn ang="0">
                    <a:pos x="6" y="449"/>
                  </a:cxn>
                  <a:cxn ang="0">
                    <a:pos x="44" y="437"/>
                  </a:cxn>
                  <a:cxn ang="0">
                    <a:pos x="87" y="473"/>
                  </a:cxn>
                  <a:cxn ang="0">
                    <a:pos x="152" y="451"/>
                  </a:cxn>
                  <a:cxn ang="0">
                    <a:pos x="169" y="360"/>
                  </a:cxn>
                  <a:cxn ang="0">
                    <a:pos x="99" y="305"/>
                  </a:cxn>
                  <a:cxn ang="0">
                    <a:pos x="118" y="205"/>
                  </a:cxn>
                  <a:cxn ang="0">
                    <a:pos x="154" y="146"/>
                  </a:cxn>
                  <a:cxn ang="0">
                    <a:pos x="284" y="105"/>
                  </a:cxn>
                  <a:cxn ang="0">
                    <a:pos x="589" y="81"/>
                  </a:cxn>
                  <a:cxn ang="0">
                    <a:pos x="1032" y="81"/>
                  </a:cxn>
                  <a:cxn ang="0">
                    <a:pos x="1461" y="12"/>
                  </a:cxn>
                  <a:cxn ang="0">
                    <a:pos x="1667" y="158"/>
                  </a:cxn>
                  <a:cxn ang="0">
                    <a:pos x="1595" y="431"/>
                  </a:cxn>
                  <a:cxn ang="0">
                    <a:pos x="1870" y="665"/>
                  </a:cxn>
                  <a:cxn ang="0">
                    <a:pos x="2207" y="756"/>
                  </a:cxn>
                  <a:cxn ang="0">
                    <a:pos x="2557" y="939"/>
                  </a:cxn>
                  <a:cxn ang="0">
                    <a:pos x="2740" y="803"/>
                  </a:cxn>
                  <a:cxn ang="0">
                    <a:pos x="2841" y="1033"/>
                  </a:cxn>
                  <a:cxn ang="0">
                    <a:pos x="2849" y="1413"/>
                  </a:cxn>
                  <a:cxn ang="0">
                    <a:pos x="2754" y="1539"/>
                  </a:cxn>
                </a:cxnLst>
                <a:rect b="b" l="0" r="r" t="0"/>
                <a:pathLst>
                  <a:path h="1563" w="2896">
                    <a:moveTo>
                      <a:pt x="2754" y="1539"/>
                    </a:moveTo>
                    <a:lnTo>
                      <a:pt x="2752" y="1535"/>
                    </a:lnTo>
                    <a:lnTo>
                      <a:pt x="2746" y="1528"/>
                    </a:lnTo>
                    <a:lnTo>
                      <a:pt x="2738" y="1516"/>
                    </a:lnTo>
                    <a:lnTo>
                      <a:pt x="2728" y="1504"/>
                    </a:lnTo>
                    <a:lnTo>
                      <a:pt x="2715" y="1496"/>
                    </a:lnTo>
                    <a:lnTo>
                      <a:pt x="2699" y="1490"/>
                    </a:lnTo>
                    <a:lnTo>
                      <a:pt x="2685" y="1486"/>
                    </a:lnTo>
                    <a:lnTo>
                      <a:pt x="2671" y="1486"/>
                    </a:lnTo>
                    <a:lnTo>
                      <a:pt x="2658" y="1490"/>
                    </a:lnTo>
                    <a:lnTo>
                      <a:pt x="2650" y="1500"/>
                    </a:lnTo>
                    <a:lnTo>
                      <a:pt x="2644" y="1510"/>
                    </a:lnTo>
                    <a:lnTo>
                      <a:pt x="2640" y="1516"/>
                    </a:lnTo>
                    <a:lnTo>
                      <a:pt x="2636" y="1520"/>
                    </a:lnTo>
                    <a:lnTo>
                      <a:pt x="2632" y="1522"/>
                    </a:lnTo>
                    <a:lnTo>
                      <a:pt x="2630" y="1524"/>
                    </a:lnTo>
                    <a:lnTo>
                      <a:pt x="2628" y="1524"/>
                    </a:lnTo>
                    <a:lnTo>
                      <a:pt x="2628" y="1524"/>
                    </a:lnTo>
                    <a:lnTo>
                      <a:pt x="2624" y="1522"/>
                    </a:lnTo>
                    <a:lnTo>
                      <a:pt x="2612" y="1514"/>
                    </a:lnTo>
                    <a:lnTo>
                      <a:pt x="2591" y="1504"/>
                    </a:lnTo>
                    <a:lnTo>
                      <a:pt x="2559" y="1492"/>
                    </a:lnTo>
                    <a:lnTo>
                      <a:pt x="2534" y="1486"/>
                    </a:lnTo>
                    <a:lnTo>
                      <a:pt x="2510" y="1480"/>
                    </a:lnTo>
                    <a:lnTo>
                      <a:pt x="2492" y="1474"/>
                    </a:lnTo>
                    <a:lnTo>
                      <a:pt x="2480" y="1472"/>
                    </a:lnTo>
                    <a:lnTo>
                      <a:pt x="2477" y="1472"/>
                    </a:lnTo>
                    <a:lnTo>
                      <a:pt x="2480" y="1468"/>
                    </a:lnTo>
                    <a:lnTo>
                      <a:pt x="2488" y="1463"/>
                    </a:lnTo>
                    <a:lnTo>
                      <a:pt x="2502" y="1453"/>
                    </a:lnTo>
                    <a:lnTo>
                      <a:pt x="2514" y="1443"/>
                    </a:lnTo>
                    <a:lnTo>
                      <a:pt x="2524" y="1431"/>
                    </a:lnTo>
                    <a:lnTo>
                      <a:pt x="2528" y="1421"/>
                    </a:lnTo>
                    <a:lnTo>
                      <a:pt x="2526" y="1411"/>
                    </a:lnTo>
                    <a:lnTo>
                      <a:pt x="2518" y="1396"/>
                    </a:lnTo>
                    <a:lnTo>
                      <a:pt x="2506" y="1376"/>
                    </a:lnTo>
                    <a:lnTo>
                      <a:pt x="2494" y="1356"/>
                    </a:lnTo>
                    <a:lnTo>
                      <a:pt x="2482" y="1337"/>
                    </a:lnTo>
                    <a:lnTo>
                      <a:pt x="2471" y="1319"/>
                    </a:lnTo>
                    <a:lnTo>
                      <a:pt x="2463" y="1307"/>
                    </a:lnTo>
                    <a:lnTo>
                      <a:pt x="2461" y="1303"/>
                    </a:lnTo>
                    <a:lnTo>
                      <a:pt x="2457" y="1305"/>
                    </a:lnTo>
                    <a:lnTo>
                      <a:pt x="2445" y="1309"/>
                    </a:lnTo>
                    <a:lnTo>
                      <a:pt x="2429" y="1317"/>
                    </a:lnTo>
                    <a:lnTo>
                      <a:pt x="2414" y="1325"/>
                    </a:lnTo>
                    <a:lnTo>
                      <a:pt x="2398" y="1333"/>
                    </a:lnTo>
                    <a:lnTo>
                      <a:pt x="2384" y="1341"/>
                    </a:lnTo>
                    <a:lnTo>
                      <a:pt x="2376" y="1348"/>
                    </a:lnTo>
                    <a:lnTo>
                      <a:pt x="2366" y="1358"/>
                    </a:lnTo>
                    <a:lnTo>
                      <a:pt x="2354" y="1366"/>
                    </a:lnTo>
                    <a:lnTo>
                      <a:pt x="2339" y="1366"/>
                    </a:lnTo>
                    <a:lnTo>
                      <a:pt x="2321" y="1362"/>
                    </a:lnTo>
                    <a:lnTo>
                      <a:pt x="2305" y="1354"/>
                    </a:lnTo>
                    <a:lnTo>
                      <a:pt x="2290" y="1344"/>
                    </a:lnTo>
                    <a:lnTo>
                      <a:pt x="2272" y="1335"/>
                    </a:lnTo>
                    <a:lnTo>
                      <a:pt x="2256" y="1327"/>
                    </a:lnTo>
                    <a:lnTo>
                      <a:pt x="2246" y="1321"/>
                    </a:lnTo>
                    <a:lnTo>
                      <a:pt x="2242" y="1319"/>
                    </a:lnTo>
                    <a:lnTo>
                      <a:pt x="2238" y="1323"/>
                    </a:lnTo>
                    <a:lnTo>
                      <a:pt x="2228" y="1331"/>
                    </a:lnTo>
                    <a:lnTo>
                      <a:pt x="2215" y="1342"/>
                    </a:lnTo>
                    <a:lnTo>
                      <a:pt x="2197" y="1354"/>
                    </a:lnTo>
                    <a:lnTo>
                      <a:pt x="2177" y="1370"/>
                    </a:lnTo>
                    <a:lnTo>
                      <a:pt x="2160" y="1382"/>
                    </a:lnTo>
                    <a:lnTo>
                      <a:pt x="2142" y="1394"/>
                    </a:lnTo>
                    <a:lnTo>
                      <a:pt x="2126" y="1402"/>
                    </a:lnTo>
                    <a:lnTo>
                      <a:pt x="2108" y="1405"/>
                    </a:lnTo>
                    <a:lnTo>
                      <a:pt x="2087" y="1411"/>
                    </a:lnTo>
                    <a:lnTo>
                      <a:pt x="2063" y="1415"/>
                    </a:lnTo>
                    <a:lnTo>
                      <a:pt x="2043" y="1423"/>
                    </a:lnTo>
                    <a:lnTo>
                      <a:pt x="2028" y="1431"/>
                    </a:lnTo>
                    <a:lnTo>
                      <a:pt x="2016" y="1445"/>
                    </a:lnTo>
                    <a:lnTo>
                      <a:pt x="2004" y="1465"/>
                    </a:lnTo>
                    <a:lnTo>
                      <a:pt x="1986" y="1486"/>
                    </a:lnTo>
                    <a:lnTo>
                      <a:pt x="1963" y="1506"/>
                    </a:lnTo>
                    <a:lnTo>
                      <a:pt x="1937" y="1522"/>
                    </a:lnTo>
                    <a:lnTo>
                      <a:pt x="1910" y="1531"/>
                    </a:lnTo>
                    <a:lnTo>
                      <a:pt x="1884" y="1539"/>
                    </a:lnTo>
                    <a:lnTo>
                      <a:pt x="1860" y="1547"/>
                    </a:lnTo>
                    <a:lnTo>
                      <a:pt x="1837" y="1555"/>
                    </a:lnTo>
                    <a:lnTo>
                      <a:pt x="1815" y="1561"/>
                    </a:lnTo>
                    <a:lnTo>
                      <a:pt x="1795" y="1561"/>
                    </a:lnTo>
                    <a:lnTo>
                      <a:pt x="1784" y="1553"/>
                    </a:lnTo>
                    <a:lnTo>
                      <a:pt x="1776" y="1541"/>
                    </a:lnTo>
                    <a:lnTo>
                      <a:pt x="1770" y="1528"/>
                    </a:lnTo>
                    <a:lnTo>
                      <a:pt x="1768" y="1514"/>
                    </a:lnTo>
                    <a:lnTo>
                      <a:pt x="1764" y="1502"/>
                    </a:lnTo>
                    <a:lnTo>
                      <a:pt x="1756" y="1492"/>
                    </a:lnTo>
                    <a:lnTo>
                      <a:pt x="1744" y="1484"/>
                    </a:lnTo>
                    <a:lnTo>
                      <a:pt x="1723" y="1480"/>
                    </a:lnTo>
                    <a:lnTo>
                      <a:pt x="1697" y="1478"/>
                    </a:lnTo>
                    <a:lnTo>
                      <a:pt x="1669" y="1476"/>
                    </a:lnTo>
                    <a:lnTo>
                      <a:pt x="1642" y="1472"/>
                    </a:lnTo>
                    <a:lnTo>
                      <a:pt x="1614" y="1466"/>
                    </a:lnTo>
                    <a:lnTo>
                      <a:pt x="1601" y="1459"/>
                    </a:lnTo>
                    <a:lnTo>
                      <a:pt x="1591" y="1449"/>
                    </a:lnTo>
                    <a:lnTo>
                      <a:pt x="1583" y="1439"/>
                    </a:lnTo>
                    <a:lnTo>
                      <a:pt x="1575" y="1429"/>
                    </a:lnTo>
                    <a:lnTo>
                      <a:pt x="1567" y="1419"/>
                    </a:lnTo>
                    <a:lnTo>
                      <a:pt x="1557" y="1415"/>
                    </a:lnTo>
                    <a:lnTo>
                      <a:pt x="1545" y="1415"/>
                    </a:lnTo>
                    <a:lnTo>
                      <a:pt x="1528" y="1421"/>
                    </a:lnTo>
                    <a:lnTo>
                      <a:pt x="1502" y="1437"/>
                    </a:lnTo>
                    <a:lnTo>
                      <a:pt x="1479" y="1455"/>
                    </a:lnTo>
                    <a:lnTo>
                      <a:pt x="1455" y="1472"/>
                    </a:lnTo>
                    <a:lnTo>
                      <a:pt x="1435" y="1492"/>
                    </a:lnTo>
                    <a:lnTo>
                      <a:pt x="1421" y="1508"/>
                    </a:lnTo>
                    <a:lnTo>
                      <a:pt x="1410" y="1520"/>
                    </a:lnTo>
                    <a:lnTo>
                      <a:pt x="1402" y="1528"/>
                    </a:lnTo>
                    <a:lnTo>
                      <a:pt x="1390" y="1537"/>
                    </a:lnTo>
                    <a:lnTo>
                      <a:pt x="1378" y="1547"/>
                    </a:lnTo>
                    <a:lnTo>
                      <a:pt x="1364" y="1555"/>
                    </a:lnTo>
                    <a:lnTo>
                      <a:pt x="1353" y="1561"/>
                    </a:lnTo>
                    <a:lnTo>
                      <a:pt x="1345" y="1563"/>
                    </a:lnTo>
                    <a:lnTo>
                      <a:pt x="1339" y="1561"/>
                    </a:lnTo>
                    <a:lnTo>
                      <a:pt x="1339" y="1553"/>
                    </a:lnTo>
                    <a:lnTo>
                      <a:pt x="1343" y="1541"/>
                    </a:lnTo>
                    <a:lnTo>
                      <a:pt x="1347" y="1528"/>
                    </a:lnTo>
                    <a:lnTo>
                      <a:pt x="1353" y="1510"/>
                    </a:lnTo>
                    <a:lnTo>
                      <a:pt x="1356" y="1492"/>
                    </a:lnTo>
                    <a:lnTo>
                      <a:pt x="1358" y="1476"/>
                    </a:lnTo>
                    <a:lnTo>
                      <a:pt x="1358" y="1461"/>
                    </a:lnTo>
                    <a:lnTo>
                      <a:pt x="1353" y="1449"/>
                    </a:lnTo>
                    <a:lnTo>
                      <a:pt x="1343" y="1441"/>
                    </a:lnTo>
                    <a:lnTo>
                      <a:pt x="1321" y="1437"/>
                    </a:lnTo>
                    <a:lnTo>
                      <a:pt x="1301" y="1441"/>
                    </a:lnTo>
                    <a:lnTo>
                      <a:pt x="1282" y="1449"/>
                    </a:lnTo>
                    <a:lnTo>
                      <a:pt x="1260" y="1457"/>
                    </a:lnTo>
                    <a:lnTo>
                      <a:pt x="1234" y="1463"/>
                    </a:lnTo>
                    <a:lnTo>
                      <a:pt x="1205" y="1465"/>
                    </a:lnTo>
                    <a:lnTo>
                      <a:pt x="1173" y="1459"/>
                    </a:lnTo>
                    <a:lnTo>
                      <a:pt x="1140" y="1449"/>
                    </a:lnTo>
                    <a:lnTo>
                      <a:pt x="1106" y="1435"/>
                    </a:lnTo>
                    <a:lnTo>
                      <a:pt x="1077" y="1421"/>
                    </a:lnTo>
                    <a:lnTo>
                      <a:pt x="1053" y="1409"/>
                    </a:lnTo>
                    <a:lnTo>
                      <a:pt x="1038" y="1402"/>
                    </a:lnTo>
                    <a:lnTo>
                      <a:pt x="1026" y="1398"/>
                    </a:lnTo>
                    <a:lnTo>
                      <a:pt x="1012" y="1400"/>
                    </a:lnTo>
                    <a:lnTo>
                      <a:pt x="998" y="1404"/>
                    </a:lnTo>
                    <a:lnTo>
                      <a:pt x="984" y="1405"/>
                    </a:lnTo>
                    <a:lnTo>
                      <a:pt x="969" y="1404"/>
                    </a:lnTo>
                    <a:lnTo>
                      <a:pt x="951" y="1396"/>
                    </a:lnTo>
                    <a:lnTo>
                      <a:pt x="931" y="1380"/>
                    </a:lnTo>
                    <a:lnTo>
                      <a:pt x="908" y="1364"/>
                    </a:lnTo>
                    <a:lnTo>
                      <a:pt x="884" y="1346"/>
                    </a:lnTo>
                    <a:lnTo>
                      <a:pt x="860" y="1331"/>
                    </a:lnTo>
                    <a:lnTo>
                      <a:pt x="843" y="1317"/>
                    </a:lnTo>
                    <a:lnTo>
                      <a:pt x="831" y="1307"/>
                    </a:lnTo>
                    <a:lnTo>
                      <a:pt x="817" y="1297"/>
                    </a:lnTo>
                    <a:lnTo>
                      <a:pt x="799" y="1283"/>
                    </a:lnTo>
                    <a:lnTo>
                      <a:pt x="778" y="1268"/>
                    </a:lnTo>
                    <a:lnTo>
                      <a:pt x="754" y="1250"/>
                    </a:lnTo>
                    <a:lnTo>
                      <a:pt x="734" y="1234"/>
                    </a:lnTo>
                    <a:lnTo>
                      <a:pt x="717" y="1219"/>
                    </a:lnTo>
                    <a:lnTo>
                      <a:pt x="709" y="1207"/>
                    </a:lnTo>
                    <a:lnTo>
                      <a:pt x="705" y="1189"/>
                    </a:lnTo>
                    <a:lnTo>
                      <a:pt x="701" y="1169"/>
                    </a:lnTo>
                    <a:lnTo>
                      <a:pt x="697" y="1150"/>
                    </a:lnTo>
                    <a:lnTo>
                      <a:pt x="691" y="1134"/>
                    </a:lnTo>
                    <a:lnTo>
                      <a:pt x="683" y="1126"/>
                    </a:lnTo>
                    <a:lnTo>
                      <a:pt x="675" y="1126"/>
                    </a:lnTo>
                    <a:lnTo>
                      <a:pt x="666" y="1132"/>
                    </a:lnTo>
                    <a:lnTo>
                      <a:pt x="656" y="1140"/>
                    </a:lnTo>
                    <a:lnTo>
                      <a:pt x="644" y="1148"/>
                    </a:lnTo>
                    <a:lnTo>
                      <a:pt x="632" y="1154"/>
                    </a:lnTo>
                    <a:lnTo>
                      <a:pt x="620" y="1156"/>
                    </a:lnTo>
                    <a:lnTo>
                      <a:pt x="612" y="1152"/>
                    </a:lnTo>
                    <a:lnTo>
                      <a:pt x="606" y="1142"/>
                    </a:lnTo>
                    <a:lnTo>
                      <a:pt x="591" y="1100"/>
                    </a:lnTo>
                    <a:lnTo>
                      <a:pt x="565" y="1063"/>
                    </a:lnTo>
                    <a:lnTo>
                      <a:pt x="532" y="1026"/>
                    </a:lnTo>
                    <a:lnTo>
                      <a:pt x="510" y="1006"/>
                    </a:lnTo>
                    <a:lnTo>
                      <a:pt x="484" y="984"/>
                    </a:lnTo>
                    <a:lnTo>
                      <a:pt x="461" y="963"/>
                    </a:lnTo>
                    <a:lnTo>
                      <a:pt x="437" y="943"/>
                    </a:lnTo>
                    <a:lnTo>
                      <a:pt x="419" y="923"/>
                    </a:lnTo>
                    <a:lnTo>
                      <a:pt x="406" y="908"/>
                    </a:lnTo>
                    <a:lnTo>
                      <a:pt x="390" y="894"/>
                    </a:lnTo>
                    <a:lnTo>
                      <a:pt x="374" y="890"/>
                    </a:lnTo>
                    <a:lnTo>
                      <a:pt x="356" y="892"/>
                    </a:lnTo>
                    <a:lnTo>
                      <a:pt x="343" y="900"/>
                    </a:lnTo>
                    <a:lnTo>
                      <a:pt x="331" y="910"/>
                    </a:lnTo>
                    <a:lnTo>
                      <a:pt x="321" y="919"/>
                    </a:lnTo>
                    <a:lnTo>
                      <a:pt x="309" y="921"/>
                    </a:lnTo>
                    <a:lnTo>
                      <a:pt x="295" y="913"/>
                    </a:lnTo>
                    <a:lnTo>
                      <a:pt x="280" y="898"/>
                    </a:lnTo>
                    <a:lnTo>
                      <a:pt x="266" y="870"/>
                    </a:lnTo>
                    <a:lnTo>
                      <a:pt x="246" y="839"/>
                    </a:lnTo>
                    <a:lnTo>
                      <a:pt x="217" y="809"/>
                    </a:lnTo>
                    <a:lnTo>
                      <a:pt x="183" y="782"/>
                    </a:lnTo>
                    <a:lnTo>
                      <a:pt x="152" y="756"/>
                    </a:lnTo>
                    <a:lnTo>
                      <a:pt x="124" y="734"/>
                    </a:lnTo>
                    <a:lnTo>
                      <a:pt x="105" y="717"/>
                    </a:lnTo>
                    <a:lnTo>
                      <a:pt x="87" y="697"/>
                    </a:lnTo>
                    <a:lnTo>
                      <a:pt x="73" y="677"/>
                    </a:lnTo>
                    <a:lnTo>
                      <a:pt x="61" y="662"/>
                    </a:lnTo>
                    <a:lnTo>
                      <a:pt x="53" y="652"/>
                    </a:lnTo>
                    <a:lnTo>
                      <a:pt x="51" y="648"/>
                    </a:lnTo>
                    <a:lnTo>
                      <a:pt x="47" y="648"/>
                    </a:lnTo>
                    <a:lnTo>
                      <a:pt x="40" y="650"/>
                    </a:lnTo>
                    <a:lnTo>
                      <a:pt x="30" y="650"/>
                    </a:lnTo>
                    <a:lnTo>
                      <a:pt x="20" y="648"/>
                    </a:lnTo>
                    <a:lnTo>
                      <a:pt x="8" y="646"/>
                    </a:lnTo>
                    <a:lnTo>
                      <a:pt x="2" y="638"/>
                    </a:lnTo>
                    <a:lnTo>
                      <a:pt x="0" y="628"/>
                    </a:lnTo>
                    <a:lnTo>
                      <a:pt x="4" y="614"/>
                    </a:lnTo>
                    <a:lnTo>
                      <a:pt x="10" y="593"/>
                    </a:lnTo>
                    <a:lnTo>
                      <a:pt x="14" y="575"/>
                    </a:lnTo>
                    <a:lnTo>
                      <a:pt x="14" y="559"/>
                    </a:lnTo>
                    <a:lnTo>
                      <a:pt x="12" y="541"/>
                    </a:lnTo>
                    <a:lnTo>
                      <a:pt x="10" y="524"/>
                    </a:lnTo>
                    <a:lnTo>
                      <a:pt x="12" y="504"/>
                    </a:lnTo>
                    <a:lnTo>
                      <a:pt x="12" y="482"/>
                    </a:lnTo>
                    <a:lnTo>
                      <a:pt x="8" y="463"/>
                    </a:lnTo>
                    <a:lnTo>
                      <a:pt x="6" y="449"/>
                    </a:lnTo>
                    <a:lnTo>
                      <a:pt x="4" y="439"/>
                    </a:lnTo>
                    <a:lnTo>
                      <a:pt x="10" y="431"/>
                    </a:lnTo>
                    <a:lnTo>
                      <a:pt x="22" y="427"/>
                    </a:lnTo>
                    <a:lnTo>
                      <a:pt x="34" y="429"/>
                    </a:lnTo>
                    <a:lnTo>
                      <a:pt x="44" y="437"/>
                    </a:lnTo>
                    <a:lnTo>
                      <a:pt x="51" y="449"/>
                    </a:lnTo>
                    <a:lnTo>
                      <a:pt x="57" y="461"/>
                    </a:lnTo>
                    <a:lnTo>
                      <a:pt x="65" y="471"/>
                    </a:lnTo>
                    <a:lnTo>
                      <a:pt x="75" y="475"/>
                    </a:lnTo>
                    <a:lnTo>
                      <a:pt x="87" y="473"/>
                    </a:lnTo>
                    <a:lnTo>
                      <a:pt x="105" y="465"/>
                    </a:lnTo>
                    <a:lnTo>
                      <a:pt x="118" y="463"/>
                    </a:lnTo>
                    <a:lnTo>
                      <a:pt x="132" y="463"/>
                    </a:lnTo>
                    <a:lnTo>
                      <a:pt x="144" y="459"/>
                    </a:lnTo>
                    <a:lnTo>
                      <a:pt x="152" y="451"/>
                    </a:lnTo>
                    <a:lnTo>
                      <a:pt x="158" y="435"/>
                    </a:lnTo>
                    <a:lnTo>
                      <a:pt x="164" y="412"/>
                    </a:lnTo>
                    <a:lnTo>
                      <a:pt x="169" y="394"/>
                    </a:lnTo>
                    <a:lnTo>
                      <a:pt x="171" y="376"/>
                    </a:lnTo>
                    <a:lnTo>
                      <a:pt x="169" y="360"/>
                    </a:lnTo>
                    <a:lnTo>
                      <a:pt x="156" y="347"/>
                    </a:lnTo>
                    <a:lnTo>
                      <a:pt x="140" y="335"/>
                    </a:lnTo>
                    <a:lnTo>
                      <a:pt x="122" y="325"/>
                    </a:lnTo>
                    <a:lnTo>
                      <a:pt x="108" y="315"/>
                    </a:lnTo>
                    <a:lnTo>
                      <a:pt x="99" y="305"/>
                    </a:lnTo>
                    <a:lnTo>
                      <a:pt x="97" y="293"/>
                    </a:lnTo>
                    <a:lnTo>
                      <a:pt x="101" y="278"/>
                    </a:lnTo>
                    <a:lnTo>
                      <a:pt x="108" y="254"/>
                    </a:lnTo>
                    <a:lnTo>
                      <a:pt x="114" y="229"/>
                    </a:lnTo>
                    <a:lnTo>
                      <a:pt x="118" y="205"/>
                    </a:lnTo>
                    <a:lnTo>
                      <a:pt x="124" y="183"/>
                    </a:lnTo>
                    <a:lnTo>
                      <a:pt x="132" y="168"/>
                    </a:lnTo>
                    <a:lnTo>
                      <a:pt x="140" y="158"/>
                    </a:lnTo>
                    <a:lnTo>
                      <a:pt x="148" y="150"/>
                    </a:lnTo>
                    <a:lnTo>
                      <a:pt x="154" y="146"/>
                    </a:lnTo>
                    <a:lnTo>
                      <a:pt x="158" y="142"/>
                    </a:lnTo>
                    <a:lnTo>
                      <a:pt x="160" y="140"/>
                    </a:lnTo>
                    <a:lnTo>
                      <a:pt x="162" y="138"/>
                    </a:lnTo>
                    <a:lnTo>
                      <a:pt x="256" y="152"/>
                    </a:lnTo>
                    <a:lnTo>
                      <a:pt x="284" y="105"/>
                    </a:lnTo>
                    <a:lnTo>
                      <a:pt x="355" y="42"/>
                    </a:lnTo>
                    <a:lnTo>
                      <a:pt x="384" y="24"/>
                    </a:lnTo>
                    <a:lnTo>
                      <a:pt x="492" y="61"/>
                    </a:lnTo>
                    <a:lnTo>
                      <a:pt x="530" y="87"/>
                    </a:lnTo>
                    <a:lnTo>
                      <a:pt x="589" y="81"/>
                    </a:lnTo>
                    <a:lnTo>
                      <a:pt x="626" y="36"/>
                    </a:lnTo>
                    <a:lnTo>
                      <a:pt x="792" y="67"/>
                    </a:lnTo>
                    <a:lnTo>
                      <a:pt x="841" y="106"/>
                    </a:lnTo>
                    <a:lnTo>
                      <a:pt x="896" y="118"/>
                    </a:lnTo>
                    <a:lnTo>
                      <a:pt x="1032" y="81"/>
                    </a:lnTo>
                    <a:lnTo>
                      <a:pt x="1071" y="105"/>
                    </a:lnTo>
                    <a:lnTo>
                      <a:pt x="1179" y="34"/>
                    </a:lnTo>
                    <a:lnTo>
                      <a:pt x="1297" y="32"/>
                    </a:lnTo>
                    <a:lnTo>
                      <a:pt x="1366" y="0"/>
                    </a:lnTo>
                    <a:lnTo>
                      <a:pt x="1461" y="12"/>
                    </a:lnTo>
                    <a:lnTo>
                      <a:pt x="1575" y="87"/>
                    </a:lnTo>
                    <a:lnTo>
                      <a:pt x="1666" y="75"/>
                    </a:lnTo>
                    <a:lnTo>
                      <a:pt x="1669" y="110"/>
                    </a:lnTo>
                    <a:lnTo>
                      <a:pt x="1628" y="138"/>
                    </a:lnTo>
                    <a:lnTo>
                      <a:pt x="1667" y="158"/>
                    </a:lnTo>
                    <a:lnTo>
                      <a:pt x="1666" y="205"/>
                    </a:lnTo>
                    <a:lnTo>
                      <a:pt x="1632" y="295"/>
                    </a:lnTo>
                    <a:lnTo>
                      <a:pt x="1634" y="347"/>
                    </a:lnTo>
                    <a:lnTo>
                      <a:pt x="1589" y="349"/>
                    </a:lnTo>
                    <a:lnTo>
                      <a:pt x="1595" y="431"/>
                    </a:lnTo>
                    <a:lnTo>
                      <a:pt x="1650" y="520"/>
                    </a:lnTo>
                    <a:lnTo>
                      <a:pt x="1701" y="632"/>
                    </a:lnTo>
                    <a:lnTo>
                      <a:pt x="1774" y="628"/>
                    </a:lnTo>
                    <a:lnTo>
                      <a:pt x="1845" y="663"/>
                    </a:lnTo>
                    <a:lnTo>
                      <a:pt x="1870" y="665"/>
                    </a:lnTo>
                    <a:lnTo>
                      <a:pt x="1902" y="683"/>
                    </a:lnTo>
                    <a:lnTo>
                      <a:pt x="1978" y="730"/>
                    </a:lnTo>
                    <a:lnTo>
                      <a:pt x="2041" y="726"/>
                    </a:lnTo>
                    <a:lnTo>
                      <a:pt x="2110" y="758"/>
                    </a:lnTo>
                    <a:lnTo>
                      <a:pt x="2207" y="756"/>
                    </a:lnTo>
                    <a:lnTo>
                      <a:pt x="2321" y="799"/>
                    </a:lnTo>
                    <a:lnTo>
                      <a:pt x="2402" y="860"/>
                    </a:lnTo>
                    <a:lnTo>
                      <a:pt x="2410" y="913"/>
                    </a:lnTo>
                    <a:lnTo>
                      <a:pt x="2486" y="923"/>
                    </a:lnTo>
                    <a:lnTo>
                      <a:pt x="2557" y="939"/>
                    </a:lnTo>
                    <a:lnTo>
                      <a:pt x="2628" y="843"/>
                    </a:lnTo>
                    <a:lnTo>
                      <a:pt x="2644" y="793"/>
                    </a:lnTo>
                    <a:lnTo>
                      <a:pt x="2634" y="758"/>
                    </a:lnTo>
                    <a:lnTo>
                      <a:pt x="2681" y="764"/>
                    </a:lnTo>
                    <a:lnTo>
                      <a:pt x="2740" y="803"/>
                    </a:lnTo>
                    <a:lnTo>
                      <a:pt x="2786" y="829"/>
                    </a:lnTo>
                    <a:lnTo>
                      <a:pt x="2817" y="925"/>
                    </a:lnTo>
                    <a:lnTo>
                      <a:pt x="2880" y="992"/>
                    </a:lnTo>
                    <a:lnTo>
                      <a:pt x="2874" y="1020"/>
                    </a:lnTo>
                    <a:lnTo>
                      <a:pt x="2841" y="1033"/>
                    </a:lnTo>
                    <a:lnTo>
                      <a:pt x="2880" y="1106"/>
                    </a:lnTo>
                    <a:lnTo>
                      <a:pt x="2894" y="1240"/>
                    </a:lnTo>
                    <a:lnTo>
                      <a:pt x="2896" y="1358"/>
                    </a:lnTo>
                    <a:lnTo>
                      <a:pt x="2858" y="1378"/>
                    </a:lnTo>
                    <a:lnTo>
                      <a:pt x="2849" y="1413"/>
                    </a:lnTo>
                    <a:lnTo>
                      <a:pt x="2829" y="1472"/>
                    </a:lnTo>
                    <a:lnTo>
                      <a:pt x="2835" y="1528"/>
                    </a:lnTo>
                    <a:lnTo>
                      <a:pt x="2799" y="1541"/>
                    </a:lnTo>
                    <a:lnTo>
                      <a:pt x="2774" y="1520"/>
                    </a:lnTo>
                    <a:lnTo>
                      <a:pt x="2754" y="15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9" name="Freeform 72"/>
              <p:cNvSpPr/>
              <p:nvPr/>
            </p:nvSpPr>
            <p:spPr bwMode="gray">
              <a:xfrm>
                <a:off x="2881545" y="5603006"/>
                <a:ext cx="2030536" cy="2084663"/>
              </a:xfrm>
              <a:custGeom>
                <a:cxnLst>
                  <a:cxn ang="0">
                    <a:pos x="1185" y="1032"/>
                  </a:cxn>
                  <a:cxn ang="0">
                    <a:pos x="1150" y="1067"/>
                  </a:cxn>
                  <a:cxn ang="0">
                    <a:pos x="1118" y="1106"/>
                  </a:cxn>
                  <a:cxn ang="0">
                    <a:pos x="1059" y="1114"/>
                  </a:cxn>
                  <a:cxn ang="0">
                    <a:pos x="1030" y="1124"/>
                  </a:cxn>
                  <a:cxn ang="0">
                    <a:pos x="992" y="1140"/>
                  </a:cxn>
                  <a:cxn ang="0">
                    <a:pos x="959" y="1116"/>
                  </a:cxn>
                  <a:cxn ang="0">
                    <a:pos x="949" y="1140"/>
                  </a:cxn>
                  <a:cxn ang="0">
                    <a:pos x="925" y="1136"/>
                  </a:cxn>
                  <a:cxn ang="0">
                    <a:pos x="913" y="1122"/>
                  </a:cxn>
                  <a:cxn ang="0">
                    <a:pos x="874" y="1159"/>
                  </a:cxn>
                  <a:cxn ang="0">
                    <a:pos x="809" y="1128"/>
                  </a:cxn>
                  <a:cxn ang="0">
                    <a:pos x="754" y="1159"/>
                  </a:cxn>
                  <a:cxn ang="0">
                    <a:pos x="695" y="1169"/>
                  </a:cxn>
                  <a:cxn ang="0">
                    <a:pos x="646" y="1209"/>
                  </a:cxn>
                  <a:cxn ang="0">
                    <a:pos x="675" y="1317"/>
                  </a:cxn>
                  <a:cxn ang="0">
                    <a:pos x="658" y="1382"/>
                  </a:cxn>
                  <a:cxn ang="0">
                    <a:pos x="581" y="1362"/>
                  </a:cxn>
                  <a:cxn ang="0">
                    <a:pos x="565" y="1287"/>
                  </a:cxn>
                  <a:cxn ang="0">
                    <a:pos x="518" y="1317"/>
                  </a:cxn>
                  <a:cxn ang="0">
                    <a:pos x="451" y="1343"/>
                  </a:cxn>
                  <a:cxn ang="0">
                    <a:pos x="394" y="1307"/>
                  </a:cxn>
                  <a:cxn ang="0">
                    <a:pos x="378" y="1240"/>
                  </a:cxn>
                  <a:cxn ang="0">
                    <a:pos x="303" y="1232"/>
                  </a:cxn>
                  <a:cxn ang="0">
                    <a:pos x="268" y="1201"/>
                  </a:cxn>
                  <a:cxn ang="0">
                    <a:pos x="285" y="1120"/>
                  </a:cxn>
                  <a:cxn ang="0">
                    <a:pos x="315" y="1065"/>
                  </a:cxn>
                  <a:cxn ang="0">
                    <a:pos x="254" y="1051"/>
                  </a:cxn>
                  <a:cxn ang="0">
                    <a:pos x="211" y="980"/>
                  </a:cxn>
                  <a:cxn ang="0">
                    <a:pos x="187" y="908"/>
                  </a:cxn>
                  <a:cxn ang="0">
                    <a:pos x="205" y="874"/>
                  </a:cxn>
                  <a:cxn ang="0">
                    <a:pos x="193" y="868"/>
                  </a:cxn>
                  <a:cxn ang="0">
                    <a:pos x="97" y="882"/>
                  </a:cxn>
                  <a:cxn ang="0">
                    <a:pos x="34" y="915"/>
                  </a:cxn>
                  <a:cxn ang="0">
                    <a:pos x="10" y="896"/>
                  </a:cxn>
                  <a:cxn ang="0">
                    <a:pos x="32" y="862"/>
                  </a:cxn>
                  <a:cxn ang="0">
                    <a:pos x="14" y="823"/>
                  </a:cxn>
                  <a:cxn ang="0">
                    <a:pos x="22" y="758"/>
                  </a:cxn>
                  <a:cxn ang="0">
                    <a:pos x="61" y="685"/>
                  </a:cxn>
                  <a:cxn ang="0">
                    <a:pos x="114" y="646"/>
                  </a:cxn>
                  <a:cxn ang="0">
                    <a:pos x="152" y="599"/>
                  </a:cxn>
                  <a:cxn ang="0">
                    <a:pos x="197" y="522"/>
                  </a:cxn>
                  <a:cxn ang="0">
                    <a:pos x="213" y="358"/>
                  </a:cxn>
                  <a:cxn ang="0">
                    <a:pos x="189" y="286"/>
                  </a:cxn>
                  <a:cxn ang="0">
                    <a:pos x="126" y="242"/>
                  </a:cxn>
                  <a:cxn ang="0">
                    <a:pos x="203" y="168"/>
                  </a:cxn>
                  <a:cxn ang="0">
                    <a:pos x="311" y="177"/>
                  </a:cxn>
                  <a:cxn ang="0">
                    <a:pos x="447" y="242"/>
                  </a:cxn>
                  <a:cxn ang="0">
                    <a:pos x="681" y="551"/>
                  </a:cxn>
                  <a:cxn ang="0">
                    <a:pos x="856" y="435"/>
                  </a:cxn>
                  <a:cxn ang="0">
                    <a:pos x="917" y="199"/>
                  </a:cxn>
                  <a:cxn ang="0">
                    <a:pos x="994" y="103"/>
                  </a:cxn>
                  <a:cxn ang="0">
                    <a:pos x="1154" y="189"/>
                  </a:cxn>
                  <a:cxn ang="0">
                    <a:pos x="1061" y="327"/>
                  </a:cxn>
                  <a:cxn ang="0">
                    <a:pos x="961" y="404"/>
                  </a:cxn>
                  <a:cxn ang="0">
                    <a:pos x="1104" y="490"/>
                  </a:cxn>
                  <a:cxn ang="0">
                    <a:pos x="1118" y="732"/>
                  </a:cxn>
                  <a:cxn ang="0">
                    <a:pos x="1197" y="864"/>
                  </a:cxn>
                  <a:cxn ang="0">
                    <a:pos x="1352" y="900"/>
                  </a:cxn>
                </a:cxnLst>
                <a:rect b="b" l="0" r="r" t="0"/>
                <a:pathLst>
                  <a:path h="1388" w="1352">
                    <a:moveTo>
                      <a:pt x="1262" y="1026"/>
                    </a:moveTo>
                    <a:lnTo>
                      <a:pt x="1230" y="998"/>
                    </a:lnTo>
                    <a:lnTo>
                      <a:pt x="1203" y="1026"/>
                    </a:lnTo>
                    <a:lnTo>
                      <a:pt x="1197" y="1028"/>
                    </a:lnTo>
                    <a:lnTo>
                      <a:pt x="1185" y="1032"/>
                    </a:lnTo>
                    <a:lnTo>
                      <a:pt x="1171" y="1039"/>
                    </a:lnTo>
                    <a:lnTo>
                      <a:pt x="1159" y="1045"/>
                    </a:lnTo>
                    <a:lnTo>
                      <a:pt x="1154" y="1049"/>
                    </a:lnTo>
                    <a:lnTo>
                      <a:pt x="1152" y="1055"/>
                    </a:lnTo>
                    <a:lnTo>
                      <a:pt x="1150" y="1067"/>
                    </a:lnTo>
                    <a:lnTo>
                      <a:pt x="1148" y="1081"/>
                    </a:lnTo>
                    <a:lnTo>
                      <a:pt x="1144" y="1093"/>
                    </a:lnTo>
                    <a:lnTo>
                      <a:pt x="1138" y="1098"/>
                    </a:lnTo>
                    <a:lnTo>
                      <a:pt x="1130" y="1102"/>
                    </a:lnTo>
                    <a:lnTo>
                      <a:pt x="1118" y="1106"/>
                    </a:lnTo>
                    <a:lnTo>
                      <a:pt x="1104" y="1114"/>
                    </a:lnTo>
                    <a:lnTo>
                      <a:pt x="1091" y="1118"/>
                    </a:lnTo>
                    <a:lnTo>
                      <a:pt x="1079" y="1122"/>
                    </a:lnTo>
                    <a:lnTo>
                      <a:pt x="1069" y="1120"/>
                    </a:lnTo>
                    <a:lnTo>
                      <a:pt x="1059" y="1114"/>
                    </a:lnTo>
                    <a:lnTo>
                      <a:pt x="1047" y="1112"/>
                    </a:lnTo>
                    <a:lnTo>
                      <a:pt x="1035" y="1112"/>
                    </a:lnTo>
                    <a:lnTo>
                      <a:pt x="1032" y="1112"/>
                    </a:lnTo>
                    <a:lnTo>
                      <a:pt x="1032" y="1116"/>
                    </a:lnTo>
                    <a:lnTo>
                      <a:pt x="1030" y="1124"/>
                    </a:lnTo>
                    <a:lnTo>
                      <a:pt x="1026" y="1136"/>
                    </a:lnTo>
                    <a:lnTo>
                      <a:pt x="1020" y="1144"/>
                    </a:lnTo>
                    <a:lnTo>
                      <a:pt x="1012" y="1148"/>
                    </a:lnTo>
                    <a:lnTo>
                      <a:pt x="1004" y="1146"/>
                    </a:lnTo>
                    <a:lnTo>
                      <a:pt x="992" y="1140"/>
                    </a:lnTo>
                    <a:lnTo>
                      <a:pt x="980" y="1130"/>
                    </a:lnTo>
                    <a:lnTo>
                      <a:pt x="969" y="1122"/>
                    </a:lnTo>
                    <a:lnTo>
                      <a:pt x="963" y="1116"/>
                    </a:lnTo>
                    <a:lnTo>
                      <a:pt x="959" y="1114"/>
                    </a:lnTo>
                    <a:lnTo>
                      <a:pt x="959" y="1116"/>
                    </a:lnTo>
                    <a:lnTo>
                      <a:pt x="959" y="1118"/>
                    </a:lnTo>
                    <a:lnTo>
                      <a:pt x="957" y="1124"/>
                    </a:lnTo>
                    <a:lnTo>
                      <a:pt x="955" y="1130"/>
                    </a:lnTo>
                    <a:lnTo>
                      <a:pt x="951" y="1134"/>
                    </a:lnTo>
                    <a:lnTo>
                      <a:pt x="949" y="1140"/>
                    </a:lnTo>
                    <a:lnTo>
                      <a:pt x="945" y="1142"/>
                    </a:lnTo>
                    <a:lnTo>
                      <a:pt x="939" y="1144"/>
                    </a:lnTo>
                    <a:lnTo>
                      <a:pt x="935" y="1142"/>
                    </a:lnTo>
                    <a:lnTo>
                      <a:pt x="931" y="1140"/>
                    </a:lnTo>
                    <a:lnTo>
                      <a:pt x="925" y="1136"/>
                    </a:lnTo>
                    <a:lnTo>
                      <a:pt x="921" y="1132"/>
                    </a:lnTo>
                    <a:lnTo>
                      <a:pt x="919" y="1128"/>
                    </a:lnTo>
                    <a:lnTo>
                      <a:pt x="917" y="1126"/>
                    </a:lnTo>
                    <a:lnTo>
                      <a:pt x="915" y="1122"/>
                    </a:lnTo>
                    <a:lnTo>
                      <a:pt x="913" y="1122"/>
                    </a:lnTo>
                    <a:lnTo>
                      <a:pt x="911" y="1126"/>
                    </a:lnTo>
                    <a:lnTo>
                      <a:pt x="906" y="1132"/>
                    </a:lnTo>
                    <a:lnTo>
                      <a:pt x="896" y="1144"/>
                    </a:lnTo>
                    <a:lnTo>
                      <a:pt x="886" y="1154"/>
                    </a:lnTo>
                    <a:lnTo>
                      <a:pt x="874" y="1159"/>
                    </a:lnTo>
                    <a:lnTo>
                      <a:pt x="864" y="1163"/>
                    </a:lnTo>
                    <a:lnTo>
                      <a:pt x="852" y="1159"/>
                    </a:lnTo>
                    <a:lnTo>
                      <a:pt x="839" y="1150"/>
                    </a:lnTo>
                    <a:lnTo>
                      <a:pt x="825" y="1138"/>
                    </a:lnTo>
                    <a:lnTo>
                      <a:pt x="809" y="1128"/>
                    </a:lnTo>
                    <a:lnTo>
                      <a:pt x="797" y="1122"/>
                    </a:lnTo>
                    <a:lnTo>
                      <a:pt x="787" y="1120"/>
                    </a:lnTo>
                    <a:lnTo>
                      <a:pt x="778" y="1130"/>
                    </a:lnTo>
                    <a:lnTo>
                      <a:pt x="766" y="1144"/>
                    </a:lnTo>
                    <a:lnTo>
                      <a:pt x="754" y="1159"/>
                    </a:lnTo>
                    <a:lnTo>
                      <a:pt x="742" y="1171"/>
                    </a:lnTo>
                    <a:lnTo>
                      <a:pt x="734" y="1179"/>
                    </a:lnTo>
                    <a:lnTo>
                      <a:pt x="724" y="1177"/>
                    </a:lnTo>
                    <a:lnTo>
                      <a:pt x="711" y="1175"/>
                    </a:lnTo>
                    <a:lnTo>
                      <a:pt x="695" y="1169"/>
                    </a:lnTo>
                    <a:lnTo>
                      <a:pt x="679" y="1165"/>
                    </a:lnTo>
                    <a:lnTo>
                      <a:pt x="667" y="1165"/>
                    </a:lnTo>
                    <a:lnTo>
                      <a:pt x="659" y="1167"/>
                    </a:lnTo>
                    <a:lnTo>
                      <a:pt x="650" y="1183"/>
                    </a:lnTo>
                    <a:lnTo>
                      <a:pt x="646" y="1209"/>
                    </a:lnTo>
                    <a:lnTo>
                      <a:pt x="648" y="1234"/>
                    </a:lnTo>
                    <a:lnTo>
                      <a:pt x="656" y="1254"/>
                    </a:lnTo>
                    <a:lnTo>
                      <a:pt x="665" y="1278"/>
                    </a:lnTo>
                    <a:lnTo>
                      <a:pt x="673" y="1299"/>
                    </a:lnTo>
                    <a:lnTo>
                      <a:pt x="675" y="1317"/>
                    </a:lnTo>
                    <a:lnTo>
                      <a:pt x="673" y="1331"/>
                    </a:lnTo>
                    <a:lnTo>
                      <a:pt x="673" y="1346"/>
                    </a:lnTo>
                    <a:lnTo>
                      <a:pt x="673" y="1362"/>
                    </a:lnTo>
                    <a:lnTo>
                      <a:pt x="667" y="1374"/>
                    </a:lnTo>
                    <a:lnTo>
                      <a:pt x="658" y="1382"/>
                    </a:lnTo>
                    <a:lnTo>
                      <a:pt x="638" y="1386"/>
                    </a:lnTo>
                    <a:lnTo>
                      <a:pt x="620" y="1388"/>
                    </a:lnTo>
                    <a:lnTo>
                      <a:pt x="604" y="1386"/>
                    </a:lnTo>
                    <a:lnTo>
                      <a:pt x="591" y="1380"/>
                    </a:lnTo>
                    <a:lnTo>
                      <a:pt x="581" y="1362"/>
                    </a:lnTo>
                    <a:lnTo>
                      <a:pt x="573" y="1343"/>
                    </a:lnTo>
                    <a:lnTo>
                      <a:pt x="571" y="1321"/>
                    </a:lnTo>
                    <a:lnTo>
                      <a:pt x="569" y="1309"/>
                    </a:lnTo>
                    <a:lnTo>
                      <a:pt x="567" y="1297"/>
                    </a:lnTo>
                    <a:lnTo>
                      <a:pt x="565" y="1287"/>
                    </a:lnTo>
                    <a:lnTo>
                      <a:pt x="559" y="1282"/>
                    </a:lnTo>
                    <a:lnTo>
                      <a:pt x="553" y="1283"/>
                    </a:lnTo>
                    <a:lnTo>
                      <a:pt x="545" y="1291"/>
                    </a:lnTo>
                    <a:lnTo>
                      <a:pt x="534" y="1303"/>
                    </a:lnTo>
                    <a:lnTo>
                      <a:pt x="518" y="1317"/>
                    </a:lnTo>
                    <a:lnTo>
                      <a:pt x="504" y="1331"/>
                    </a:lnTo>
                    <a:lnTo>
                      <a:pt x="488" y="1341"/>
                    </a:lnTo>
                    <a:lnTo>
                      <a:pt x="476" y="1343"/>
                    </a:lnTo>
                    <a:lnTo>
                      <a:pt x="465" y="1343"/>
                    </a:lnTo>
                    <a:lnTo>
                      <a:pt x="451" y="1343"/>
                    </a:lnTo>
                    <a:lnTo>
                      <a:pt x="437" y="1345"/>
                    </a:lnTo>
                    <a:lnTo>
                      <a:pt x="425" y="1343"/>
                    </a:lnTo>
                    <a:lnTo>
                      <a:pt x="415" y="1337"/>
                    </a:lnTo>
                    <a:lnTo>
                      <a:pt x="404" y="1323"/>
                    </a:lnTo>
                    <a:lnTo>
                      <a:pt x="394" y="1307"/>
                    </a:lnTo>
                    <a:lnTo>
                      <a:pt x="388" y="1287"/>
                    </a:lnTo>
                    <a:lnTo>
                      <a:pt x="386" y="1272"/>
                    </a:lnTo>
                    <a:lnTo>
                      <a:pt x="382" y="1256"/>
                    </a:lnTo>
                    <a:lnTo>
                      <a:pt x="378" y="1244"/>
                    </a:lnTo>
                    <a:lnTo>
                      <a:pt x="378" y="1240"/>
                    </a:lnTo>
                    <a:lnTo>
                      <a:pt x="372" y="1240"/>
                    </a:lnTo>
                    <a:lnTo>
                      <a:pt x="358" y="1240"/>
                    </a:lnTo>
                    <a:lnTo>
                      <a:pt x="341" y="1238"/>
                    </a:lnTo>
                    <a:lnTo>
                      <a:pt x="321" y="1236"/>
                    </a:lnTo>
                    <a:lnTo>
                      <a:pt x="303" y="1232"/>
                    </a:lnTo>
                    <a:lnTo>
                      <a:pt x="291" y="1224"/>
                    </a:lnTo>
                    <a:lnTo>
                      <a:pt x="282" y="1219"/>
                    </a:lnTo>
                    <a:lnTo>
                      <a:pt x="276" y="1213"/>
                    </a:lnTo>
                    <a:lnTo>
                      <a:pt x="270" y="1209"/>
                    </a:lnTo>
                    <a:lnTo>
                      <a:pt x="268" y="1201"/>
                    </a:lnTo>
                    <a:lnTo>
                      <a:pt x="268" y="1189"/>
                    </a:lnTo>
                    <a:lnTo>
                      <a:pt x="274" y="1171"/>
                    </a:lnTo>
                    <a:lnTo>
                      <a:pt x="280" y="1150"/>
                    </a:lnTo>
                    <a:lnTo>
                      <a:pt x="284" y="1134"/>
                    </a:lnTo>
                    <a:lnTo>
                      <a:pt x="285" y="1120"/>
                    </a:lnTo>
                    <a:lnTo>
                      <a:pt x="287" y="1110"/>
                    </a:lnTo>
                    <a:lnTo>
                      <a:pt x="291" y="1100"/>
                    </a:lnTo>
                    <a:lnTo>
                      <a:pt x="299" y="1087"/>
                    </a:lnTo>
                    <a:lnTo>
                      <a:pt x="309" y="1075"/>
                    </a:lnTo>
                    <a:lnTo>
                      <a:pt x="315" y="1065"/>
                    </a:lnTo>
                    <a:lnTo>
                      <a:pt x="311" y="1057"/>
                    </a:lnTo>
                    <a:lnTo>
                      <a:pt x="303" y="1053"/>
                    </a:lnTo>
                    <a:lnTo>
                      <a:pt x="289" y="1053"/>
                    </a:lnTo>
                    <a:lnTo>
                      <a:pt x="272" y="1053"/>
                    </a:lnTo>
                    <a:lnTo>
                      <a:pt x="254" y="1051"/>
                    </a:lnTo>
                    <a:lnTo>
                      <a:pt x="240" y="1047"/>
                    </a:lnTo>
                    <a:lnTo>
                      <a:pt x="230" y="1039"/>
                    </a:lnTo>
                    <a:lnTo>
                      <a:pt x="221" y="1020"/>
                    </a:lnTo>
                    <a:lnTo>
                      <a:pt x="217" y="1000"/>
                    </a:lnTo>
                    <a:lnTo>
                      <a:pt x="211" y="980"/>
                    </a:lnTo>
                    <a:lnTo>
                      <a:pt x="207" y="959"/>
                    </a:lnTo>
                    <a:lnTo>
                      <a:pt x="205" y="943"/>
                    </a:lnTo>
                    <a:lnTo>
                      <a:pt x="199" y="931"/>
                    </a:lnTo>
                    <a:lnTo>
                      <a:pt x="191" y="919"/>
                    </a:lnTo>
                    <a:lnTo>
                      <a:pt x="187" y="908"/>
                    </a:lnTo>
                    <a:lnTo>
                      <a:pt x="189" y="894"/>
                    </a:lnTo>
                    <a:lnTo>
                      <a:pt x="191" y="888"/>
                    </a:lnTo>
                    <a:lnTo>
                      <a:pt x="197" y="884"/>
                    </a:lnTo>
                    <a:lnTo>
                      <a:pt x="201" y="878"/>
                    </a:lnTo>
                    <a:lnTo>
                      <a:pt x="205" y="874"/>
                    </a:lnTo>
                    <a:lnTo>
                      <a:pt x="209" y="870"/>
                    </a:lnTo>
                    <a:lnTo>
                      <a:pt x="211" y="868"/>
                    </a:lnTo>
                    <a:lnTo>
                      <a:pt x="213" y="868"/>
                    </a:lnTo>
                    <a:lnTo>
                      <a:pt x="207" y="868"/>
                    </a:lnTo>
                    <a:lnTo>
                      <a:pt x="193" y="868"/>
                    </a:lnTo>
                    <a:lnTo>
                      <a:pt x="173" y="870"/>
                    </a:lnTo>
                    <a:lnTo>
                      <a:pt x="152" y="870"/>
                    </a:lnTo>
                    <a:lnTo>
                      <a:pt x="130" y="872"/>
                    </a:lnTo>
                    <a:lnTo>
                      <a:pt x="112" y="876"/>
                    </a:lnTo>
                    <a:lnTo>
                      <a:pt x="97" y="882"/>
                    </a:lnTo>
                    <a:lnTo>
                      <a:pt x="81" y="892"/>
                    </a:lnTo>
                    <a:lnTo>
                      <a:pt x="67" y="902"/>
                    </a:lnTo>
                    <a:lnTo>
                      <a:pt x="53" y="912"/>
                    </a:lnTo>
                    <a:lnTo>
                      <a:pt x="43" y="915"/>
                    </a:lnTo>
                    <a:lnTo>
                      <a:pt x="34" y="915"/>
                    </a:lnTo>
                    <a:lnTo>
                      <a:pt x="28" y="912"/>
                    </a:lnTo>
                    <a:lnTo>
                      <a:pt x="22" y="908"/>
                    </a:lnTo>
                    <a:lnTo>
                      <a:pt x="18" y="906"/>
                    </a:lnTo>
                    <a:lnTo>
                      <a:pt x="14" y="902"/>
                    </a:lnTo>
                    <a:lnTo>
                      <a:pt x="10" y="896"/>
                    </a:lnTo>
                    <a:lnTo>
                      <a:pt x="10" y="892"/>
                    </a:lnTo>
                    <a:lnTo>
                      <a:pt x="10" y="884"/>
                    </a:lnTo>
                    <a:lnTo>
                      <a:pt x="16" y="876"/>
                    </a:lnTo>
                    <a:lnTo>
                      <a:pt x="24" y="868"/>
                    </a:lnTo>
                    <a:lnTo>
                      <a:pt x="32" y="862"/>
                    </a:lnTo>
                    <a:lnTo>
                      <a:pt x="37" y="854"/>
                    </a:lnTo>
                    <a:lnTo>
                      <a:pt x="37" y="843"/>
                    </a:lnTo>
                    <a:lnTo>
                      <a:pt x="34" y="835"/>
                    </a:lnTo>
                    <a:lnTo>
                      <a:pt x="24" y="829"/>
                    </a:lnTo>
                    <a:lnTo>
                      <a:pt x="14" y="823"/>
                    </a:lnTo>
                    <a:lnTo>
                      <a:pt x="6" y="817"/>
                    </a:lnTo>
                    <a:lnTo>
                      <a:pt x="0" y="811"/>
                    </a:lnTo>
                    <a:lnTo>
                      <a:pt x="2" y="799"/>
                    </a:lnTo>
                    <a:lnTo>
                      <a:pt x="12" y="776"/>
                    </a:lnTo>
                    <a:lnTo>
                      <a:pt x="22" y="758"/>
                    </a:lnTo>
                    <a:lnTo>
                      <a:pt x="34" y="744"/>
                    </a:lnTo>
                    <a:lnTo>
                      <a:pt x="41" y="734"/>
                    </a:lnTo>
                    <a:lnTo>
                      <a:pt x="47" y="719"/>
                    </a:lnTo>
                    <a:lnTo>
                      <a:pt x="55" y="701"/>
                    </a:lnTo>
                    <a:lnTo>
                      <a:pt x="61" y="685"/>
                    </a:lnTo>
                    <a:lnTo>
                      <a:pt x="67" y="675"/>
                    </a:lnTo>
                    <a:lnTo>
                      <a:pt x="75" y="669"/>
                    </a:lnTo>
                    <a:lnTo>
                      <a:pt x="89" y="665"/>
                    </a:lnTo>
                    <a:lnTo>
                      <a:pt x="102" y="660"/>
                    </a:lnTo>
                    <a:lnTo>
                      <a:pt x="114" y="646"/>
                    </a:lnTo>
                    <a:lnTo>
                      <a:pt x="122" y="632"/>
                    </a:lnTo>
                    <a:lnTo>
                      <a:pt x="126" y="620"/>
                    </a:lnTo>
                    <a:lnTo>
                      <a:pt x="130" y="614"/>
                    </a:lnTo>
                    <a:lnTo>
                      <a:pt x="142" y="604"/>
                    </a:lnTo>
                    <a:lnTo>
                      <a:pt x="152" y="599"/>
                    </a:lnTo>
                    <a:lnTo>
                      <a:pt x="161" y="595"/>
                    </a:lnTo>
                    <a:lnTo>
                      <a:pt x="167" y="591"/>
                    </a:lnTo>
                    <a:lnTo>
                      <a:pt x="175" y="581"/>
                    </a:lnTo>
                    <a:lnTo>
                      <a:pt x="187" y="553"/>
                    </a:lnTo>
                    <a:lnTo>
                      <a:pt x="197" y="522"/>
                    </a:lnTo>
                    <a:lnTo>
                      <a:pt x="205" y="488"/>
                    </a:lnTo>
                    <a:lnTo>
                      <a:pt x="213" y="445"/>
                    </a:lnTo>
                    <a:lnTo>
                      <a:pt x="215" y="404"/>
                    </a:lnTo>
                    <a:lnTo>
                      <a:pt x="213" y="384"/>
                    </a:lnTo>
                    <a:lnTo>
                      <a:pt x="213" y="358"/>
                    </a:lnTo>
                    <a:lnTo>
                      <a:pt x="213" y="333"/>
                    </a:lnTo>
                    <a:lnTo>
                      <a:pt x="211" y="309"/>
                    </a:lnTo>
                    <a:lnTo>
                      <a:pt x="209" y="295"/>
                    </a:lnTo>
                    <a:lnTo>
                      <a:pt x="201" y="288"/>
                    </a:lnTo>
                    <a:lnTo>
                      <a:pt x="189" y="286"/>
                    </a:lnTo>
                    <a:lnTo>
                      <a:pt x="173" y="284"/>
                    </a:lnTo>
                    <a:lnTo>
                      <a:pt x="159" y="280"/>
                    </a:lnTo>
                    <a:lnTo>
                      <a:pt x="146" y="274"/>
                    </a:lnTo>
                    <a:lnTo>
                      <a:pt x="134" y="260"/>
                    </a:lnTo>
                    <a:lnTo>
                      <a:pt x="126" y="242"/>
                    </a:lnTo>
                    <a:lnTo>
                      <a:pt x="122" y="225"/>
                    </a:lnTo>
                    <a:lnTo>
                      <a:pt x="124" y="181"/>
                    </a:lnTo>
                    <a:lnTo>
                      <a:pt x="144" y="162"/>
                    </a:lnTo>
                    <a:lnTo>
                      <a:pt x="169" y="183"/>
                    </a:lnTo>
                    <a:lnTo>
                      <a:pt x="203" y="168"/>
                    </a:lnTo>
                    <a:lnTo>
                      <a:pt x="199" y="114"/>
                    </a:lnTo>
                    <a:lnTo>
                      <a:pt x="228" y="20"/>
                    </a:lnTo>
                    <a:lnTo>
                      <a:pt x="266" y="0"/>
                    </a:lnTo>
                    <a:lnTo>
                      <a:pt x="278" y="116"/>
                    </a:lnTo>
                    <a:lnTo>
                      <a:pt x="311" y="177"/>
                    </a:lnTo>
                    <a:lnTo>
                      <a:pt x="354" y="170"/>
                    </a:lnTo>
                    <a:lnTo>
                      <a:pt x="400" y="118"/>
                    </a:lnTo>
                    <a:lnTo>
                      <a:pt x="429" y="156"/>
                    </a:lnTo>
                    <a:lnTo>
                      <a:pt x="411" y="191"/>
                    </a:lnTo>
                    <a:lnTo>
                      <a:pt x="447" y="242"/>
                    </a:lnTo>
                    <a:lnTo>
                      <a:pt x="496" y="244"/>
                    </a:lnTo>
                    <a:lnTo>
                      <a:pt x="551" y="329"/>
                    </a:lnTo>
                    <a:lnTo>
                      <a:pt x="614" y="439"/>
                    </a:lnTo>
                    <a:lnTo>
                      <a:pt x="646" y="516"/>
                    </a:lnTo>
                    <a:lnTo>
                      <a:pt x="681" y="551"/>
                    </a:lnTo>
                    <a:lnTo>
                      <a:pt x="721" y="543"/>
                    </a:lnTo>
                    <a:lnTo>
                      <a:pt x="793" y="494"/>
                    </a:lnTo>
                    <a:lnTo>
                      <a:pt x="803" y="518"/>
                    </a:lnTo>
                    <a:lnTo>
                      <a:pt x="852" y="492"/>
                    </a:lnTo>
                    <a:lnTo>
                      <a:pt x="856" y="435"/>
                    </a:lnTo>
                    <a:lnTo>
                      <a:pt x="831" y="402"/>
                    </a:lnTo>
                    <a:lnTo>
                      <a:pt x="831" y="335"/>
                    </a:lnTo>
                    <a:lnTo>
                      <a:pt x="868" y="315"/>
                    </a:lnTo>
                    <a:lnTo>
                      <a:pt x="925" y="244"/>
                    </a:lnTo>
                    <a:lnTo>
                      <a:pt x="917" y="199"/>
                    </a:lnTo>
                    <a:lnTo>
                      <a:pt x="941" y="171"/>
                    </a:lnTo>
                    <a:lnTo>
                      <a:pt x="976" y="171"/>
                    </a:lnTo>
                    <a:lnTo>
                      <a:pt x="980" y="148"/>
                    </a:lnTo>
                    <a:lnTo>
                      <a:pt x="967" y="120"/>
                    </a:lnTo>
                    <a:lnTo>
                      <a:pt x="994" y="103"/>
                    </a:lnTo>
                    <a:lnTo>
                      <a:pt x="1043" y="108"/>
                    </a:lnTo>
                    <a:lnTo>
                      <a:pt x="1043" y="162"/>
                    </a:lnTo>
                    <a:lnTo>
                      <a:pt x="1065" y="232"/>
                    </a:lnTo>
                    <a:lnTo>
                      <a:pt x="1128" y="227"/>
                    </a:lnTo>
                    <a:lnTo>
                      <a:pt x="1154" y="189"/>
                    </a:lnTo>
                    <a:lnTo>
                      <a:pt x="1187" y="211"/>
                    </a:lnTo>
                    <a:lnTo>
                      <a:pt x="1193" y="252"/>
                    </a:lnTo>
                    <a:lnTo>
                      <a:pt x="1177" y="315"/>
                    </a:lnTo>
                    <a:lnTo>
                      <a:pt x="1126" y="329"/>
                    </a:lnTo>
                    <a:lnTo>
                      <a:pt x="1061" y="327"/>
                    </a:lnTo>
                    <a:lnTo>
                      <a:pt x="1047" y="311"/>
                    </a:lnTo>
                    <a:lnTo>
                      <a:pt x="1024" y="337"/>
                    </a:lnTo>
                    <a:lnTo>
                      <a:pt x="994" y="315"/>
                    </a:lnTo>
                    <a:lnTo>
                      <a:pt x="939" y="376"/>
                    </a:lnTo>
                    <a:lnTo>
                      <a:pt x="961" y="404"/>
                    </a:lnTo>
                    <a:lnTo>
                      <a:pt x="965" y="459"/>
                    </a:lnTo>
                    <a:lnTo>
                      <a:pt x="1006" y="471"/>
                    </a:lnTo>
                    <a:lnTo>
                      <a:pt x="1051" y="449"/>
                    </a:lnTo>
                    <a:lnTo>
                      <a:pt x="1069" y="445"/>
                    </a:lnTo>
                    <a:lnTo>
                      <a:pt x="1104" y="490"/>
                    </a:lnTo>
                    <a:lnTo>
                      <a:pt x="1075" y="561"/>
                    </a:lnTo>
                    <a:lnTo>
                      <a:pt x="1053" y="614"/>
                    </a:lnTo>
                    <a:lnTo>
                      <a:pt x="1075" y="658"/>
                    </a:lnTo>
                    <a:lnTo>
                      <a:pt x="1116" y="677"/>
                    </a:lnTo>
                    <a:lnTo>
                      <a:pt x="1118" y="732"/>
                    </a:lnTo>
                    <a:lnTo>
                      <a:pt x="1081" y="782"/>
                    </a:lnTo>
                    <a:lnTo>
                      <a:pt x="1112" y="837"/>
                    </a:lnTo>
                    <a:lnTo>
                      <a:pt x="1138" y="819"/>
                    </a:lnTo>
                    <a:lnTo>
                      <a:pt x="1187" y="823"/>
                    </a:lnTo>
                    <a:lnTo>
                      <a:pt x="1197" y="864"/>
                    </a:lnTo>
                    <a:lnTo>
                      <a:pt x="1228" y="884"/>
                    </a:lnTo>
                    <a:lnTo>
                      <a:pt x="1262" y="864"/>
                    </a:lnTo>
                    <a:lnTo>
                      <a:pt x="1293" y="888"/>
                    </a:lnTo>
                    <a:lnTo>
                      <a:pt x="1329" y="872"/>
                    </a:lnTo>
                    <a:lnTo>
                      <a:pt x="1352" y="900"/>
                    </a:lnTo>
                    <a:lnTo>
                      <a:pt x="1343" y="973"/>
                    </a:lnTo>
                    <a:lnTo>
                      <a:pt x="1291" y="986"/>
                    </a:lnTo>
                    <a:lnTo>
                      <a:pt x="1262" y="10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" name="Freeform 74"/>
              <p:cNvSpPr/>
              <p:nvPr/>
            </p:nvSpPr>
            <p:spPr bwMode="gray">
              <a:xfrm>
                <a:off x="4503925" y="6255470"/>
                <a:ext cx="1789154" cy="1297612"/>
              </a:xfrm>
              <a:custGeom>
                <a:cxnLst>
                  <a:cxn ang="0">
                    <a:pos x="836" y="852"/>
                  </a:cxn>
                  <a:cxn ang="0">
                    <a:pos x="807" y="860"/>
                  </a:cxn>
                  <a:cxn ang="0">
                    <a:pos x="777" y="856"/>
                  </a:cxn>
                  <a:cxn ang="0">
                    <a:pos x="744" y="837"/>
                  </a:cxn>
                  <a:cxn ang="0">
                    <a:pos x="718" y="837"/>
                  </a:cxn>
                  <a:cxn ang="0">
                    <a:pos x="693" y="811"/>
                  </a:cxn>
                  <a:cxn ang="0">
                    <a:pos x="673" y="799"/>
                  </a:cxn>
                  <a:cxn ang="0">
                    <a:pos x="651" y="839"/>
                  </a:cxn>
                  <a:cxn ang="0">
                    <a:pos x="620" y="856"/>
                  </a:cxn>
                  <a:cxn ang="0">
                    <a:pos x="582" y="862"/>
                  </a:cxn>
                  <a:cxn ang="0">
                    <a:pos x="559" y="843"/>
                  </a:cxn>
                  <a:cxn ang="0">
                    <a:pos x="529" y="850"/>
                  </a:cxn>
                  <a:cxn ang="0">
                    <a:pos x="492" y="849"/>
                  </a:cxn>
                  <a:cxn ang="0">
                    <a:pos x="445" y="821"/>
                  </a:cxn>
                  <a:cxn ang="0">
                    <a:pos x="403" y="791"/>
                  </a:cxn>
                  <a:cxn ang="0">
                    <a:pos x="370" y="754"/>
                  </a:cxn>
                  <a:cxn ang="0">
                    <a:pos x="350" y="703"/>
                  </a:cxn>
                  <a:cxn ang="0">
                    <a:pos x="364" y="683"/>
                  </a:cxn>
                  <a:cxn ang="0">
                    <a:pos x="376" y="677"/>
                  </a:cxn>
                  <a:cxn ang="0">
                    <a:pos x="382" y="665"/>
                  </a:cxn>
                  <a:cxn ang="0">
                    <a:pos x="348" y="638"/>
                  </a:cxn>
                  <a:cxn ang="0">
                    <a:pos x="315" y="644"/>
                  </a:cxn>
                  <a:cxn ang="0">
                    <a:pos x="295" y="650"/>
                  </a:cxn>
                  <a:cxn ang="0">
                    <a:pos x="262" y="630"/>
                  </a:cxn>
                  <a:cxn ang="0">
                    <a:pos x="238" y="644"/>
                  </a:cxn>
                  <a:cxn ang="0">
                    <a:pos x="208" y="624"/>
                  </a:cxn>
                  <a:cxn ang="0">
                    <a:pos x="181" y="606"/>
                  </a:cxn>
                  <a:cxn ang="0">
                    <a:pos x="262" y="540"/>
                  </a:cxn>
                  <a:cxn ang="0">
                    <a:pos x="212" y="455"/>
                  </a:cxn>
                  <a:cxn ang="0">
                    <a:pos x="116" y="431"/>
                  </a:cxn>
                  <a:cxn ang="0">
                    <a:pos x="31" y="404"/>
                  </a:cxn>
                  <a:cxn ang="0">
                    <a:pos x="104" y="295"/>
                  </a:cxn>
                  <a:cxn ang="0">
                    <a:pos x="250" y="335"/>
                  </a:cxn>
                  <a:cxn ang="0">
                    <a:pos x="307" y="278"/>
                  </a:cxn>
                  <a:cxn ang="0">
                    <a:pos x="397" y="207"/>
                  </a:cxn>
                  <a:cxn ang="0">
                    <a:pos x="496" y="225"/>
                  </a:cxn>
                  <a:cxn ang="0">
                    <a:pos x="575" y="189"/>
                  </a:cxn>
                  <a:cxn ang="0">
                    <a:pos x="659" y="160"/>
                  </a:cxn>
                  <a:cxn ang="0">
                    <a:pos x="728" y="108"/>
                  </a:cxn>
                  <a:cxn ang="0">
                    <a:pos x="797" y="73"/>
                  </a:cxn>
                  <a:cxn ang="0">
                    <a:pos x="868" y="36"/>
                  </a:cxn>
                  <a:cxn ang="0">
                    <a:pos x="974" y="18"/>
                  </a:cxn>
                  <a:cxn ang="0">
                    <a:pos x="1039" y="69"/>
                  </a:cxn>
                  <a:cxn ang="0">
                    <a:pos x="1006" y="215"/>
                  </a:cxn>
                  <a:cxn ang="0">
                    <a:pos x="1096" y="284"/>
                  </a:cxn>
                  <a:cxn ang="0">
                    <a:pos x="1191" y="321"/>
                  </a:cxn>
                  <a:cxn ang="0">
                    <a:pos x="1128" y="431"/>
                  </a:cxn>
                  <a:cxn ang="0">
                    <a:pos x="1039" y="642"/>
                  </a:cxn>
                  <a:cxn ang="0">
                    <a:pos x="990" y="728"/>
                  </a:cxn>
                  <a:cxn ang="0">
                    <a:pos x="899" y="788"/>
                  </a:cxn>
                </a:cxnLst>
                <a:rect b="b" l="0" r="r" t="0"/>
                <a:pathLst>
                  <a:path h="864" w="1191">
                    <a:moveTo>
                      <a:pt x="866" y="835"/>
                    </a:moveTo>
                    <a:lnTo>
                      <a:pt x="834" y="815"/>
                    </a:lnTo>
                    <a:lnTo>
                      <a:pt x="836" y="852"/>
                    </a:lnTo>
                    <a:lnTo>
                      <a:pt x="832" y="852"/>
                    </a:lnTo>
                    <a:lnTo>
                      <a:pt x="821" y="856"/>
                    </a:lnTo>
                    <a:lnTo>
                      <a:pt x="807" y="860"/>
                    </a:lnTo>
                    <a:lnTo>
                      <a:pt x="793" y="864"/>
                    </a:lnTo>
                    <a:lnTo>
                      <a:pt x="783" y="862"/>
                    </a:lnTo>
                    <a:lnTo>
                      <a:pt x="777" y="856"/>
                    </a:lnTo>
                    <a:lnTo>
                      <a:pt x="767" y="849"/>
                    </a:lnTo>
                    <a:lnTo>
                      <a:pt x="758" y="841"/>
                    </a:lnTo>
                    <a:lnTo>
                      <a:pt x="744" y="837"/>
                    </a:lnTo>
                    <a:lnTo>
                      <a:pt x="734" y="837"/>
                    </a:lnTo>
                    <a:lnTo>
                      <a:pt x="726" y="837"/>
                    </a:lnTo>
                    <a:lnTo>
                      <a:pt x="718" y="837"/>
                    </a:lnTo>
                    <a:lnTo>
                      <a:pt x="708" y="831"/>
                    </a:lnTo>
                    <a:lnTo>
                      <a:pt x="701" y="821"/>
                    </a:lnTo>
                    <a:lnTo>
                      <a:pt x="693" y="811"/>
                    </a:lnTo>
                    <a:lnTo>
                      <a:pt x="687" y="801"/>
                    </a:lnTo>
                    <a:lnTo>
                      <a:pt x="681" y="797"/>
                    </a:lnTo>
                    <a:lnTo>
                      <a:pt x="673" y="799"/>
                    </a:lnTo>
                    <a:lnTo>
                      <a:pt x="665" y="811"/>
                    </a:lnTo>
                    <a:lnTo>
                      <a:pt x="657" y="825"/>
                    </a:lnTo>
                    <a:lnTo>
                      <a:pt x="651" y="839"/>
                    </a:lnTo>
                    <a:lnTo>
                      <a:pt x="641" y="847"/>
                    </a:lnTo>
                    <a:lnTo>
                      <a:pt x="632" y="850"/>
                    </a:lnTo>
                    <a:lnTo>
                      <a:pt x="620" y="856"/>
                    </a:lnTo>
                    <a:lnTo>
                      <a:pt x="606" y="860"/>
                    </a:lnTo>
                    <a:lnTo>
                      <a:pt x="592" y="862"/>
                    </a:lnTo>
                    <a:lnTo>
                      <a:pt x="582" y="862"/>
                    </a:lnTo>
                    <a:lnTo>
                      <a:pt x="575" y="854"/>
                    </a:lnTo>
                    <a:lnTo>
                      <a:pt x="569" y="849"/>
                    </a:lnTo>
                    <a:lnTo>
                      <a:pt x="559" y="843"/>
                    </a:lnTo>
                    <a:lnTo>
                      <a:pt x="549" y="843"/>
                    </a:lnTo>
                    <a:lnTo>
                      <a:pt x="539" y="845"/>
                    </a:lnTo>
                    <a:lnTo>
                      <a:pt x="529" y="850"/>
                    </a:lnTo>
                    <a:lnTo>
                      <a:pt x="519" y="854"/>
                    </a:lnTo>
                    <a:lnTo>
                      <a:pt x="508" y="854"/>
                    </a:lnTo>
                    <a:lnTo>
                      <a:pt x="492" y="849"/>
                    </a:lnTo>
                    <a:lnTo>
                      <a:pt x="474" y="837"/>
                    </a:lnTo>
                    <a:lnTo>
                      <a:pt x="458" y="829"/>
                    </a:lnTo>
                    <a:lnTo>
                      <a:pt x="445" y="821"/>
                    </a:lnTo>
                    <a:lnTo>
                      <a:pt x="431" y="811"/>
                    </a:lnTo>
                    <a:lnTo>
                      <a:pt x="417" y="799"/>
                    </a:lnTo>
                    <a:lnTo>
                      <a:pt x="403" y="791"/>
                    </a:lnTo>
                    <a:lnTo>
                      <a:pt x="389" y="784"/>
                    </a:lnTo>
                    <a:lnTo>
                      <a:pt x="382" y="776"/>
                    </a:lnTo>
                    <a:lnTo>
                      <a:pt x="370" y="754"/>
                    </a:lnTo>
                    <a:lnTo>
                      <a:pt x="358" y="732"/>
                    </a:lnTo>
                    <a:lnTo>
                      <a:pt x="352" y="717"/>
                    </a:lnTo>
                    <a:lnTo>
                      <a:pt x="350" y="703"/>
                    </a:lnTo>
                    <a:lnTo>
                      <a:pt x="354" y="691"/>
                    </a:lnTo>
                    <a:lnTo>
                      <a:pt x="358" y="685"/>
                    </a:lnTo>
                    <a:lnTo>
                      <a:pt x="364" y="683"/>
                    </a:lnTo>
                    <a:lnTo>
                      <a:pt x="368" y="681"/>
                    </a:lnTo>
                    <a:lnTo>
                      <a:pt x="372" y="679"/>
                    </a:lnTo>
                    <a:lnTo>
                      <a:pt x="376" y="677"/>
                    </a:lnTo>
                    <a:lnTo>
                      <a:pt x="380" y="673"/>
                    </a:lnTo>
                    <a:lnTo>
                      <a:pt x="382" y="671"/>
                    </a:lnTo>
                    <a:lnTo>
                      <a:pt x="382" y="665"/>
                    </a:lnTo>
                    <a:lnTo>
                      <a:pt x="376" y="654"/>
                    </a:lnTo>
                    <a:lnTo>
                      <a:pt x="364" y="646"/>
                    </a:lnTo>
                    <a:lnTo>
                      <a:pt x="348" y="638"/>
                    </a:lnTo>
                    <a:lnTo>
                      <a:pt x="332" y="636"/>
                    </a:lnTo>
                    <a:lnTo>
                      <a:pt x="323" y="638"/>
                    </a:lnTo>
                    <a:lnTo>
                      <a:pt x="315" y="644"/>
                    </a:lnTo>
                    <a:lnTo>
                      <a:pt x="307" y="650"/>
                    </a:lnTo>
                    <a:lnTo>
                      <a:pt x="301" y="652"/>
                    </a:lnTo>
                    <a:lnTo>
                      <a:pt x="295" y="650"/>
                    </a:lnTo>
                    <a:lnTo>
                      <a:pt x="283" y="636"/>
                    </a:lnTo>
                    <a:lnTo>
                      <a:pt x="273" y="630"/>
                    </a:lnTo>
                    <a:lnTo>
                      <a:pt x="262" y="630"/>
                    </a:lnTo>
                    <a:lnTo>
                      <a:pt x="254" y="636"/>
                    </a:lnTo>
                    <a:lnTo>
                      <a:pt x="246" y="642"/>
                    </a:lnTo>
                    <a:lnTo>
                      <a:pt x="238" y="644"/>
                    </a:lnTo>
                    <a:lnTo>
                      <a:pt x="230" y="640"/>
                    </a:lnTo>
                    <a:lnTo>
                      <a:pt x="220" y="632"/>
                    </a:lnTo>
                    <a:lnTo>
                      <a:pt x="208" y="624"/>
                    </a:lnTo>
                    <a:lnTo>
                      <a:pt x="195" y="614"/>
                    </a:lnTo>
                    <a:lnTo>
                      <a:pt x="185" y="608"/>
                    </a:lnTo>
                    <a:lnTo>
                      <a:pt x="181" y="606"/>
                    </a:lnTo>
                    <a:lnTo>
                      <a:pt x="181" y="593"/>
                    </a:lnTo>
                    <a:lnTo>
                      <a:pt x="210" y="553"/>
                    </a:lnTo>
                    <a:lnTo>
                      <a:pt x="262" y="540"/>
                    </a:lnTo>
                    <a:lnTo>
                      <a:pt x="271" y="467"/>
                    </a:lnTo>
                    <a:lnTo>
                      <a:pt x="248" y="439"/>
                    </a:lnTo>
                    <a:lnTo>
                      <a:pt x="212" y="455"/>
                    </a:lnTo>
                    <a:lnTo>
                      <a:pt x="179" y="435"/>
                    </a:lnTo>
                    <a:lnTo>
                      <a:pt x="147" y="451"/>
                    </a:lnTo>
                    <a:lnTo>
                      <a:pt x="116" y="431"/>
                    </a:lnTo>
                    <a:lnTo>
                      <a:pt x="106" y="390"/>
                    </a:lnTo>
                    <a:lnTo>
                      <a:pt x="57" y="386"/>
                    </a:lnTo>
                    <a:lnTo>
                      <a:pt x="31" y="404"/>
                    </a:lnTo>
                    <a:lnTo>
                      <a:pt x="0" y="349"/>
                    </a:lnTo>
                    <a:lnTo>
                      <a:pt x="51" y="347"/>
                    </a:lnTo>
                    <a:lnTo>
                      <a:pt x="104" y="295"/>
                    </a:lnTo>
                    <a:lnTo>
                      <a:pt x="139" y="292"/>
                    </a:lnTo>
                    <a:lnTo>
                      <a:pt x="195" y="327"/>
                    </a:lnTo>
                    <a:lnTo>
                      <a:pt x="250" y="335"/>
                    </a:lnTo>
                    <a:lnTo>
                      <a:pt x="275" y="309"/>
                    </a:lnTo>
                    <a:lnTo>
                      <a:pt x="279" y="288"/>
                    </a:lnTo>
                    <a:lnTo>
                      <a:pt x="307" y="278"/>
                    </a:lnTo>
                    <a:lnTo>
                      <a:pt x="338" y="248"/>
                    </a:lnTo>
                    <a:lnTo>
                      <a:pt x="386" y="238"/>
                    </a:lnTo>
                    <a:lnTo>
                      <a:pt x="397" y="207"/>
                    </a:lnTo>
                    <a:lnTo>
                      <a:pt x="437" y="181"/>
                    </a:lnTo>
                    <a:lnTo>
                      <a:pt x="458" y="223"/>
                    </a:lnTo>
                    <a:lnTo>
                      <a:pt x="496" y="225"/>
                    </a:lnTo>
                    <a:lnTo>
                      <a:pt x="521" y="248"/>
                    </a:lnTo>
                    <a:lnTo>
                      <a:pt x="567" y="227"/>
                    </a:lnTo>
                    <a:lnTo>
                      <a:pt x="575" y="189"/>
                    </a:lnTo>
                    <a:lnTo>
                      <a:pt x="604" y="173"/>
                    </a:lnTo>
                    <a:lnTo>
                      <a:pt x="641" y="193"/>
                    </a:lnTo>
                    <a:lnTo>
                      <a:pt x="659" y="160"/>
                    </a:lnTo>
                    <a:lnTo>
                      <a:pt x="695" y="160"/>
                    </a:lnTo>
                    <a:lnTo>
                      <a:pt x="693" y="120"/>
                    </a:lnTo>
                    <a:lnTo>
                      <a:pt x="728" y="108"/>
                    </a:lnTo>
                    <a:lnTo>
                      <a:pt x="740" y="122"/>
                    </a:lnTo>
                    <a:lnTo>
                      <a:pt x="765" y="71"/>
                    </a:lnTo>
                    <a:lnTo>
                      <a:pt x="797" y="73"/>
                    </a:lnTo>
                    <a:lnTo>
                      <a:pt x="825" y="77"/>
                    </a:lnTo>
                    <a:lnTo>
                      <a:pt x="840" y="30"/>
                    </a:lnTo>
                    <a:lnTo>
                      <a:pt x="868" y="36"/>
                    </a:lnTo>
                    <a:lnTo>
                      <a:pt x="891" y="63"/>
                    </a:lnTo>
                    <a:lnTo>
                      <a:pt x="933" y="6"/>
                    </a:lnTo>
                    <a:lnTo>
                      <a:pt x="974" y="18"/>
                    </a:lnTo>
                    <a:lnTo>
                      <a:pt x="1006" y="0"/>
                    </a:lnTo>
                    <a:lnTo>
                      <a:pt x="1039" y="10"/>
                    </a:lnTo>
                    <a:lnTo>
                      <a:pt x="1039" y="69"/>
                    </a:lnTo>
                    <a:lnTo>
                      <a:pt x="1065" y="89"/>
                    </a:lnTo>
                    <a:lnTo>
                      <a:pt x="1059" y="154"/>
                    </a:lnTo>
                    <a:lnTo>
                      <a:pt x="1006" y="215"/>
                    </a:lnTo>
                    <a:lnTo>
                      <a:pt x="1080" y="209"/>
                    </a:lnTo>
                    <a:lnTo>
                      <a:pt x="1096" y="234"/>
                    </a:lnTo>
                    <a:lnTo>
                      <a:pt x="1096" y="284"/>
                    </a:lnTo>
                    <a:lnTo>
                      <a:pt x="1134" y="258"/>
                    </a:lnTo>
                    <a:lnTo>
                      <a:pt x="1169" y="258"/>
                    </a:lnTo>
                    <a:lnTo>
                      <a:pt x="1191" y="321"/>
                    </a:lnTo>
                    <a:lnTo>
                      <a:pt x="1163" y="351"/>
                    </a:lnTo>
                    <a:lnTo>
                      <a:pt x="1167" y="408"/>
                    </a:lnTo>
                    <a:lnTo>
                      <a:pt x="1128" y="431"/>
                    </a:lnTo>
                    <a:lnTo>
                      <a:pt x="1104" y="504"/>
                    </a:lnTo>
                    <a:lnTo>
                      <a:pt x="1110" y="579"/>
                    </a:lnTo>
                    <a:lnTo>
                      <a:pt x="1039" y="642"/>
                    </a:lnTo>
                    <a:lnTo>
                      <a:pt x="1013" y="654"/>
                    </a:lnTo>
                    <a:lnTo>
                      <a:pt x="1013" y="713"/>
                    </a:lnTo>
                    <a:lnTo>
                      <a:pt x="990" y="728"/>
                    </a:lnTo>
                    <a:lnTo>
                      <a:pt x="943" y="738"/>
                    </a:lnTo>
                    <a:lnTo>
                      <a:pt x="937" y="776"/>
                    </a:lnTo>
                    <a:lnTo>
                      <a:pt x="899" y="788"/>
                    </a:lnTo>
                    <a:lnTo>
                      <a:pt x="866" y="83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" name="Freeform 76"/>
              <p:cNvSpPr/>
              <p:nvPr/>
            </p:nvSpPr>
            <p:spPr bwMode="gray">
              <a:xfrm>
                <a:off x="5624524" y="7889553"/>
                <a:ext cx="585169" cy="516412"/>
              </a:xfrm>
              <a:custGeom>
                <a:cxnLst>
                  <a:cxn ang="0">
                    <a:pos x="83" y="74"/>
                  </a:cxn>
                  <a:cxn ang="0">
                    <a:pos x="71" y="84"/>
                  </a:cxn>
                  <a:cxn ang="0">
                    <a:pos x="45" y="108"/>
                  </a:cxn>
                  <a:cxn ang="0">
                    <a:pos x="20" y="137"/>
                  </a:cxn>
                  <a:cxn ang="0">
                    <a:pos x="4" y="159"/>
                  </a:cxn>
                  <a:cxn ang="0">
                    <a:pos x="0" y="200"/>
                  </a:cxn>
                  <a:cxn ang="0">
                    <a:pos x="6" y="254"/>
                  </a:cxn>
                  <a:cxn ang="0">
                    <a:pos x="22" y="287"/>
                  </a:cxn>
                  <a:cxn ang="0">
                    <a:pos x="51" y="309"/>
                  </a:cxn>
                  <a:cxn ang="0">
                    <a:pos x="91" y="318"/>
                  </a:cxn>
                  <a:cxn ang="0">
                    <a:pos x="112" y="318"/>
                  </a:cxn>
                  <a:cxn ang="0">
                    <a:pos x="134" y="324"/>
                  </a:cxn>
                  <a:cxn ang="0">
                    <a:pos x="164" y="342"/>
                  </a:cxn>
                  <a:cxn ang="0">
                    <a:pos x="185" y="338"/>
                  </a:cxn>
                  <a:cxn ang="0">
                    <a:pos x="199" y="317"/>
                  </a:cxn>
                  <a:cxn ang="0">
                    <a:pos x="213" y="295"/>
                  </a:cxn>
                  <a:cxn ang="0">
                    <a:pos x="240" y="289"/>
                  </a:cxn>
                  <a:cxn ang="0">
                    <a:pos x="260" y="275"/>
                  </a:cxn>
                  <a:cxn ang="0">
                    <a:pos x="280" y="252"/>
                  </a:cxn>
                  <a:cxn ang="0">
                    <a:pos x="305" y="238"/>
                  </a:cxn>
                  <a:cxn ang="0">
                    <a:pos x="319" y="208"/>
                  </a:cxn>
                  <a:cxn ang="0">
                    <a:pos x="323" y="169"/>
                  </a:cxn>
                  <a:cxn ang="0">
                    <a:pos x="343" y="112"/>
                  </a:cxn>
                  <a:cxn ang="0">
                    <a:pos x="362" y="84"/>
                  </a:cxn>
                  <a:cxn ang="0">
                    <a:pos x="380" y="76"/>
                  </a:cxn>
                  <a:cxn ang="0">
                    <a:pos x="392" y="61"/>
                  </a:cxn>
                  <a:cxn ang="0">
                    <a:pos x="390" y="35"/>
                  </a:cxn>
                  <a:cxn ang="0">
                    <a:pos x="384" y="13"/>
                  </a:cxn>
                  <a:cxn ang="0">
                    <a:pos x="356" y="2"/>
                  </a:cxn>
                  <a:cxn ang="0">
                    <a:pos x="301" y="4"/>
                  </a:cxn>
                  <a:cxn ang="0">
                    <a:pos x="260" y="13"/>
                  </a:cxn>
                  <a:cxn ang="0">
                    <a:pos x="221" y="21"/>
                  </a:cxn>
                  <a:cxn ang="0">
                    <a:pos x="181" y="27"/>
                  </a:cxn>
                  <a:cxn ang="0">
                    <a:pos x="154" y="31"/>
                  </a:cxn>
                  <a:cxn ang="0">
                    <a:pos x="134" y="45"/>
                  </a:cxn>
                  <a:cxn ang="0">
                    <a:pos x="114" y="49"/>
                  </a:cxn>
                  <a:cxn ang="0">
                    <a:pos x="93" y="49"/>
                  </a:cxn>
                </a:cxnLst>
                <a:rect b="b" l="0" r="r" t="0"/>
                <a:pathLst>
                  <a:path h="344" w="392">
                    <a:moveTo>
                      <a:pt x="87" y="51"/>
                    </a:moveTo>
                    <a:lnTo>
                      <a:pt x="83" y="74"/>
                    </a:lnTo>
                    <a:lnTo>
                      <a:pt x="79" y="76"/>
                    </a:lnTo>
                    <a:lnTo>
                      <a:pt x="71" y="84"/>
                    </a:lnTo>
                    <a:lnTo>
                      <a:pt x="59" y="96"/>
                    </a:lnTo>
                    <a:lnTo>
                      <a:pt x="45" y="108"/>
                    </a:lnTo>
                    <a:lnTo>
                      <a:pt x="32" y="124"/>
                    </a:lnTo>
                    <a:lnTo>
                      <a:pt x="20" y="137"/>
                    </a:lnTo>
                    <a:lnTo>
                      <a:pt x="10" y="149"/>
                    </a:lnTo>
                    <a:lnTo>
                      <a:pt x="4" y="159"/>
                    </a:lnTo>
                    <a:lnTo>
                      <a:pt x="0" y="175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6" y="254"/>
                    </a:lnTo>
                    <a:lnTo>
                      <a:pt x="12" y="271"/>
                    </a:lnTo>
                    <a:lnTo>
                      <a:pt x="22" y="287"/>
                    </a:lnTo>
                    <a:lnTo>
                      <a:pt x="36" y="299"/>
                    </a:lnTo>
                    <a:lnTo>
                      <a:pt x="51" y="309"/>
                    </a:lnTo>
                    <a:lnTo>
                      <a:pt x="73" y="317"/>
                    </a:lnTo>
                    <a:lnTo>
                      <a:pt x="91" y="318"/>
                    </a:lnTo>
                    <a:lnTo>
                      <a:pt x="103" y="318"/>
                    </a:lnTo>
                    <a:lnTo>
                      <a:pt x="112" y="318"/>
                    </a:lnTo>
                    <a:lnTo>
                      <a:pt x="122" y="318"/>
                    </a:lnTo>
                    <a:lnTo>
                      <a:pt x="134" y="324"/>
                    </a:lnTo>
                    <a:lnTo>
                      <a:pt x="152" y="334"/>
                    </a:lnTo>
                    <a:lnTo>
                      <a:pt x="164" y="342"/>
                    </a:lnTo>
                    <a:lnTo>
                      <a:pt x="175" y="344"/>
                    </a:lnTo>
                    <a:lnTo>
                      <a:pt x="185" y="338"/>
                    </a:lnTo>
                    <a:lnTo>
                      <a:pt x="193" y="328"/>
                    </a:lnTo>
                    <a:lnTo>
                      <a:pt x="199" y="317"/>
                    </a:lnTo>
                    <a:lnTo>
                      <a:pt x="205" y="305"/>
                    </a:lnTo>
                    <a:lnTo>
                      <a:pt x="213" y="295"/>
                    </a:lnTo>
                    <a:lnTo>
                      <a:pt x="225" y="293"/>
                    </a:lnTo>
                    <a:lnTo>
                      <a:pt x="240" y="289"/>
                    </a:lnTo>
                    <a:lnTo>
                      <a:pt x="252" y="283"/>
                    </a:lnTo>
                    <a:lnTo>
                      <a:pt x="260" y="275"/>
                    </a:lnTo>
                    <a:lnTo>
                      <a:pt x="268" y="263"/>
                    </a:lnTo>
                    <a:lnTo>
                      <a:pt x="280" y="252"/>
                    </a:lnTo>
                    <a:lnTo>
                      <a:pt x="292" y="246"/>
                    </a:lnTo>
                    <a:lnTo>
                      <a:pt x="305" y="238"/>
                    </a:lnTo>
                    <a:lnTo>
                      <a:pt x="315" y="224"/>
                    </a:lnTo>
                    <a:lnTo>
                      <a:pt x="319" y="208"/>
                    </a:lnTo>
                    <a:lnTo>
                      <a:pt x="321" y="189"/>
                    </a:lnTo>
                    <a:lnTo>
                      <a:pt x="323" y="169"/>
                    </a:lnTo>
                    <a:lnTo>
                      <a:pt x="331" y="139"/>
                    </a:lnTo>
                    <a:lnTo>
                      <a:pt x="343" y="112"/>
                    </a:lnTo>
                    <a:lnTo>
                      <a:pt x="355" y="92"/>
                    </a:lnTo>
                    <a:lnTo>
                      <a:pt x="362" y="84"/>
                    </a:lnTo>
                    <a:lnTo>
                      <a:pt x="372" y="80"/>
                    </a:lnTo>
                    <a:lnTo>
                      <a:pt x="380" y="76"/>
                    </a:lnTo>
                    <a:lnTo>
                      <a:pt x="388" y="70"/>
                    </a:lnTo>
                    <a:lnTo>
                      <a:pt x="392" y="61"/>
                    </a:lnTo>
                    <a:lnTo>
                      <a:pt x="392" y="51"/>
                    </a:lnTo>
                    <a:lnTo>
                      <a:pt x="390" y="35"/>
                    </a:lnTo>
                    <a:lnTo>
                      <a:pt x="390" y="23"/>
                    </a:lnTo>
                    <a:lnTo>
                      <a:pt x="384" y="13"/>
                    </a:lnTo>
                    <a:lnTo>
                      <a:pt x="374" y="8"/>
                    </a:lnTo>
                    <a:lnTo>
                      <a:pt x="356" y="2"/>
                    </a:lnTo>
                    <a:lnTo>
                      <a:pt x="327" y="0"/>
                    </a:lnTo>
                    <a:lnTo>
                      <a:pt x="301" y="4"/>
                    </a:lnTo>
                    <a:lnTo>
                      <a:pt x="280" y="9"/>
                    </a:lnTo>
                    <a:lnTo>
                      <a:pt x="260" y="13"/>
                    </a:lnTo>
                    <a:lnTo>
                      <a:pt x="240" y="15"/>
                    </a:lnTo>
                    <a:lnTo>
                      <a:pt x="221" y="21"/>
                    </a:lnTo>
                    <a:lnTo>
                      <a:pt x="201" y="27"/>
                    </a:lnTo>
                    <a:lnTo>
                      <a:pt x="181" y="27"/>
                    </a:lnTo>
                    <a:lnTo>
                      <a:pt x="166" y="27"/>
                    </a:lnTo>
                    <a:lnTo>
                      <a:pt x="154" y="31"/>
                    </a:lnTo>
                    <a:lnTo>
                      <a:pt x="142" y="39"/>
                    </a:lnTo>
                    <a:lnTo>
                      <a:pt x="134" y="45"/>
                    </a:lnTo>
                    <a:lnTo>
                      <a:pt x="126" y="49"/>
                    </a:lnTo>
                    <a:lnTo>
                      <a:pt x="114" y="49"/>
                    </a:lnTo>
                    <a:lnTo>
                      <a:pt x="103" y="49"/>
                    </a:lnTo>
                    <a:lnTo>
                      <a:pt x="93" y="49"/>
                    </a:lnTo>
                    <a:lnTo>
                      <a:pt x="87" y="5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" name="Freeform 78"/>
              <p:cNvSpPr/>
              <p:nvPr/>
            </p:nvSpPr>
            <p:spPr bwMode="gray">
              <a:xfrm>
                <a:off x="5804463" y="6404688"/>
                <a:ext cx="1694064" cy="1442441"/>
              </a:xfrm>
              <a:custGeom>
                <a:cxnLst>
                  <a:cxn ang="0">
                    <a:pos x="1116" y="250"/>
                  </a:cxn>
                  <a:cxn ang="0">
                    <a:pos x="1088" y="265"/>
                  </a:cxn>
                  <a:cxn ang="0">
                    <a:pos x="1063" y="305"/>
                  </a:cxn>
                  <a:cxn ang="0">
                    <a:pos x="1043" y="348"/>
                  </a:cxn>
                  <a:cxn ang="0">
                    <a:pos x="1016" y="387"/>
                  </a:cxn>
                  <a:cxn ang="0">
                    <a:pos x="966" y="411"/>
                  </a:cxn>
                  <a:cxn ang="0">
                    <a:pos x="921" y="415"/>
                  </a:cxn>
                  <a:cxn ang="0">
                    <a:pos x="864" y="411"/>
                  </a:cxn>
                  <a:cxn ang="0">
                    <a:pos x="813" y="440"/>
                  </a:cxn>
                  <a:cxn ang="0">
                    <a:pos x="797" y="458"/>
                  </a:cxn>
                  <a:cxn ang="0">
                    <a:pos x="791" y="472"/>
                  </a:cxn>
                  <a:cxn ang="0">
                    <a:pos x="783" y="474"/>
                  </a:cxn>
                  <a:cxn ang="0">
                    <a:pos x="760" y="456"/>
                  </a:cxn>
                  <a:cxn ang="0">
                    <a:pos x="734" y="472"/>
                  </a:cxn>
                  <a:cxn ang="0">
                    <a:pos x="708" y="507"/>
                  </a:cxn>
                  <a:cxn ang="0">
                    <a:pos x="657" y="509"/>
                  </a:cxn>
                  <a:cxn ang="0">
                    <a:pos x="622" y="482"/>
                  </a:cxn>
                  <a:cxn ang="0">
                    <a:pos x="592" y="442"/>
                  </a:cxn>
                  <a:cxn ang="0">
                    <a:pos x="571" y="452"/>
                  </a:cxn>
                  <a:cxn ang="0">
                    <a:pos x="588" y="490"/>
                  </a:cxn>
                  <a:cxn ang="0">
                    <a:pos x="618" y="519"/>
                  </a:cxn>
                  <a:cxn ang="0">
                    <a:pos x="612" y="557"/>
                  </a:cxn>
                  <a:cxn ang="0">
                    <a:pos x="557" y="596"/>
                  </a:cxn>
                  <a:cxn ang="0">
                    <a:pos x="533" y="596"/>
                  </a:cxn>
                  <a:cxn ang="0">
                    <a:pos x="525" y="590"/>
                  </a:cxn>
                  <a:cxn ang="0">
                    <a:pos x="520" y="592"/>
                  </a:cxn>
                  <a:cxn ang="0">
                    <a:pos x="504" y="614"/>
                  </a:cxn>
                  <a:cxn ang="0">
                    <a:pos x="466" y="651"/>
                  </a:cxn>
                  <a:cxn ang="0">
                    <a:pos x="441" y="667"/>
                  </a:cxn>
                  <a:cxn ang="0">
                    <a:pos x="390" y="669"/>
                  </a:cxn>
                  <a:cxn ang="0">
                    <a:pos x="348" y="683"/>
                  </a:cxn>
                  <a:cxn ang="0">
                    <a:pos x="299" y="714"/>
                  </a:cxn>
                  <a:cxn ang="0">
                    <a:pos x="226" y="740"/>
                  </a:cxn>
                  <a:cxn ang="0">
                    <a:pos x="185" y="742"/>
                  </a:cxn>
                  <a:cxn ang="0">
                    <a:pos x="153" y="773"/>
                  </a:cxn>
                  <a:cxn ang="0">
                    <a:pos x="116" y="793"/>
                  </a:cxn>
                  <a:cxn ang="0">
                    <a:pos x="92" y="826"/>
                  </a:cxn>
                  <a:cxn ang="0">
                    <a:pos x="104" y="856"/>
                  </a:cxn>
                  <a:cxn ang="0">
                    <a:pos x="138" y="905"/>
                  </a:cxn>
                  <a:cxn ang="0">
                    <a:pos x="140" y="940"/>
                  </a:cxn>
                  <a:cxn ang="0">
                    <a:pos x="96" y="960"/>
                  </a:cxn>
                  <a:cxn ang="0">
                    <a:pos x="51" y="938"/>
                  </a:cxn>
                  <a:cxn ang="0">
                    <a:pos x="18" y="887"/>
                  </a:cxn>
                  <a:cxn ang="0">
                    <a:pos x="2" y="840"/>
                  </a:cxn>
                  <a:cxn ang="0">
                    <a:pos x="4" y="797"/>
                  </a:cxn>
                  <a:cxn ang="0">
                    <a:pos x="31" y="753"/>
                  </a:cxn>
                  <a:cxn ang="0">
                    <a:pos x="0" y="734"/>
                  </a:cxn>
                  <a:cxn ang="0">
                    <a:pos x="77" y="637"/>
                  </a:cxn>
                  <a:cxn ang="0">
                    <a:pos x="147" y="553"/>
                  </a:cxn>
                  <a:cxn ang="0">
                    <a:pos x="238" y="403"/>
                  </a:cxn>
                  <a:cxn ang="0">
                    <a:pos x="297" y="250"/>
                  </a:cxn>
                  <a:cxn ang="0">
                    <a:pos x="329" y="143"/>
                  </a:cxn>
                  <a:cxn ang="0">
                    <a:pos x="484" y="9"/>
                  </a:cxn>
                  <a:cxn ang="0">
                    <a:pos x="624" y="29"/>
                  </a:cxn>
                  <a:cxn ang="0">
                    <a:pos x="681" y="94"/>
                  </a:cxn>
                  <a:cxn ang="0">
                    <a:pos x="740" y="128"/>
                  </a:cxn>
                  <a:cxn ang="0">
                    <a:pos x="895" y="59"/>
                  </a:cxn>
                  <a:cxn ang="0">
                    <a:pos x="1086" y="161"/>
                  </a:cxn>
                </a:cxnLst>
                <a:rect b="b" l="0" r="r" t="0"/>
                <a:pathLst>
                  <a:path h="960" w="1128">
                    <a:moveTo>
                      <a:pt x="1128" y="246"/>
                    </a:moveTo>
                    <a:lnTo>
                      <a:pt x="1124" y="248"/>
                    </a:lnTo>
                    <a:lnTo>
                      <a:pt x="1116" y="250"/>
                    </a:lnTo>
                    <a:lnTo>
                      <a:pt x="1104" y="254"/>
                    </a:lnTo>
                    <a:lnTo>
                      <a:pt x="1094" y="259"/>
                    </a:lnTo>
                    <a:lnTo>
                      <a:pt x="1088" y="265"/>
                    </a:lnTo>
                    <a:lnTo>
                      <a:pt x="1083" y="275"/>
                    </a:lnTo>
                    <a:lnTo>
                      <a:pt x="1075" y="289"/>
                    </a:lnTo>
                    <a:lnTo>
                      <a:pt x="1063" y="305"/>
                    </a:lnTo>
                    <a:lnTo>
                      <a:pt x="1055" y="318"/>
                    </a:lnTo>
                    <a:lnTo>
                      <a:pt x="1047" y="332"/>
                    </a:lnTo>
                    <a:lnTo>
                      <a:pt x="1043" y="348"/>
                    </a:lnTo>
                    <a:lnTo>
                      <a:pt x="1037" y="362"/>
                    </a:lnTo>
                    <a:lnTo>
                      <a:pt x="1029" y="376"/>
                    </a:lnTo>
                    <a:lnTo>
                      <a:pt x="1016" y="387"/>
                    </a:lnTo>
                    <a:lnTo>
                      <a:pt x="1002" y="395"/>
                    </a:lnTo>
                    <a:lnTo>
                      <a:pt x="984" y="403"/>
                    </a:lnTo>
                    <a:lnTo>
                      <a:pt x="966" y="411"/>
                    </a:lnTo>
                    <a:lnTo>
                      <a:pt x="949" y="417"/>
                    </a:lnTo>
                    <a:lnTo>
                      <a:pt x="937" y="419"/>
                    </a:lnTo>
                    <a:lnTo>
                      <a:pt x="921" y="415"/>
                    </a:lnTo>
                    <a:lnTo>
                      <a:pt x="903" y="411"/>
                    </a:lnTo>
                    <a:lnTo>
                      <a:pt x="884" y="409"/>
                    </a:lnTo>
                    <a:lnTo>
                      <a:pt x="864" y="411"/>
                    </a:lnTo>
                    <a:lnTo>
                      <a:pt x="846" y="419"/>
                    </a:lnTo>
                    <a:lnTo>
                      <a:pt x="829" y="431"/>
                    </a:lnTo>
                    <a:lnTo>
                      <a:pt x="813" y="440"/>
                    </a:lnTo>
                    <a:lnTo>
                      <a:pt x="801" y="450"/>
                    </a:lnTo>
                    <a:lnTo>
                      <a:pt x="799" y="454"/>
                    </a:lnTo>
                    <a:lnTo>
                      <a:pt x="797" y="458"/>
                    </a:lnTo>
                    <a:lnTo>
                      <a:pt x="795" y="464"/>
                    </a:lnTo>
                    <a:lnTo>
                      <a:pt x="793" y="468"/>
                    </a:lnTo>
                    <a:lnTo>
                      <a:pt x="791" y="472"/>
                    </a:lnTo>
                    <a:lnTo>
                      <a:pt x="789" y="474"/>
                    </a:lnTo>
                    <a:lnTo>
                      <a:pt x="787" y="474"/>
                    </a:lnTo>
                    <a:lnTo>
                      <a:pt x="783" y="474"/>
                    </a:lnTo>
                    <a:lnTo>
                      <a:pt x="777" y="470"/>
                    </a:lnTo>
                    <a:lnTo>
                      <a:pt x="770" y="462"/>
                    </a:lnTo>
                    <a:lnTo>
                      <a:pt x="760" y="456"/>
                    </a:lnTo>
                    <a:lnTo>
                      <a:pt x="752" y="456"/>
                    </a:lnTo>
                    <a:lnTo>
                      <a:pt x="742" y="462"/>
                    </a:lnTo>
                    <a:lnTo>
                      <a:pt x="734" y="472"/>
                    </a:lnTo>
                    <a:lnTo>
                      <a:pt x="726" y="484"/>
                    </a:lnTo>
                    <a:lnTo>
                      <a:pt x="718" y="496"/>
                    </a:lnTo>
                    <a:lnTo>
                      <a:pt x="708" y="507"/>
                    </a:lnTo>
                    <a:lnTo>
                      <a:pt x="695" y="513"/>
                    </a:lnTo>
                    <a:lnTo>
                      <a:pt x="679" y="513"/>
                    </a:lnTo>
                    <a:lnTo>
                      <a:pt x="657" y="509"/>
                    </a:lnTo>
                    <a:lnTo>
                      <a:pt x="644" y="503"/>
                    </a:lnTo>
                    <a:lnTo>
                      <a:pt x="634" y="494"/>
                    </a:lnTo>
                    <a:lnTo>
                      <a:pt x="622" y="482"/>
                    </a:lnTo>
                    <a:lnTo>
                      <a:pt x="612" y="468"/>
                    </a:lnTo>
                    <a:lnTo>
                      <a:pt x="602" y="454"/>
                    </a:lnTo>
                    <a:lnTo>
                      <a:pt x="592" y="442"/>
                    </a:lnTo>
                    <a:lnTo>
                      <a:pt x="583" y="437"/>
                    </a:lnTo>
                    <a:lnTo>
                      <a:pt x="575" y="440"/>
                    </a:lnTo>
                    <a:lnTo>
                      <a:pt x="571" y="452"/>
                    </a:lnTo>
                    <a:lnTo>
                      <a:pt x="575" y="464"/>
                    </a:lnTo>
                    <a:lnTo>
                      <a:pt x="581" y="478"/>
                    </a:lnTo>
                    <a:lnTo>
                      <a:pt x="588" y="490"/>
                    </a:lnTo>
                    <a:lnTo>
                      <a:pt x="596" y="498"/>
                    </a:lnTo>
                    <a:lnTo>
                      <a:pt x="608" y="509"/>
                    </a:lnTo>
                    <a:lnTo>
                      <a:pt x="618" y="519"/>
                    </a:lnTo>
                    <a:lnTo>
                      <a:pt x="624" y="531"/>
                    </a:lnTo>
                    <a:lnTo>
                      <a:pt x="624" y="541"/>
                    </a:lnTo>
                    <a:lnTo>
                      <a:pt x="612" y="557"/>
                    </a:lnTo>
                    <a:lnTo>
                      <a:pt x="596" y="574"/>
                    </a:lnTo>
                    <a:lnTo>
                      <a:pt x="577" y="588"/>
                    </a:lnTo>
                    <a:lnTo>
                      <a:pt x="557" y="596"/>
                    </a:lnTo>
                    <a:lnTo>
                      <a:pt x="545" y="600"/>
                    </a:lnTo>
                    <a:lnTo>
                      <a:pt x="535" y="598"/>
                    </a:lnTo>
                    <a:lnTo>
                      <a:pt x="533" y="596"/>
                    </a:lnTo>
                    <a:lnTo>
                      <a:pt x="531" y="594"/>
                    </a:lnTo>
                    <a:lnTo>
                      <a:pt x="527" y="592"/>
                    </a:lnTo>
                    <a:lnTo>
                      <a:pt x="525" y="590"/>
                    </a:lnTo>
                    <a:lnTo>
                      <a:pt x="523" y="590"/>
                    </a:lnTo>
                    <a:lnTo>
                      <a:pt x="521" y="590"/>
                    </a:lnTo>
                    <a:lnTo>
                      <a:pt x="520" y="592"/>
                    </a:lnTo>
                    <a:lnTo>
                      <a:pt x="518" y="598"/>
                    </a:lnTo>
                    <a:lnTo>
                      <a:pt x="514" y="608"/>
                    </a:lnTo>
                    <a:lnTo>
                      <a:pt x="504" y="614"/>
                    </a:lnTo>
                    <a:lnTo>
                      <a:pt x="492" y="624"/>
                    </a:lnTo>
                    <a:lnTo>
                      <a:pt x="478" y="637"/>
                    </a:lnTo>
                    <a:lnTo>
                      <a:pt x="466" y="651"/>
                    </a:lnTo>
                    <a:lnTo>
                      <a:pt x="459" y="661"/>
                    </a:lnTo>
                    <a:lnTo>
                      <a:pt x="451" y="667"/>
                    </a:lnTo>
                    <a:lnTo>
                      <a:pt x="441" y="667"/>
                    </a:lnTo>
                    <a:lnTo>
                      <a:pt x="427" y="665"/>
                    </a:lnTo>
                    <a:lnTo>
                      <a:pt x="411" y="667"/>
                    </a:lnTo>
                    <a:lnTo>
                      <a:pt x="390" y="669"/>
                    </a:lnTo>
                    <a:lnTo>
                      <a:pt x="374" y="669"/>
                    </a:lnTo>
                    <a:lnTo>
                      <a:pt x="360" y="675"/>
                    </a:lnTo>
                    <a:lnTo>
                      <a:pt x="348" y="683"/>
                    </a:lnTo>
                    <a:lnTo>
                      <a:pt x="336" y="694"/>
                    </a:lnTo>
                    <a:lnTo>
                      <a:pt x="323" y="704"/>
                    </a:lnTo>
                    <a:lnTo>
                      <a:pt x="299" y="714"/>
                    </a:lnTo>
                    <a:lnTo>
                      <a:pt x="271" y="726"/>
                    </a:lnTo>
                    <a:lnTo>
                      <a:pt x="246" y="734"/>
                    </a:lnTo>
                    <a:lnTo>
                      <a:pt x="226" y="740"/>
                    </a:lnTo>
                    <a:lnTo>
                      <a:pt x="212" y="740"/>
                    </a:lnTo>
                    <a:lnTo>
                      <a:pt x="199" y="740"/>
                    </a:lnTo>
                    <a:lnTo>
                      <a:pt x="185" y="742"/>
                    </a:lnTo>
                    <a:lnTo>
                      <a:pt x="173" y="748"/>
                    </a:lnTo>
                    <a:lnTo>
                      <a:pt x="163" y="759"/>
                    </a:lnTo>
                    <a:lnTo>
                      <a:pt x="153" y="773"/>
                    </a:lnTo>
                    <a:lnTo>
                      <a:pt x="142" y="781"/>
                    </a:lnTo>
                    <a:lnTo>
                      <a:pt x="128" y="787"/>
                    </a:lnTo>
                    <a:lnTo>
                      <a:pt x="116" y="793"/>
                    </a:lnTo>
                    <a:lnTo>
                      <a:pt x="108" y="803"/>
                    </a:lnTo>
                    <a:lnTo>
                      <a:pt x="100" y="816"/>
                    </a:lnTo>
                    <a:lnTo>
                      <a:pt x="92" y="826"/>
                    </a:lnTo>
                    <a:lnTo>
                      <a:pt x="86" y="834"/>
                    </a:lnTo>
                    <a:lnTo>
                      <a:pt x="90" y="844"/>
                    </a:lnTo>
                    <a:lnTo>
                      <a:pt x="104" y="856"/>
                    </a:lnTo>
                    <a:lnTo>
                      <a:pt x="118" y="872"/>
                    </a:lnTo>
                    <a:lnTo>
                      <a:pt x="130" y="891"/>
                    </a:lnTo>
                    <a:lnTo>
                      <a:pt x="138" y="905"/>
                    </a:lnTo>
                    <a:lnTo>
                      <a:pt x="144" y="919"/>
                    </a:lnTo>
                    <a:lnTo>
                      <a:pt x="146" y="931"/>
                    </a:lnTo>
                    <a:lnTo>
                      <a:pt x="140" y="940"/>
                    </a:lnTo>
                    <a:lnTo>
                      <a:pt x="128" y="946"/>
                    </a:lnTo>
                    <a:lnTo>
                      <a:pt x="114" y="954"/>
                    </a:lnTo>
                    <a:lnTo>
                      <a:pt x="96" y="960"/>
                    </a:lnTo>
                    <a:lnTo>
                      <a:pt x="79" y="960"/>
                    </a:lnTo>
                    <a:lnTo>
                      <a:pt x="67" y="956"/>
                    </a:lnTo>
                    <a:lnTo>
                      <a:pt x="51" y="938"/>
                    </a:lnTo>
                    <a:lnTo>
                      <a:pt x="37" y="919"/>
                    </a:lnTo>
                    <a:lnTo>
                      <a:pt x="25" y="901"/>
                    </a:lnTo>
                    <a:lnTo>
                      <a:pt x="18" y="887"/>
                    </a:lnTo>
                    <a:lnTo>
                      <a:pt x="10" y="872"/>
                    </a:lnTo>
                    <a:lnTo>
                      <a:pt x="4" y="854"/>
                    </a:lnTo>
                    <a:lnTo>
                      <a:pt x="2" y="840"/>
                    </a:lnTo>
                    <a:lnTo>
                      <a:pt x="2" y="826"/>
                    </a:lnTo>
                    <a:lnTo>
                      <a:pt x="2" y="812"/>
                    </a:lnTo>
                    <a:lnTo>
                      <a:pt x="4" y="797"/>
                    </a:lnTo>
                    <a:lnTo>
                      <a:pt x="12" y="783"/>
                    </a:lnTo>
                    <a:lnTo>
                      <a:pt x="25" y="765"/>
                    </a:lnTo>
                    <a:lnTo>
                      <a:pt x="31" y="753"/>
                    </a:lnTo>
                    <a:lnTo>
                      <a:pt x="33" y="749"/>
                    </a:lnTo>
                    <a:lnTo>
                      <a:pt x="4" y="746"/>
                    </a:lnTo>
                    <a:lnTo>
                      <a:pt x="0" y="734"/>
                    </a:lnTo>
                    <a:lnTo>
                      <a:pt x="33" y="687"/>
                    </a:lnTo>
                    <a:lnTo>
                      <a:pt x="71" y="675"/>
                    </a:lnTo>
                    <a:lnTo>
                      <a:pt x="77" y="637"/>
                    </a:lnTo>
                    <a:lnTo>
                      <a:pt x="128" y="627"/>
                    </a:lnTo>
                    <a:lnTo>
                      <a:pt x="147" y="612"/>
                    </a:lnTo>
                    <a:lnTo>
                      <a:pt x="147" y="553"/>
                    </a:lnTo>
                    <a:lnTo>
                      <a:pt x="175" y="539"/>
                    </a:lnTo>
                    <a:lnTo>
                      <a:pt x="244" y="478"/>
                    </a:lnTo>
                    <a:lnTo>
                      <a:pt x="238" y="403"/>
                    </a:lnTo>
                    <a:lnTo>
                      <a:pt x="264" y="332"/>
                    </a:lnTo>
                    <a:lnTo>
                      <a:pt x="301" y="307"/>
                    </a:lnTo>
                    <a:lnTo>
                      <a:pt x="297" y="250"/>
                    </a:lnTo>
                    <a:lnTo>
                      <a:pt x="325" y="220"/>
                    </a:lnTo>
                    <a:lnTo>
                      <a:pt x="303" y="157"/>
                    </a:lnTo>
                    <a:lnTo>
                      <a:pt x="329" y="143"/>
                    </a:lnTo>
                    <a:lnTo>
                      <a:pt x="329" y="86"/>
                    </a:lnTo>
                    <a:lnTo>
                      <a:pt x="384" y="78"/>
                    </a:lnTo>
                    <a:lnTo>
                      <a:pt x="484" y="9"/>
                    </a:lnTo>
                    <a:lnTo>
                      <a:pt x="535" y="39"/>
                    </a:lnTo>
                    <a:lnTo>
                      <a:pt x="592" y="9"/>
                    </a:lnTo>
                    <a:lnTo>
                      <a:pt x="624" y="29"/>
                    </a:lnTo>
                    <a:lnTo>
                      <a:pt x="693" y="0"/>
                    </a:lnTo>
                    <a:lnTo>
                      <a:pt x="720" y="27"/>
                    </a:lnTo>
                    <a:lnTo>
                      <a:pt x="681" y="94"/>
                    </a:lnTo>
                    <a:lnTo>
                      <a:pt x="651" y="130"/>
                    </a:lnTo>
                    <a:lnTo>
                      <a:pt x="679" y="151"/>
                    </a:lnTo>
                    <a:lnTo>
                      <a:pt x="740" y="128"/>
                    </a:lnTo>
                    <a:lnTo>
                      <a:pt x="823" y="92"/>
                    </a:lnTo>
                    <a:lnTo>
                      <a:pt x="878" y="120"/>
                    </a:lnTo>
                    <a:lnTo>
                      <a:pt x="895" y="59"/>
                    </a:lnTo>
                    <a:lnTo>
                      <a:pt x="984" y="61"/>
                    </a:lnTo>
                    <a:lnTo>
                      <a:pt x="1053" y="96"/>
                    </a:lnTo>
                    <a:lnTo>
                      <a:pt x="1086" y="161"/>
                    </a:lnTo>
                    <a:lnTo>
                      <a:pt x="1110" y="216"/>
                    </a:lnTo>
                    <a:lnTo>
                      <a:pt x="1128" y="2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" name="Freeform 80"/>
              <p:cNvSpPr/>
              <p:nvPr/>
            </p:nvSpPr>
            <p:spPr bwMode="gray">
              <a:xfrm>
                <a:off x="7150351" y="5534249"/>
                <a:ext cx="939196" cy="1240557"/>
              </a:xfrm>
              <a:custGeom>
                <a:cxnLst>
                  <a:cxn ang="0">
                    <a:pos x="624" y="124"/>
                  </a:cxn>
                  <a:cxn ang="0">
                    <a:pos x="615" y="146"/>
                  </a:cxn>
                  <a:cxn ang="0">
                    <a:pos x="607" y="173"/>
                  </a:cxn>
                  <a:cxn ang="0">
                    <a:pos x="581" y="205"/>
                  </a:cxn>
                  <a:cxn ang="0">
                    <a:pos x="550" y="228"/>
                  </a:cxn>
                  <a:cxn ang="0">
                    <a:pos x="524" y="242"/>
                  </a:cxn>
                  <a:cxn ang="0">
                    <a:pos x="520" y="248"/>
                  </a:cxn>
                  <a:cxn ang="0">
                    <a:pos x="528" y="272"/>
                  </a:cxn>
                  <a:cxn ang="0">
                    <a:pos x="538" y="299"/>
                  </a:cxn>
                  <a:cxn ang="0">
                    <a:pos x="544" y="321"/>
                  </a:cxn>
                  <a:cxn ang="0">
                    <a:pos x="544" y="354"/>
                  </a:cxn>
                  <a:cxn ang="0">
                    <a:pos x="548" y="380"/>
                  </a:cxn>
                  <a:cxn ang="0">
                    <a:pos x="550" y="413"/>
                  </a:cxn>
                  <a:cxn ang="0">
                    <a:pos x="522" y="447"/>
                  </a:cxn>
                  <a:cxn ang="0">
                    <a:pos x="489" y="480"/>
                  </a:cxn>
                  <a:cxn ang="0">
                    <a:pos x="469" y="522"/>
                  </a:cxn>
                  <a:cxn ang="0">
                    <a:pos x="459" y="565"/>
                  </a:cxn>
                  <a:cxn ang="0">
                    <a:pos x="441" y="602"/>
                  </a:cxn>
                  <a:cxn ang="0">
                    <a:pos x="414" y="624"/>
                  </a:cxn>
                  <a:cxn ang="0">
                    <a:pos x="376" y="632"/>
                  </a:cxn>
                  <a:cxn ang="0">
                    <a:pos x="345" y="642"/>
                  </a:cxn>
                  <a:cxn ang="0">
                    <a:pos x="339" y="659"/>
                  </a:cxn>
                  <a:cxn ang="0">
                    <a:pos x="357" y="681"/>
                  </a:cxn>
                  <a:cxn ang="0">
                    <a:pos x="361" y="701"/>
                  </a:cxn>
                  <a:cxn ang="0">
                    <a:pos x="343" y="726"/>
                  </a:cxn>
                  <a:cxn ang="0">
                    <a:pos x="319" y="756"/>
                  </a:cxn>
                  <a:cxn ang="0">
                    <a:pos x="302" y="771"/>
                  </a:cxn>
                  <a:cxn ang="0">
                    <a:pos x="274" y="793"/>
                  </a:cxn>
                  <a:cxn ang="0">
                    <a:pos x="245" y="815"/>
                  </a:cxn>
                  <a:cxn ang="0">
                    <a:pos x="231" y="825"/>
                  </a:cxn>
                  <a:cxn ang="0">
                    <a:pos x="191" y="740"/>
                  </a:cxn>
                  <a:cxn ang="0">
                    <a:pos x="89" y="642"/>
                  </a:cxn>
                  <a:cxn ang="0">
                    <a:pos x="0" y="581"/>
                  </a:cxn>
                  <a:cxn ang="0">
                    <a:pos x="60" y="425"/>
                  </a:cxn>
                  <a:cxn ang="0">
                    <a:pos x="77" y="352"/>
                  </a:cxn>
                  <a:cxn ang="0">
                    <a:pos x="69" y="266"/>
                  </a:cxn>
                  <a:cxn ang="0">
                    <a:pos x="136" y="171"/>
                  </a:cxn>
                  <a:cxn ang="0">
                    <a:pos x="170" y="94"/>
                  </a:cxn>
                  <a:cxn ang="0">
                    <a:pos x="254" y="65"/>
                  </a:cxn>
                  <a:cxn ang="0">
                    <a:pos x="298" y="4"/>
                  </a:cxn>
                  <a:cxn ang="0">
                    <a:pos x="367" y="53"/>
                  </a:cxn>
                  <a:cxn ang="0">
                    <a:pos x="455" y="126"/>
                  </a:cxn>
                  <a:cxn ang="0">
                    <a:pos x="538" y="126"/>
                  </a:cxn>
                  <a:cxn ang="0">
                    <a:pos x="603" y="98"/>
                  </a:cxn>
                </a:cxnLst>
                <a:rect b="b" l="0" r="r" t="0"/>
                <a:pathLst>
                  <a:path h="825" w="626">
                    <a:moveTo>
                      <a:pt x="626" y="122"/>
                    </a:moveTo>
                    <a:lnTo>
                      <a:pt x="624" y="124"/>
                    </a:lnTo>
                    <a:lnTo>
                      <a:pt x="621" y="134"/>
                    </a:lnTo>
                    <a:lnTo>
                      <a:pt x="615" y="146"/>
                    </a:lnTo>
                    <a:lnTo>
                      <a:pt x="613" y="159"/>
                    </a:lnTo>
                    <a:lnTo>
                      <a:pt x="607" y="173"/>
                    </a:lnTo>
                    <a:lnTo>
                      <a:pt x="597" y="189"/>
                    </a:lnTo>
                    <a:lnTo>
                      <a:pt x="581" y="205"/>
                    </a:lnTo>
                    <a:lnTo>
                      <a:pt x="565" y="216"/>
                    </a:lnTo>
                    <a:lnTo>
                      <a:pt x="550" y="228"/>
                    </a:lnTo>
                    <a:lnTo>
                      <a:pt x="534" y="236"/>
                    </a:lnTo>
                    <a:lnTo>
                      <a:pt x="524" y="242"/>
                    </a:lnTo>
                    <a:lnTo>
                      <a:pt x="520" y="244"/>
                    </a:lnTo>
                    <a:lnTo>
                      <a:pt x="520" y="248"/>
                    </a:lnTo>
                    <a:lnTo>
                      <a:pt x="524" y="258"/>
                    </a:lnTo>
                    <a:lnTo>
                      <a:pt x="528" y="272"/>
                    </a:lnTo>
                    <a:lnTo>
                      <a:pt x="532" y="285"/>
                    </a:lnTo>
                    <a:lnTo>
                      <a:pt x="538" y="299"/>
                    </a:lnTo>
                    <a:lnTo>
                      <a:pt x="542" y="309"/>
                    </a:lnTo>
                    <a:lnTo>
                      <a:pt x="544" y="321"/>
                    </a:lnTo>
                    <a:lnTo>
                      <a:pt x="546" y="339"/>
                    </a:lnTo>
                    <a:lnTo>
                      <a:pt x="544" y="354"/>
                    </a:lnTo>
                    <a:lnTo>
                      <a:pt x="544" y="368"/>
                    </a:lnTo>
                    <a:lnTo>
                      <a:pt x="548" y="380"/>
                    </a:lnTo>
                    <a:lnTo>
                      <a:pt x="550" y="396"/>
                    </a:lnTo>
                    <a:lnTo>
                      <a:pt x="550" y="413"/>
                    </a:lnTo>
                    <a:lnTo>
                      <a:pt x="540" y="429"/>
                    </a:lnTo>
                    <a:lnTo>
                      <a:pt x="522" y="447"/>
                    </a:lnTo>
                    <a:lnTo>
                      <a:pt x="504" y="462"/>
                    </a:lnTo>
                    <a:lnTo>
                      <a:pt x="489" y="480"/>
                    </a:lnTo>
                    <a:lnTo>
                      <a:pt x="479" y="494"/>
                    </a:lnTo>
                    <a:lnTo>
                      <a:pt x="469" y="522"/>
                    </a:lnTo>
                    <a:lnTo>
                      <a:pt x="463" y="549"/>
                    </a:lnTo>
                    <a:lnTo>
                      <a:pt x="459" y="565"/>
                    </a:lnTo>
                    <a:lnTo>
                      <a:pt x="451" y="585"/>
                    </a:lnTo>
                    <a:lnTo>
                      <a:pt x="441" y="602"/>
                    </a:lnTo>
                    <a:lnTo>
                      <a:pt x="428" y="618"/>
                    </a:lnTo>
                    <a:lnTo>
                      <a:pt x="414" y="624"/>
                    </a:lnTo>
                    <a:lnTo>
                      <a:pt x="396" y="630"/>
                    </a:lnTo>
                    <a:lnTo>
                      <a:pt x="376" y="632"/>
                    </a:lnTo>
                    <a:lnTo>
                      <a:pt x="359" y="636"/>
                    </a:lnTo>
                    <a:lnTo>
                      <a:pt x="345" y="642"/>
                    </a:lnTo>
                    <a:lnTo>
                      <a:pt x="337" y="648"/>
                    </a:lnTo>
                    <a:lnTo>
                      <a:pt x="339" y="659"/>
                    </a:lnTo>
                    <a:lnTo>
                      <a:pt x="347" y="669"/>
                    </a:lnTo>
                    <a:lnTo>
                      <a:pt x="357" y="681"/>
                    </a:lnTo>
                    <a:lnTo>
                      <a:pt x="363" y="691"/>
                    </a:lnTo>
                    <a:lnTo>
                      <a:pt x="361" y="701"/>
                    </a:lnTo>
                    <a:lnTo>
                      <a:pt x="353" y="710"/>
                    </a:lnTo>
                    <a:lnTo>
                      <a:pt x="343" y="726"/>
                    </a:lnTo>
                    <a:lnTo>
                      <a:pt x="331" y="742"/>
                    </a:lnTo>
                    <a:lnTo>
                      <a:pt x="319" y="756"/>
                    </a:lnTo>
                    <a:lnTo>
                      <a:pt x="312" y="766"/>
                    </a:lnTo>
                    <a:lnTo>
                      <a:pt x="302" y="771"/>
                    </a:lnTo>
                    <a:lnTo>
                      <a:pt x="290" y="781"/>
                    </a:lnTo>
                    <a:lnTo>
                      <a:pt x="274" y="793"/>
                    </a:lnTo>
                    <a:lnTo>
                      <a:pt x="258" y="805"/>
                    </a:lnTo>
                    <a:lnTo>
                      <a:pt x="245" y="815"/>
                    </a:lnTo>
                    <a:lnTo>
                      <a:pt x="235" y="821"/>
                    </a:lnTo>
                    <a:lnTo>
                      <a:pt x="231" y="825"/>
                    </a:lnTo>
                    <a:lnTo>
                      <a:pt x="215" y="795"/>
                    </a:lnTo>
                    <a:lnTo>
                      <a:pt x="191" y="740"/>
                    </a:lnTo>
                    <a:lnTo>
                      <a:pt x="158" y="675"/>
                    </a:lnTo>
                    <a:lnTo>
                      <a:pt x="89" y="642"/>
                    </a:lnTo>
                    <a:lnTo>
                      <a:pt x="2" y="640"/>
                    </a:lnTo>
                    <a:lnTo>
                      <a:pt x="0" y="581"/>
                    </a:lnTo>
                    <a:lnTo>
                      <a:pt x="28" y="476"/>
                    </a:lnTo>
                    <a:lnTo>
                      <a:pt x="60" y="425"/>
                    </a:lnTo>
                    <a:lnTo>
                      <a:pt x="58" y="376"/>
                    </a:lnTo>
                    <a:lnTo>
                      <a:pt x="77" y="352"/>
                    </a:lnTo>
                    <a:lnTo>
                      <a:pt x="63" y="317"/>
                    </a:lnTo>
                    <a:lnTo>
                      <a:pt x="69" y="266"/>
                    </a:lnTo>
                    <a:lnTo>
                      <a:pt x="126" y="244"/>
                    </a:lnTo>
                    <a:lnTo>
                      <a:pt x="136" y="171"/>
                    </a:lnTo>
                    <a:lnTo>
                      <a:pt x="140" y="116"/>
                    </a:lnTo>
                    <a:lnTo>
                      <a:pt x="170" y="94"/>
                    </a:lnTo>
                    <a:lnTo>
                      <a:pt x="203" y="94"/>
                    </a:lnTo>
                    <a:lnTo>
                      <a:pt x="254" y="65"/>
                    </a:lnTo>
                    <a:lnTo>
                      <a:pt x="298" y="45"/>
                    </a:lnTo>
                    <a:lnTo>
                      <a:pt x="298" y="4"/>
                    </a:lnTo>
                    <a:lnTo>
                      <a:pt x="363" y="0"/>
                    </a:lnTo>
                    <a:lnTo>
                      <a:pt x="367" y="53"/>
                    </a:lnTo>
                    <a:lnTo>
                      <a:pt x="406" y="110"/>
                    </a:lnTo>
                    <a:lnTo>
                      <a:pt x="455" y="126"/>
                    </a:lnTo>
                    <a:lnTo>
                      <a:pt x="495" y="83"/>
                    </a:lnTo>
                    <a:lnTo>
                      <a:pt x="538" y="126"/>
                    </a:lnTo>
                    <a:lnTo>
                      <a:pt x="571" y="122"/>
                    </a:lnTo>
                    <a:lnTo>
                      <a:pt x="603" y="98"/>
                    </a:lnTo>
                    <a:lnTo>
                      <a:pt x="626" y="1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" name="Freeform 82"/>
              <p:cNvSpPr/>
              <p:nvPr/>
            </p:nvSpPr>
            <p:spPr bwMode="gray">
              <a:xfrm>
                <a:off x="7480971" y="4767679"/>
                <a:ext cx="849957" cy="955289"/>
              </a:xfrm>
              <a:custGeom>
                <a:cxnLst>
                  <a:cxn ang="0">
                    <a:pos x="433" y="44"/>
                  </a:cxn>
                  <a:cxn ang="0">
                    <a:pos x="423" y="47"/>
                  </a:cxn>
                  <a:cxn ang="0">
                    <a:pos x="411" y="59"/>
                  </a:cxn>
                  <a:cxn ang="0">
                    <a:pos x="398" y="85"/>
                  </a:cxn>
                  <a:cxn ang="0">
                    <a:pos x="394" y="112"/>
                  </a:cxn>
                  <a:cxn ang="0">
                    <a:pos x="384" y="126"/>
                  </a:cxn>
                  <a:cxn ang="0">
                    <a:pos x="360" y="118"/>
                  </a:cxn>
                  <a:cxn ang="0">
                    <a:pos x="335" y="107"/>
                  </a:cxn>
                  <a:cxn ang="0">
                    <a:pos x="319" y="107"/>
                  </a:cxn>
                  <a:cxn ang="0">
                    <a:pos x="325" y="128"/>
                  </a:cxn>
                  <a:cxn ang="0">
                    <a:pos x="346" y="146"/>
                  </a:cxn>
                  <a:cxn ang="0">
                    <a:pos x="372" y="154"/>
                  </a:cxn>
                  <a:cxn ang="0">
                    <a:pos x="402" y="142"/>
                  </a:cxn>
                  <a:cxn ang="0">
                    <a:pos x="413" y="124"/>
                  </a:cxn>
                  <a:cxn ang="0">
                    <a:pos x="423" y="103"/>
                  </a:cxn>
                  <a:cxn ang="0">
                    <a:pos x="437" y="97"/>
                  </a:cxn>
                  <a:cxn ang="0">
                    <a:pos x="468" y="122"/>
                  </a:cxn>
                  <a:cxn ang="0">
                    <a:pos x="502" y="138"/>
                  </a:cxn>
                  <a:cxn ang="0">
                    <a:pos x="524" y="144"/>
                  </a:cxn>
                  <a:cxn ang="0">
                    <a:pos x="549" y="154"/>
                  </a:cxn>
                  <a:cxn ang="0">
                    <a:pos x="565" y="177"/>
                  </a:cxn>
                  <a:cxn ang="0">
                    <a:pos x="553" y="207"/>
                  </a:cxn>
                  <a:cxn ang="0">
                    <a:pos x="531" y="232"/>
                  </a:cxn>
                  <a:cxn ang="0">
                    <a:pos x="520" y="242"/>
                  </a:cxn>
                  <a:cxn ang="0">
                    <a:pos x="533" y="242"/>
                  </a:cxn>
                  <a:cxn ang="0">
                    <a:pos x="555" y="242"/>
                  </a:cxn>
                  <a:cxn ang="0">
                    <a:pos x="561" y="252"/>
                  </a:cxn>
                  <a:cxn ang="0">
                    <a:pos x="543" y="270"/>
                  </a:cxn>
                  <a:cxn ang="0">
                    <a:pos x="516" y="286"/>
                  </a:cxn>
                  <a:cxn ang="0">
                    <a:pos x="502" y="292"/>
                  </a:cxn>
                  <a:cxn ang="0">
                    <a:pos x="516" y="295"/>
                  </a:cxn>
                  <a:cxn ang="0">
                    <a:pos x="537" y="315"/>
                  </a:cxn>
                  <a:cxn ang="0">
                    <a:pos x="543" y="353"/>
                  </a:cxn>
                  <a:cxn ang="0">
                    <a:pos x="549" y="396"/>
                  </a:cxn>
                  <a:cxn ang="0">
                    <a:pos x="561" y="418"/>
                  </a:cxn>
                  <a:cxn ang="0">
                    <a:pos x="563" y="435"/>
                  </a:cxn>
                  <a:cxn ang="0">
                    <a:pos x="541" y="451"/>
                  </a:cxn>
                  <a:cxn ang="0">
                    <a:pos x="514" y="445"/>
                  </a:cxn>
                  <a:cxn ang="0">
                    <a:pos x="490" y="443"/>
                  </a:cxn>
                  <a:cxn ang="0">
                    <a:pos x="476" y="465"/>
                  </a:cxn>
                  <a:cxn ang="0">
                    <a:pos x="472" y="492"/>
                  </a:cxn>
                  <a:cxn ang="0">
                    <a:pos x="463" y="518"/>
                  </a:cxn>
                  <a:cxn ang="0">
                    <a:pos x="449" y="545"/>
                  </a:cxn>
                  <a:cxn ang="0">
                    <a:pos x="445" y="587"/>
                  </a:cxn>
                  <a:cxn ang="0">
                    <a:pos x="445" y="604"/>
                  </a:cxn>
                  <a:cxn ang="0">
                    <a:pos x="405" y="634"/>
                  </a:cxn>
                  <a:cxn ang="0">
                    <a:pos x="350" y="634"/>
                  </a:cxn>
                  <a:cxn ang="0">
                    <a:pos x="274" y="595"/>
                  </a:cxn>
                  <a:cxn ang="0">
                    <a:pos x="185" y="622"/>
                  </a:cxn>
                  <a:cxn ang="0">
                    <a:pos x="140" y="514"/>
                  </a:cxn>
                  <a:cxn ang="0">
                    <a:pos x="77" y="453"/>
                  </a:cxn>
                  <a:cxn ang="0">
                    <a:pos x="18" y="333"/>
                  </a:cxn>
                  <a:cxn ang="0">
                    <a:pos x="106" y="199"/>
                  </a:cxn>
                  <a:cxn ang="0">
                    <a:pos x="165" y="144"/>
                  </a:cxn>
                  <a:cxn ang="0">
                    <a:pos x="183" y="51"/>
                  </a:cxn>
                  <a:cxn ang="0">
                    <a:pos x="224" y="0"/>
                  </a:cxn>
                  <a:cxn ang="0">
                    <a:pos x="301" y="30"/>
                  </a:cxn>
                  <a:cxn ang="0">
                    <a:pos x="384" y="4"/>
                  </a:cxn>
                  <a:cxn ang="0">
                    <a:pos x="433" y="44"/>
                  </a:cxn>
                </a:cxnLst>
                <a:rect b="b" l="0" r="r" t="0"/>
                <a:pathLst>
                  <a:path h="638" w="565">
                    <a:moveTo>
                      <a:pt x="433" y="44"/>
                    </a:moveTo>
                    <a:lnTo>
                      <a:pt x="433" y="44"/>
                    </a:lnTo>
                    <a:lnTo>
                      <a:pt x="429" y="46"/>
                    </a:lnTo>
                    <a:lnTo>
                      <a:pt x="423" y="47"/>
                    </a:lnTo>
                    <a:lnTo>
                      <a:pt x="417" y="53"/>
                    </a:lnTo>
                    <a:lnTo>
                      <a:pt x="411" y="59"/>
                    </a:lnTo>
                    <a:lnTo>
                      <a:pt x="403" y="69"/>
                    </a:lnTo>
                    <a:lnTo>
                      <a:pt x="398" y="85"/>
                    </a:lnTo>
                    <a:lnTo>
                      <a:pt x="396" y="99"/>
                    </a:lnTo>
                    <a:lnTo>
                      <a:pt x="394" y="112"/>
                    </a:lnTo>
                    <a:lnTo>
                      <a:pt x="392" y="122"/>
                    </a:lnTo>
                    <a:lnTo>
                      <a:pt x="384" y="126"/>
                    </a:lnTo>
                    <a:lnTo>
                      <a:pt x="372" y="122"/>
                    </a:lnTo>
                    <a:lnTo>
                      <a:pt x="360" y="118"/>
                    </a:lnTo>
                    <a:lnTo>
                      <a:pt x="346" y="110"/>
                    </a:lnTo>
                    <a:lnTo>
                      <a:pt x="335" y="107"/>
                    </a:lnTo>
                    <a:lnTo>
                      <a:pt x="325" y="105"/>
                    </a:lnTo>
                    <a:lnTo>
                      <a:pt x="319" y="107"/>
                    </a:lnTo>
                    <a:lnTo>
                      <a:pt x="317" y="118"/>
                    </a:lnTo>
                    <a:lnTo>
                      <a:pt x="325" y="128"/>
                    </a:lnTo>
                    <a:lnTo>
                      <a:pt x="337" y="138"/>
                    </a:lnTo>
                    <a:lnTo>
                      <a:pt x="346" y="146"/>
                    </a:lnTo>
                    <a:lnTo>
                      <a:pt x="358" y="152"/>
                    </a:lnTo>
                    <a:lnTo>
                      <a:pt x="372" y="154"/>
                    </a:lnTo>
                    <a:lnTo>
                      <a:pt x="388" y="150"/>
                    </a:lnTo>
                    <a:lnTo>
                      <a:pt x="402" y="142"/>
                    </a:lnTo>
                    <a:lnTo>
                      <a:pt x="407" y="134"/>
                    </a:lnTo>
                    <a:lnTo>
                      <a:pt x="413" y="124"/>
                    </a:lnTo>
                    <a:lnTo>
                      <a:pt x="417" y="112"/>
                    </a:lnTo>
                    <a:lnTo>
                      <a:pt x="423" y="103"/>
                    </a:lnTo>
                    <a:lnTo>
                      <a:pt x="429" y="97"/>
                    </a:lnTo>
                    <a:lnTo>
                      <a:pt x="437" y="97"/>
                    </a:lnTo>
                    <a:lnTo>
                      <a:pt x="447" y="105"/>
                    </a:lnTo>
                    <a:lnTo>
                      <a:pt x="468" y="122"/>
                    </a:lnTo>
                    <a:lnTo>
                      <a:pt x="486" y="132"/>
                    </a:lnTo>
                    <a:lnTo>
                      <a:pt x="502" y="138"/>
                    </a:lnTo>
                    <a:lnTo>
                      <a:pt x="514" y="142"/>
                    </a:lnTo>
                    <a:lnTo>
                      <a:pt x="524" y="144"/>
                    </a:lnTo>
                    <a:lnTo>
                      <a:pt x="537" y="148"/>
                    </a:lnTo>
                    <a:lnTo>
                      <a:pt x="549" y="154"/>
                    </a:lnTo>
                    <a:lnTo>
                      <a:pt x="559" y="164"/>
                    </a:lnTo>
                    <a:lnTo>
                      <a:pt x="565" y="177"/>
                    </a:lnTo>
                    <a:lnTo>
                      <a:pt x="561" y="191"/>
                    </a:lnTo>
                    <a:lnTo>
                      <a:pt x="553" y="207"/>
                    </a:lnTo>
                    <a:lnTo>
                      <a:pt x="543" y="221"/>
                    </a:lnTo>
                    <a:lnTo>
                      <a:pt x="531" y="232"/>
                    </a:lnTo>
                    <a:lnTo>
                      <a:pt x="524" y="240"/>
                    </a:lnTo>
                    <a:lnTo>
                      <a:pt x="520" y="242"/>
                    </a:lnTo>
                    <a:lnTo>
                      <a:pt x="524" y="242"/>
                    </a:lnTo>
                    <a:lnTo>
                      <a:pt x="533" y="242"/>
                    </a:lnTo>
                    <a:lnTo>
                      <a:pt x="543" y="240"/>
                    </a:lnTo>
                    <a:lnTo>
                      <a:pt x="555" y="242"/>
                    </a:lnTo>
                    <a:lnTo>
                      <a:pt x="561" y="246"/>
                    </a:lnTo>
                    <a:lnTo>
                      <a:pt x="561" y="252"/>
                    </a:lnTo>
                    <a:lnTo>
                      <a:pt x="555" y="262"/>
                    </a:lnTo>
                    <a:lnTo>
                      <a:pt x="543" y="270"/>
                    </a:lnTo>
                    <a:lnTo>
                      <a:pt x="529" y="278"/>
                    </a:lnTo>
                    <a:lnTo>
                      <a:pt x="516" y="286"/>
                    </a:lnTo>
                    <a:lnTo>
                      <a:pt x="506" y="290"/>
                    </a:lnTo>
                    <a:lnTo>
                      <a:pt x="502" y="292"/>
                    </a:lnTo>
                    <a:lnTo>
                      <a:pt x="506" y="292"/>
                    </a:lnTo>
                    <a:lnTo>
                      <a:pt x="516" y="295"/>
                    </a:lnTo>
                    <a:lnTo>
                      <a:pt x="528" y="303"/>
                    </a:lnTo>
                    <a:lnTo>
                      <a:pt x="537" y="315"/>
                    </a:lnTo>
                    <a:lnTo>
                      <a:pt x="541" y="329"/>
                    </a:lnTo>
                    <a:lnTo>
                      <a:pt x="543" y="353"/>
                    </a:lnTo>
                    <a:lnTo>
                      <a:pt x="543" y="374"/>
                    </a:lnTo>
                    <a:lnTo>
                      <a:pt x="549" y="396"/>
                    </a:lnTo>
                    <a:lnTo>
                      <a:pt x="555" y="408"/>
                    </a:lnTo>
                    <a:lnTo>
                      <a:pt x="561" y="418"/>
                    </a:lnTo>
                    <a:lnTo>
                      <a:pt x="565" y="425"/>
                    </a:lnTo>
                    <a:lnTo>
                      <a:pt x="563" y="435"/>
                    </a:lnTo>
                    <a:lnTo>
                      <a:pt x="553" y="445"/>
                    </a:lnTo>
                    <a:lnTo>
                      <a:pt x="541" y="451"/>
                    </a:lnTo>
                    <a:lnTo>
                      <a:pt x="528" y="449"/>
                    </a:lnTo>
                    <a:lnTo>
                      <a:pt x="514" y="445"/>
                    </a:lnTo>
                    <a:lnTo>
                      <a:pt x="502" y="441"/>
                    </a:lnTo>
                    <a:lnTo>
                      <a:pt x="490" y="443"/>
                    </a:lnTo>
                    <a:lnTo>
                      <a:pt x="482" y="453"/>
                    </a:lnTo>
                    <a:lnTo>
                      <a:pt x="476" y="465"/>
                    </a:lnTo>
                    <a:lnTo>
                      <a:pt x="474" y="479"/>
                    </a:lnTo>
                    <a:lnTo>
                      <a:pt x="472" y="492"/>
                    </a:lnTo>
                    <a:lnTo>
                      <a:pt x="470" y="506"/>
                    </a:lnTo>
                    <a:lnTo>
                      <a:pt x="463" y="518"/>
                    </a:lnTo>
                    <a:lnTo>
                      <a:pt x="457" y="532"/>
                    </a:lnTo>
                    <a:lnTo>
                      <a:pt x="449" y="545"/>
                    </a:lnTo>
                    <a:lnTo>
                      <a:pt x="447" y="567"/>
                    </a:lnTo>
                    <a:lnTo>
                      <a:pt x="445" y="587"/>
                    </a:lnTo>
                    <a:lnTo>
                      <a:pt x="445" y="599"/>
                    </a:lnTo>
                    <a:lnTo>
                      <a:pt x="445" y="604"/>
                    </a:lnTo>
                    <a:lnTo>
                      <a:pt x="445" y="606"/>
                    </a:lnTo>
                    <a:lnTo>
                      <a:pt x="405" y="634"/>
                    </a:lnTo>
                    <a:lnTo>
                      <a:pt x="382" y="610"/>
                    </a:lnTo>
                    <a:lnTo>
                      <a:pt x="350" y="634"/>
                    </a:lnTo>
                    <a:lnTo>
                      <a:pt x="317" y="638"/>
                    </a:lnTo>
                    <a:lnTo>
                      <a:pt x="274" y="595"/>
                    </a:lnTo>
                    <a:lnTo>
                      <a:pt x="234" y="638"/>
                    </a:lnTo>
                    <a:lnTo>
                      <a:pt x="185" y="622"/>
                    </a:lnTo>
                    <a:lnTo>
                      <a:pt x="146" y="565"/>
                    </a:lnTo>
                    <a:lnTo>
                      <a:pt x="140" y="514"/>
                    </a:lnTo>
                    <a:lnTo>
                      <a:pt x="91" y="514"/>
                    </a:lnTo>
                    <a:lnTo>
                      <a:pt x="77" y="453"/>
                    </a:lnTo>
                    <a:lnTo>
                      <a:pt x="0" y="394"/>
                    </a:lnTo>
                    <a:lnTo>
                      <a:pt x="18" y="333"/>
                    </a:lnTo>
                    <a:lnTo>
                      <a:pt x="77" y="272"/>
                    </a:lnTo>
                    <a:lnTo>
                      <a:pt x="106" y="199"/>
                    </a:lnTo>
                    <a:lnTo>
                      <a:pt x="134" y="156"/>
                    </a:lnTo>
                    <a:lnTo>
                      <a:pt x="165" y="144"/>
                    </a:lnTo>
                    <a:lnTo>
                      <a:pt x="144" y="101"/>
                    </a:lnTo>
                    <a:lnTo>
                      <a:pt x="183" y="51"/>
                    </a:lnTo>
                    <a:lnTo>
                      <a:pt x="179" y="8"/>
                    </a:lnTo>
                    <a:lnTo>
                      <a:pt x="224" y="0"/>
                    </a:lnTo>
                    <a:lnTo>
                      <a:pt x="252" y="34"/>
                    </a:lnTo>
                    <a:lnTo>
                      <a:pt x="301" y="30"/>
                    </a:lnTo>
                    <a:lnTo>
                      <a:pt x="344" y="20"/>
                    </a:lnTo>
                    <a:lnTo>
                      <a:pt x="384" y="4"/>
                    </a:lnTo>
                    <a:lnTo>
                      <a:pt x="415" y="22"/>
                    </a:lnTo>
                    <a:lnTo>
                      <a:pt x="433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" name="Freeform 84"/>
              <p:cNvSpPr/>
              <p:nvPr/>
            </p:nvSpPr>
            <p:spPr bwMode="gray">
              <a:xfrm>
                <a:off x="7107926" y="3809465"/>
                <a:ext cx="1149856" cy="1021120"/>
              </a:xfrm>
              <a:custGeom>
                <a:cxnLst>
                  <a:cxn ang="0">
                    <a:pos x="266" y="45"/>
                  </a:cxn>
                  <a:cxn ang="0">
                    <a:pos x="281" y="55"/>
                  </a:cxn>
                  <a:cxn ang="0">
                    <a:pos x="313" y="70"/>
                  </a:cxn>
                  <a:cxn ang="0">
                    <a:pos x="340" y="88"/>
                  </a:cxn>
                  <a:cxn ang="0">
                    <a:pos x="384" y="100"/>
                  </a:cxn>
                  <a:cxn ang="0">
                    <a:pos x="419" y="114"/>
                  </a:cxn>
                  <a:cxn ang="0">
                    <a:pos x="441" y="137"/>
                  </a:cxn>
                  <a:cxn ang="0">
                    <a:pos x="457" y="165"/>
                  </a:cxn>
                  <a:cxn ang="0">
                    <a:pos x="482" y="204"/>
                  </a:cxn>
                  <a:cxn ang="0">
                    <a:pos x="506" y="236"/>
                  </a:cxn>
                  <a:cxn ang="0">
                    <a:pos x="531" y="277"/>
                  </a:cxn>
                  <a:cxn ang="0">
                    <a:pos x="549" y="316"/>
                  </a:cxn>
                  <a:cxn ang="0">
                    <a:pos x="551" y="342"/>
                  </a:cxn>
                  <a:cxn ang="0">
                    <a:pos x="563" y="368"/>
                  </a:cxn>
                  <a:cxn ang="0">
                    <a:pos x="606" y="385"/>
                  </a:cxn>
                  <a:cxn ang="0">
                    <a:pos x="646" y="399"/>
                  </a:cxn>
                  <a:cxn ang="0">
                    <a:pos x="671" y="427"/>
                  </a:cxn>
                  <a:cxn ang="0">
                    <a:pos x="693" y="448"/>
                  </a:cxn>
                  <a:cxn ang="0">
                    <a:pos x="716" y="464"/>
                  </a:cxn>
                  <a:cxn ang="0">
                    <a:pos x="732" y="486"/>
                  </a:cxn>
                  <a:cxn ang="0">
                    <a:pos x="724" y="499"/>
                  </a:cxn>
                  <a:cxn ang="0">
                    <a:pos x="689" y="503"/>
                  </a:cxn>
                  <a:cxn ang="0">
                    <a:pos x="644" y="499"/>
                  </a:cxn>
                  <a:cxn ang="0">
                    <a:pos x="610" y="496"/>
                  </a:cxn>
                  <a:cxn ang="0">
                    <a:pos x="610" y="498"/>
                  </a:cxn>
                  <a:cxn ang="0">
                    <a:pos x="632" y="507"/>
                  </a:cxn>
                  <a:cxn ang="0">
                    <a:pos x="657" y="523"/>
                  </a:cxn>
                  <a:cxn ang="0">
                    <a:pos x="671" y="539"/>
                  </a:cxn>
                  <a:cxn ang="0">
                    <a:pos x="707" y="559"/>
                  </a:cxn>
                  <a:cxn ang="0">
                    <a:pos x="736" y="578"/>
                  </a:cxn>
                  <a:cxn ang="0">
                    <a:pos x="754" y="602"/>
                  </a:cxn>
                  <a:cxn ang="0">
                    <a:pos x="766" y="622"/>
                  </a:cxn>
                  <a:cxn ang="0">
                    <a:pos x="758" y="631"/>
                  </a:cxn>
                  <a:cxn ang="0">
                    <a:pos x="730" y="647"/>
                  </a:cxn>
                  <a:cxn ang="0">
                    <a:pos x="705" y="659"/>
                  </a:cxn>
                  <a:cxn ang="0">
                    <a:pos x="697" y="665"/>
                  </a:cxn>
                  <a:cxn ang="0">
                    <a:pos x="689" y="673"/>
                  </a:cxn>
                  <a:cxn ang="0">
                    <a:pos x="681" y="677"/>
                  </a:cxn>
                  <a:cxn ang="0">
                    <a:pos x="679" y="681"/>
                  </a:cxn>
                  <a:cxn ang="0">
                    <a:pos x="632" y="641"/>
                  </a:cxn>
                  <a:cxn ang="0">
                    <a:pos x="500" y="671"/>
                  </a:cxn>
                  <a:cxn ang="0">
                    <a:pos x="431" y="645"/>
                  </a:cxn>
                  <a:cxn ang="0">
                    <a:pos x="356" y="633"/>
                  </a:cxn>
                  <a:cxn ang="0">
                    <a:pos x="297" y="592"/>
                  </a:cxn>
                  <a:cxn ang="0">
                    <a:pos x="230" y="513"/>
                  </a:cxn>
                  <a:cxn ang="0">
                    <a:pos x="197" y="407"/>
                  </a:cxn>
                  <a:cxn ang="0">
                    <a:pos x="144" y="269"/>
                  </a:cxn>
                  <a:cxn ang="0">
                    <a:pos x="83" y="257"/>
                  </a:cxn>
                  <a:cxn ang="0">
                    <a:pos x="0" y="220"/>
                  </a:cxn>
                  <a:cxn ang="0">
                    <a:pos x="69" y="124"/>
                  </a:cxn>
                  <a:cxn ang="0">
                    <a:pos x="122" y="100"/>
                  </a:cxn>
                  <a:cxn ang="0">
                    <a:pos x="203" y="76"/>
                  </a:cxn>
                  <a:cxn ang="0">
                    <a:pos x="262" y="0"/>
                  </a:cxn>
                </a:cxnLst>
                <a:rect b="b" l="0" r="r" t="0"/>
                <a:pathLst>
                  <a:path h="681" w="766">
                    <a:moveTo>
                      <a:pt x="262" y="0"/>
                    </a:moveTo>
                    <a:lnTo>
                      <a:pt x="266" y="45"/>
                    </a:lnTo>
                    <a:lnTo>
                      <a:pt x="270" y="49"/>
                    </a:lnTo>
                    <a:lnTo>
                      <a:pt x="281" y="55"/>
                    </a:lnTo>
                    <a:lnTo>
                      <a:pt x="297" y="63"/>
                    </a:lnTo>
                    <a:lnTo>
                      <a:pt x="313" y="70"/>
                    </a:lnTo>
                    <a:lnTo>
                      <a:pt x="325" y="78"/>
                    </a:lnTo>
                    <a:lnTo>
                      <a:pt x="340" y="88"/>
                    </a:lnTo>
                    <a:lnTo>
                      <a:pt x="362" y="94"/>
                    </a:lnTo>
                    <a:lnTo>
                      <a:pt x="384" y="100"/>
                    </a:lnTo>
                    <a:lnTo>
                      <a:pt x="402" y="104"/>
                    </a:lnTo>
                    <a:lnTo>
                      <a:pt x="419" y="114"/>
                    </a:lnTo>
                    <a:lnTo>
                      <a:pt x="433" y="124"/>
                    </a:lnTo>
                    <a:lnTo>
                      <a:pt x="441" y="137"/>
                    </a:lnTo>
                    <a:lnTo>
                      <a:pt x="447" y="149"/>
                    </a:lnTo>
                    <a:lnTo>
                      <a:pt x="457" y="165"/>
                    </a:lnTo>
                    <a:lnTo>
                      <a:pt x="470" y="185"/>
                    </a:lnTo>
                    <a:lnTo>
                      <a:pt x="482" y="204"/>
                    </a:lnTo>
                    <a:lnTo>
                      <a:pt x="496" y="222"/>
                    </a:lnTo>
                    <a:lnTo>
                      <a:pt x="506" y="236"/>
                    </a:lnTo>
                    <a:lnTo>
                      <a:pt x="518" y="253"/>
                    </a:lnTo>
                    <a:lnTo>
                      <a:pt x="531" y="277"/>
                    </a:lnTo>
                    <a:lnTo>
                      <a:pt x="543" y="299"/>
                    </a:lnTo>
                    <a:lnTo>
                      <a:pt x="549" y="316"/>
                    </a:lnTo>
                    <a:lnTo>
                      <a:pt x="551" y="330"/>
                    </a:lnTo>
                    <a:lnTo>
                      <a:pt x="551" y="342"/>
                    </a:lnTo>
                    <a:lnTo>
                      <a:pt x="553" y="354"/>
                    </a:lnTo>
                    <a:lnTo>
                      <a:pt x="563" y="368"/>
                    </a:lnTo>
                    <a:lnTo>
                      <a:pt x="583" y="379"/>
                    </a:lnTo>
                    <a:lnTo>
                      <a:pt x="606" y="385"/>
                    </a:lnTo>
                    <a:lnTo>
                      <a:pt x="628" y="391"/>
                    </a:lnTo>
                    <a:lnTo>
                      <a:pt x="646" y="399"/>
                    </a:lnTo>
                    <a:lnTo>
                      <a:pt x="659" y="411"/>
                    </a:lnTo>
                    <a:lnTo>
                      <a:pt x="671" y="427"/>
                    </a:lnTo>
                    <a:lnTo>
                      <a:pt x="681" y="440"/>
                    </a:lnTo>
                    <a:lnTo>
                      <a:pt x="693" y="448"/>
                    </a:lnTo>
                    <a:lnTo>
                      <a:pt x="705" y="454"/>
                    </a:lnTo>
                    <a:lnTo>
                      <a:pt x="716" y="464"/>
                    </a:lnTo>
                    <a:lnTo>
                      <a:pt x="726" y="474"/>
                    </a:lnTo>
                    <a:lnTo>
                      <a:pt x="732" y="486"/>
                    </a:lnTo>
                    <a:lnTo>
                      <a:pt x="732" y="496"/>
                    </a:lnTo>
                    <a:lnTo>
                      <a:pt x="724" y="499"/>
                    </a:lnTo>
                    <a:lnTo>
                      <a:pt x="711" y="501"/>
                    </a:lnTo>
                    <a:lnTo>
                      <a:pt x="689" y="503"/>
                    </a:lnTo>
                    <a:lnTo>
                      <a:pt x="667" y="501"/>
                    </a:lnTo>
                    <a:lnTo>
                      <a:pt x="644" y="499"/>
                    </a:lnTo>
                    <a:lnTo>
                      <a:pt x="624" y="498"/>
                    </a:lnTo>
                    <a:lnTo>
                      <a:pt x="610" y="496"/>
                    </a:lnTo>
                    <a:lnTo>
                      <a:pt x="606" y="496"/>
                    </a:lnTo>
                    <a:lnTo>
                      <a:pt x="610" y="498"/>
                    </a:lnTo>
                    <a:lnTo>
                      <a:pt x="620" y="501"/>
                    </a:lnTo>
                    <a:lnTo>
                      <a:pt x="632" y="507"/>
                    </a:lnTo>
                    <a:lnTo>
                      <a:pt x="646" y="515"/>
                    </a:lnTo>
                    <a:lnTo>
                      <a:pt x="657" y="523"/>
                    </a:lnTo>
                    <a:lnTo>
                      <a:pt x="663" y="531"/>
                    </a:lnTo>
                    <a:lnTo>
                      <a:pt x="671" y="539"/>
                    </a:lnTo>
                    <a:lnTo>
                      <a:pt x="687" y="549"/>
                    </a:lnTo>
                    <a:lnTo>
                      <a:pt x="707" y="559"/>
                    </a:lnTo>
                    <a:lnTo>
                      <a:pt x="724" y="568"/>
                    </a:lnTo>
                    <a:lnTo>
                      <a:pt x="736" y="578"/>
                    </a:lnTo>
                    <a:lnTo>
                      <a:pt x="746" y="590"/>
                    </a:lnTo>
                    <a:lnTo>
                      <a:pt x="754" y="602"/>
                    </a:lnTo>
                    <a:lnTo>
                      <a:pt x="762" y="612"/>
                    </a:lnTo>
                    <a:lnTo>
                      <a:pt x="766" y="622"/>
                    </a:lnTo>
                    <a:lnTo>
                      <a:pt x="766" y="627"/>
                    </a:lnTo>
                    <a:lnTo>
                      <a:pt x="758" y="631"/>
                    </a:lnTo>
                    <a:lnTo>
                      <a:pt x="746" y="639"/>
                    </a:lnTo>
                    <a:lnTo>
                      <a:pt x="730" y="647"/>
                    </a:lnTo>
                    <a:lnTo>
                      <a:pt x="716" y="653"/>
                    </a:lnTo>
                    <a:lnTo>
                      <a:pt x="705" y="659"/>
                    </a:lnTo>
                    <a:lnTo>
                      <a:pt x="699" y="663"/>
                    </a:lnTo>
                    <a:lnTo>
                      <a:pt x="697" y="665"/>
                    </a:lnTo>
                    <a:lnTo>
                      <a:pt x="693" y="669"/>
                    </a:lnTo>
                    <a:lnTo>
                      <a:pt x="689" y="673"/>
                    </a:lnTo>
                    <a:lnTo>
                      <a:pt x="685" y="675"/>
                    </a:lnTo>
                    <a:lnTo>
                      <a:pt x="681" y="677"/>
                    </a:lnTo>
                    <a:lnTo>
                      <a:pt x="679" y="679"/>
                    </a:lnTo>
                    <a:lnTo>
                      <a:pt x="679" y="681"/>
                    </a:lnTo>
                    <a:lnTo>
                      <a:pt x="665" y="663"/>
                    </a:lnTo>
                    <a:lnTo>
                      <a:pt x="632" y="641"/>
                    </a:lnTo>
                    <a:lnTo>
                      <a:pt x="592" y="657"/>
                    </a:lnTo>
                    <a:lnTo>
                      <a:pt x="500" y="671"/>
                    </a:lnTo>
                    <a:lnTo>
                      <a:pt x="472" y="637"/>
                    </a:lnTo>
                    <a:lnTo>
                      <a:pt x="431" y="645"/>
                    </a:lnTo>
                    <a:lnTo>
                      <a:pt x="398" y="651"/>
                    </a:lnTo>
                    <a:lnTo>
                      <a:pt x="356" y="633"/>
                    </a:lnTo>
                    <a:lnTo>
                      <a:pt x="303" y="651"/>
                    </a:lnTo>
                    <a:lnTo>
                      <a:pt x="297" y="592"/>
                    </a:lnTo>
                    <a:lnTo>
                      <a:pt x="242" y="566"/>
                    </a:lnTo>
                    <a:lnTo>
                      <a:pt x="230" y="513"/>
                    </a:lnTo>
                    <a:lnTo>
                      <a:pt x="258" y="470"/>
                    </a:lnTo>
                    <a:lnTo>
                      <a:pt x="197" y="407"/>
                    </a:lnTo>
                    <a:lnTo>
                      <a:pt x="140" y="336"/>
                    </a:lnTo>
                    <a:lnTo>
                      <a:pt x="144" y="269"/>
                    </a:lnTo>
                    <a:lnTo>
                      <a:pt x="112" y="250"/>
                    </a:lnTo>
                    <a:lnTo>
                      <a:pt x="83" y="257"/>
                    </a:lnTo>
                    <a:lnTo>
                      <a:pt x="69" y="222"/>
                    </a:lnTo>
                    <a:lnTo>
                      <a:pt x="0" y="220"/>
                    </a:lnTo>
                    <a:lnTo>
                      <a:pt x="14" y="131"/>
                    </a:lnTo>
                    <a:lnTo>
                      <a:pt x="69" y="124"/>
                    </a:lnTo>
                    <a:lnTo>
                      <a:pt x="81" y="98"/>
                    </a:lnTo>
                    <a:lnTo>
                      <a:pt x="122" y="100"/>
                    </a:lnTo>
                    <a:lnTo>
                      <a:pt x="175" y="76"/>
                    </a:lnTo>
                    <a:lnTo>
                      <a:pt x="203" y="76"/>
                    </a:lnTo>
                    <a:lnTo>
                      <a:pt x="215" y="15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" name="Freeform 86"/>
              <p:cNvSpPr/>
              <p:nvPr/>
            </p:nvSpPr>
            <p:spPr bwMode="gray">
              <a:xfrm>
                <a:off x="7786722" y="4559943"/>
                <a:ext cx="174088" cy="232605"/>
              </a:xfrm>
              <a:custGeom>
                <a:cxnLst>
                  <a:cxn ang="0">
                    <a:pos x="0" y="0"/>
                  </a:cxn>
                  <a:cxn ang="0">
                    <a:pos x="2" y="6"/>
                  </a:cxn>
                  <a:cxn ang="0">
                    <a:pos x="8" y="18"/>
                  </a:cxn>
                  <a:cxn ang="0">
                    <a:pos x="13" y="34"/>
                  </a:cxn>
                  <a:cxn ang="0">
                    <a:pos x="19" y="52"/>
                  </a:cxn>
                  <a:cxn ang="0">
                    <a:pos x="21" y="65"/>
                  </a:cxn>
                  <a:cxn ang="0">
                    <a:pos x="23" y="83"/>
                  </a:cxn>
                  <a:cxn ang="0">
                    <a:pos x="31" y="103"/>
                  </a:cxn>
                  <a:cxn ang="0">
                    <a:pos x="41" y="121"/>
                  </a:cxn>
                  <a:cxn ang="0">
                    <a:pos x="47" y="136"/>
                  </a:cxn>
                  <a:cxn ang="0">
                    <a:pos x="49" y="142"/>
                  </a:cxn>
                  <a:cxn ang="0">
                    <a:pos x="59" y="148"/>
                  </a:cxn>
                  <a:cxn ang="0">
                    <a:pos x="69" y="154"/>
                  </a:cxn>
                  <a:cxn ang="0">
                    <a:pos x="82" y="156"/>
                  </a:cxn>
                  <a:cxn ang="0">
                    <a:pos x="94" y="156"/>
                  </a:cxn>
                  <a:cxn ang="0">
                    <a:pos x="106" y="150"/>
                  </a:cxn>
                  <a:cxn ang="0">
                    <a:pos x="114" y="138"/>
                  </a:cxn>
                  <a:cxn ang="0">
                    <a:pos x="116" y="123"/>
                  </a:cxn>
                  <a:cxn ang="0">
                    <a:pos x="108" y="107"/>
                  </a:cxn>
                  <a:cxn ang="0">
                    <a:pos x="94" y="91"/>
                  </a:cxn>
                  <a:cxn ang="0">
                    <a:pos x="76" y="77"/>
                  </a:cxn>
                  <a:cxn ang="0">
                    <a:pos x="59" y="65"/>
                  </a:cxn>
                  <a:cxn ang="0">
                    <a:pos x="43" y="54"/>
                  </a:cxn>
                  <a:cxn ang="0">
                    <a:pos x="37" y="46"/>
                  </a:cxn>
                  <a:cxn ang="0">
                    <a:pos x="31" y="34"/>
                  </a:cxn>
                  <a:cxn ang="0">
                    <a:pos x="21" y="22"/>
                  </a:cxn>
                  <a:cxn ang="0">
                    <a:pos x="12" y="12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b="b" l="0" r="r" t="0"/>
                <a:pathLst>
                  <a:path h="156" w="115">
                    <a:moveTo>
                      <a:pt x="0" y="0"/>
                    </a:moveTo>
                    <a:lnTo>
                      <a:pt x="2" y="6"/>
                    </a:lnTo>
                    <a:lnTo>
                      <a:pt x="8" y="18"/>
                    </a:lnTo>
                    <a:lnTo>
                      <a:pt x="13" y="34"/>
                    </a:lnTo>
                    <a:lnTo>
                      <a:pt x="19" y="52"/>
                    </a:lnTo>
                    <a:lnTo>
                      <a:pt x="21" y="65"/>
                    </a:lnTo>
                    <a:lnTo>
                      <a:pt x="23" y="83"/>
                    </a:lnTo>
                    <a:lnTo>
                      <a:pt x="31" y="103"/>
                    </a:lnTo>
                    <a:lnTo>
                      <a:pt x="41" y="121"/>
                    </a:lnTo>
                    <a:lnTo>
                      <a:pt x="47" y="136"/>
                    </a:lnTo>
                    <a:lnTo>
                      <a:pt x="49" y="142"/>
                    </a:lnTo>
                    <a:lnTo>
                      <a:pt x="59" y="148"/>
                    </a:lnTo>
                    <a:lnTo>
                      <a:pt x="69" y="154"/>
                    </a:lnTo>
                    <a:lnTo>
                      <a:pt x="82" y="156"/>
                    </a:lnTo>
                    <a:lnTo>
                      <a:pt x="94" y="156"/>
                    </a:lnTo>
                    <a:lnTo>
                      <a:pt x="106" y="150"/>
                    </a:lnTo>
                    <a:lnTo>
                      <a:pt x="114" y="138"/>
                    </a:lnTo>
                    <a:lnTo>
                      <a:pt x="116" y="123"/>
                    </a:lnTo>
                    <a:lnTo>
                      <a:pt x="108" y="107"/>
                    </a:lnTo>
                    <a:lnTo>
                      <a:pt x="94" y="91"/>
                    </a:lnTo>
                    <a:lnTo>
                      <a:pt x="76" y="77"/>
                    </a:lnTo>
                    <a:lnTo>
                      <a:pt x="59" y="65"/>
                    </a:lnTo>
                    <a:lnTo>
                      <a:pt x="43" y="54"/>
                    </a:lnTo>
                    <a:lnTo>
                      <a:pt x="37" y="46"/>
                    </a:lnTo>
                    <a:lnTo>
                      <a:pt x="31" y="34"/>
                    </a:lnTo>
                    <a:lnTo>
                      <a:pt x="21" y="22"/>
                    </a:lnTo>
                    <a:lnTo>
                      <a:pt x="12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" name="Freeform 87"/>
              <p:cNvSpPr/>
              <p:nvPr/>
            </p:nvSpPr>
            <p:spPr bwMode="gray">
              <a:xfrm>
                <a:off x="7786722" y="4559943"/>
                <a:ext cx="174088" cy="232605"/>
              </a:xfrm>
              <a:custGeom>
                <a:cxnLst>
                  <a:cxn ang="0">
                    <a:pos x="0" y="0"/>
                  </a:cxn>
                  <a:cxn ang="0">
                    <a:pos x="2" y="6"/>
                  </a:cxn>
                  <a:cxn ang="0">
                    <a:pos x="8" y="18"/>
                  </a:cxn>
                  <a:cxn ang="0">
                    <a:pos x="13" y="34"/>
                  </a:cxn>
                  <a:cxn ang="0">
                    <a:pos x="19" y="52"/>
                  </a:cxn>
                  <a:cxn ang="0">
                    <a:pos x="21" y="65"/>
                  </a:cxn>
                  <a:cxn ang="0">
                    <a:pos x="23" y="83"/>
                  </a:cxn>
                  <a:cxn ang="0">
                    <a:pos x="31" y="103"/>
                  </a:cxn>
                  <a:cxn ang="0">
                    <a:pos x="41" y="121"/>
                  </a:cxn>
                  <a:cxn ang="0">
                    <a:pos x="47" y="136"/>
                  </a:cxn>
                  <a:cxn ang="0">
                    <a:pos x="49" y="142"/>
                  </a:cxn>
                  <a:cxn ang="0">
                    <a:pos x="59" y="148"/>
                  </a:cxn>
                  <a:cxn ang="0">
                    <a:pos x="69" y="154"/>
                  </a:cxn>
                  <a:cxn ang="0">
                    <a:pos x="82" y="156"/>
                  </a:cxn>
                  <a:cxn ang="0">
                    <a:pos x="94" y="156"/>
                  </a:cxn>
                  <a:cxn ang="0">
                    <a:pos x="106" y="150"/>
                  </a:cxn>
                  <a:cxn ang="0">
                    <a:pos x="114" y="138"/>
                  </a:cxn>
                  <a:cxn ang="0">
                    <a:pos x="116" y="123"/>
                  </a:cxn>
                  <a:cxn ang="0">
                    <a:pos x="108" y="107"/>
                  </a:cxn>
                  <a:cxn ang="0">
                    <a:pos x="94" y="91"/>
                  </a:cxn>
                  <a:cxn ang="0">
                    <a:pos x="76" y="77"/>
                  </a:cxn>
                  <a:cxn ang="0">
                    <a:pos x="59" y="65"/>
                  </a:cxn>
                  <a:cxn ang="0">
                    <a:pos x="43" y="54"/>
                  </a:cxn>
                  <a:cxn ang="0">
                    <a:pos x="37" y="46"/>
                  </a:cxn>
                  <a:cxn ang="0">
                    <a:pos x="31" y="34"/>
                  </a:cxn>
                  <a:cxn ang="0">
                    <a:pos x="21" y="22"/>
                  </a:cxn>
                  <a:cxn ang="0">
                    <a:pos x="12" y="12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b="b" l="0" r="r" t="0"/>
                <a:pathLst>
                  <a:path h="156" w="115">
                    <a:moveTo>
                      <a:pt x="0" y="0"/>
                    </a:moveTo>
                    <a:lnTo>
                      <a:pt x="2" y="6"/>
                    </a:lnTo>
                    <a:lnTo>
                      <a:pt x="8" y="18"/>
                    </a:lnTo>
                    <a:lnTo>
                      <a:pt x="13" y="34"/>
                    </a:lnTo>
                    <a:lnTo>
                      <a:pt x="19" y="52"/>
                    </a:lnTo>
                    <a:lnTo>
                      <a:pt x="21" y="65"/>
                    </a:lnTo>
                    <a:lnTo>
                      <a:pt x="23" y="83"/>
                    </a:lnTo>
                    <a:lnTo>
                      <a:pt x="31" y="103"/>
                    </a:lnTo>
                    <a:lnTo>
                      <a:pt x="41" y="121"/>
                    </a:lnTo>
                    <a:lnTo>
                      <a:pt x="47" y="136"/>
                    </a:lnTo>
                    <a:lnTo>
                      <a:pt x="49" y="142"/>
                    </a:lnTo>
                    <a:lnTo>
                      <a:pt x="59" y="148"/>
                    </a:lnTo>
                    <a:lnTo>
                      <a:pt x="69" y="154"/>
                    </a:lnTo>
                    <a:lnTo>
                      <a:pt x="82" y="156"/>
                    </a:lnTo>
                    <a:lnTo>
                      <a:pt x="94" y="156"/>
                    </a:lnTo>
                    <a:lnTo>
                      <a:pt x="106" y="150"/>
                    </a:lnTo>
                    <a:lnTo>
                      <a:pt x="114" y="138"/>
                    </a:lnTo>
                    <a:lnTo>
                      <a:pt x="116" y="123"/>
                    </a:lnTo>
                    <a:lnTo>
                      <a:pt x="108" y="107"/>
                    </a:lnTo>
                    <a:lnTo>
                      <a:pt x="94" y="91"/>
                    </a:lnTo>
                    <a:lnTo>
                      <a:pt x="76" y="77"/>
                    </a:lnTo>
                    <a:lnTo>
                      <a:pt x="59" y="65"/>
                    </a:lnTo>
                    <a:lnTo>
                      <a:pt x="43" y="54"/>
                    </a:lnTo>
                    <a:lnTo>
                      <a:pt x="37" y="46"/>
                    </a:lnTo>
                    <a:lnTo>
                      <a:pt x="31" y="34"/>
                    </a:lnTo>
                    <a:lnTo>
                      <a:pt x="21" y="22"/>
                    </a:lnTo>
                    <a:lnTo>
                      <a:pt x="12" y="12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" name="Freeform 88"/>
              <p:cNvSpPr/>
              <p:nvPr/>
            </p:nvSpPr>
            <p:spPr bwMode="gray">
              <a:xfrm>
                <a:off x="7384418" y="4236638"/>
                <a:ext cx="111182" cy="95090"/>
              </a:xfrm>
              <a:custGeom>
                <a:cxnLst>
                  <a:cxn ang="0">
                    <a:pos x="0" y="45"/>
                  </a:cxn>
                  <a:cxn ang="0">
                    <a:pos x="33" y="0"/>
                  </a:cxn>
                  <a:cxn ang="0">
                    <a:pos x="73" y="14"/>
                  </a:cxn>
                  <a:cxn ang="0">
                    <a:pos x="75" y="49"/>
                  </a:cxn>
                  <a:cxn ang="0">
                    <a:pos x="32" y="63"/>
                  </a:cxn>
                  <a:cxn ang="0">
                    <a:pos x="0" y="45"/>
                  </a:cxn>
                </a:cxnLst>
                <a:rect b="b" l="0" r="r" t="0"/>
                <a:pathLst>
                  <a:path h="62" w="75">
                    <a:moveTo>
                      <a:pt x="0" y="45"/>
                    </a:moveTo>
                    <a:lnTo>
                      <a:pt x="33" y="0"/>
                    </a:lnTo>
                    <a:lnTo>
                      <a:pt x="73" y="14"/>
                    </a:lnTo>
                    <a:lnTo>
                      <a:pt x="75" y="49"/>
                    </a:lnTo>
                    <a:lnTo>
                      <a:pt x="32" y="63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" name="Freeform 89"/>
              <p:cNvSpPr/>
              <p:nvPr/>
            </p:nvSpPr>
            <p:spPr bwMode="gray">
              <a:xfrm>
                <a:off x="7384418" y="4236638"/>
                <a:ext cx="111182" cy="95090"/>
              </a:xfrm>
              <a:custGeom>
                <a:cxnLst>
                  <a:cxn ang="0">
                    <a:pos x="0" y="45"/>
                  </a:cxn>
                  <a:cxn ang="0">
                    <a:pos x="33" y="0"/>
                  </a:cxn>
                  <a:cxn ang="0">
                    <a:pos x="73" y="14"/>
                  </a:cxn>
                  <a:cxn ang="0">
                    <a:pos x="75" y="49"/>
                  </a:cxn>
                  <a:cxn ang="0">
                    <a:pos x="32" y="63"/>
                  </a:cxn>
                  <a:cxn ang="0">
                    <a:pos x="0" y="45"/>
                  </a:cxn>
                </a:cxnLst>
                <a:rect b="b" l="0" r="r" t="0"/>
                <a:pathLst>
                  <a:path h="62" w="75">
                    <a:moveTo>
                      <a:pt x="0" y="45"/>
                    </a:moveTo>
                    <a:lnTo>
                      <a:pt x="33" y="0"/>
                    </a:lnTo>
                    <a:lnTo>
                      <a:pt x="73" y="14"/>
                    </a:lnTo>
                    <a:lnTo>
                      <a:pt x="75" y="49"/>
                    </a:lnTo>
                    <a:lnTo>
                      <a:pt x="32" y="63"/>
                    </a:lnTo>
                    <a:lnTo>
                      <a:pt x="0" y="4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" name="Freeform 90"/>
              <p:cNvSpPr/>
              <p:nvPr/>
            </p:nvSpPr>
            <p:spPr bwMode="gray">
              <a:xfrm>
                <a:off x="7546803" y="4287840"/>
                <a:ext cx="111182" cy="155070"/>
              </a:xfrm>
              <a:custGeom>
                <a:cxnLst>
                  <a:cxn ang="0">
                    <a:pos x="0" y="40"/>
                  </a:cxn>
                  <a:cxn ang="0">
                    <a:pos x="34" y="0"/>
                  </a:cxn>
                  <a:cxn ang="0">
                    <a:pos x="63" y="48"/>
                  </a:cxn>
                  <a:cxn ang="0">
                    <a:pos x="73" y="105"/>
                  </a:cxn>
                  <a:cxn ang="0">
                    <a:pos x="34" y="77"/>
                  </a:cxn>
                  <a:cxn ang="0">
                    <a:pos x="0" y="40"/>
                  </a:cxn>
                </a:cxnLst>
                <a:rect b="b" l="0" r="r" t="0"/>
                <a:pathLst>
                  <a:path h="105" w="73">
                    <a:moveTo>
                      <a:pt x="0" y="40"/>
                    </a:moveTo>
                    <a:lnTo>
                      <a:pt x="34" y="0"/>
                    </a:lnTo>
                    <a:lnTo>
                      <a:pt x="63" y="48"/>
                    </a:lnTo>
                    <a:lnTo>
                      <a:pt x="73" y="105"/>
                    </a:lnTo>
                    <a:lnTo>
                      <a:pt x="34" y="77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21" name="Freeform 91"/>
              <p:cNvSpPr/>
              <p:nvPr/>
            </p:nvSpPr>
            <p:spPr bwMode="gray">
              <a:xfrm>
                <a:off x="7546803" y="4287840"/>
                <a:ext cx="111182" cy="155070"/>
              </a:xfrm>
              <a:custGeom>
                <a:cxnLst>
                  <a:cxn ang="0">
                    <a:pos x="0" y="40"/>
                  </a:cxn>
                  <a:cxn ang="0">
                    <a:pos x="34" y="0"/>
                  </a:cxn>
                  <a:cxn ang="0">
                    <a:pos x="63" y="48"/>
                  </a:cxn>
                  <a:cxn ang="0">
                    <a:pos x="73" y="105"/>
                  </a:cxn>
                  <a:cxn ang="0">
                    <a:pos x="34" y="77"/>
                  </a:cxn>
                  <a:cxn ang="0">
                    <a:pos x="0" y="40"/>
                  </a:cxn>
                </a:cxnLst>
                <a:rect b="b" l="0" r="r" t="0"/>
                <a:pathLst>
                  <a:path h="105" w="73">
                    <a:moveTo>
                      <a:pt x="0" y="40"/>
                    </a:moveTo>
                    <a:lnTo>
                      <a:pt x="34" y="0"/>
                    </a:lnTo>
                    <a:lnTo>
                      <a:pt x="63" y="48"/>
                    </a:lnTo>
                    <a:lnTo>
                      <a:pt x="73" y="105"/>
                    </a:lnTo>
                    <a:lnTo>
                      <a:pt x="34" y="77"/>
                    </a:lnTo>
                    <a:lnTo>
                      <a:pt x="0" y="4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" name="Freeform 92"/>
              <p:cNvSpPr/>
              <p:nvPr/>
            </p:nvSpPr>
            <p:spPr bwMode="gray">
              <a:xfrm>
                <a:off x="6594441" y="3064837"/>
                <a:ext cx="1480477" cy="994787"/>
              </a:xfrm>
              <a:custGeom>
                <a:cxnLst>
                  <a:cxn ang="0">
                    <a:pos x="327" y="2"/>
                  </a:cxn>
                  <a:cxn ang="0">
                    <a:pos x="353" y="13"/>
                  </a:cxn>
                  <a:cxn ang="0">
                    <a:pos x="384" y="21"/>
                  </a:cxn>
                  <a:cxn ang="0">
                    <a:pos x="414" y="9"/>
                  </a:cxn>
                  <a:cxn ang="0">
                    <a:pos x="447" y="2"/>
                  </a:cxn>
                  <a:cxn ang="0">
                    <a:pos x="479" y="23"/>
                  </a:cxn>
                  <a:cxn ang="0">
                    <a:pos x="500" y="63"/>
                  </a:cxn>
                  <a:cxn ang="0">
                    <a:pos x="504" y="98"/>
                  </a:cxn>
                  <a:cxn ang="0">
                    <a:pos x="512" y="129"/>
                  </a:cxn>
                  <a:cxn ang="0">
                    <a:pos x="534" y="151"/>
                  </a:cxn>
                  <a:cxn ang="0">
                    <a:pos x="567" y="157"/>
                  </a:cxn>
                  <a:cxn ang="0">
                    <a:pos x="599" y="153"/>
                  </a:cxn>
                  <a:cxn ang="0">
                    <a:pos x="617" y="133"/>
                  </a:cxn>
                  <a:cxn ang="0">
                    <a:pos x="642" y="96"/>
                  </a:cxn>
                  <a:cxn ang="0">
                    <a:pos x="668" y="61"/>
                  </a:cxn>
                  <a:cxn ang="0">
                    <a:pos x="703" y="27"/>
                  </a:cxn>
                  <a:cxn ang="0">
                    <a:pos x="737" y="9"/>
                  </a:cxn>
                  <a:cxn ang="0">
                    <a:pos x="764" y="19"/>
                  </a:cxn>
                  <a:cxn ang="0">
                    <a:pos x="802" y="37"/>
                  </a:cxn>
                  <a:cxn ang="0">
                    <a:pos x="851" y="47"/>
                  </a:cxn>
                  <a:cxn ang="0">
                    <a:pos x="896" y="37"/>
                  </a:cxn>
                  <a:cxn ang="0">
                    <a:pos x="937" y="29"/>
                  </a:cxn>
                  <a:cxn ang="0">
                    <a:pos x="967" y="21"/>
                  </a:cxn>
                  <a:cxn ang="0">
                    <a:pos x="985" y="21"/>
                  </a:cxn>
                  <a:cxn ang="0">
                    <a:pos x="987" y="51"/>
                  </a:cxn>
                  <a:cxn ang="0">
                    <a:pos x="983" y="92"/>
                  </a:cxn>
                  <a:cxn ang="0">
                    <a:pos x="973" y="124"/>
                  </a:cxn>
                  <a:cxn ang="0">
                    <a:pos x="951" y="128"/>
                  </a:cxn>
                  <a:cxn ang="0">
                    <a:pos x="926" y="124"/>
                  </a:cxn>
                  <a:cxn ang="0">
                    <a:pos x="902" y="131"/>
                  </a:cxn>
                  <a:cxn ang="0">
                    <a:pos x="865" y="167"/>
                  </a:cxn>
                  <a:cxn ang="0">
                    <a:pos x="821" y="198"/>
                  </a:cxn>
                  <a:cxn ang="0">
                    <a:pos x="792" y="206"/>
                  </a:cxn>
                  <a:cxn ang="0">
                    <a:pos x="766" y="208"/>
                  </a:cxn>
                  <a:cxn ang="0">
                    <a:pos x="758" y="222"/>
                  </a:cxn>
                  <a:cxn ang="0">
                    <a:pos x="764" y="253"/>
                  </a:cxn>
                  <a:cxn ang="0">
                    <a:pos x="760" y="289"/>
                  </a:cxn>
                  <a:cxn ang="0">
                    <a:pos x="743" y="311"/>
                  </a:cxn>
                  <a:cxn ang="0">
                    <a:pos x="709" y="316"/>
                  </a:cxn>
                  <a:cxn ang="0">
                    <a:pos x="685" y="318"/>
                  </a:cxn>
                  <a:cxn ang="0">
                    <a:pos x="682" y="338"/>
                  </a:cxn>
                  <a:cxn ang="0">
                    <a:pos x="682" y="374"/>
                  </a:cxn>
                  <a:cxn ang="0">
                    <a:pos x="674" y="405"/>
                  </a:cxn>
                  <a:cxn ang="0">
                    <a:pos x="654" y="425"/>
                  </a:cxn>
                  <a:cxn ang="0">
                    <a:pos x="630" y="444"/>
                  </a:cxn>
                  <a:cxn ang="0">
                    <a:pos x="622" y="474"/>
                  </a:cxn>
                  <a:cxn ang="0">
                    <a:pos x="609" y="494"/>
                  </a:cxn>
                  <a:cxn ang="0">
                    <a:pos x="558" y="511"/>
                  </a:cxn>
                  <a:cxn ang="0">
                    <a:pos x="518" y="572"/>
                  </a:cxn>
                  <a:cxn ang="0">
                    <a:pos x="424" y="594"/>
                  </a:cxn>
                  <a:cxn ang="0">
                    <a:pos x="357" y="627"/>
                  </a:cxn>
                  <a:cxn ang="0">
                    <a:pos x="266" y="578"/>
                  </a:cxn>
                  <a:cxn ang="0">
                    <a:pos x="209" y="643"/>
                  </a:cxn>
                  <a:cxn ang="0">
                    <a:pos x="54" y="610"/>
                  </a:cxn>
                  <a:cxn ang="0">
                    <a:pos x="0" y="562"/>
                  </a:cxn>
                  <a:cxn ang="0">
                    <a:pos x="59" y="395"/>
                  </a:cxn>
                  <a:cxn ang="0">
                    <a:pos x="32" y="313"/>
                  </a:cxn>
                  <a:cxn ang="0">
                    <a:pos x="107" y="181"/>
                  </a:cxn>
                  <a:cxn ang="0">
                    <a:pos x="201" y="88"/>
                  </a:cxn>
                  <a:cxn ang="0">
                    <a:pos x="323" y="0"/>
                  </a:cxn>
                </a:cxnLst>
                <a:rect b="b" l="0" r="r" t="0"/>
                <a:pathLst>
                  <a:path h="663" w="985">
                    <a:moveTo>
                      <a:pt x="323" y="0"/>
                    </a:moveTo>
                    <a:lnTo>
                      <a:pt x="327" y="2"/>
                    </a:lnTo>
                    <a:lnTo>
                      <a:pt x="339" y="7"/>
                    </a:lnTo>
                    <a:lnTo>
                      <a:pt x="353" y="13"/>
                    </a:lnTo>
                    <a:lnTo>
                      <a:pt x="369" y="19"/>
                    </a:lnTo>
                    <a:lnTo>
                      <a:pt x="384" y="21"/>
                    </a:lnTo>
                    <a:lnTo>
                      <a:pt x="398" y="19"/>
                    </a:lnTo>
                    <a:lnTo>
                      <a:pt x="414" y="9"/>
                    </a:lnTo>
                    <a:lnTo>
                      <a:pt x="432" y="2"/>
                    </a:lnTo>
                    <a:lnTo>
                      <a:pt x="447" y="2"/>
                    </a:lnTo>
                    <a:lnTo>
                      <a:pt x="463" y="7"/>
                    </a:lnTo>
                    <a:lnTo>
                      <a:pt x="479" y="23"/>
                    </a:lnTo>
                    <a:lnTo>
                      <a:pt x="493" y="43"/>
                    </a:lnTo>
                    <a:lnTo>
                      <a:pt x="500" y="63"/>
                    </a:lnTo>
                    <a:lnTo>
                      <a:pt x="504" y="82"/>
                    </a:lnTo>
                    <a:lnTo>
                      <a:pt x="504" y="98"/>
                    </a:lnTo>
                    <a:lnTo>
                      <a:pt x="508" y="114"/>
                    </a:lnTo>
                    <a:lnTo>
                      <a:pt x="512" y="129"/>
                    </a:lnTo>
                    <a:lnTo>
                      <a:pt x="522" y="143"/>
                    </a:lnTo>
                    <a:lnTo>
                      <a:pt x="534" y="151"/>
                    </a:lnTo>
                    <a:lnTo>
                      <a:pt x="550" y="155"/>
                    </a:lnTo>
                    <a:lnTo>
                      <a:pt x="567" y="157"/>
                    </a:lnTo>
                    <a:lnTo>
                      <a:pt x="585" y="157"/>
                    </a:lnTo>
                    <a:lnTo>
                      <a:pt x="599" y="153"/>
                    </a:lnTo>
                    <a:lnTo>
                      <a:pt x="609" y="147"/>
                    </a:lnTo>
                    <a:lnTo>
                      <a:pt x="617" y="133"/>
                    </a:lnTo>
                    <a:lnTo>
                      <a:pt x="628" y="116"/>
                    </a:lnTo>
                    <a:lnTo>
                      <a:pt x="642" y="96"/>
                    </a:lnTo>
                    <a:lnTo>
                      <a:pt x="656" y="76"/>
                    </a:lnTo>
                    <a:lnTo>
                      <a:pt x="668" y="61"/>
                    </a:lnTo>
                    <a:lnTo>
                      <a:pt x="683" y="43"/>
                    </a:lnTo>
                    <a:lnTo>
                      <a:pt x="703" y="27"/>
                    </a:lnTo>
                    <a:lnTo>
                      <a:pt x="723" y="15"/>
                    </a:lnTo>
                    <a:lnTo>
                      <a:pt x="737" y="9"/>
                    </a:lnTo>
                    <a:lnTo>
                      <a:pt x="748" y="11"/>
                    </a:lnTo>
                    <a:lnTo>
                      <a:pt x="764" y="19"/>
                    </a:lnTo>
                    <a:lnTo>
                      <a:pt x="782" y="27"/>
                    </a:lnTo>
                    <a:lnTo>
                      <a:pt x="802" y="37"/>
                    </a:lnTo>
                    <a:lnTo>
                      <a:pt x="823" y="45"/>
                    </a:lnTo>
                    <a:lnTo>
                      <a:pt x="851" y="47"/>
                    </a:lnTo>
                    <a:lnTo>
                      <a:pt x="874" y="43"/>
                    </a:lnTo>
                    <a:lnTo>
                      <a:pt x="896" y="37"/>
                    </a:lnTo>
                    <a:lnTo>
                      <a:pt x="920" y="33"/>
                    </a:lnTo>
                    <a:lnTo>
                      <a:pt x="937" y="29"/>
                    </a:lnTo>
                    <a:lnTo>
                      <a:pt x="953" y="25"/>
                    </a:lnTo>
                    <a:lnTo>
                      <a:pt x="967" y="21"/>
                    </a:lnTo>
                    <a:lnTo>
                      <a:pt x="979" y="19"/>
                    </a:lnTo>
                    <a:lnTo>
                      <a:pt x="985" y="21"/>
                    </a:lnTo>
                    <a:lnTo>
                      <a:pt x="987" y="31"/>
                    </a:lnTo>
                    <a:lnTo>
                      <a:pt x="987" y="51"/>
                    </a:lnTo>
                    <a:lnTo>
                      <a:pt x="985" y="70"/>
                    </a:lnTo>
                    <a:lnTo>
                      <a:pt x="983" y="92"/>
                    </a:lnTo>
                    <a:lnTo>
                      <a:pt x="979" y="112"/>
                    </a:lnTo>
                    <a:lnTo>
                      <a:pt x="973" y="124"/>
                    </a:lnTo>
                    <a:lnTo>
                      <a:pt x="963" y="128"/>
                    </a:lnTo>
                    <a:lnTo>
                      <a:pt x="951" y="128"/>
                    </a:lnTo>
                    <a:lnTo>
                      <a:pt x="937" y="126"/>
                    </a:lnTo>
                    <a:lnTo>
                      <a:pt x="926" y="124"/>
                    </a:lnTo>
                    <a:lnTo>
                      <a:pt x="912" y="126"/>
                    </a:lnTo>
                    <a:lnTo>
                      <a:pt x="902" y="131"/>
                    </a:lnTo>
                    <a:lnTo>
                      <a:pt x="886" y="147"/>
                    </a:lnTo>
                    <a:lnTo>
                      <a:pt x="865" y="167"/>
                    </a:lnTo>
                    <a:lnTo>
                      <a:pt x="843" y="185"/>
                    </a:lnTo>
                    <a:lnTo>
                      <a:pt x="821" y="198"/>
                    </a:lnTo>
                    <a:lnTo>
                      <a:pt x="807" y="204"/>
                    </a:lnTo>
                    <a:lnTo>
                      <a:pt x="792" y="206"/>
                    </a:lnTo>
                    <a:lnTo>
                      <a:pt x="778" y="206"/>
                    </a:lnTo>
                    <a:lnTo>
                      <a:pt x="766" y="208"/>
                    </a:lnTo>
                    <a:lnTo>
                      <a:pt x="760" y="212"/>
                    </a:lnTo>
                    <a:lnTo>
                      <a:pt x="758" y="222"/>
                    </a:lnTo>
                    <a:lnTo>
                      <a:pt x="762" y="236"/>
                    </a:lnTo>
                    <a:lnTo>
                      <a:pt x="764" y="253"/>
                    </a:lnTo>
                    <a:lnTo>
                      <a:pt x="764" y="271"/>
                    </a:lnTo>
                    <a:lnTo>
                      <a:pt x="760" y="289"/>
                    </a:lnTo>
                    <a:lnTo>
                      <a:pt x="754" y="303"/>
                    </a:lnTo>
                    <a:lnTo>
                      <a:pt x="743" y="311"/>
                    </a:lnTo>
                    <a:lnTo>
                      <a:pt x="725" y="316"/>
                    </a:lnTo>
                    <a:lnTo>
                      <a:pt x="709" y="316"/>
                    </a:lnTo>
                    <a:lnTo>
                      <a:pt x="695" y="316"/>
                    </a:lnTo>
                    <a:lnTo>
                      <a:pt x="685" y="318"/>
                    </a:lnTo>
                    <a:lnTo>
                      <a:pt x="682" y="326"/>
                    </a:lnTo>
                    <a:lnTo>
                      <a:pt x="682" y="338"/>
                    </a:lnTo>
                    <a:lnTo>
                      <a:pt x="682" y="356"/>
                    </a:lnTo>
                    <a:lnTo>
                      <a:pt x="682" y="374"/>
                    </a:lnTo>
                    <a:lnTo>
                      <a:pt x="680" y="391"/>
                    </a:lnTo>
                    <a:lnTo>
                      <a:pt x="674" y="405"/>
                    </a:lnTo>
                    <a:lnTo>
                      <a:pt x="668" y="415"/>
                    </a:lnTo>
                    <a:lnTo>
                      <a:pt x="654" y="425"/>
                    </a:lnTo>
                    <a:lnTo>
                      <a:pt x="640" y="433"/>
                    </a:lnTo>
                    <a:lnTo>
                      <a:pt x="630" y="444"/>
                    </a:lnTo>
                    <a:lnTo>
                      <a:pt x="626" y="458"/>
                    </a:lnTo>
                    <a:lnTo>
                      <a:pt x="622" y="474"/>
                    </a:lnTo>
                    <a:lnTo>
                      <a:pt x="617" y="486"/>
                    </a:lnTo>
                    <a:lnTo>
                      <a:pt x="609" y="494"/>
                    </a:lnTo>
                    <a:lnTo>
                      <a:pt x="605" y="496"/>
                    </a:lnTo>
                    <a:lnTo>
                      <a:pt x="558" y="511"/>
                    </a:lnTo>
                    <a:lnTo>
                      <a:pt x="546" y="572"/>
                    </a:lnTo>
                    <a:lnTo>
                      <a:pt x="518" y="572"/>
                    </a:lnTo>
                    <a:lnTo>
                      <a:pt x="461" y="598"/>
                    </a:lnTo>
                    <a:lnTo>
                      <a:pt x="424" y="594"/>
                    </a:lnTo>
                    <a:lnTo>
                      <a:pt x="412" y="620"/>
                    </a:lnTo>
                    <a:lnTo>
                      <a:pt x="357" y="627"/>
                    </a:lnTo>
                    <a:lnTo>
                      <a:pt x="327" y="643"/>
                    </a:lnTo>
                    <a:lnTo>
                      <a:pt x="266" y="578"/>
                    </a:lnTo>
                    <a:lnTo>
                      <a:pt x="229" y="596"/>
                    </a:lnTo>
                    <a:lnTo>
                      <a:pt x="209" y="643"/>
                    </a:lnTo>
                    <a:lnTo>
                      <a:pt x="105" y="663"/>
                    </a:lnTo>
                    <a:lnTo>
                      <a:pt x="54" y="610"/>
                    </a:lnTo>
                    <a:lnTo>
                      <a:pt x="4" y="612"/>
                    </a:lnTo>
                    <a:lnTo>
                      <a:pt x="0" y="562"/>
                    </a:lnTo>
                    <a:lnTo>
                      <a:pt x="69" y="482"/>
                    </a:lnTo>
                    <a:lnTo>
                      <a:pt x="59" y="395"/>
                    </a:lnTo>
                    <a:lnTo>
                      <a:pt x="28" y="350"/>
                    </a:lnTo>
                    <a:lnTo>
                      <a:pt x="32" y="313"/>
                    </a:lnTo>
                    <a:lnTo>
                      <a:pt x="87" y="265"/>
                    </a:lnTo>
                    <a:lnTo>
                      <a:pt x="107" y="181"/>
                    </a:lnTo>
                    <a:lnTo>
                      <a:pt x="168" y="143"/>
                    </a:lnTo>
                    <a:lnTo>
                      <a:pt x="201" y="88"/>
                    </a:lnTo>
                    <a:lnTo>
                      <a:pt x="266" y="84"/>
                    </a:lnTo>
                    <a:lnTo>
                      <a:pt x="32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23" name="Freeform 96"/>
              <p:cNvSpPr/>
              <p:nvPr/>
            </p:nvSpPr>
            <p:spPr bwMode="gray">
              <a:xfrm>
                <a:off x="6560794" y="2397745"/>
                <a:ext cx="364269" cy="419859"/>
              </a:xfrm>
              <a:custGeom>
                <a:cxnLst>
                  <a:cxn ang="0">
                    <a:pos x="173" y="248"/>
                  </a:cxn>
                  <a:cxn ang="0">
                    <a:pos x="140" y="250"/>
                  </a:cxn>
                  <a:cxn ang="0">
                    <a:pos x="116" y="279"/>
                  </a:cxn>
                  <a:cxn ang="0">
                    <a:pos x="41" y="273"/>
                  </a:cxn>
                  <a:cxn ang="0">
                    <a:pos x="2" y="250"/>
                  </a:cxn>
                  <a:cxn ang="0">
                    <a:pos x="0" y="179"/>
                  </a:cxn>
                  <a:cxn ang="0">
                    <a:pos x="21" y="159"/>
                  </a:cxn>
                  <a:cxn ang="0">
                    <a:pos x="41" y="118"/>
                  </a:cxn>
                  <a:cxn ang="0">
                    <a:pos x="17" y="106"/>
                  </a:cxn>
                  <a:cxn ang="0">
                    <a:pos x="25" y="86"/>
                  </a:cxn>
                  <a:cxn ang="0">
                    <a:pos x="53" y="80"/>
                  </a:cxn>
                  <a:cxn ang="0">
                    <a:pos x="82" y="39"/>
                  </a:cxn>
                  <a:cxn ang="0">
                    <a:pos x="106" y="12"/>
                  </a:cxn>
                  <a:cxn ang="0">
                    <a:pos x="132" y="0"/>
                  </a:cxn>
                  <a:cxn ang="0">
                    <a:pos x="175" y="49"/>
                  </a:cxn>
                  <a:cxn ang="0">
                    <a:pos x="216" y="49"/>
                  </a:cxn>
                  <a:cxn ang="0">
                    <a:pos x="230" y="100"/>
                  </a:cxn>
                  <a:cxn ang="0">
                    <a:pos x="242" y="139"/>
                  </a:cxn>
                  <a:cxn ang="0">
                    <a:pos x="216" y="163"/>
                  </a:cxn>
                  <a:cxn ang="0">
                    <a:pos x="214" y="214"/>
                  </a:cxn>
                  <a:cxn ang="0">
                    <a:pos x="173" y="248"/>
                  </a:cxn>
                </a:cxnLst>
                <a:rect b="b" l="0" r="r" t="0"/>
                <a:pathLst>
                  <a:path h="279" w="241">
                    <a:moveTo>
                      <a:pt x="173" y="248"/>
                    </a:moveTo>
                    <a:lnTo>
                      <a:pt x="140" y="250"/>
                    </a:lnTo>
                    <a:lnTo>
                      <a:pt x="116" y="279"/>
                    </a:lnTo>
                    <a:lnTo>
                      <a:pt x="41" y="273"/>
                    </a:lnTo>
                    <a:lnTo>
                      <a:pt x="2" y="250"/>
                    </a:lnTo>
                    <a:lnTo>
                      <a:pt x="0" y="179"/>
                    </a:lnTo>
                    <a:lnTo>
                      <a:pt x="21" y="159"/>
                    </a:lnTo>
                    <a:lnTo>
                      <a:pt x="41" y="118"/>
                    </a:lnTo>
                    <a:lnTo>
                      <a:pt x="17" y="106"/>
                    </a:lnTo>
                    <a:lnTo>
                      <a:pt x="25" y="86"/>
                    </a:lnTo>
                    <a:lnTo>
                      <a:pt x="53" y="80"/>
                    </a:lnTo>
                    <a:lnTo>
                      <a:pt x="82" y="39"/>
                    </a:lnTo>
                    <a:lnTo>
                      <a:pt x="106" y="12"/>
                    </a:lnTo>
                    <a:lnTo>
                      <a:pt x="132" y="0"/>
                    </a:lnTo>
                    <a:lnTo>
                      <a:pt x="175" y="49"/>
                    </a:lnTo>
                    <a:lnTo>
                      <a:pt x="216" y="49"/>
                    </a:lnTo>
                    <a:lnTo>
                      <a:pt x="230" y="100"/>
                    </a:lnTo>
                    <a:lnTo>
                      <a:pt x="242" y="139"/>
                    </a:lnTo>
                    <a:lnTo>
                      <a:pt x="216" y="163"/>
                    </a:lnTo>
                    <a:lnTo>
                      <a:pt x="214" y="214"/>
                    </a:lnTo>
                    <a:lnTo>
                      <a:pt x="173" y="2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" name="Freeform 98"/>
              <p:cNvSpPr/>
              <p:nvPr/>
            </p:nvSpPr>
            <p:spPr bwMode="gray">
              <a:xfrm>
                <a:off x="6822656" y="2652294"/>
                <a:ext cx="258937" cy="346713"/>
              </a:xfrm>
              <a:custGeom>
                <a:cxnLst>
                  <a:cxn ang="0">
                    <a:pos x="8" y="144"/>
                  </a:cxn>
                  <a:cxn ang="0">
                    <a:pos x="4" y="185"/>
                  </a:cxn>
                  <a:cxn ang="0">
                    <a:pos x="31" y="224"/>
                  </a:cxn>
                  <a:cxn ang="0">
                    <a:pos x="96" y="230"/>
                  </a:cxn>
                  <a:cxn ang="0">
                    <a:pos x="148" y="215"/>
                  </a:cxn>
                  <a:cxn ang="0">
                    <a:pos x="152" y="154"/>
                  </a:cxn>
                  <a:cxn ang="0">
                    <a:pos x="171" y="108"/>
                  </a:cxn>
                  <a:cxn ang="0">
                    <a:pos x="163" y="79"/>
                  </a:cxn>
                  <a:cxn ang="0">
                    <a:pos x="138" y="59"/>
                  </a:cxn>
                  <a:cxn ang="0">
                    <a:pos x="98" y="35"/>
                  </a:cxn>
                  <a:cxn ang="0">
                    <a:pos x="98" y="4"/>
                  </a:cxn>
                  <a:cxn ang="0">
                    <a:pos x="45" y="0"/>
                  </a:cxn>
                  <a:cxn ang="0">
                    <a:pos x="41" y="45"/>
                  </a:cxn>
                  <a:cxn ang="0">
                    <a:pos x="0" y="79"/>
                  </a:cxn>
                  <a:cxn ang="0">
                    <a:pos x="8" y="144"/>
                  </a:cxn>
                </a:cxnLst>
                <a:rect b="b" l="0" r="r" t="0"/>
                <a:pathLst>
                  <a:path h="230" w="171">
                    <a:moveTo>
                      <a:pt x="8" y="144"/>
                    </a:moveTo>
                    <a:lnTo>
                      <a:pt x="4" y="185"/>
                    </a:lnTo>
                    <a:lnTo>
                      <a:pt x="31" y="224"/>
                    </a:lnTo>
                    <a:lnTo>
                      <a:pt x="96" y="230"/>
                    </a:lnTo>
                    <a:lnTo>
                      <a:pt x="148" y="215"/>
                    </a:lnTo>
                    <a:lnTo>
                      <a:pt x="152" y="154"/>
                    </a:lnTo>
                    <a:lnTo>
                      <a:pt x="171" y="108"/>
                    </a:lnTo>
                    <a:lnTo>
                      <a:pt x="163" y="79"/>
                    </a:lnTo>
                    <a:lnTo>
                      <a:pt x="138" y="59"/>
                    </a:lnTo>
                    <a:lnTo>
                      <a:pt x="98" y="35"/>
                    </a:lnTo>
                    <a:lnTo>
                      <a:pt x="98" y="4"/>
                    </a:lnTo>
                    <a:lnTo>
                      <a:pt x="45" y="0"/>
                    </a:lnTo>
                    <a:lnTo>
                      <a:pt x="41" y="45"/>
                    </a:lnTo>
                    <a:lnTo>
                      <a:pt x="0" y="79"/>
                    </a:lnTo>
                    <a:lnTo>
                      <a:pt x="8" y="1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" name="Freeform 100"/>
              <p:cNvSpPr/>
              <p:nvPr/>
            </p:nvSpPr>
            <p:spPr bwMode="gray">
              <a:xfrm>
                <a:off x="7170832" y="1539010"/>
                <a:ext cx="1291760" cy="1288834"/>
              </a:xfrm>
              <a:custGeom>
                <a:cxnLst>
                  <a:cxn ang="0">
                    <a:pos x="725" y="579"/>
                  </a:cxn>
                  <a:cxn ang="0">
                    <a:pos x="713" y="594"/>
                  </a:cxn>
                  <a:cxn ang="0">
                    <a:pos x="695" y="608"/>
                  </a:cxn>
                  <a:cxn ang="0">
                    <a:pos x="664" y="614"/>
                  </a:cxn>
                  <a:cxn ang="0">
                    <a:pos x="622" y="626"/>
                  </a:cxn>
                  <a:cxn ang="0">
                    <a:pos x="593" y="651"/>
                  </a:cxn>
                  <a:cxn ang="0">
                    <a:pos x="559" y="679"/>
                  </a:cxn>
                  <a:cxn ang="0">
                    <a:pos x="530" y="703"/>
                  </a:cxn>
                  <a:cxn ang="0">
                    <a:pos x="514" y="718"/>
                  </a:cxn>
                  <a:cxn ang="0">
                    <a:pos x="492" y="744"/>
                  </a:cxn>
                  <a:cxn ang="0">
                    <a:pos x="475" y="774"/>
                  </a:cxn>
                  <a:cxn ang="0">
                    <a:pos x="451" y="801"/>
                  </a:cxn>
                  <a:cxn ang="0">
                    <a:pos x="427" y="815"/>
                  </a:cxn>
                  <a:cxn ang="0">
                    <a:pos x="410" y="831"/>
                  </a:cxn>
                  <a:cxn ang="0">
                    <a:pos x="380" y="850"/>
                  </a:cxn>
                  <a:cxn ang="0">
                    <a:pos x="355" y="858"/>
                  </a:cxn>
                  <a:cxn ang="0">
                    <a:pos x="349" y="838"/>
                  </a:cxn>
                  <a:cxn ang="0">
                    <a:pos x="366" y="815"/>
                  </a:cxn>
                  <a:cxn ang="0">
                    <a:pos x="392" y="789"/>
                  </a:cxn>
                  <a:cxn ang="0">
                    <a:pos x="410" y="764"/>
                  </a:cxn>
                  <a:cxn ang="0">
                    <a:pos x="404" y="748"/>
                  </a:cxn>
                  <a:cxn ang="0">
                    <a:pos x="380" y="734"/>
                  </a:cxn>
                  <a:cxn ang="0">
                    <a:pos x="364" y="716"/>
                  </a:cxn>
                  <a:cxn ang="0">
                    <a:pos x="372" y="679"/>
                  </a:cxn>
                  <a:cxn ang="0">
                    <a:pos x="400" y="636"/>
                  </a:cxn>
                  <a:cxn ang="0">
                    <a:pos x="425" y="592"/>
                  </a:cxn>
                  <a:cxn ang="0">
                    <a:pos x="441" y="559"/>
                  </a:cxn>
                  <a:cxn ang="0">
                    <a:pos x="439" y="537"/>
                  </a:cxn>
                  <a:cxn ang="0">
                    <a:pos x="418" y="514"/>
                  </a:cxn>
                  <a:cxn ang="0">
                    <a:pos x="394" y="494"/>
                  </a:cxn>
                  <a:cxn ang="0">
                    <a:pos x="374" y="490"/>
                  </a:cxn>
                  <a:cxn ang="0">
                    <a:pos x="345" y="494"/>
                  </a:cxn>
                  <a:cxn ang="0">
                    <a:pos x="311" y="492"/>
                  </a:cxn>
                  <a:cxn ang="0">
                    <a:pos x="294" y="498"/>
                  </a:cxn>
                  <a:cxn ang="0">
                    <a:pos x="280" y="533"/>
                  </a:cxn>
                  <a:cxn ang="0">
                    <a:pos x="264" y="577"/>
                  </a:cxn>
                  <a:cxn ang="0">
                    <a:pos x="242" y="608"/>
                  </a:cxn>
                  <a:cxn ang="0">
                    <a:pos x="211" y="650"/>
                  </a:cxn>
                  <a:cxn ang="0">
                    <a:pos x="183" y="673"/>
                  </a:cxn>
                  <a:cxn ang="0">
                    <a:pos x="162" y="687"/>
                  </a:cxn>
                  <a:cxn ang="0">
                    <a:pos x="134" y="667"/>
                  </a:cxn>
                  <a:cxn ang="0">
                    <a:pos x="55" y="587"/>
                  </a:cxn>
                  <a:cxn ang="0">
                    <a:pos x="20" y="510"/>
                  </a:cxn>
                  <a:cxn ang="0">
                    <a:pos x="30" y="402"/>
                  </a:cxn>
                  <a:cxn ang="0">
                    <a:pos x="10" y="315"/>
                  </a:cxn>
                  <a:cxn ang="0">
                    <a:pos x="81" y="317"/>
                  </a:cxn>
                  <a:cxn ang="0">
                    <a:pos x="170" y="311"/>
                  </a:cxn>
                  <a:cxn ang="0">
                    <a:pos x="274" y="209"/>
                  </a:cxn>
                  <a:cxn ang="0">
                    <a:pos x="376" y="173"/>
                  </a:cxn>
                  <a:cxn ang="0">
                    <a:pos x="431" y="146"/>
                  </a:cxn>
                  <a:cxn ang="0">
                    <a:pos x="524" y="47"/>
                  </a:cxn>
                  <a:cxn ang="0">
                    <a:pos x="595" y="22"/>
                  </a:cxn>
                  <a:cxn ang="0">
                    <a:pos x="725" y="120"/>
                  </a:cxn>
                  <a:cxn ang="0">
                    <a:pos x="774" y="240"/>
                  </a:cxn>
                  <a:cxn ang="0">
                    <a:pos x="860" y="402"/>
                  </a:cxn>
                  <a:cxn ang="0">
                    <a:pos x="731" y="533"/>
                  </a:cxn>
                </a:cxnLst>
                <a:rect b="b" l="0" r="r" t="0"/>
                <a:pathLst>
                  <a:path h="858" w="860">
                    <a:moveTo>
                      <a:pt x="725" y="575"/>
                    </a:moveTo>
                    <a:lnTo>
                      <a:pt x="725" y="579"/>
                    </a:lnTo>
                    <a:lnTo>
                      <a:pt x="719" y="585"/>
                    </a:lnTo>
                    <a:lnTo>
                      <a:pt x="713" y="594"/>
                    </a:lnTo>
                    <a:lnTo>
                      <a:pt x="705" y="604"/>
                    </a:lnTo>
                    <a:lnTo>
                      <a:pt x="695" y="608"/>
                    </a:lnTo>
                    <a:lnTo>
                      <a:pt x="681" y="610"/>
                    </a:lnTo>
                    <a:lnTo>
                      <a:pt x="664" y="614"/>
                    </a:lnTo>
                    <a:lnTo>
                      <a:pt x="642" y="618"/>
                    </a:lnTo>
                    <a:lnTo>
                      <a:pt x="622" y="626"/>
                    </a:lnTo>
                    <a:lnTo>
                      <a:pt x="607" y="638"/>
                    </a:lnTo>
                    <a:lnTo>
                      <a:pt x="593" y="651"/>
                    </a:lnTo>
                    <a:lnTo>
                      <a:pt x="577" y="665"/>
                    </a:lnTo>
                    <a:lnTo>
                      <a:pt x="559" y="679"/>
                    </a:lnTo>
                    <a:lnTo>
                      <a:pt x="544" y="693"/>
                    </a:lnTo>
                    <a:lnTo>
                      <a:pt x="530" y="703"/>
                    </a:lnTo>
                    <a:lnTo>
                      <a:pt x="522" y="711"/>
                    </a:lnTo>
                    <a:lnTo>
                      <a:pt x="514" y="718"/>
                    </a:lnTo>
                    <a:lnTo>
                      <a:pt x="502" y="730"/>
                    </a:lnTo>
                    <a:lnTo>
                      <a:pt x="492" y="744"/>
                    </a:lnTo>
                    <a:lnTo>
                      <a:pt x="481" y="760"/>
                    </a:lnTo>
                    <a:lnTo>
                      <a:pt x="475" y="774"/>
                    </a:lnTo>
                    <a:lnTo>
                      <a:pt x="465" y="789"/>
                    </a:lnTo>
                    <a:lnTo>
                      <a:pt x="451" y="801"/>
                    </a:lnTo>
                    <a:lnTo>
                      <a:pt x="437" y="809"/>
                    </a:lnTo>
                    <a:lnTo>
                      <a:pt x="427" y="815"/>
                    </a:lnTo>
                    <a:lnTo>
                      <a:pt x="422" y="823"/>
                    </a:lnTo>
                    <a:lnTo>
                      <a:pt x="410" y="831"/>
                    </a:lnTo>
                    <a:lnTo>
                      <a:pt x="394" y="840"/>
                    </a:lnTo>
                    <a:lnTo>
                      <a:pt x="380" y="850"/>
                    </a:lnTo>
                    <a:lnTo>
                      <a:pt x="364" y="856"/>
                    </a:lnTo>
                    <a:lnTo>
                      <a:pt x="355" y="858"/>
                    </a:lnTo>
                    <a:lnTo>
                      <a:pt x="349" y="854"/>
                    </a:lnTo>
                    <a:lnTo>
                      <a:pt x="349" y="838"/>
                    </a:lnTo>
                    <a:lnTo>
                      <a:pt x="355" y="827"/>
                    </a:lnTo>
                    <a:lnTo>
                      <a:pt x="366" y="815"/>
                    </a:lnTo>
                    <a:lnTo>
                      <a:pt x="380" y="801"/>
                    </a:lnTo>
                    <a:lnTo>
                      <a:pt x="392" y="789"/>
                    </a:lnTo>
                    <a:lnTo>
                      <a:pt x="404" y="775"/>
                    </a:lnTo>
                    <a:lnTo>
                      <a:pt x="410" y="764"/>
                    </a:lnTo>
                    <a:lnTo>
                      <a:pt x="410" y="754"/>
                    </a:lnTo>
                    <a:lnTo>
                      <a:pt x="404" y="748"/>
                    </a:lnTo>
                    <a:lnTo>
                      <a:pt x="392" y="742"/>
                    </a:lnTo>
                    <a:lnTo>
                      <a:pt x="380" y="734"/>
                    </a:lnTo>
                    <a:lnTo>
                      <a:pt x="370" y="726"/>
                    </a:lnTo>
                    <a:lnTo>
                      <a:pt x="364" y="716"/>
                    </a:lnTo>
                    <a:lnTo>
                      <a:pt x="364" y="699"/>
                    </a:lnTo>
                    <a:lnTo>
                      <a:pt x="372" y="679"/>
                    </a:lnTo>
                    <a:lnTo>
                      <a:pt x="382" y="661"/>
                    </a:lnTo>
                    <a:lnTo>
                      <a:pt x="400" y="636"/>
                    </a:lnTo>
                    <a:lnTo>
                      <a:pt x="418" y="608"/>
                    </a:lnTo>
                    <a:lnTo>
                      <a:pt x="425" y="592"/>
                    </a:lnTo>
                    <a:lnTo>
                      <a:pt x="433" y="575"/>
                    </a:lnTo>
                    <a:lnTo>
                      <a:pt x="441" y="559"/>
                    </a:lnTo>
                    <a:lnTo>
                      <a:pt x="443" y="547"/>
                    </a:lnTo>
                    <a:lnTo>
                      <a:pt x="439" y="537"/>
                    </a:lnTo>
                    <a:lnTo>
                      <a:pt x="429" y="526"/>
                    </a:lnTo>
                    <a:lnTo>
                      <a:pt x="418" y="514"/>
                    </a:lnTo>
                    <a:lnTo>
                      <a:pt x="404" y="502"/>
                    </a:lnTo>
                    <a:lnTo>
                      <a:pt x="394" y="494"/>
                    </a:lnTo>
                    <a:lnTo>
                      <a:pt x="384" y="490"/>
                    </a:lnTo>
                    <a:lnTo>
                      <a:pt x="374" y="490"/>
                    </a:lnTo>
                    <a:lnTo>
                      <a:pt x="362" y="492"/>
                    </a:lnTo>
                    <a:lnTo>
                      <a:pt x="345" y="494"/>
                    </a:lnTo>
                    <a:lnTo>
                      <a:pt x="325" y="494"/>
                    </a:lnTo>
                    <a:lnTo>
                      <a:pt x="311" y="492"/>
                    </a:lnTo>
                    <a:lnTo>
                      <a:pt x="301" y="492"/>
                    </a:lnTo>
                    <a:lnTo>
                      <a:pt x="294" y="498"/>
                    </a:lnTo>
                    <a:lnTo>
                      <a:pt x="286" y="512"/>
                    </a:lnTo>
                    <a:lnTo>
                      <a:pt x="280" y="533"/>
                    </a:lnTo>
                    <a:lnTo>
                      <a:pt x="272" y="557"/>
                    </a:lnTo>
                    <a:lnTo>
                      <a:pt x="264" y="577"/>
                    </a:lnTo>
                    <a:lnTo>
                      <a:pt x="254" y="592"/>
                    </a:lnTo>
                    <a:lnTo>
                      <a:pt x="242" y="608"/>
                    </a:lnTo>
                    <a:lnTo>
                      <a:pt x="227" y="630"/>
                    </a:lnTo>
                    <a:lnTo>
                      <a:pt x="211" y="650"/>
                    </a:lnTo>
                    <a:lnTo>
                      <a:pt x="197" y="663"/>
                    </a:lnTo>
                    <a:lnTo>
                      <a:pt x="183" y="673"/>
                    </a:lnTo>
                    <a:lnTo>
                      <a:pt x="172" y="681"/>
                    </a:lnTo>
                    <a:lnTo>
                      <a:pt x="162" y="687"/>
                    </a:lnTo>
                    <a:lnTo>
                      <a:pt x="158" y="691"/>
                    </a:lnTo>
                    <a:lnTo>
                      <a:pt x="134" y="667"/>
                    </a:lnTo>
                    <a:lnTo>
                      <a:pt x="103" y="620"/>
                    </a:lnTo>
                    <a:lnTo>
                      <a:pt x="55" y="587"/>
                    </a:lnTo>
                    <a:lnTo>
                      <a:pt x="0" y="569"/>
                    </a:lnTo>
                    <a:lnTo>
                      <a:pt x="20" y="510"/>
                    </a:lnTo>
                    <a:lnTo>
                      <a:pt x="53" y="457"/>
                    </a:lnTo>
                    <a:lnTo>
                      <a:pt x="30" y="402"/>
                    </a:lnTo>
                    <a:lnTo>
                      <a:pt x="30" y="337"/>
                    </a:lnTo>
                    <a:lnTo>
                      <a:pt x="10" y="315"/>
                    </a:lnTo>
                    <a:lnTo>
                      <a:pt x="40" y="285"/>
                    </a:lnTo>
                    <a:lnTo>
                      <a:pt x="81" y="317"/>
                    </a:lnTo>
                    <a:lnTo>
                      <a:pt x="126" y="382"/>
                    </a:lnTo>
                    <a:lnTo>
                      <a:pt x="170" y="311"/>
                    </a:lnTo>
                    <a:lnTo>
                      <a:pt x="215" y="274"/>
                    </a:lnTo>
                    <a:lnTo>
                      <a:pt x="274" y="209"/>
                    </a:lnTo>
                    <a:lnTo>
                      <a:pt x="349" y="189"/>
                    </a:lnTo>
                    <a:lnTo>
                      <a:pt x="376" y="173"/>
                    </a:lnTo>
                    <a:lnTo>
                      <a:pt x="380" y="134"/>
                    </a:lnTo>
                    <a:lnTo>
                      <a:pt x="431" y="146"/>
                    </a:lnTo>
                    <a:lnTo>
                      <a:pt x="475" y="108"/>
                    </a:lnTo>
                    <a:lnTo>
                      <a:pt x="524" y="47"/>
                    </a:lnTo>
                    <a:lnTo>
                      <a:pt x="524" y="0"/>
                    </a:lnTo>
                    <a:lnTo>
                      <a:pt x="595" y="22"/>
                    </a:lnTo>
                    <a:lnTo>
                      <a:pt x="679" y="45"/>
                    </a:lnTo>
                    <a:lnTo>
                      <a:pt x="725" y="120"/>
                    </a:lnTo>
                    <a:lnTo>
                      <a:pt x="784" y="187"/>
                    </a:lnTo>
                    <a:lnTo>
                      <a:pt x="774" y="240"/>
                    </a:lnTo>
                    <a:lnTo>
                      <a:pt x="860" y="317"/>
                    </a:lnTo>
                    <a:lnTo>
                      <a:pt x="860" y="402"/>
                    </a:lnTo>
                    <a:lnTo>
                      <a:pt x="815" y="425"/>
                    </a:lnTo>
                    <a:lnTo>
                      <a:pt x="731" y="533"/>
                    </a:lnTo>
                    <a:lnTo>
                      <a:pt x="725" y="57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" name="Freeform 102"/>
              <p:cNvSpPr/>
              <p:nvPr/>
            </p:nvSpPr>
            <p:spPr bwMode="gray">
              <a:xfrm>
                <a:off x="7456102" y="814864"/>
                <a:ext cx="1893020" cy="1294686"/>
              </a:xfrm>
              <a:custGeom>
                <a:cxnLst>
                  <a:cxn ang="0">
                    <a:pos x="1258" y="348"/>
                  </a:cxn>
                  <a:cxn ang="0">
                    <a:pos x="1233" y="364"/>
                  </a:cxn>
                  <a:cxn ang="0">
                    <a:pos x="1195" y="390"/>
                  </a:cxn>
                  <a:cxn ang="0">
                    <a:pos x="1170" y="401"/>
                  </a:cxn>
                  <a:cxn ang="0">
                    <a:pos x="1146" y="390"/>
                  </a:cxn>
                  <a:cxn ang="0">
                    <a:pos x="1114" y="376"/>
                  </a:cxn>
                  <a:cxn ang="0">
                    <a:pos x="1105" y="423"/>
                  </a:cxn>
                  <a:cxn ang="0">
                    <a:pos x="1095" y="476"/>
                  </a:cxn>
                  <a:cxn ang="0">
                    <a:pos x="1059" y="508"/>
                  </a:cxn>
                  <a:cxn ang="0">
                    <a:pos x="1051" y="541"/>
                  </a:cxn>
                  <a:cxn ang="0">
                    <a:pos x="1016" y="569"/>
                  </a:cxn>
                  <a:cxn ang="0">
                    <a:pos x="965" y="588"/>
                  </a:cxn>
                  <a:cxn ang="0">
                    <a:pos x="933" y="596"/>
                  </a:cxn>
                  <a:cxn ang="0">
                    <a:pos x="943" y="628"/>
                  </a:cxn>
                  <a:cxn ang="0">
                    <a:pos x="977" y="665"/>
                  </a:cxn>
                  <a:cxn ang="0">
                    <a:pos x="963" y="699"/>
                  </a:cxn>
                  <a:cxn ang="0">
                    <a:pos x="906" y="706"/>
                  </a:cxn>
                  <a:cxn ang="0">
                    <a:pos x="864" y="708"/>
                  </a:cxn>
                  <a:cxn ang="0">
                    <a:pos x="827" y="706"/>
                  </a:cxn>
                  <a:cxn ang="0">
                    <a:pos x="809" y="687"/>
                  </a:cxn>
                  <a:cxn ang="0">
                    <a:pos x="786" y="679"/>
                  </a:cxn>
                  <a:cxn ang="0">
                    <a:pos x="766" y="732"/>
                  </a:cxn>
                  <a:cxn ang="0">
                    <a:pos x="742" y="795"/>
                  </a:cxn>
                  <a:cxn ang="0">
                    <a:pos x="711" y="850"/>
                  </a:cxn>
                  <a:cxn ang="0">
                    <a:pos x="677" y="862"/>
                  </a:cxn>
                  <a:cxn ang="0">
                    <a:pos x="585" y="722"/>
                  </a:cxn>
                  <a:cxn ang="0">
                    <a:pos x="490" y="527"/>
                  </a:cxn>
                  <a:cxn ang="0">
                    <a:pos x="262" y="393"/>
                  </a:cxn>
                  <a:cxn ang="0">
                    <a:pos x="114" y="382"/>
                  </a:cxn>
                  <a:cxn ang="0">
                    <a:pos x="83" y="220"/>
                  </a:cxn>
                  <a:cxn ang="0">
                    <a:pos x="24" y="102"/>
                  </a:cxn>
                  <a:cxn ang="0">
                    <a:pos x="132" y="118"/>
                  </a:cxn>
                  <a:cxn ang="0">
                    <a:pos x="256" y="0"/>
                  </a:cxn>
                  <a:cxn ang="0">
                    <a:pos x="406" y="110"/>
                  </a:cxn>
                  <a:cxn ang="0">
                    <a:pos x="530" y="134"/>
                  </a:cxn>
                  <a:cxn ang="0">
                    <a:pos x="689" y="191"/>
                  </a:cxn>
                  <a:cxn ang="0">
                    <a:pos x="823" y="248"/>
                  </a:cxn>
                  <a:cxn ang="0">
                    <a:pos x="855" y="167"/>
                  </a:cxn>
                  <a:cxn ang="0">
                    <a:pos x="868" y="212"/>
                  </a:cxn>
                  <a:cxn ang="0">
                    <a:pos x="878" y="234"/>
                  </a:cxn>
                  <a:cxn ang="0">
                    <a:pos x="908" y="258"/>
                  </a:cxn>
                  <a:cxn ang="0">
                    <a:pos x="971" y="319"/>
                  </a:cxn>
                  <a:cxn ang="0">
                    <a:pos x="1059" y="201"/>
                  </a:cxn>
                  <a:cxn ang="0">
                    <a:pos x="1246" y="248"/>
                  </a:cxn>
                </a:cxnLst>
                <a:rect b="b" l="0" r="r" t="0"/>
                <a:pathLst>
                  <a:path h="862" w="1260">
                    <a:moveTo>
                      <a:pt x="1246" y="248"/>
                    </a:moveTo>
                    <a:lnTo>
                      <a:pt x="1260" y="267"/>
                    </a:lnTo>
                    <a:lnTo>
                      <a:pt x="1258" y="348"/>
                    </a:lnTo>
                    <a:lnTo>
                      <a:pt x="1254" y="350"/>
                    </a:lnTo>
                    <a:lnTo>
                      <a:pt x="1246" y="356"/>
                    </a:lnTo>
                    <a:lnTo>
                      <a:pt x="1233" y="364"/>
                    </a:lnTo>
                    <a:lnTo>
                      <a:pt x="1219" y="374"/>
                    </a:lnTo>
                    <a:lnTo>
                      <a:pt x="1205" y="382"/>
                    </a:lnTo>
                    <a:lnTo>
                      <a:pt x="1195" y="390"/>
                    </a:lnTo>
                    <a:lnTo>
                      <a:pt x="1187" y="395"/>
                    </a:lnTo>
                    <a:lnTo>
                      <a:pt x="1179" y="399"/>
                    </a:lnTo>
                    <a:lnTo>
                      <a:pt x="1170" y="401"/>
                    </a:lnTo>
                    <a:lnTo>
                      <a:pt x="1160" y="401"/>
                    </a:lnTo>
                    <a:lnTo>
                      <a:pt x="1154" y="395"/>
                    </a:lnTo>
                    <a:lnTo>
                      <a:pt x="1146" y="390"/>
                    </a:lnTo>
                    <a:lnTo>
                      <a:pt x="1136" y="380"/>
                    </a:lnTo>
                    <a:lnTo>
                      <a:pt x="1124" y="376"/>
                    </a:lnTo>
                    <a:lnTo>
                      <a:pt x="1114" y="376"/>
                    </a:lnTo>
                    <a:lnTo>
                      <a:pt x="1110" y="384"/>
                    </a:lnTo>
                    <a:lnTo>
                      <a:pt x="1107" y="401"/>
                    </a:lnTo>
                    <a:lnTo>
                      <a:pt x="1105" y="423"/>
                    </a:lnTo>
                    <a:lnTo>
                      <a:pt x="1103" y="443"/>
                    </a:lnTo>
                    <a:lnTo>
                      <a:pt x="1101" y="460"/>
                    </a:lnTo>
                    <a:lnTo>
                      <a:pt x="1095" y="476"/>
                    </a:lnTo>
                    <a:lnTo>
                      <a:pt x="1085" y="490"/>
                    </a:lnTo>
                    <a:lnTo>
                      <a:pt x="1069" y="500"/>
                    </a:lnTo>
                    <a:lnTo>
                      <a:pt x="1059" y="508"/>
                    </a:lnTo>
                    <a:lnTo>
                      <a:pt x="1055" y="519"/>
                    </a:lnTo>
                    <a:lnTo>
                      <a:pt x="1053" y="531"/>
                    </a:lnTo>
                    <a:lnTo>
                      <a:pt x="1051" y="541"/>
                    </a:lnTo>
                    <a:lnTo>
                      <a:pt x="1045" y="551"/>
                    </a:lnTo>
                    <a:lnTo>
                      <a:pt x="1032" y="559"/>
                    </a:lnTo>
                    <a:lnTo>
                      <a:pt x="1016" y="569"/>
                    </a:lnTo>
                    <a:lnTo>
                      <a:pt x="996" y="576"/>
                    </a:lnTo>
                    <a:lnTo>
                      <a:pt x="979" y="584"/>
                    </a:lnTo>
                    <a:lnTo>
                      <a:pt x="965" y="588"/>
                    </a:lnTo>
                    <a:lnTo>
                      <a:pt x="951" y="590"/>
                    </a:lnTo>
                    <a:lnTo>
                      <a:pt x="941" y="592"/>
                    </a:lnTo>
                    <a:lnTo>
                      <a:pt x="933" y="596"/>
                    </a:lnTo>
                    <a:lnTo>
                      <a:pt x="929" y="604"/>
                    </a:lnTo>
                    <a:lnTo>
                      <a:pt x="933" y="614"/>
                    </a:lnTo>
                    <a:lnTo>
                      <a:pt x="943" y="628"/>
                    </a:lnTo>
                    <a:lnTo>
                      <a:pt x="955" y="641"/>
                    </a:lnTo>
                    <a:lnTo>
                      <a:pt x="967" y="651"/>
                    </a:lnTo>
                    <a:lnTo>
                      <a:pt x="977" y="665"/>
                    </a:lnTo>
                    <a:lnTo>
                      <a:pt x="981" y="677"/>
                    </a:lnTo>
                    <a:lnTo>
                      <a:pt x="975" y="691"/>
                    </a:lnTo>
                    <a:lnTo>
                      <a:pt x="963" y="699"/>
                    </a:lnTo>
                    <a:lnTo>
                      <a:pt x="943" y="702"/>
                    </a:lnTo>
                    <a:lnTo>
                      <a:pt x="923" y="704"/>
                    </a:lnTo>
                    <a:lnTo>
                      <a:pt x="906" y="706"/>
                    </a:lnTo>
                    <a:lnTo>
                      <a:pt x="892" y="708"/>
                    </a:lnTo>
                    <a:lnTo>
                      <a:pt x="880" y="708"/>
                    </a:lnTo>
                    <a:lnTo>
                      <a:pt x="864" y="708"/>
                    </a:lnTo>
                    <a:lnTo>
                      <a:pt x="847" y="706"/>
                    </a:lnTo>
                    <a:lnTo>
                      <a:pt x="833" y="706"/>
                    </a:lnTo>
                    <a:lnTo>
                      <a:pt x="827" y="706"/>
                    </a:lnTo>
                    <a:lnTo>
                      <a:pt x="825" y="702"/>
                    </a:lnTo>
                    <a:lnTo>
                      <a:pt x="819" y="697"/>
                    </a:lnTo>
                    <a:lnTo>
                      <a:pt x="809" y="687"/>
                    </a:lnTo>
                    <a:lnTo>
                      <a:pt x="799" y="679"/>
                    </a:lnTo>
                    <a:lnTo>
                      <a:pt x="792" y="675"/>
                    </a:lnTo>
                    <a:lnTo>
                      <a:pt x="786" y="679"/>
                    </a:lnTo>
                    <a:lnTo>
                      <a:pt x="780" y="691"/>
                    </a:lnTo>
                    <a:lnTo>
                      <a:pt x="774" y="708"/>
                    </a:lnTo>
                    <a:lnTo>
                      <a:pt x="766" y="732"/>
                    </a:lnTo>
                    <a:lnTo>
                      <a:pt x="756" y="756"/>
                    </a:lnTo>
                    <a:lnTo>
                      <a:pt x="748" y="777"/>
                    </a:lnTo>
                    <a:lnTo>
                      <a:pt x="742" y="795"/>
                    </a:lnTo>
                    <a:lnTo>
                      <a:pt x="733" y="821"/>
                    </a:lnTo>
                    <a:lnTo>
                      <a:pt x="723" y="838"/>
                    </a:lnTo>
                    <a:lnTo>
                      <a:pt x="711" y="850"/>
                    </a:lnTo>
                    <a:lnTo>
                      <a:pt x="699" y="854"/>
                    </a:lnTo>
                    <a:lnTo>
                      <a:pt x="687" y="858"/>
                    </a:lnTo>
                    <a:lnTo>
                      <a:pt x="677" y="862"/>
                    </a:lnTo>
                    <a:lnTo>
                      <a:pt x="671" y="862"/>
                    </a:lnTo>
                    <a:lnTo>
                      <a:pt x="671" y="799"/>
                    </a:lnTo>
                    <a:lnTo>
                      <a:pt x="585" y="722"/>
                    </a:lnTo>
                    <a:lnTo>
                      <a:pt x="595" y="669"/>
                    </a:lnTo>
                    <a:lnTo>
                      <a:pt x="536" y="602"/>
                    </a:lnTo>
                    <a:lnTo>
                      <a:pt x="490" y="527"/>
                    </a:lnTo>
                    <a:lnTo>
                      <a:pt x="335" y="482"/>
                    </a:lnTo>
                    <a:lnTo>
                      <a:pt x="297" y="460"/>
                    </a:lnTo>
                    <a:lnTo>
                      <a:pt x="262" y="393"/>
                    </a:lnTo>
                    <a:lnTo>
                      <a:pt x="223" y="327"/>
                    </a:lnTo>
                    <a:lnTo>
                      <a:pt x="144" y="388"/>
                    </a:lnTo>
                    <a:lnTo>
                      <a:pt x="114" y="382"/>
                    </a:lnTo>
                    <a:lnTo>
                      <a:pt x="112" y="352"/>
                    </a:lnTo>
                    <a:lnTo>
                      <a:pt x="77" y="303"/>
                    </a:lnTo>
                    <a:lnTo>
                      <a:pt x="83" y="220"/>
                    </a:lnTo>
                    <a:lnTo>
                      <a:pt x="42" y="165"/>
                    </a:lnTo>
                    <a:lnTo>
                      <a:pt x="0" y="157"/>
                    </a:lnTo>
                    <a:lnTo>
                      <a:pt x="24" y="102"/>
                    </a:lnTo>
                    <a:lnTo>
                      <a:pt x="67" y="116"/>
                    </a:lnTo>
                    <a:lnTo>
                      <a:pt x="83" y="96"/>
                    </a:lnTo>
                    <a:lnTo>
                      <a:pt x="132" y="118"/>
                    </a:lnTo>
                    <a:lnTo>
                      <a:pt x="124" y="53"/>
                    </a:lnTo>
                    <a:lnTo>
                      <a:pt x="160" y="23"/>
                    </a:lnTo>
                    <a:lnTo>
                      <a:pt x="256" y="0"/>
                    </a:lnTo>
                    <a:lnTo>
                      <a:pt x="280" y="63"/>
                    </a:lnTo>
                    <a:lnTo>
                      <a:pt x="343" y="132"/>
                    </a:lnTo>
                    <a:lnTo>
                      <a:pt x="406" y="110"/>
                    </a:lnTo>
                    <a:lnTo>
                      <a:pt x="453" y="114"/>
                    </a:lnTo>
                    <a:lnTo>
                      <a:pt x="488" y="81"/>
                    </a:lnTo>
                    <a:lnTo>
                      <a:pt x="530" y="134"/>
                    </a:lnTo>
                    <a:lnTo>
                      <a:pt x="650" y="110"/>
                    </a:lnTo>
                    <a:lnTo>
                      <a:pt x="673" y="142"/>
                    </a:lnTo>
                    <a:lnTo>
                      <a:pt x="689" y="191"/>
                    </a:lnTo>
                    <a:lnTo>
                      <a:pt x="742" y="177"/>
                    </a:lnTo>
                    <a:lnTo>
                      <a:pt x="790" y="250"/>
                    </a:lnTo>
                    <a:lnTo>
                      <a:pt x="823" y="248"/>
                    </a:lnTo>
                    <a:lnTo>
                      <a:pt x="813" y="167"/>
                    </a:lnTo>
                    <a:lnTo>
                      <a:pt x="853" y="161"/>
                    </a:lnTo>
                    <a:lnTo>
                      <a:pt x="855" y="167"/>
                    </a:lnTo>
                    <a:lnTo>
                      <a:pt x="858" y="179"/>
                    </a:lnTo>
                    <a:lnTo>
                      <a:pt x="864" y="195"/>
                    </a:lnTo>
                    <a:lnTo>
                      <a:pt x="868" y="212"/>
                    </a:lnTo>
                    <a:lnTo>
                      <a:pt x="872" y="224"/>
                    </a:lnTo>
                    <a:lnTo>
                      <a:pt x="874" y="232"/>
                    </a:lnTo>
                    <a:lnTo>
                      <a:pt x="878" y="234"/>
                    </a:lnTo>
                    <a:lnTo>
                      <a:pt x="886" y="242"/>
                    </a:lnTo>
                    <a:lnTo>
                      <a:pt x="896" y="250"/>
                    </a:lnTo>
                    <a:lnTo>
                      <a:pt x="908" y="258"/>
                    </a:lnTo>
                    <a:lnTo>
                      <a:pt x="916" y="262"/>
                    </a:lnTo>
                    <a:lnTo>
                      <a:pt x="920" y="266"/>
                    </a:lnTo>
                    <a:lnTo>
                      <a:pt x="971" y="319"/>
                    </a:lnTo>
                    <a:lnTo>
                      <a:pt x="994" y="293"/>
                    </a:lnTo>
                    <a:lnTo>
                      <a:pt x="1010" y="238"/>
                    </a:lnTo>
                    <a:lnTo>
                      <a:pt x="1059" y="201"/>
                    </a:lnTo>
                    <a:lnTo>
                      <a:pt x="1126" y="226"/>
                    </a:lnTo>
                    <a:lnTo>
                      <a:pt x="1203" y="252"/>
                    </a:lnTo>
                    <a:lnTo>
                      <a:pt x="1246" y="2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" name="Freeform 106"/>
              <p:cNvSpPr/>
              <p:nvPr/>
            </p:nvSpPr>
            <p:spPr bwMode="gray">
              <a:xfrm>
                <a:off x="3027837" y="-909922"/>
                <a:ext cx="4930047" cy="4425339"/>
              </a:xfrm>
              <a:custGeom>
                <a:gdLst>
                  <a:gd fmla="*/ 2147483647 w 3282" name="T0"/>
                  <a:gd fmla="*/ 2147483647 h 2947" name="T1"/>
                  <a:gd fmla="*/ 2147483647 w 3282" name="T2"/>
                  <a:gd fmla="*/ 0 h 2947" name="T3"/>
                  <a:gd fmla="*/ 2147483647 w 3282" name="T4"/>
                  <a:gd fmla="*/ 2147483647 h 2947" name="T5"/>
                  <a:gd fmla="*/ 2147483647 w 3282" name="T6"/>
                  <a:gd fmla="*/ 2147483647 h 2947" name="T7"/>
                  <a:gd fmla="*/ 2147483647 w 3282" name="T8"/>
                  <a:gd fmla="*/ 2147483647 h 2947" name="T9"/>
                  <a:gd fmla="*/ 2147483647 w 3282" name="T10"/>
                  <a:gd fmla="*/ 2147483647 h 2947" name="T11"/>
                  <a:gd fmla="*/ 2147483647 w 3282" name="T12"/>
                  <a:gd fmla="*/ 2147483647 h 2947" name="T13"/>
                  <a:gd fmla="*/ 2147483647 w 3282" name="T14"/>
                  <a:gd fmla="*/ 2147483647 h 2947" name="T15"/>
                  <a:gd fmla="*/ 2147483647 w 3282" name="T16"/>
                  <a:gd fmla="*/ 2147483647 h 2947" name="T17"/>
                  <a:gd fmla="*/ 2147483647 w 3282" name="T18"/>
                  <a:gd fmla="*/ 2147483647 h 2947" name="T19"/>
                  <a:gd fmla="*/ 2147483647 w 3282" name="T20"/>
                  <a:gd fmla="*/ 2147483647 h 2947" name="T21"/>
                  <a:gd fmla="*/ 2147483647 w 3282" name="T22"/>
                  <a:gd fmla="*/ 2147483647 h 2947" name="T23"/>
                  <a:gd fmla="*/ 2147483647 w 3282" name="T24"/>
                  <a:gd fmla="*/ 2147483647 h 2947" name="T25"/>
                  <a:gd fmla="*/ 2147483647 w 3282" name="T26"/>
                  <a:gd fmla="*/ 2147483647 h 2947" name="T27"/>
                  <a:gd fmla="*/ 2147483647 w 3282" name="T28"/>
                  <a:gd fmla="*/ 2147483647 h 2947" name="T29"/>
                  <a:gd fmla="*/ 2147483647 w 3282" name="T30"/>
                  <a:gd fmla="*/ 2147483647 h 2947" name="T31"/>
                  <a:gd fmla="*/ 2147483647 w 3282" name="T32"/>
                  <a:gd fmla="*/ 2147483647 h 2947" name="T33"/>
                  <a:gd fmla="*/ 2147483647 w 3282" name="T34"/>
                  <a:gd fmla="*/ 2147483647 h 2947" name="T35"/>
                  <a:gd fmla="*/ 2147483647 w 3282" name="T36"/>
                  <a:gd fmla="*/ 2147483647 h 2947" name="T37"/>
                  <a:gd fmla="*/ 2147483647 w 3282" name="T38"/>
                  <a:gd fmla="*/ 2147483647 h 2947" name="T39"/>
                  <a:gd fmla="*/ 2147483647 w 3282" name="T40"/>
                  <a:gd fmla="*/ 2147483647 h 2947" name="T41"/>
                  <a:gd fmla="*/ 2147483647 w 3282" name="T42"/>
                  <a:gd fmla="*/ 2147483647 h 2947" name="T43"/>
                  <a:gd fmla="*/ 2147483647 w 3282" name="T44"/>
                  <a:gd fmla="*/ 2147483647 h 2947" name="T45"/>
                  <a:gd fmla="*/ 2147483647 w 3282" name="T46"/>
                  <a:gd fmla="*/ 2147483647 h 2947" name="T47"/>
                  <a:gd fmla="*/ 2147483647 w 3282" name="T48"/>
                  <a:gd fmla="*/ 2147483647 h 2947" name="T49"/>
                  <a:gd fmla="*/ 2147483647 w 3282" name="T50"/>
                  <a:gd fmla="*/ 2147483647 h 2947" name="T51"/>
                  <a:gd fmla="*/ 2147483647 w 3282" name="T52"/>
                  <a:gd fmla="*/ 2147483647 h 2947" name="T53"/>
                  <a:gd fmla="*/ 2147483647 w 3282" name="T54"/>
                  <a:gd fmla="*/ 2147483647 h 2947" name="T55"/>
                  <a:gd fmla="*/ 2147483647 w 3282" name="T56"/>
                  <a:gd fmla="*/ 2147483647 h 2947" name="T57"/>
                  <a:gd fmla="*/ 2147483647 w 3282" name="T58"/>
                  <a:gd fmla="*/ 2147483647 h 2947" name="T59"/>
                  <a:gd fmla="*/ 2147483647 w 3282" name="T60"/>
                  <a:gd fmla="*/ 2147483647 h 2947" name="T61"/>
                  <a:gd fmla="*/ 2147483647 w 3282" name="T62"/>
                  <a:gd fmla="*/ 2147483647 h 2947" name="T63"/>
                  <a:gd fmla="*/ 2147483647 w 3282" name="T64"/>
                  <a:gd fmla="*/ 2147483647 h 2947" name="T65"/>
                  <a:gd fmla="*/ 2147483647 w 3282" name="T66"/>
                  <a:gd fmla="*/ 2147483647 h 2947" name="T67"/>
                  <a:gd fmla="*/ 2147483647 w 3282" name="T68"/>
                  <a:gd fmla="*/ 2147483647 h 2947" name="T69"/>
                  <a:gd fmla="*/ 2147483647 w 3282" name="T70"/>
                  <a:gd fmla="*/ 2147483647 h 2947" name="T71"/>
                  <a:gd fmla="*/ 2147483647 w 3282" name="T72"/>
                  <a:gd fmla="*/ 2147483647 h 2947" name="T73"/>
                  <a:gd fmla="*/ 2147483647 w 3282" name="T74"/>
                  <a:gd fmla="*/ 2147483647 h 2947" name="T75"/>
                  <a:gd fmla="*/ 2147483647 w 3282" name="T76"/>
                  <a:gd fmla="*/ 2147483647 h 2947" name="T77"/>
                  <a:gd fmla="*/ 2147483647 w 3282" name="T78"/>
                  <a:gd fmla="*/ 2147483647 h 2947" name="T79"/>
                  <a:gd fmla="*/ 2147483647 w 3282" name="T80"/>
                  <a:gd fmla="*/ 2147483647 h 2947" name="T81"/>
                  <a:gd fmla="*/ 2147483647 w 3282" name="T82"/>
                  <a:gd fmla="*/ 2147483647 h 2947" name="T83"/>
                  <a:gd fmla="*/ 2147483647 w 3282" name="T84"/>
                  <a:gd fmla="*/ 2147483647 h 2947" name="T85"/>
                  <a:gd fmla="*/ 2147483647 w 3282" name="T86"/>
                  <a:gd fmla="*/ 2147483647 h 2947" name="T87"/>
                  <a:gd fmla="*/ 2147483647 w 3282" name="T88"/>
                  <a:gd fmla="*/ 2147483647 h 2947" name="T89"/>
                  <a:gd fmla="*/ 2147483647 w 3282" name="T90"/>
                  <a:gd fmla="*/ 2147483647 h 2947" name="T91"/>
                  <a:gd fmla="*/ 2147483647 w 3282" name="T92"/>
                  <a:gd fmla="*/ 2147483647 h 2947" name="T93"/>
                  <a:gd fmla="*/ 2147483647 w 3282" name="T94"/>
                  <a:gd fmla="*/ 2147483647 h 2947" name="T95"/>
                  <a:gd fmla="*/ 2147483647 w 3282" name="T96"/>
                  <a:gd fmla="*/ 2147483647 h 2947" name="T97"/>
                  <a:gd fmla="*/ 2147483647 w 3282" name="T98"/>
                  <a:gd fmla="*/ 2147483647 h 2947" name="T99"/>
                  <a:gd fmla="*/ 2147483647 w 3282" name="T100"/>
                  <a:gd fmla="*/ 2147483647 h 2947" name="T101"/>
                  <a:gd fmla="*/ 2147483647 w 3282" name="T102"/>
                  <a:gd fmla="*/ 2147483647 h 2947" name="T103"/>
                  <a:gd fmla="*/ 2147483647 w 3282" name="T104"/>
                  <a:gd fmla="*/ 2147483647 h 2947" name="T105"/>
                  <a:gd fmla="*/ 2147483647 w 3282" name="T106"/>
                  <a:gd fmla="*/ 2147483647 h 2947" name="T107"/>
                  <a:gd fmla="*/ 2147483647 w 3282" name="T108"/>
                  <a:gd fmla="*/ 2147483647 h 2947" name="T109"/>
                  <a:gd fmla="*/ 2147483647 w 3282" name="T110"/>
                  <a:gd fmla="*/ 2147483647 h 2947" name="T111"/>
                  <a:gd fmla="*/ 2147483647 w 3282" name="T112"/>
                  <a:gd fmla="*/ 2147483647 h 2947" name="T113"/>
                  <a:gd fmla="*/ 2147483647 w 3282" name="T114"/>
                  <a:gd fmla="*/ 2147483647 h 2947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</a:gdLst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b="b" l="0" r="r" t="0"/>
                <a:pathLst>
                  <a:path h="2947" w="3282">
                    <a:moveTo>
                      <a:pt x="2552" y="115"/>
                    </a:moveTo>
                    <a:lnTo>
                      <a:pt x="2554" y="111"/>
                    </a:lnTo>
                    <a:lnTo>
                      <a:pt x="2559" y="101"/>
                    </a:lnTo>
                    <a:lnTo>
                      <a:pt x="2569" y="87"/>
                    </a:lnTo>
                    <a:lnTo>
                      <a:pt x="2579" y="73"/>
                    </a:lnTo>
                    <a:lnTo>
                      <a:pt x="2589" y="55"/>
                    </a:lnTo>
                    <a:lnTo>
                      <a:pt x="2601" y="42"/>
                    </a:lnTo>
                    <a:lnTo>
                      <a:pt x="2609" y="28"/>
                    </a:lnTo>
                    <a:lnTo>
                      <a:pt x="2617" y="20"/>
                    </a:lnTo>
                    <a:lnTo>
                      <a:pt x="2628" y="12"/>
                    </a:lnTo>
                    <a:lnTo>
                      <a:pt x="2642" y="6"/>
                    </a:lnTo>
                    <a:lnTo>
                      <a:pt x="2658" y="2"/>
                    </a:lnTo>
                    <a:lnTo>
                      <a:pt x="2670" y="0"/>
                    </a:lnTo>
                    <a:lnTo>
                      <a:pt x="2676" y="0"/>
                    </a:lnTo>
                    <a:lnTo>
                      <a:pt x="2715" y="50"/>
                    </a:lnTo>
                    <a:lnTo>
                      <a:pt x="2670" y="132"/>
                    </a:lnTo>
                    <a:lnTo>
                      <a:pt x="2758" y="183"/>
                    </a:lnTo>
                    <a:lnTo>
                      <a:pt x="2782" y="142"/>
                    </a:lnTo>
                    <a:lnTo>
                      <a:pt x="2849" y="164"/>
                    </a:lnTo>
                    <a:lnTo>
                      <a:pt x="2853" y="231"/>
                    </a:lnTo>
                    <a:lnTo>
                      <a:pt x="2880" y="303"/>
                    </a:lnTo>
                    <a:lnTo>
                      <a:pt x="2983" y="303"/>
                    </a:lnTo>
                    <a:lnTo>
                      <a:pt x="3091" y="268"/>
                    </a:lnTo>
                    <a:lnTo>
                      <a:pt x="3138" y="207"/>
                    </a:lnTo>
                    <a:lnTo>
                      <a:pt x="3250" y="286"/>
                    </a:lnTo>
                    <a:lnTo>
                      <a:pt x="3231" y="386"/>
                    </a:lnTo>
                    <a:lnTo>
                      <a:pt x="3201" y="500"/>
                    </a:lnTo>
                    <a:lnTo>
                      <a:pt x="3231" y="616"/>
                    </a:lnTo>
                    <a:lnTo>
                      <a:pt x="3199" y="632"/>
                    </a:lnTo>
                    <a:lnTo>
                      <a:pt x="3191" y="701"/>
                    </a:lnTo>
                    <a:lnTo>
                      <a:pt x="3140" y="756"/>
                    </a:lnTo>
                    <a:lnTo>
                      <a:pt x="3085" y="866"/>
                    </a:lnTo>
                    <a:lnTo>
                      <a:pt x="3002" y="957"/>
                    </a:lnTo>
                    <a:lnTo>
                      <a:pt x="2987" y="1004"/>
                    </a:lnTo>
                    <a:lnTo>
                      <a:pt x="3042" y="1063"/>
                    </a:lnTo>
                    <a:lnTo>
                      <a:pt x="3083" y="1120"/>
                    </a:lnTo>
                    <a:lnTo>
                      <a:pt x="3071" y="1201"/>
                    </a:lnTo>
                    <a:lnTo>
                      <a:pt x="3079" y="1266"/>
                    </a:lnTo>
                    <a:lnTo>
                      <a:pt x="3030" y="1244"/>
                    </a:lnTo>
                    <a:lnTo>
                      <a:pt x="3014" y="1264"/>
                    </a:lnTo>
                    <a:lnTo>
                      <a:pt x="2971" y="1250"/>
                    </a:lnTo>
                    <a:lnTo>
                      <a:pt x="2947" y="1305"/>
                    </a:lnTo>
                    <a:lnTo>
                      <a:pt x="2989" y="1313"/>
                    </a:lnTo>
                    <a:lnTo>
                      <a:pt x="3030" y="1368"/>
                    </a:lnTo>
                    <a:lnTo>
                      <a:pt x="3024" y="1451"/>
                    </a:lnTo>
                    <a:lnTo>
                      <a:pt x="3059" y="1500"/>
                    </a:lnTo>
                    <a:lnTo>
                      <a:pt x="3061" y="1530"/>
                    </a:lnTo>
                    <a:lnTo>
                      <a:pt x="3091" y="1536"/>
                    </a:lnTo>
                    <a:lnTo>
                      <a:pt x="3170" y="1475"/>
                    </a:lnTo>
                    <a:lnTo>
                      <a:pt x="3209" y="1541"/>
                    </a:lnTo>
                    <a:lnTo>
                      <a:pt x="3244" y="1608"/>
                    </a:lnTo>
                    <a:lnTo>
                      <a:pt x="3282" y="1630"/>
                    </a:lnTo>
                    <a:lnTo>
                      <a:pt x="3282" y="1677"/>
                    </a:lnTo>
                    <a:lnTo>
                      <a:pt x="3239" y="1728"/>
                    </a:lnTo>
                    <a:lnTo>
                      <a:pt x="3189" y="1776"/>
                    </a:lnTo>
                    <a:lnTo>
                      <a:pt x="3138" y="1766"/>
                    </a:lnTo>
                    <a:lnTo>
                      <a:pt x="3134" y="1803"/>
                    </a:lnTo>
                    <a:lnTo>
                      <a:pt x="3101" y="1819"/>
                    </a:lnTo>
                    <a:lnTo>
                      <a:pt x="3032" y="1839"/>
                    </a:lnTo>
                    <a:lnTo>
                      <a:pt x="2981" y="1898"/>
                    </a:lnTo>
                    <a:lnTo>
                      <a:pt x="2928" y="1941"/>
                    </a:lnTo>
                    <a:lnTo>
                      <a:pt x="2884" y="2012"/>
                    </a:lnTo>
                    <a:lnTo>
                      <a:pt x="2839" y="1947"/>
                    </a:lnTo>
                    <a:lnTo>
                      <a:pt x="2798" y="1917"/>
                    </a:lnTo>
                    <a:lnTo>
                      <a:pt x="2768" y="1945"/>
                    </a:lnTo>
                    <a:lnTo>
                      <a:pt x="2788" y="1967"/>
                    </a:lnTo>
                    <a:lnTo>
                      <a:pt x="2788" y="2032"/>
                    </a:lnTo>
                    <a:lnTo>
                      <a:pt x="2811" y="2087"/>
                    </a:lnTo>
                    <a:lnTo>
                      <a:pt x="2778" y="2140"/>
                    </a:lnTo>
                    <a:lnTo>
                      <a:pt x="2770" y="2118"/>
                    </a:lnTo>
                    <a:lnTo>
                      <a:pt x="2703" y="2116"/>
                    </a:lnTo>
                    <a:lnTo>
                      <a:pt x="2656" y="2073"/>
                    </a:lnTo>
                    <a:lnTo>
                      <a:pt x="2640" y="2012"/>
                    </a:lnTo>
                    <a:lnTo>
                      <a:pt x="2607" y="1971"/>
                    </a:lnTo>
                    <a:lnTo>
                      <a:pt x="2581" y="1925"/>
                    </a:lnTo>
                    <a:lnTo>
                      <a:pt x="2556" y="1911"/>
                    </a:lnTo>
                    <a:lnTo>
                      <a:pt x="2536" y="1941"/>
                    </a:lnTo>
                    <a:lnTo>
                      <a:pt x="2506" y="1943"/>
                    </a:lnTo>
                    <a:lnTo>
                      <a:pt x="2469" y="1967"/>
                    </a:lnTo>
                    <a:lnTo>
                      <a:pt x="2479" y="2035"/>
                    </a:lnTo>
                    <a:lnTo>
                      <a:pt x="2441" y="2049"/>
                    </a:lnTo>
                    <a:lnTo>
                      <a:pt x="2414" y="2039"/>
                    </a:lnTo>
                    <a:lnTo>
                      <a:pt x="2386" y="2075"/>
                    </a:lnTo>
                    <a:lnTo>
                      <a:pt x="2347" y="2073"/>
                    </a:lnTo>
                    <a:lnTo>
                      <a:pt x="2296" y="2128"/>
                    </a:lnTo>
                    <a:lnTo>
                      <a:pt x="2248" y="2132"/>
                    </a:lnTo>
                    <a:lnTo>
                      <a:pt x="2231" y="2055"/>
                    </a:lnTo>
                    <a:lnTo>
                      <a:pt x="2183" y="2051"/>
                    </a:lnTo>
                    <a:lnTo>
                      <a:pt x="2158" y="2093"/>
                    </a:lnTo>
                    <a:lnTo>
                      <a:pt x="2152" y="2142"/>
                    </a:lnTo>
                    <a:lnTo>
                      <a:pt x="2120" y="2181"/>
                    </a:lnTo>
                    <a:lnTo>
                      <a:pt x="2132" y="2222"/>
                    </a:lnTo>
                    <a:lnTo>
                      <a:pt x="2117" y="2246"/>
                    </a:lnTo>
                    <a:lnTo>
                      <a:pt x="2185" y="2333"/>
                    </a:lnTo>
                    <a:lnTo>
                      <a:pt x="2075" y="2376"/>
                    </a:lnTo>
                    <a:lnTo>
                      <a:pt x="2014" y="2376"/>
                    </a:lnTo>
                    <a:lnTo>
                      <a:pt x="1928" y="2407"/>
                    </a:lnTo>
                    <a:lnTo>
                      <a:pt x="1880" y="2526"/>
                    </a:lnTo>
                    <a:lnTo>
                      <a:pt x="1802" y="2555"/>
                    </a:lnTo>
                    <a:lnTo>
                      <a:pt x="1766" y="2539"/>
                    </a:lnTo>
                    <a:lnTo>
                      <a:pt x="1731" y="2598"/>
                    </a:lnTo>
                    <a:lnTo>
                      <a:pt x="1674" y="2579"/>
                    </a:lnTo>
                    <a:lnTo>
                      <a:pt x="1621" y="2638"/>
                    </a:lnTo>
                    <a:lnTo>
                      <a:pt x="1601" y="2718"/>
                    </a:lnTo>
                    <a:lnTo>
                      <a:pt x="1502" y="2852"/>
                    </a:lnTo>
                    <a:lnTo>
                      <a:pt x="1459" y="2888"/>
                    </a:lnTo>
                    <a:lnTo>
                      <a:pt x="1430" y="2860"/>
                    </a:lnTo>
                    <a:lnTo>
                      <a:pt x="1339" y="2876"/>
                    </a:lnTo>
                    <a:lnTo>
                      <a:pt x="1298" y="2823"/>
                    </a:lnTo>
                    <a:lnTo>
                      <a:pt x="1239" y="2821"/>
                    </a:lnTo>
                    <a:lnTo>
                      <a:pt x="1195" y="2781"/>
                    </a:lnTo>
                    <a:lnTo>
                      <a:pt x="1233" y="2707"/>
                    </a:lnTo>
                    <a:lnTo>
                      <a:pt x="1248" y="2659"/>
                    </a:lnTo>
                    <a:lnTo>
                      <a:pt x="1215" y="2612"/>
                    </a:lnTo>
                    <a:lnTo>
                      <a:pt x="1150" y="2630"/>
                    </a:lnTo>
                    <a:lnTo>
                      <a:pt x="1115" y="2709"/>
                    </a:lnTo>
                    <a:lnTo>
                      <a:pt x="1101" y="2846"/>
                    </a:lnTo>
                    <a:lnTo>
                      <a:pt x="1052" y="2901"/>
                    </a:lnTo>
                    <a:lnTo>
                      <a:pt x="939" y="2947"/>
                    </a:lnTo>
                    <a:lnTo>
                      <a:pt x="869" y="2941"/>
                    </a:lnTo>
                    <a:lnTo>
                      <a:pt x="810" y="2886"/>
                    </a:lnTo>
                    <a:lnTo>
                      <a:pt x="817" y="2795"/>
                    </a:lnTo>
                    <a:lnTo>
                      <a:pt x="874" y="2764"/>
                    </a:lnTo>
                    <a:lnTo>
                      <a:pt x="874" y="2657"/>
                    </a:lnTo>
                    <a:lnTo>
                      <a:pt x="829" y="2618"/>
                    </a:lnTo>
                    <a:lnTo>
                      <a:pt x="754" y="2620"/>
                    </a:lnTo>
                    <a:lnTo>
                      <a:pt x="658" y="2714"/>
                    </a:lnTo>
                    <a:lnTo>
                      <a:pt x="524" y="2714"/>
                    </a:lnTo>
                    <a:lnTo>
                      <a:pt x="441" y="2671"/>
                    </a:lnTo>
                    <a:lnTo>
                      <a:pt x="445" y="2610"/>
                    </a:lnTo>
                    <a:lnTo>
                      <a:pt x="378" y="2606"/>
                    </a:lnTo>
                    <a:lnTo>
                      <a:pt x="302" y="2539"/>
                    </a:lnTo>
                    <a:lnTo>
                      <a:pt x="351" y="2470"/>
                    </a:lnTo>
                    <a:lnTo>
                      <a:pt x="396" y="2457"/>
                    </a:lnTo>
                    <a:lnTo>
                      <a:pt x="376" y="2390"/>
                    </a:lnTo>
                    <a:lnTo>
                      <a:pt x="296" y="2362"/>
                    </a:lnTo>
                    <a:lnTo>
                      <a:pt x="203" y="2374"/>
                    </a:lnTo>
                    <a:lnTo>
                      <a:pt x="156" y="2429"/>
                    </a:lnTo>
                    <a:lnTo>
                      <a:pt x="111" y="2423"/>
                    </a:lnTo>
                    <a:lnTo>
                      <a:pt x="34" y="2333"/>
                    </a:lnTo>
                    <a:lnTo>
                      <a:pt x="0" y="2236"/>
                    </a:lnTo>
                    <a:lnTo>
                      <a:pt x="18" y="2179"/>
                    </a:lnTo>
                    <a:lnTo>
                      <a:pt x="10" y="2055"/>
                    </a:lnTo>
                    <a:lnTo>
                      <a:pt x="14" y="2057"/>
                    </a:lnTo>
                    <a:lnTo>
                      <a:pt x="30" y="2057"/>
                    </a:lnTo>
                    <a:lnTo>
                      <a:pt x="52" y="2059"/>
                    </a:lnTo>
                    <a:lnTo>
                      <a:pt x="79" y="2063"/>
                    </a:lnTo>
                    <a:lnTo>
                      <a:pt x="109" y="2065"/>
                    </a:lnTo>
                    <a:lnTo>
                      <a:pt x="138" y="2069"/>
                    </a:lnTo>
                    <a:lnTo>
                      <a:pt x="166" y="2073"/>
                    </a:lnTo>
                    <a:lnTo>
                      <a:pt x="189" y="2077"/>
                    </a:lnTo>
                    <a:lnTo>
                      <a:pt x="207" y="2081"/>
                    </a:lnTo>
                    <a:lnTo>
                      <a:pt x="243" y="2089"/>
                    </a:lnTo>
                    <a:lnTo>
                      <a:pt x="278" y="2089"/>
                    </a:lnTo>
                    <a:lnTo>
                      <a:pt x="308" y="2081"/>
                    </a:lnTo>
                    <a:lnTo>
                      <a:pt x="323" y="2075"/>
                    </a:lnTo>
                    <a:lnTo>
                      <a:pt x="337" y="2069"/>
                    </a:lnTo>
                    <a:lnTo>
                      <a:pt x="351" y="2067"/>
                    </a:lnTo>
                    <a:lnTo>
                      <a:pt x="367" y="2065"/>
                    </a:lnTo>
                    <a:lnTo>
                      <a:pt x="386" y="2069"/>
                    </a:lnTo>
                    <a:lnTo>
                      <a:pt x="412" y="2075"/>
                    </a:lnTo>
                    <a:lnTo>
                      <a:pt x="441" y="2079"/>
                    </a:lnTo>
                    <a:lnTo>
                      <a:pt x="473" y="2083"/>
                    </a:lnTo>
                    <a:lnTo>
                      <a:pt x="498" y="2087"/>
                    </a:lnTo>
                    <a:lnTo>
                      <a:pt x="518" y="2087"/>
                    </a:lnTo>
                    <a:lnTo>
                      <a:pt x="542" y="2089"/>
                    </a:lnTo>
                    <a:lnTo>
                      <a:pt x="560" y="2095"/>
                    </a:lnTo>
                    <a:lnTo>
                      <a:pt x="575" y="2104"/>
                    </a:lnTo>
                    <a:lnTo>
                      <a:pt x="589" y="2118"/>
                    </a:lnTo>
                    <a:lnTo>
                      <a:pt x="607" y="2134"/>
                    </a:lnTo>
                    <a:lnTo>
                      <a:pt x="626" y="2148"/>
                    </a:lnTo>
                    <a:lnTo>
                      <a:pt x="646" y="2156"/>
                    </a:lnTo>
                    <a:lnTo>
                      <a:pt x="666" y="2163"/>
                    </a:lnTo>
                    <a:lnTo>
                      <a:pt x="685" y="2173"/>
                    </a:lnTo>
                    <a:lnTo>
                      <a:pt x="709" y="2183"/>
                    </a:lnTo>
                    <a:lnTo>
                      <a:pt x="739" y="2193"/>
                    </a:lnTo>
                    <a:lnTo>
                      <a:pt x="762" y="2197"/>
                    </a:lnTo>
                    <a:lnTo>
                      <a:pt x="792" y="2199"/>
                    </a:lnTo>
                    <a:lnTo>
                      <a:pt x="821" y="2201"/>
                    </a:lnTo>
                    <a:lnTo>
                      <a:pt x="851" y="2201"/>
                    </a:lnTo>
                    <a:lnTo>
                      <a:pt x="874" y="2201"/>
                    </a:lnTo>
                    <a:lnTo>
                      <a:pt x="892" y="2203"/>
                    </a:lnTo>
                    <a:lnTo>
                      <a:pt x="904" y="2207"/>
                    </a:lnTo>
                    <a:lnTo>
                      <a:pt x="914" y="2215"/>
                    </a:lnTo>
                    <a:lnTo>
                      <a:pt x="924" y="2224"/>
                    </a:lnTo>
                    <a:lnTo>
                      <a:pt x="935" y="2232"/>
                    </a:lnTo>
                    <a:lnTo>
                      <a:pt x="947" y="2236"/>
                    </a:lnTo>
                    <a:lnTo>
                      <a:pt x="965" y="2238"/>
                    </a:lnTo>
                    <a:lnTo>
                      <a:pt x="985" y="2234"/>
                    </a:lnTo>
                    <a:lnTo>
                      <a:pt x="1002" y="2224"/>
                    </a:lnTo>
                    <a:lnTo>
                      <a:pt x="1024" y="2207"/>
                    </a:lnTo>
                    <a:lnTo>
                      <a:pt x="1048" y="2187"/>
                    </a:lnTo>
                    <a:lnTo>
                      <a:pt x="1073" y="2171"/>
                    </a:lnTo>
                    <a:lnTo>
                      <a:pt x="1103" y="2157"/>
                    </a:lnTo>
                    <a:lnTo>
                      <a:pt x="1134" y="2144"/>
                    </a:lnTo>
                    <a:lnTo>
                      <a:pt x="1164" y="2130"/>
                    </a:lnTo>
                    <a:lnTo>
                      <a:pt x="1199" y="2114"/>
                    </a:lnTo>
                    <a:lnTo>
                      <a:pt x="1241" y="2098"/>
                    </a:lnTo>
                    <a:lnTo>
                      <a:pt x="1282" y="2087"/>
                    </a:lnTo>
                    <a:lnTo>
                      <a:pt x="1325" y="2079"/>
                    </a:lnTo>
                    <a:lnTo>
                      <a:pt x="1345" y="2077"/>
                    </a:lnTo>
                    <a:lnTo>
                      <a:pt x="1357" y="2077"/>
                    </a:lnTo>
                    <a:lnTo>
                      <a:pt x="1363" y="2079"/>
                    </a:lnTo>
                    <a:lnTo>
                      <a:pt x="1367" y="2079"/>
                    </a:lnTo>
                    <a:lnTo>
                      <a:pt x="1371" y="2081"/>
                    </a:lnTo>
                    <a:lnTo>
                      <a:pt x="1378" y="2081"/>
                    </a:lnTo>
                    <a:lnTo>
                      <a:pt x="1392" y="2081"/>
                    </a:lnTo>
                    <a:lnTo>
                      <a:pt x="1418" y="2079"/>
                    </a:lnTo>
                    <a:lnTo>
                      <a:pt x="1463" y="2075"/>
                    </a:lnTo>
                    <a:lnTo>
                      <a:pt x="1498" y="2071"/>
                    </a:lnTo>
                    <a:lnTo>
                      <a:pt x="1526" y="2065"/>
                    </a:lnTo>
                    <a:lnTo>
                      <a:pt x="1548" y="2059"/>
                    </a:lnTo>
                    <a:lnTo>
                      <a:pt x="1561" y="2053"/>
                    </a:lnTo>
                    <a:lnTo>
                      <a:pt x="1571" y="2045"/>
                    </a:lnTo>
                    <a:lnTo>
                      <a:pt x="1577" y="2035"/>
                    </a:lnTo>
                    <a:lnTo>
                      <a:pt x="1581" y="2030"/>
                    </a:lnTo>
                    <a:lnTo>
                      <a:pt x="1589" y="2024"/>
                    </a:lnTo>
                    <a:lnTo>
                      <a:pt x="1603" y="2018"/>
                    </a:lnTo>
                    <a:lnTo>
                      <a:pt x="1622" y="2014"/>
                    </a:lnTo>
                    <a:lnTo>
                      <a:pt x="1640" y="2006"/>
                    </a:lnTo>
                    <a:lnTo>
                      <a:pt x="1656" y="1994"/>
                    </a:lnTo>
                    <a:lnTo>
                      <a:pt x="1668" y="1974"/>
                    </a:lnTo>
                    <a:lnTo>
                      <a:pt x="1674" y="1957"/>
                    </a:lnTo>
                    <a:lnTo>
                      <a:pt x="1680" y="1941"/>
                    </a:lnTo>
                    <a:lnTo>
                      <a:pt x="1685" y="1927"/>
                    </a:lnTo>
                    <a:lnTo>
                      <a:pt x="1697" y="1913"/>
                    </a:lnTo>
                    <a:lnTo>
                      <a:pt x="1715" y="1900"/>
                    </a:lnTo>
                    <a:lnTo>
                      <a:pt x="1737" y="1888"/>
                    </a:lnTo>
                    <a:lnTo>
                      <a:pt x="1752" y="1878"/>
                    </a:lnTo>
                    <a:lnTo>
                      <a:pt x="1764" y="1872"/>
                    </a:lnTo>
                    <a:lnTo>
                      <a:pt x="1772" y="1866"/>
                    </a:lnTo>
                    <a:lnTo>
                      <a:pt x="1780" y="1860"/>
                    </a:lnTo>
                    <a:lnTo>
                      <a:pt x="1790" y="1854"/>
                    </a:lnTo>
                    <a:lnTo>
                      <a:pt x="1804" y="1848"/>
                    </a:lnTo>
                    <a:lnTo>
                      <a:pt x="1817" y="1841"/>
                    </a:lnTo>
                    <a:lnTo>
                      <a:pt x="1831" y="1831"/>
                    </a:lnTo>
                    <a:lnTo>
                      <a:pt x="1837" y="1821"/>
                    </a:lnTo>
                    <a:lnTo>
                      <a:pt x="1837" y="1811"/>
                    </a:lnTo>
                    <a:lnTo>
                      <a:pt x="1825" y="1795"/>
                    </a:lnTo>
                    <a:lnTo>
                      <a:pt x="1809" y="1780"/>
                    </a:lnTo>
                    <a:lnTo>
                      <a:pt x="1794" y="1762"/>
                    </a:lnTo>
                    <a:lnTo>
                      <a:pt x="1780" y="1744"/>
                    </a:lnTo>
                    <a:lnTo>
                      <a:pt x="1772" y="1726"/>
                    </a:lnTo>
                    <a:lnTo>
                      <a:pt x="1772" y="1707"/>
                    </a:lnTo>
                    <a:lnTo>
                      <a:pt x="1772" y="1679"/>
                    </a:lnTo>
                    <a:lnTo>
                      <a:pt x="1776" y="1652"/>
                    </a:lnTo>
                    <a:lnTo>
                      <a:pt x="1782" y="1628"/>
                    </a:lnTo>
                    <a:lnTo>
                      <a:pt x="1790" y="1608"/>
                    </a:lnTo>
                    <a:lnTo>
                      <a:pt x="1806" y="1593"/>
                    </a:lnTo>
                    <a:lnTo>
                      <a:pt x="1823" y="1585"/>
                    </a:lnTo>
                    <a:lnTo>
                      <a:pt x="1843" y="1581"/>
                    </a:lnTo>
                    <a:lnTo>
                      <a:pt x="1863" y="1585"/>
                    </a:lnTo>
                    <a:lnTo>
                      <a:pt x="1884" y="1597"/>
                    </a:lnTo>
                    <a:lnTo>
                      <a:pt x="1910" y="1606"/>
                    </a:lnTo>
                    <a:lnTo>
                      <a:pt x="1937" y="1614"/>
                    </a:lnTo>
                    <a:lnTo>
                      <a:pt x="1963" y="1616"/>
                    </a:lnTo>
                    <a:lnTo>
                      <a:pt x="1985" y="1614"/>
                    </a:lnTo>
                    <a:lnTo>
                      <a:pt x="2002" y="1614"/>
                    </a:lnTo>
                    <a:lnTo>
                      <a:pt x="2020" y="1612"/>
                    </a:lnTo>
                    <a:lnTo>
                      <a:pt x="2034" y="1608"/>
                    </a:lnTo>
                    <a:lnTo>
                      <a:pt x="2046" y="1597"/>
                    </a:lnTo>
                    <a:lnTo>
                      <a:pt x="2058" y="1581"/>
                    </a:lnTo>
                    <a:lnTo>
                      <a:pt x="2071" y="1561"/>
                    </a:lnTo>
                    <a:lnTo>
                      <a:pt x="2085" y="1538"/>
                    </a:lnTo>
                    <a:lnTo>
                      <a:pt x="2101" y="1518"/>
                    </a:lnTo>
                    <a:lnTo>
                      <a:pt x="2117" y="1502"/>
                    </a:lnTo>
                    <a:lnTo>
                      <a:pt x="2130" y="1494"/>
                    </a:lnTo>
                    <a:lnTo>
                      <a:pt x="2146" y="1490"/>
                    </a:lnTo>
                    <a:lnTo>
                      <a:pt x="2166" y="1488"/>
                    </a:lnTo>
                    <a:lnTo>
                      <a:pt x="2189" y="1486"/>
                    </a:lnTo>
                    <a:lnTo>
                      <a:pt x="2213" y="1484"/>
                    </a:lnTo>
                    <a:lnTo>
                      <a:pt x="2231" y="1482"/>
                    </a:lnTo>
                    <a:lnTo>
                      <a:pt x="2243" y="1477"/>
                    </a:lnTo>
                    <a:lnTo>
                      <a:pt x="2254" y="1469"/>
                    </a:lnTo>
                    <a:lnTo>
                      <a:pt x="2268" y="1455"/>
                    </a:lnTo>
                    <a:lnTo>
                      <a:pt x="2284" y="1437"/>
                    </a:lnTo>
                    <a:lnTo>
                      <a:pt x="2298" y="1421"/>
                    </a:lnTo>
                    <a:lnTo>
                      <a:pt x="2308" y="1408"/>
                    </a:lnTo>
                    <a:lnTo>
                      <a:pt x="2311" y="1388"/>
                    </a:lnTo>
                    <a:lnTo>
                      <a:pt x="2315" y="1364"/>
                    </a:lnTo>
                    <a:lnTo>
                      <a:pt x="2321" y="1343"/>
                    </a:lnTo>
                    <a:lnTo>
                      <a:pt x="2331" y="1323"/>
                    </a:lnTo>
                    <a:lnTo>
                      <a:pt x="2351" y="1303"/>
                    </a:lnTo>
                    <a:lnTo>
                      <a:pt x="2374" y="1286"/>
                    </a:lnTo>
                    <a:lnTo>
                      <a:pt x="2402" y="1276"/>
                    </a:lnTo>
                    <a:lnTo>
                      <a:pt x="2416" y="1270"/>
                    </a:lnTo>
                    <a:lnTo>
                      <a:pt x="2426" y="1262"/>
                    </a:lnTo>
                    <a:lnTo>
                      <a:pt x="2433" y="1250"/>
                    </a:lnTo>
                    <a:lnTo>
                      <a:pt x="2443" y="1240"/>
                    </a:lnTo>
                    <a:lnTo>
                      <a:pt x="2455" y="1232"/>
                    </a:lnTo>
                    <a:lnTo>
                      <a:pt x="2469" y="1227"/>
                    </a:lnTo>
                    <a:lnTo>
                      <a:pt x="2487" y="1217"/>
                    </a:lnTo>
                    <a:lnTo>
                      <a:pt x="2510" y="1205"/>
                    </a:lnTo>
                    <a:lnTo>
                      <a:pt x="2534" y="1195"/>
                    </a:lnTo>
                    <a:lnTo>
                      <a:pt x="2559" y="1189"/>
                    </a:lnTo>
                    <a:lnTo>
                      <a:pt x="2583" y="1187"/>
                    </a:lnTo>
                    <a:lnTo>
                      <a:pt x="2607" y="1189"/>
                    </a:lnTo>
                    <a:lnTo>
                      <a:pt x="2628" y="1195"/>
                    </a:lnTo>
                    <a:lnTo>
                      <a:pt x="2652" y="1199"/>
                    </a:lnTo>
                    <a:lnTo>
                      <a:pt x="2670" y="1203"/>
                    </a:lnTo>
                    <a:lnTo>
                      <a:pt x="2685" y="1203"/>
                    </a:lnTo>
                    <a:lnTo>
                      <a:pt x="2697" y="1197"/>
                    </a:lnTo>
                    <a:lnTo>
                      <a:pt x="2707" y="1183"/>
                    </a:lnTo>
                    <a:lnTo>
                      <a:pt x="2713" y="1171"/>
                    </a:lnTo>
                    <a:lnTo>
                      <a:pt x="2713" y="1158"/>
                    </a:lnTo>
                    <a:lnTo>
                      <a:pt x="2707" y="1140"/>
                    </a:lnTo>
                    <a:lnTo>
                      <a:pt x="2695" y="1126"/>
                    </a:lnTo>
                    <a:lnTo>
                      <a:pt x="2682" y="1108"/>
                    </a:lnTo>
                    <a:lnTo>
                      <a:pt x="2662" y="1089"/>
                    </a:lnTo>
                    <a:lnTo>
                      <a:pt x="2644" y="1071"/>
                    </a:lnTo>
                    <a:lnTo>
                      <a:pt x="2626" y="1055"/>
                    </a:lnTo>
                    <a:lnTo>
                      <a:pt x="2611" y="1042"/>
                    </a:lnTo>
                    <a:lnTo>
                      <a:pt x="2575" y="1016"/>
                    </a:lnTo>
                    <a:lnTo>
                      <a:pt x="2538" y="1004"/>
                    </a:lnTo>
                    <a:lnTo>
                      <a:pt x="2524" y="998"/>
                    </a:lnTo>
                    <a:lnTo>
                      <a:pt x="2510" y="990"/>
                    </a:lnTo>
                    <a:lnTo>
                      <a:pt x="2498" y="986"/>
                    </a:lnTo>
                    <a:lnTo>
                      <a:pt x="2485" y="984"/>
                    </a:lnTo>
                    <a:lnTo>
                      <a:pt x="2469" y="990"/>
                    </a:lnTo>
                    <a:lnTo>
                      <a:pt x="2453" y="1006"/>
                    </a:lnTo>
                    <a:lnTo>
                      <a:pt x="2439" y="1024"/>
                    </a:lnTo>
                    <a:lnTo>
                      <a:pt x="2426" y="1040"/>
                    </a:lnTo>
                    <a:lnTo>
                      <a:pt x="2408" y="1051"/>
                    </a:lnTo>
                    <a:lnTo>
                      <a:pt x="2394" y="1053"/>
                    </a:lnTo>
                    <a:lnTo>
                      <a:pt x="2376" y="1049"/>
                    </a:lnTo>
                    <a:lnTo>
                      <a:pt x="2357" y="1044"/>
                    </a:lnTo>
                    <a:lnTo>
                      <a:pt x="2337" y="1036"/>
                    </a:lnTo>
                    <a:lnTo>
                      <a:pt x="2317" y="1032"/>
                    </a:lnTo>
                    <a:lnTo>
                      <a:pt x="2304" y="1034"/>
                    </a:lnTo>
                    <a:lnTo>
                      <a:pt x="2292" y="1042"/>
                    </a:lnTo>
                    <a:lnTo>
                      <a:pt x="2282" y="1053"/>
                    </a:lnTo>
                    <a:lnTo>
                      <a:pt x="2272" y="1067"/>
                    </a:lnTo>
                    <a:lnTo>
                      <a:pt x="2260" y="1079"/>
                    </a:lnTo>
                    <a:lnTo>
                      <a:pt x="2248" y="1087"/>
                    </a:lnTo>
                    <a:lnTo>
                      <a:pt x="2235" y="1087"/>
                    </a:lnTo>
                    <a:lnTo>
                      <a:pt x="2211" y="1075"/>
                    </a:lnTo>
                    <a:lnTo>
                      <a:pt x="2189" y="1061"/>
                    </a:lnTo>
                    <a:lnTo>
                      <a:pt x="2174" y="1044"/>
                    </a:lnTo>
                    <a:lnTo>
                      <a:pt x="2168" y="1024"/>
                    </a:lnTo>
                    <a:lnTo>
                      <a:pt x="2170" y="1010"/>
                    </a:lnTo>
                    <a:lnTo>
                      <a:pt x="2178" y="1002"/>
                    </a:lnTo>
                    <a:lnTo>
                      <a:pt x="2185" y="992"/>
                    </a:lnTo>
                    <a:lnTo>
                      <a:pt x="2193" y="982"/>
                    </a:lnTo>
                    <a:lnTo>
                      <a:pt x="2197" y="965"/>
                    </a:lnTo>
                    <a:lnTo>
                      <a:pt x="2199" y="935"/>
                    </a:lnTo>
                    <a:lnTo>
                      <a:pt x="2201" y="902"/>
                    </a:lnTo>
                    <a:lnTo>
                      <a:pt x="2207" y="868"/>
                    </a:lnTo>
                    <a:lnTo>
                      <a:pt x="2217" y="839"/>
                    </a:lnTo>
                    <a:lnTo>
                      <a:pt x="2229" y="811"/>
                    </a:lnTo>
                    <a:lnTo>
                      <a:pt x="2239" y="782"/>
                    </a:lnTo>
                    <a:lnTo>
                      <a:pt x="2248" y="754"/>
                    </a:lnTo>
                    <a:lnTo>
                      <a:pt x="2254" y="735"/>
                    </a:lnTo>
                    <a:lnTo>
                      <a:pt x="2262" y="721"/>
                    </a:lnTo>
                    <a:lnTo>
                      <a:pt x="2276" y="713"/>
                    </a:lnTo>
                    <a:lnTo>
                      <a:pt x="2296" y="711"/>
                    </a:lnTo>
                    <a:lnTo>
                      <a:pt x="2317" y="713"/>
                    </a:lnTo>
                    <a:lnTo>
                      <a:pt x="2331" y="719"/>
                    </a:lnTo>
                    <a:lnTo>
                      <a:pt x="2349" y="725"/>
                    </a:lnTo>
                    <a:lnTo>
                      <a:pt x="2365" y="733"/>
                    </a:lnTo>
                    <a:lnTo>
                      <a:pt x="2380" y="736"/>
                    </a:lnTo>
                    <a:lnTo>
                      <a:pt x="2394" y="736"/>
                    </a:lnTo>
                    <a:lnTo>
                      <a:pt x="2406" y="729"/>
                    </a:lnTo>
                    <a:lnTo>
                      <a:pt x="2424" y="703"/>
                    </a:lnTo>
                    <a:lnTo>
                      <a:pt x="2443" y="675"/>
                    </a:lnTo>
                    <a:lnTo>
                      <a:pt x="2463" y="650"/>
                    </a:lnTo>
                    <a:lnTo>
                      <a:pt x="2477" y="640"/>
                    </a:lnTo>
                    <a:lnTo>
                      <a:pt x="2493" y="636"/>
                    </a:lnTo>
                    <a:lnTo>
                      <a:pt x="2506" y="634"/>
                    </a:lnTo>
                    <a:lnTo>
                      <a:pt x="2522" y="630"/>
                    </a:lnTo>
                    <a:lnTo>
                      <a:pt x="2534" y="622"/>
                    </a:lnTo>
                    <a:lnTo>
                      <a:pt x="2540" y="611"/>
                    </a:lnTo>
                    <a:lnTo>
                      <a:pt x="2542" y="595"/>
                    </a:lnTo>
                    <a:lnTo>
                      <a:pt x="2538" y="577"/>
                    </a:lnTo>
                    <a:lnTo>
                      <a:pt x="2534" y="561"/>
                    </a:lnTo>
                    <a:lnTo>
                      <a:pt x="2530" y="548"/>
                    </a:lnTo>
                    <a:lnTo>
                      <a:pt x="2532" y="534"/>
                    </a:lnTo>
                    <a:lnTo>
                      <a:pt x="2536" y="518"/>
                    </a:lnTo>
                    <a:lnTo>
                      <a:pt x="2542" y="498"/>
                    </a:lnTo>
                    <a:lnTo>
                      <a:pt x="2550" y="477"/>
                    </a:lnTo>
                    <a:lnTo>
                      <a:pt x="2556" y="459"/>
                    </a:lnTo>
                    <a:lnTo>
                      <a:pt x="2561" y="443"/>
                    </a:lnTo>
                    <a:lnTo>
                      <a:pt x="2567" y="416"/>
                    </a:lnTo>
                    <a:lnTo>
                      <a:pt x="2571" y="386"/>
                    </a:lnTo>
                    <a:lnTo>
                      <a:pt x="2579" y="355"/>
                    </a:lnTo>
                    <a:lnTo>
                      <a:pt x="2585" y="337"/>
                    </a:lnTo>
                    <a:lnTo>
                      <a:pt x="2589" y="327"/>
                    </a:lnTo>
                    <a:lnTo>
                      <a:pt x="2595" y="317"/>
                    </a:lnTo>
                    <a:lnTo>
                      <a:pt x="2603" y="305"/>
                    </a:lnTo>
                    <a:lnTo>
                      <a:pt x="2615" y="294"/>
                    </a:lnTo>
                    <a:lnTo>
                      <a:pt x="2626" y="276"/>
                    </a:lnTo>
                    <a:lnTo>
                      <a:pt x="2632" y="260"/>
                    </a:lnTo>
                    <a:lnTo>
                      <a:pt x="2634" y="246"/>
                    </a:lnTo>
                    <a:lnTo>
                      <a:pt x="2634" y="231"/>
                    </a:lnTo>
                    <a:lnTo>
                      <a:pt x="2632" y="209"/>
                    </a:lnTo>
                    <a:lnTo>
                      <a:pt x="2632" y="185"/>
                    </a:lnTo>
                    <a:lnTo>
                      <a:pt x="2628" y="164"/>
                    </a:lnTo>
                    <a:lnTo>
                      <a:pt x="2622" y="150"/>
                    </a:lnTo>
                    <a:lnTo>
                      <a:pt x="2615" y="146"/>
                    </a:lnTo>
                    <a:lnTo>
                      <a:pt x="2605" y="148"/>
                    </a:lnTo>
                    <a:lnTo>
                      <a:pt x="2593" y="152"/>
                    </a:lnTo>
                    <a:lnTo>
                      <a:pt x="2581" y="156"/>
                    </a:lnTo>
                    <a:lnTo>
                      <a:pt x="2567" y="158"/>
                    </a:lnTo>
                    <a:lnTo>
                      <a:pt x="2556" y="156"/>
                    </a:lnTo>
                    <a:lnTo>
                      <a:pt x="2548" y="148"/>
                    </a:lnTo>
                    <a:lnTo>
                      <a:pt x="2546" y="136"/>
                    </a:lnTo>
                    <a:lnTo>
                      <a:pt x="2548" y="124"/>
                    </a:lnTo>
                    <a:lnTo>
                      <a:pt x="2550" y="116"/>
                    </a:lnTo>
                    <a:lnTo>
                      <a:pt x="2552" y="1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latin typeface="+mn-lt"/>
                  <a:ea typeface="+mn-ea"/>
                </a:endParaRPr>
              </a:p>
            </p:txBody>
          </p:sp>
          <p:sp>
            <p:nvSpPr>
              <p:cNvPr id="28" name="Freeform 108"/>
              <p:cNvSpPr/>
              <p:nvPr/>
            </p:nvSpPr>
            <p:spPr bwMode="gray">
              <a:xfrm>
                <a:off x="2283209" y="2138808"/>
                <a:ext cx="3025323" cy="2614241"/>
              </a:xfrm>
              <a:custGeom>
                <a:cxnLst>
                  <a:cxn ang="0">
                    <a:pos x="365" y="51"/>
                  </a:cxn>
                  <a:cxn ang="0">
                    <a:pos x="264" y="149"/>
                  </a:cxn>
                  <a:cxn ang="0">
                    <a:pos x="0" y="307"/>
                  </a:cxn>
                  <a:cxn ang="0">
                    <a:pos x="180" y="614"/>
                  </a:cxn>
                  <a:cxn ang="0">
                    <a:pos x="357" y="681"/>
                  </a:cxn>
                  <a:cxn ang="0">
                    <a:pos x="559" y="637"/>
                  </a:cxn>
                  <a:cxn ang="0">
                    <a:pos x="752" y="708"/>
                  </a:cxn>
                  <a:cxn ang="0">
                    <a:pos x="859" y="771"/>
                  </a:cxn>
                  <a:cxn ang="0">
                    <a:pos x="1032" y="879"/>
                  </a:cxn>
                  <a:cxn ang="0">
                    <a:pos x="1136" y="946"/>
                  </a:cxn>
                  <a:cxn ang="0">
                    <a:pos x="1203" y="1100"/>
                  </a:cxn>
                  <a:cxn ang="0">
                    <a:pos x="1132" y="1271"/>
                  </a:cxn>
                  <a:cxn ang="0">
                    <a:pos x="1077" y="1362"/>
                  </a:cxn>
                  <a:cxn ang="0">
                    <a:pos x="996" y="1468"/>
                  </a:cxn>
                  <a:cxn ang="0">
                    <a:pos x="953" y="1495"/>
                  </a:cxn>
                  <a:cxn ang="0">
                    <a:pos x="1124" y="1558"/>
                  </a:cxn>
                  <a:cxn ang="0">
                    <a:pos x="1256" y="1489"/>
                  </a:cxn>
                  <a:cxn ang="0">
                    <a:pos x="1410" y="1610"/>
                  </a:cxn>
                  <a:cxn ang="0">
                    <a:pos x="1540" y="1739"/>
                  </a:cxn>
                  <a:cxn ang="0">
                    <a:pos x="1650" y="1602"/>
                  </a:cxn>
                  <a:cxn ang="0">
                    <a:pos x="1719" y="1507"/>
                  </a:cxn>
                  <a:cxn ang="0">
                    <a:pos x="1699" y="1395"/>
                  </a:cxn>
                  <a:cxn ang="0">
                    <a:pos x="1723" y="1363"/>
                  </a:cxn>
                  <a:cxn ang="0">
                    <a:pos x="1725" y="1340"/>
                  </a:cxn>
                  <a:cxn ang="0">
                    <a:pos x="1725" y="1306"/>
                  </a:cxn>
                  <a:cxn ang="0">
                    <a:pos x="1888" y="1316"/>
                  </a:cxn>
                  <a:cxn ang="0">
                    <a:pos x="2000" y="1206"/>
                  </a:cxn>
                  <a:cxn ang="0">
                    <a:pos x="2002" y="1068"/>
                  </a:cxn>
                  <a:cxn ang="0">
                    <a:pos x="1809" y="962"/>
                  </a:cxn>
                  <a:cxn ang="0">
                    <a:pos x="1713" y="1023"/>
                  </a:cxn>
                  <a:cxn ang="0">
                    <a:pos x="1774" y="1157"/>
                  </a:cxn>
                  <a:cxn ang="0">
                    <a:pos x="1713" y="1259"/>
                  </a:cxn>
                  <a:cxn ang="0">
                    <a:pos x="1589" y="1206"/>
                  </a:cxn>
                  <a:cxn ang="0">
                    <a:pos x="1563" y="1104"/>
                  </a:cxn>
                  <a:cxn ang="0">
                    <a:pos x="1475" y="970"/>
                  </a:cxn>
                  <a:cxn ang="0">
                    <a:pos x="1365" y="911"/>
                  </a:cxn>
                  <a:cxn ang="0">
                    <a:pos x="1370" y="732"/>
                  </a:cxn>
                  <a:cxn ang="0">
                    <a:pos x="1250" y="592"/>
                  </a:cxn>
                  <a:cxn ang="0">
                    <a:pos x="937" y="641"/>
                  </a:cxn>
                  <a:cxn ang="0">
                    <a:pos x="798" y="509"/>
                  </a:cxn>
                  <a:cxn ang="0">
                    <a:pos x="872" y="362"/>
                  </a:cxn>
                  <a:cxn ang="0">
                    <a:pos x="652" y="399"/>
                  </a:cxn>
                  <a:cxn ang="0">
                    <a:pos x="496" y="208"/>
                  </a:cxn>
                  <a:cxn ang="0">
                    <a:pos x="463" y="9"/>
                  </a:cxn>
                </a:cxnLst>
                <a:rect b="b" l="0" r="r" t="0"/>
                <a:pathLst>
                  <a:path h="1739" w="2013">
                    <a:moveTo>
                      <a:pt x="463" y="9"/>
                    </a:moveTo>
                    <a:lnTo>
                      <a:pt x="398" y="0"/>
                    </a:lnTo>
                    <a:lnTo>
                      <a:pt x="365" y="51"/>
                    </a:lnTo>
                    <a:lnTo>
                      <a:pt x="374" y="92"/>
                    </a:lnTo>
                    <a:lnTo>
                      <a:pt x="347" y="122"/>
                    </a:lnTo>
                    <a:lnTo>
                      <a:pt x="264" y="149"/>
                    </a:lnTo>
                    <a:lnTo>
                      <a:pt x="160" y="181"/>
                    </a:lnTo>
                    <a:lnTo>
                      <a:pt x="81" y="259"/>
                    </a:lnTo>
                    <a:lnTo>
                      <a:pt x="0" y="307"/>
                    </a:lnTo>
                    <a:lnTo>
                      <a:pt x="32" y="570"/>
                    </a:lnTo>
                    <a:lnTo>
                      <a:pt x="115" y="578"/>
                    </a:lnTo>
                    <a:lnTo>
                      <a:pt x="180" y="614"/>
                    </a:lnTo>
                    <a:lnTo>
                      <a:pt x="237" y="625"/>
                    </a:lnTo>
                    <a:lnTo>
                      <a:pt x="298" y="684"/>
                    </a:lnTo>
                    <a:lnTo>
                      <a:pt x="357" y="681"/>
                    </a:lnTo>
                    <a:lnTo>
                      <a:pt x="432" y="637"/>
                    </a:lnTo>
                    <a:lnTo>
                      <a:pt x="504" y="641"/>
                    </a:lnTo>
                    <a:lnTo>
                      <a:pt x="559" y="637"/>
                    </a:lnTo>
                    <a:lnTo>
                      <a:pt x="601" y="612"/>
                    </a:lnTo>
                    <a:lnTo>
                      <a:pt x="674" y="651"/>
                    </a:lnTo>
                    <a:lnTo>
                      <a:pt x="752" y="708"/>
                    </a:lnTo>
                    <a:lnTo>
                      <a:pt x="813" y="669"/>
                    </a:lnTo>
                    <a:lnTo>
                      <a:pt x="829" y="708"/>
                    </a:lnTo>
                    <a:lnTo>
                      <a:pt x="859" y="771"/>
                    </a:lnTo>
                    <a:lnTo>
                      <a:pt x="945" y="807"/>
                    </a:lnTo>
                    <a:lnTo>
                      <a:pt x="998" y="877"/>
                    </a:lnTo>
                    <a:lnTo>
                      <a:pt x="1032" y="879"/>
                    </a:lnTo>
                    <a:lnTo>
                      <a:pt x="1059" y="854"/>
                    </a:lnTo>
                    <a:lnTo>
                      <a:pt x="1101" y="895"/>
                    </a:lnTo>
                    <a:lnTo>
                      <a:pt x="1136" y="946"/>
                    </a:lnTo>
                    <a:lnTo>
                      <a:pt x="1150" y="1015"/>
                    </a:lnTo>
                    <a:lnTo>
                      <a:pt x="1181" y="1051"/>
                    </a:lnTo>
                    <a:lnTo>
                      <a:pt x="1203" y="1100"/>
                    </a:lnTo>
                    <a:lnTo>
                      <a:pt x="1229" y="1129"/>
                    </a:lnTo>
                    <a:lnTo>
                      <a:pt x="1197" y="1234"/>
                    </a:lnTo>
                    <a:lnTo>
                      <a:pt x="1132" y="1271"/>
                    </a:lnTo>
                    <a:lnTo>
                      <a:pt x="1144" y="1326"/>
                    </a:lnTo>
                    <a:lnTo>
                      <a:pt x="1105" y="1358"/>
                    </a:lnTo>
                    <a:lnTo>
                      <a:pt x="1077" y="1362"/>
                    </a:lnTo>
                    <a:lnTo>
                      <a:pt x="1085" y="1448"/>
                    </a:lnTo>
                    <a:lnTo>
                      <a:pt x="1050" y="1478"/>
                    </a:lnTo>
                    <a:lnTo>
                      <a:pt x="996" y="1468"/>
                    </a:lnTo>
                    <a:lnTo>
                      <a:pt x="971" y="1425"/>
                    </a:lnTo>
                    <a:lnTo>
                      <a:pt x="943" y="1444"/>
                    </a:lnTo>
                    <a:lnTo>
                      <a:pt x="953" y="1495"/>
                    </a:lnTo>
                    <a:lnTo>
                      <a:pt x="1018" y="1503"/>
                    </a:lnTo>
                    <a:lnTo>
                      <a:pt x="1073" y="1547"/>
                    </a:lnTo>
                    <a:lnTo>
                      <a:pt x="1124" y="1558"/>
                    </a:lnTo>
                    <a:lnTo>
                      <a:pt x="1126" y="1507"/>
                    </a:lnTo>
                    <a:lnTo>
                      <a:pt x="1223" y="1472"/>
                    </a:lnTo>
                    <a:lnTo>
                      <a:pt x="1256" y="1489"/>
                    </a:lnTo>
                    <a:lnTo>
                      <a:pt x="1282" y="1560"/>
                    </a:lnTo>
                    <a:lnTo>
                      <a:pt x="1363" y="1633"/>
                    </a:lnTo>
                    <a:lnTo>
                      <a:pt x="1410" y="1610"/>
                    </a:lnTo>
                    <a:lnTo>
                      <a:pt x="1437" y="1688"/>
                    </a:lnTo>
                    <a:lnTo>
                      <a:pt x="1493" y="1732"/>
                    </a:lnTo>
                    <a:lnTo>
                      <a:pt x="1540" y="1739"/>
                    </a:lnTo>
                    <a:lnTo>
                      <a:pt x="1587" y="1688"/>
                    </a:lnTo>
                    <a:lnTo>
                      <a:pt x="1654" y="1651"/>
                    </a:lnTo>
                    <a:lnTo>
                      <a:pt x="1650" y="1602"/>
                    </a:lnTo>
                    <a:lnTo>
                      <a:pt x="1634" y="1580"/>
                    </a:lnTo>
                    <a:lnTo>
                      <a:pt x="1731" y="1566"/>
                    </a:lnTo>
                    <a:lnTo>
                      <a:pt x="1719" y="1507"/>
                    </a:lnTo>
                    <a:lnTo>
                      <a:pt x="1744" y="1430"/>
                    </a:lnTo>
                    <a:lnTo>
                      <a:pt x="1697" y="1399"/>
                    </a:lnTo>
                    <a:lnTo>
                      <a:pt x="1699" y="1395"/>
                    </a:lnTo>
                    <a:lnTo>
                      <a:pt x="1707" y="1385"/>
                    </a:lnTo>
                    <a:lnTo>
                      <a:pt x="1715" y="1373"/>
                    </a:lnTo>
                    <a:lnTo>
                      <a:pt x="1723" y="1363"/>
                    </a:lnTo>
                    <a:lnTo>
                      <a:pt x="1727" y="1360"/>
                    </a:lnTo>
                    <a:lnTo>
                      <a:pt x="1727" y="1354"/>
                    </a:lnTo>
                    <a:lnTo>
                      <a:pt x="1725" y="1340"/>
                    </a:lnTo>
                    <a:lnTo>
                      <a:pt x="1725" y="1324"/>
                    </a:lnTo>
                    <a:lnTo>
                      <a:pt x="1725" y="1312"/>
                    </a:lnTo>
                    <a:lnTo>
                      <a:pt x="1725" y="1306"/>
                    </a:lnTo>
                    <a:lnTo>
                      <a:pt x="1788" y="1302"/>
                    </a:lnTo>
                    <a:lnTo>
                      <a:pt x="1835" y="1328"/>
                    </a:lnTo>
                    <a:lnTo>
                      <a:pt x="1888" y="1316"/>
                    </a:lnTo>
                    <a:lnTo>
                      <a:pt x="1888" y="1267"/>
                    </a:lnTo>
                    <a:lnTo>
                      <a:pt x="1996" y="1259"/>
                    </a:lnTo>
                    <a:lnTo>
                      <a:pt x="2000" y="1206"/>
                    </a:lnTo>
                    <a:lnTo>
                      <a:pt x="1989" y="1155"/>
                    </a:lnTo>
                    <a:lnTo>
                      <a:pt x="2014" y="1112"/>
                    </a:lnTo>
                    <a:lnTo>
                      <a:pt x="2002" y="1068"/>
                    </a:lnTo>
                    <a:lnTo>
                      <a:pt x="1882" y="1015"/>
                    </a:lnTo>
                    <a:lnTo>
                      <a:pt x="1811" y="993"/>
                    </a:lnTo>
                    <a:lnTo>
                      <a:pt x="1809" y="962"/>
                    </a:lnTo>
                    <a:lnTo>
                      <a:pt x="1758" y="960"/>
                    </a:lnTo>
                    <a:lnTo>
                      <a:pt x="1727" y="944"/>
                    </a:lnTo>
                    <a:lnTo>
                      <a:pt x="1713" y="1023"/>
                    </a:lnTo>
                    <a:lnTo>
                      <a:pt x="1701" y="1102"/>
                    </a:lnTo>
                    <a:lnTo>
                      <a:pt x="1754" y="1121"/>
                    </a:lnTo>
                    <a:lnTo>
                      <a:pt x="1774" y="1157"/>
                    </a:lnTo>
                    <a:lnTo>
                      <a:pt x="1756" y="1198"/>
                    </a:lnTo>
                    <a:lnTo>
                      <a:pt x="1717" y="1214"/>
                    </a:lnTo>
                    <a:lnTo>
                      <a:pt x="1713" y="1259"/>
                    </a:lnTo>
                    <a:lnTo>
                      <a:pt x="1678" y="1271"/>
                    </a:lnTo>
                    <a:lnTo>
                      <a:pt x="1613" y="1241"/>
                    </a:lnTo>
                    <a:lnTo>
                      <a:pt x="1589" y="1206"/>
                    </a:lnTo>
                    <a:lnTo>
                      <a:pt x="1546" y="1190"/>
                    </a:lnTo>
                    <a:lnTo>
                      <a:pt x="1546" y="1145"/>
                    </a:lnTo>
                    <a:lnTo>
                      <a:pt x="1563" y="1104"/>
                    </a:lnTo>
                    <a:lnTo>
                      <a:pt x="1524" y="1047"/>
                    </a:lnTo>
                    <a:lnTo>
                      <a:pt x="1528" y="1011"/>
                    </a:lnTo>
                    <a:lnTo>
                      <a:pt x="1475" y="970"/>
                    </a:lnTo>
                    <a:lnTo>
                      <a:pt x="1447" y="932"/>
                    </a:lnTo>
                    <a:lnTo>
                      <a:pt x="1437" y="915"/>
                    </a:lnTo>
                    <a:lnTo>
                      <a:pt x="1365" y="911"/>
                    </a:lnTo>
                    <a:lnTo>
                      <a:pt x="1306" y="856"/>
                    </a:lnTo>
                    <a:lnTo>
                      <a:pt x="1313" y="767"/>
                    </a:lnTo>
                    <a:lnTo>
                      <a:pt x="1370" y="732"/>
                    </a:lnTo>
                    <a:lnTo>
                      <a:pt x="1370" y="627"/>
                    </a:lnTo>
                    <a:lnTo>
                      <a:pt x="1325" y="588"/>
                    </a:lnTo>
                    <a:lnTo>
                      <a:pt x="1250" y="592"/>
                    </a:lnTo>
                    <a:lnTo>
                      <a:pt x="1154" y="684"/>
                    </a:lnTo>
                    <a:lnTo>
                      <a:pt x="1020" y="684"/>
                    </a:lnTo>
                    <a:lnTo>
                      <a:pt x="937" y="641"/>
                    </a:lnTo>
                    <a:lnTo>
                      <a:pt x="941" y="580"/>
                    </a:lnTo>
                    <a:lnTo>
                      <a:pt x="874" y="576"/>
                    </a:lnTo>
                    <a:lnTo>
                      <a:pt x="798" y="509"/>
                    </a:lnTo>
                    <a:lnTo>
                      <a:pt x="847" y="440"/>
                    </a:lnTo>
                    <a:lnTo>
                      <a:pt x="892" y="425"/>
                    </a:lnTo>
                    <a:lnTo>
                      <a:pt x="872" y="362"/>
                    </a:lnTo>
                    <a:lnTo>
                      <a:pt x="792" y="334"/>
                    </a:lnTo>
                    <a:lnTo>
                      <a:pt x="699" y="344"/>
                    </a:lnTo>
                    <a:lnTo>
                      <a:pt x="652" y="399"/>
                    </a:lnTo>
                    <a:lnTo>
                      <a:pt x="607" y="393"/>
                    </a:lnTo>
                    <a:lnTo>
                      <a:pt x="530" y="303"/>
                    </a:lnTo>
                    <a:lnTo>
                      <a:pt x="496" y="208"/>
                    </a:lnTo>
                    <a:lnTo>
                      <a:pt x="514" y="149"/>
                    </a:lnTo>
                    <a:lnTo>
                      <a:pt x="506" y="25"/>
                    </a:lnTo>
                    <a:lnTo>
                      <a:pt x="463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" name="Freeform 110"/>
              <p:cNvSpPr/>
              <p:nvPr/>
            </p:nvSpPr>
            <p:spPr bwMode="gray">
              <a:xfrm>
                <a:off x="1316219" y="2974136"/>
                <a:ext cx="2811735" cy="2001277"/>
              </a:xfrm>
              <a:custGeom>
                <a:cxnLst>
                  <a:cxn ang="0">
                    <a:pos x="1779" y="1102"/>
                  </a:cxn>
                  <a:cxn ang="0">
                    <a:pos x="1702" y="1115"/>
                  </a:cxn>
                  <a:cxn ang="0">
                    <a:pos x="1586" y="1114"/>
                  </a:cxn>
                  <a:cxn ang="0">
                    <a:pos x="1521" y="1180"/>
                  </a:cxn>
                  <a:cxn ang="0">
                    <a:pos x="1372" y="1094"/>
                  </a:cxn>
                  <a:cxn ang="0">
                    <a:pos x="1232" y="1072"/>
                  </a:cxn>
                  <a:cxn ang="0">
                    <a:pos x="1100" y="1090"/>
                  </a:cxn>
                  <a:cxn ang="0">
                    <a:pos x="1045" y="1149"/>
                  </a:cxn>
                  <a:cxn ang="0">
                    <a:pos x="1039" y="1234"/>
                  </a:cxn>
                  <a:cxn ang="0">
                    <a:pos x="897" y="1314"/>
                  </a:cxn>
                  <a:cxn ang="0">
                    <a:pos x="813" y="1251"/>
                  </a:cxn>
                  <a:cxn ang="0">
                    <a:pos x="618" y="1147"/>
                  </a:cxn>
                  <a:cxn ang="0">
                    <a:pos x="452" y="1117"/>
                  </a:cxn>
                  <a:cxn ang="0">
                    <a:pos x="338" y="1092"/>
                  </a:cxn>
                  <a:cxn ang="0">
                    <a:pos x="256" y="1054"/>
                  </a:cxn>
                  <a:cxn ang="0">
                    <a:pos x="112" y="1023"/>
                  </a:cxn>
                  <a:cxn ang="0">
                    <a:pos x="6" y="822"/>
                  </a:cxn>
                  <a:cxn ang="0">
                    <a:pos x="45" y="738"/>
                  </a:cxn>
                  <a:cxn ang="0">
                    <a:pos x="77" y="594"/>
                  </a:cxn>
                  <a:cxn ang="0">
                    <a:pos x="43" y="529"/>
                  </a:cxn>
                  <a:cxn ang="0">
                    <a:pos x="77" y="466"/>
                  </a:cxn>
                  <a:cxn ang="0">
                    <a:pos x="244" y="466"/>
                  </a:cxn>
                  <a:cxn ang="0">
                    <a:pos x="212" y="383"/>
                  </a:cxn>
                  <a:cxn ang="0">
                    <a:pos x="293" y="299"/>
                  </a:cxn>
                  <a:cxn ang="0">
                    <a:pos x="179" y="126"/>
                  </a:cxn>
                  <a:cxn ang="0">
                    <a:pos x="393" y="70"/>
                  </a:cxn>
                  <a:cxn ang="0">
                    <a:pos x="533" y="37"/>
                  </a:cxn>
                  <a:cxn ang="0">
                    <a:pos x="675" y="13"/>
                  </a:cxn>
                  <a:cxn ang="0">
                    <a:pos x="823" y="57"/>
                  </a:cxn>
                  <a:cxn ang="0">
                    <a:pos x="941" y="127"/>
                  </a:cxn>
                  <a:cxn ang="0">
                    <a:pos x="1075" y="80"/>
                  </a:cxn>
                  <a:cxn ang="0">
                    <a:pos x="1202" y="80"/>
                  </a:cxn>
                  <a:cxn ang="0">
                    <a:pos x="1319" y="96"/>
                  </a:cxn>
                  <a:cxn ang="0">
                    <a:pos x="1456" y="112"/>
                  </a:cxn>
                  <a:cxn ang="0">
                    <a:pos x="1502" y="214"/>
                  </a:cxn>
                  <a:cxn ang="0">
                    <a:pos x="1641" y="320"/>
                  </a:cxn>
                  <a:cxn ang="0">
                    <a:pos x="1702" y="299"/>
                  </a:cxn>
                  <a:cxn ang="0">
                    <a:pos x="1779" y="389"/>
                  </a:cxn>
                  <a:cxn ang="0">
                    <a:pos x="1824" y="494"/>
                  </a:cxn>
                  <a:cxn ang="0">
                    <a:pos x="1872" y="572"/>
                  </a:cxn>
                  <a:cxn ang="0">
                    <a:pos x="1775" y="714"/>
                  </a:cxn>
                  <a:cxn ang="0">
                    <a:pos x="1748" y="801"/>
                  </a:cxn>
                  <a:cxn ang="0">
                    <a:pos x="1726" y="889"/>
                  </a:cxn>
                  <a:cxn ang="0">
                    <a:pos x="1639" y="911"/>
                  </a:cxn>
                  <a:cxn ang="0">
                    <a:pos x="1586" y="887"/>
                  </a:cxn>
                  <a:cxn ang="0">
                    <a:pos x="1661" y="946"/>
                  </a:cxn>
                  <a:cxn ang="0">
                    <a:pos x="1767" y="1001"/>
                  </a:cxn>
                </a:cxnLst>
                <a:rect b="b" l="0" r="r" t="0"/>
                <a:pathLst>
                  <a:path h="1330" w="1872">
                    <a:moveTo>
                      <a:pt x="1801" y="1035"/>
                    </a:moveTo>
                    <a:lnTo>
                      <a:pt x="1779" y="1102"/>
                    </a:lnTo>
                    <a:lnTo>
                      <a:pt x="1736" y="1082"/>
                    </a:lnTo>
                    <a:lnTo>
                      <a:pt x="1702" y="1115"/>
                    </a:lnTo>
                    <a:lnTo>
                      <a:pt x="1655" y="1072"/>
                    </a:lnTo>
                    <a:lnTo>
                      <a:pt x="1586" y="1114"/>
                    </a:lnTo>
                    <a:lnTo>
                      <a:pt x="1588" y="1184"/>
                    </a:lnTo>
                    <a:lnTo>
                      <a:pt x="1521" y="1180"/>
                    </a:lnTo>
                    <a:lnTo>
                      <a:pt x="1421" y="1068"/>
                    </a:lnTo>
                    <a:lnTo>
                      <a:pt x="1372" y="1094"/>
                    </a:lnTo>
                    <a:lnTo>
                      <a:pt x="1279" y="1049"/>
                    </a:lnTo>
                    <a:lnTo>
                      <a:pt x="1232" y="1072"/>
                    </a:lnTo>
                    <a:lnTo>
                      <a:pt x="1138" y="1062"/>
                    </a:lnTo>
                    <a:lnTo>
                      <a:pt x="1100" y="1090"/>
                    </a:lnTo>
                    <a:lnTo>
                      <a:pt x="1092" y="1155"/>
                    </a:lnTo>
                    <a:lnTo>
                      <a:pt x="1045" y="1149"/>
                    </a:lnTo>
                    <a:lnTo>
                      <a:pt x="1055" y="1184"/>
                    </a:lnTo>
                    <a:lnTo>
                      <a:pt x="1039" y="1234"/>
                    </a:lnTo>
                    <a:lnTo>
                      <a:pt x="968" y="1330"/>
                    </a:lnTo>
                    <a:lnTo>
                      <a:pt x="897" y="1314"/>
                    </a:lnTo>
                    <a:lnTo>
                      <a:pt x="821" y="1304"/>
                    </a:lnTo>
                    <a:lnTo>
                      <a:pt x="813" y="1251"/>
                    </a:lnTo>
                    <a:lnTo>
                      <a:pt x="728" y="1190"/>
                    </a:lnTo>
                    <a:lnTo>
                      <a:pt x="618" y="1147"/>
                    </a:lnTo>
                    <a:lnTo>
                      <a:pt x="521" y="1149"/>
                    </a:lnTo>
                    <a:lnTo>
                      <a:pt x="452" y="1117"/>
                    </a:lnTo>
                    <a:lnTo>
                      <a:pt x="389" y="1121"/>
                    </a:lnTo>
                    <a:lnTo>
                      <a:pt x="338" y="1092"/>
                    </a:lnTo>
                    <a:lnTo>
                      <a:pt x="281" y="1056"/>
                    </a:lnTo>
                    <a:lnTo>
                      <a:pt x="256" y="1054"/>
                    </a:lnTo>
                    <a:lnTo>
                      <a:pt x="185" y="1021"/>
                    </a:lnTo>
                    <a:lnTo>
                      <a:pt x="112" y="1023"/>
                    </a:lnTo>
                    <a:lnTo>
                      <a:pt x="61" y="911"/>
                    </a:lnTo>
                    <a:lnTo>
                      <a:pt x="6" y="822"/>
                    </a:lnTo>
                    <a:lnTo>
                      <a:pt x="0" y="740"/>
                    </a:lnTo>
                    <a:lnTo>
                      <a:pt x="45" y="738"/>
                    </a:lnTo>
                    <a:lnTo>
                      <a:pt x="43" y="686"/>
                    </a:lnTo>
                    <a:lnTo>
                      <a:pt x="77" y="594"/>
                    </a:lnTo>
                    <a:lnTo>
                      <a:pt x="78" y="549"/>
                    </a:lnTo>
                    <a:lnTo>
                      <a:pt x="43" y="529"/>
                    </a:lnTo>
                    <a:lnTo>
                      <a:pt x="80" y="501"/>
                    </a:lnTo>
                    <a:lnTo>
                      <a:pt x="77" y="466"/>
                    </a:lnTo>
                    <a:lnTo>
                      <a:pt x="139" y="501"/>
                    </a:lnTo>
                    <a:lnTo>
                      <a:pt x="244" y="466"/>
                    </a:lnTo>
                    <a:lnTo>
                      <a:pt x="206" y="433"/>
                    </a:lnTo>
                    <a:lnTo>
                      <a:pt x="212" y="383"/>
                    </a:lnTo>
                    <a:lnTo>
                      <a:pt x="265" y="364"/>
                    </a:lnTo>
                    <a:lnTo>
                      <a:pt x="293" y="299"/>
                    </a:lnTo>
                    <a:lnTo>
                      <a:pt x="175" y="206"/>
                    </a:lnTo>
                    <a:lnTo>
                      <a:pt x="179" y="126"/>
                    </a:lnTo>
                    <a:lnTo>
                      <a:pt x="252" y="84"/>
                    </a:lnTo>
                    <a:lnTo>
                      <a:pt x="393" y="70"/>
                    </a:lnTo>
                    <a:lnTo>
                      <a:pt x="502" y="41"/>
                    </a:lnTo>
                    <a:lnTo>
                      <a:pt x="533" y="37"/>
                    </a:lnTo>
                    <a:lnTo>
                      <a:pt x="596" y="0"/>
                    </a:lnTo>
                    <a:lnTo>
                      <a:pt x="675" y="13"/>
                    </a:lnTo>
                    <a:lnTo>
                      <a:pt x="758" y="21"/>
                    </a:lnTo>
                    <a:lnTo>
                      <a:pt x="823" y="57"/>
                    </a:lnTo>
                    <a:lnTo>
                      <a:pt x="880" y="68"/>
                    </a:lnTo>
                    <a:lnTo>
                      <a:pt x="941" y="127"/>
                    </a:lnTo>
                    <a:lnTo>
                      <a:pt x="996" y="124"/>
                    </a:lnTo>
                    <a:lnTo>
                      <a:pt x="1075" y="80"/>
                    </a:lnTo>
                    <a:lnTo>
                      <a:pt x="1147" y="84"/>
                    </a:lnTo>
                    <a:lnTo>
                      <a:pt x="1202" y="80"/>
                    </a:lnTo>
                    <a:lnTo>
                      <a:pt x="1244" y="57"/>
                    </a:lnTo>
                    <a:lnTo>
                      <a:pt x="1319" y="96"/>
                    </a:lnTo>
                    <a:lnTo>
                      <a:pt x="1395" y="151"/>
                    </a:lnTo>
                    <a:lnTo>
                      <a:pt x="1456" y="112"/>
                    </a:lnTo>
                    <a:lnTo>
                      <a:pt x="1480" y="171"/>
                    </a:lnTo>
                    <a:lnTo>
                      <a:pt x="1502" y="214"/>
                    </a:lnTo>
                    <a:lnTo>
                      <a:pt x="1588" y="250"/>
                    </a:lnTo>
                    <a:lnTo>
                      <a:pt x="1641" y="320"/>
                    </a:lnTo>
                    <a:lnTo>
                      <a:pt x="1675" y="322"/>
                    </a:lnTo>
                    <a:lnTo>
                      <a:pt x="1702" y="299"/>
                    </a:lnTo>
                    <a:lnTo>
                      <a:pt x="1740" y="334"/>
                    </a:lnTo>
                    <a:lnTo>
                      <a:pt x="1779" y="389"/>
                    </a:lnTo>
                    <a:lnTo>
                      <a:pt x="1793" y="458"/>
                    </a:lnTo>
                    <a:lnTo>
                      <a:pt x="1824" y="494"/>
                    </a:lnTo>
                    <a:lnTo>
                      <a:pt x="1846" y="543"/>
                    </a:lnTo>
                    <a:lnTo>
                      <a:pt x="1872" y="572"/>
                    </a:lnTo>
                    <a:lnTo>
                      <a:pt x="1840" y="677"/>
                    </a:lnTo>
                    <a:lnTo>
                      <a:pt x="1775" y="714"/>
                    </a:lnTo>
                    <a:lnTo>
                      <a:pt x="1787" y="769"/>
                    </a:lnTo>
                    <a:lnTo>
                      <a:pt x="1748" y="801"/>
                    </a:lnTo>
                    <a:lnTo>
                      <a:pt x="1720" y="805"/>
                    </a:lnTo>
                    <a:lnTo>
                      <a:pt x="1726" y="889"/>
                    </a:lnTo>
                    <a:lnTo>
                      <a:pt x="1693" y="921"/>
                    </a:lnTo>
                    <a:lnTo>
                      <a:pt x="1639" y="911"/>
                    </a:lnTo>
                    <a:lnTo>
                      <a:pt x="1614" y="868"/>
                    </a:lnTo>
                    <a:lnTo>
                      <a:pt x="1586" y="887"/>
                    </a:lnTo>
                    <a:lnTo>
                      <a:pt x="1596" y="938"/>
                    </a:lnTo>
                    <a:lnTo>
                      <a:pt x="1661" y="946"/>
                    </a:lnTo>
                    <a:lnTo>
                      <a:pt x="1716" y="990"/>
                    </a:lnTo>
                    <a:lnTo>
                      <a:pt x="1767" y="1001"/>
                    </a:lnTo>
                    <a:lnTo>
                      <a:pt x="1801" y="103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" name="Freeform 112"/>
              <p:cNvSpPr/>
              <p:nvPr/>
            </p:nvSpPr>
            <p:spPr bwMode="gray">
              <a:xfrm>
                <a:off x="2959079" y="4350745"/>
                <a:ext cx="2737127" cy="2081737"/>
              </a:xfrm>
              <a:custGeom>
                <a:cxnLst>
                  <a:cxn ang="0">
                    <a:pos x="1203" y="1096"/>
                  </a:cxn>
                  <a:cxn ang="0">
                    <a:pos x="1138" y="1047"/>
                  </a:cxn>
                  <a:cxn ang="0">
                    <a:pos x="1077" y="1061"/>
                  </a:cxn>
                  <a:cxn ang="0">
                    <a:pos x="992" y="996"/>
                  </a:cxn>
                  <a:cxn ang="0">
                    <a:pos x="945" y="939"/>
                  </a:cxn>
                  <a:cxn ang="0">
                    <a:pos x="929" y="982"/>
                  </a:cxn>
                  <a:cxn ang="0">
                    <a:pos x="890" y="1007"/>
                  </a:cxn>
                  <a:cxn ang="0">
                    <a:pos x="874" y="1078"/>
                  </a:cxn>
                  <a:cxn ang="0">
                    <a:pos x="780" y="1169"/>
                  </a:cxn>
                  <a:cxn ang="0">
                    <a:pos x="805" y="1271"/>
                  </a:cxn>
                  <a:cxn ang="0">
                    <a:pos x="752" y="1352"/>
                  </a:cxn>
                  <a:cxn ang="0">
                    <a:pos x="670" y="1377"/>
                  </a:cxn>
                  <a:cxn ang="0">
                    <a:pos x="595" y="1352"/>
                  </a:cxn>
                  <a:cxn ang="0">
                    <a:pos x="528" y="1206"/>
                  </a:cxn>
                  <a:cxn ang="0">
                    <a:pos x="445" y="1078"/>
                  </a:cxn>
                  <a:cxn ang="0">
                    <a:pos x="362" y="1025"/>
                  </a:cxn>
                  <a:cxn ang="0">
                    <a:pos x="349" y="954"/>
                  </a:cxn>
                  <a:cxn ang="0">
                    <a:pos x="260" y="1011"/>
                  </a:cxn>
                  <a:cxn ang="0">
                    <a:pos x="215" y="834"/>
                  </a:cxn>
                  <a:cxn ang="0">
                    <a:pos x="205" y="624"/>
                  </a:cxn>
                  <a:cxn ang="0">
                    <a:pos x="160" y="509"/>
                  </a:cxn>
                  <a:cxn ang="0">
                    <a:pos x="199" y="468"/>
                  </a:cxn>
                  <a:cxn ang="0">
                    <a:pos x="105" y="305"/>
                  </a:cxn>
                  <a:cxn ang="0">
                    <a:pos x="8" y="177"/>
                  </a:cxn>
                  <a:cxn ang="0">
                    <a:pos x="140" y="157"/>
                  </a:cxn>
                  <a:cxn ang="0">
                    <a:pos x="280" y="179"/>
                  </a:cxn>
                  <a:cxn ang="0">
                    <a:pos x="429" y="265"/>
                  </a:cxn>
                  <a:cxn ang="0">
                    <a:pos x="496" y="200"/>
                  </a:cxn>
                  <a:cxn ang="0">
                    <a:pos x="610" y="200"/>
                  </a:cxn>
                  <a:cxn ang="0">
                    <a:pos x="687" y="187"/>
                  </a:cxn>
                  <a:cxn ang="0">
                    <a:pos x="673" y="86"/>
                  </a:cxn>
                  <a:cxn ang="0">
                    <a:pos x="774" y="0"/>
                  </a:cxn>
                  <a:cxn ang="0">
                    <a:pos x="833" y="88"/>
                  </a:cxn>
                  <a:cxn ang="0">
                    <a:pos x="961" y="138"/>
                  </a:cxn>
                  <a:cxn ang="0">
                    <a:pos x="1044" y="260"/>
                  </a:cxn>
                  <a:cxn ang="0">
                    <a:pos x="1138" y="216"/>
                  </a:cxn>
                  <a:cxn ang="0">
                    <a:pos x="1242" y="254"/>
                  </a:cxn>
                  <a:cxn ang="0">
                    <a:pos x="1433" y="269"/>
                  </a:cxn>
                  <a:cxn ang="0">
                    <a:pos x="1561" y="291"/>
                  </a:cxn>
                  <a:cxn ang="0">
                    <a:pos x="1679" y="336"/>
                  </a:cxn>
                  <a:cxn ang="0">
                    <a:pos x="1795" y="356"/>
                  </a:cxn>
                  <a:cxn ang="0">
                    <a:pos x="1821" y="519"/>
                  </a:cxn>
                  <a:cxn ang="0">
                    <a:pos x="1727" y="576"/>
                  </a:cxn>
                  <a:cxn ang="0">
                    <a:pos x="1587" y="618"/>
                  </a:cxn>
                  <a:cxn ang="0">
                    <a:pos x="1669" y="771"/>
                  </a:cxn>
                  <a:cxn ang="0">
                    <a:pos x="1732" y="905"/>
                  </a:cxn>
                  <a:cxn ang="0">
                    <a:pos x="1669" y="984"/>
                  </a:cxn>
                  <a:cxn ang="0">
                    <a:pos x="1591" y="905"/>
                  </a:cxn>
                  <a:cxn ang="0">
                    <a:pos x="1516" y="856"/>
                  </a:cxn>
                  <a:cxn ang="0">
                    <a:pos x="1445" y="838"/>
                  </a:cxn>
                  <a:cxn ang="0">
                    <a:pos x="1421" y="895"/>
                  </a:cxn>
                  <a:cxn ang="0">
                    <a:pos x="1378" y="958"/>
                  </a:cxn>
                  <a:cxn ang="0">
                    <a:pos x="1248" y="907"/>
                  </a:cxn>
                  <a:cxn ang="0">
                    <a:pos x="1201" y="986"/>
                  </a:cxn>
                  <a:cxn ang="0">
                    <a:pos x="1280" y="1009"/>
                  </a:cxn>
                </a:cxnLst>
                <a:rect b="b" l="0" r="r" t="0"/>
                <a:pathLst>
                  <a:path h="1385" w="1823">
                    <a:moveTo>
                      <a:pt x="1301" y="1068"/>
                    </a:moveTo>
                    <a:lnTo>
                      <a:pt x="1203" y="1096"/>
                    </a:lnTo>
                    <a:lnTo>
                      <a:pt x="1142" y="1088"/>
                    </a:lnTo>
                    <a:lnTo>
                      <a:pt x="1138" y="1047"/>
                    </a:lnTo>
                    <a:lnTo>
                      <a:pt x="1105" y="1025"/>
                    </a:lnTo>
                    <a:lnTo>
                      <a:pt x="1077" y="1061"/>
                    </a:lnTo>
                    <a:lnTo>
                      <a:pt x="1014" y="1066"/>
                    </a:lnTo>
                    <a:lnTo>
                      <a:pt x="992" y="996"/>
                    </a:lnTo>
                    <a:lnTo>
                      <a:pt x="992" y="942"/>
                    </a:lnTo>
                    <a:lnTo>
                      <a:pt x="945" y="939"/>
                    </a:lnTo>
                    <a:lnTo>
                      <a:pt x="916" y="954"/>
                    </a:lnTo>
                    <a:lnTo>
                      <a:pt x="929" y="982"/>
                    </a:lnTo>
                    <a:lnTo>
                      <a:pt x="923" y="1005"/>
                    </a:lnTo>
                    <a:lnTo>
                      <a:pt x="890" y="1007"/>
                    </a:lnTo>
                    <a:lnTo>
                      <a:pt x="866" y="1033"/>
                    </a:lnTo>
                    <a:lnTo>
                      <a:pt x="874" y="1078"/>
                    </a:lnTo>
                    <a:lnTo>
                      <a:pt x="817" y="1149"/>
                    </a:lnTo>
                    <a:lnTo>
                      <a:pt x="780" y="1169"/>
                    </a:lnTo>
                    <a:lnTo>
                      <a:pt x="780" y="1234"/>
                    </a:lnTo>
                    <a:lnTo>
                      <a:pt x="805" y="1271"/>
                    </a:lnTo>
                    <a:lnTo>
                      <a:pt x="801" y="1326"/>
                    </a:lnTo>
                    <a:lnTo>
                      <a:pt x="752" y="1352"/>
                    </a:lnTo>
                    <a:lnTo>
                      <a:pt x="742" y="1330"/>
                    </a:lnTo>
                    <a:lnTo>
                      <a:pt x="670" y="1377"/>
                    </a:lnTo>
                    <a:lnTo>
                      <a:pt x="632" y="1385"/>
                    </a:lnTo>
                    <a:lnTo>
                      <a:pt x="595" y="1352"/>
                    </a:lnTo>
                    <a:lnTo>
                      <a:pt x="563" y="1273"/>
                    </a:lnTo>
                    <a:lnTo>
                      <a:pt x="528" y="1206"/>
                    </a:lnTo>
                    <a:lnTo>
                      <a:pt x="500" y="1163"/>
                    </a:lnTo>
                    <a:lnTo>
                      <a:pt x="445" y="1078"/>
                    </a:lnTo>
                    <a:lnTo>
                      <a:pt x="396" y="1076"/>
                    </a:lnTo>
                    <a:lnTo>
                      <a:pt x="362" y="1025"/>
                    </a:lnTo>
                    <a:lnTo>
                      <a:pt x="378" y="988"/>
                    </a:lnTo>
                    <a:lnTo>
                      <a:pt x="349" y="954"/>
                    </a:lnTo>
                    <a:lnTo>
                      <a:pt x="303" y="1004"/>
                    </a:lnTo>
                    <a:lnTo>
                      <a:pt x="260" y="1011"/>
                    </a:lnTo>
                    <a:lnTo>
                      <a:pt x="227" y="950"/>
                    </a:lnTo>
                    <a:lnTo>
                      <a:pt x="215" y="834"/>
                    </a:lnTo>
                    <a:lnTo>
                      <a:pt x="211" y="712"/>
                    </a:lnTo>
                    <a:lnTo>
                      <a:pt x="205" y="624"/>
                    </a:lnTo>
                    <a:lnTo>
                      <a:pt x="199" y="582"/>
                    </a:lnTo>
                    <a:lnTo>
                      <a:pt x="160" y="509"/>
                    </a:lnTo>
                    <a:lnTo>
                      <a:pt x="193" y="496"/>
                    </a:lnTo>
                    <a:lnTo>
                      <a:pt x="199" y="468"/>
                    </a:lnTo>
                    <a:lnTo>
                      <a:pt x="136" y="401"/>
                    </a:lnTo>
                    <a:lnTo>
                      <a:pt x="105" y="305"/>
                    </a:lnTo>
                    <a:lnTo>
                      <a:pt x="0" y="240"/>
                    </a:lnTo>
                    <a:lnTo>
                      <a:pt x="8" y="177"/>
                    </a:lnTo>
                    <a:lnTo>
                      <a:pt x="49" y="147"/>
                    </a:lnTo>
                    <a:lnTo>
                      <a:pt x="140" y="157"/>
                    </a:lnTo>
                    <a:lnTo>
                      <a:pt x="189" y="134"/>
                    </a:lnTo>
                    <a:lnTo>
                      <a:pt x="280" y="179"/>
                    </a:lnTo>
                    <a:lnTo>
                      <a:pt x="329" y="153"/>
                    </a:lnTo>
                    <a:lnTo>
                      <a:pt x="429" y="265"/>
                    </a:lnTo>
                    <a:lnTo>
                      <a:pt x="496" y="267"/>
                    </a:lnTo>
                    <a:lnTo>
                      <a:pt x="496" y="200"/>
                    </a:lnTo>
                    <a:lnTo>
                      <a:pt x="563" y="157"/>
                    </a:lnTo>
                    <a:lnTo>
                      <a:pt x="610" y="200"/>
                    </a:lnTo>
                    <a:lnTo>
                      <a:pt x="644" y="167"/>
                    </a:lnTo>
                    <a:lnTo>
                      <a:pt x="687" y="187"/>
                    </a:lnTo>
                    <a:lnTo>
                      <a:pt x="709" y="120"/>
                    </a:lnTo>
                    <a:lnTo>
                      <a:pt x="673" y="86"/>
                    </a:lnTo>
                    <a:lnTo>
                      <a:pt x="677" y="35"/>
                    </a:lnTo>
                    <a:lnTo>
                      <a:pt x="774" y="0"/>
                    </a:lnTo>
                    <a:lnTo>
                      <a:pt x="807" y="17"/>
                    </a:lnTo>
                    <a:lnTo>
                      <a:pt x="833" y="88"/>
                    </a:lnTo>
                    <a:lnTo>
                      <a:pt x="914" y="161"/>
                    </a:lnTo>
                    <a:lnTo>
                      <a:pt x="961" y="138"/>
                    </a:lnTo>
                    <a:lnTo>
                      <a:pt x="988" y="216"/>
                    </a:lnTo>
                    <a:lnTo>
                      <a:pt x="1044" y="260"/>
                    </a:lnTo>
                    <a:lnTo>
                      <a:pt x="1091" y="267"/>
                    </a:lnTo>
                    <a:lnTo>
                      <a:pt x="1138" y="216"/>
                    </a:lnTo>
                    <a:lnTo>
                      <a:pt x="1183" y="195"/>
                    </a:lnTo>
                    <a:lnTo>
                      <a:pt x="1242" y="254"/>
                    </a:lnTo>
                    <a:lnTo>
                      <a:pt x="1335" y="228"/>
                    </a:lnTo>
                    <a:lnTo>
                      <a:pt x="1433" y="269"/>
                    </a:lnTo>
                    <a:lnTo>
                      <a:pt x="1496" y="317"/>
                    </a:lnTo>
                    <a:lnTo>
                      <a:pt x="1561" y="291"/>
                    </a:lnTo>
                    <a:lnTo>
                      <a:pt x="1632" y="336"/>
                    </a:lnTo>
                    <a:lnTo>
                      <a:pt x="1679" y="336"/>
                    </a:lnTo>
                    <a:lnTo>
                      <a:pt x="1681" y="368"/>
                    </a:lnTo>
                    <a:lnTo>
                      <a:pt x="1795" y="356"/>
                    </a:lnTo>
                    <a:lnTo>
                      <a:pt x="1823" y="433"/>
                    </a:lnTo>
                    <a:lnTo>
                      <a:pt x="1821" y="519"/>
                    </a:lnTo>
                    <a:lnTo>
                      <a:pt x="1770" y="527"/>
                    </a:lnTo>
                    <a:lnTo>
                      <a:pt x="1727" y="576"/>
                    </a:lnTo>
                    <a:lnTo>
                      <a:pt x="1620" y="584"/>
                    </a:lnTo>
                    <a:lnTo>
                      <a:pt x="1587" y="618"/>
                    </a:lnTo>
                    <a:lnTo>
                      <a:pt x="1610" y="693"/>
                    </a:lnTo>
                    <a:lnTo>
                      <a:pt x="1669" y="771"/>
                    </a:lnTo>
                    <a:lnTo>
                      <a:pt x="1721" y="815"/>
                    </a:lnTo>
                    <a:lnTo>
                      <a:pt x="1732" y="905"/>
                    </a:lnTo>
                    <a:lnTo>
                      <a:pt x="1731" y="956"/>
                    </a:lnTo>
                    <a:lnTo>
                      <a:pt x="1669" y="984"/>
                    </a:lnTo>
                    <a:lnTo>
                      <a:pt x="1616" y="913"/>
                    </a:lnTo>
                    <a:lnTo>
                      <a:pt x="1591" y="905"/>
                    </a:lnTo>
                    <a:lnTo>
                      <a:pt x="1575" y="838"/>
                    </a:lnTo>
                    <a:lnTo>
                      <a:pt x="1516" y="856"/>
                    </a:lnTo>
                    <a:lnTo>
                      <a:pt x="1463" y="818"/>
                    </a:lnTo>
                    <a:lnTo>
                      <a:pt x="1445" y="838"/>
                    </a:lnTo>
                    <a:lnTo>
                      <a:pt x="1457" y="880"/>
                    </a:lnTo>
                    <a:lnTo>
                      <a:pt x="1421" y="895"/>
                    </a:lnTo>
                    <a:lnTo>
                      <a:pt x="1362" y="909"/>
                    </a:lnTo>
                    <a:lnTo>
                      <a:pt x="1378" y="958"/>
                    </a:lnTo>
                    <a:lnTo>
                      <a:pt x="1313" y="950"/>
                    </a:lnTo>
                    <a:lnTo>
                      <a:pt x="1248" y="907"/>
                    </a:lnTo>
                    <a:lnTo>
                      <a:pt x="1197" y="944"/>
                    </a:lnTo>
                    <a:lnTo>
                      <a:pt x="1201" y="986"/>
                    </a:lnTo>
                    <a:lnTo>
                      <a:pt x="1252" y="1009"/>
                    </a:lnTo>
                    <a:lnTo>
                      <a:pt x="1280" y="1009"/>
                    </a:lnTo>
                    <a:lnTo>
                      <a:pt x="1301" y="10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31" name="Freeform 114"/>
              <p:cNvSpPr/>
              <p:nvPr/>
            </p:nvSpPr>
            <p:spPr bwMode="gray">
              <a:xfrm>
                <a:off x="4293264" y="5582526"/>
                <a:ext cx="1360518" cy="1195207"/>
              </a:xfrm>
              <a:custGeom>
                <a:cxnLst>
                  <a:cxn ang="0">
                    <a:pos x="884" y="339"/>
                  </a:cxn>
                  <a:cxn ang="0">
                    <a:pos x="884" y="424"/>
                  </a:cxn>
                  <a:cxn ang="0">
                    <a:pos x="907" y="520"/>
                  </a:cxn>
                  <a:cxn ang="0">
                    <a:pos x="870" y="555"/>
                  </a:cxn>
                  <a:cxn ang="0">
                    <a:pos x="837" y="607"/>
                  </a:cxn>
                  <a:cxn ang="0">
                    <a:pos x="783" y="640"/>
                  </a:cxn>
                  <a:cxn ang="0">
                    <a:pos x="717" y="636"/>
                  </a:cxn>
                  <a:cxn ang="0">
                    <a:pos x="663" y="695"/>
                  </a:cxn>
                  <a:cxn ang="0">
                    <a:pos x="600" y="670"/>
                  </a:cxn>
                  <a:cxn ang="0">
                    <a:pos x="539" y="654"/>
                  </a:cxn>
                  <a:cxn ang="0">
                    <a:pos x="480" y="695"/>
                  </a:cxn>
                  <a:cxn ang="0">
                    <a:pos x="421" y="735"/>
                  </a:cxn>
                  <a:cxn ang="0">
                    <a:pos x="392" y="782"/>
                  </a:cxn>
                  <a:cxn ang="0">
                    <a:pos x="283" y="740"/>
                  </a:cxn>
                  <a:cxn ang="0">
                    <a:pos x="193" y="794"/>
                  </a:cxn>
                  <a:cxn ang="0">
                    <a:pos x="179" y="746"/>
                  </a:cxn>
                  <a:cxn ang="0">
                    <a:pos x="136" y="672"/>
                  </a:cxn>
                  <a:cxn ang="0">
                    <a:pos x="165" y="504"/>
                  </a:cxn>
                  <a:cxn ang="0">
                    <a:pos x="108" y="465"/>
                  </a:cxn>
                  <a:cxn ang="0">
                    <a:pos x="26" y="473"/>
                  </a:cxn>
                  <a:cxn ang="0">
                    <a:pos x="0" y="390"/>
                  </a:cxn>
                  <a:cxn ang="0">
                    <a:pos x="85" y="351"/>
                  </a:cxn>
                  <a:cxn ang="0">
                    <a:pos x="122" y="341"/>
                  </a:cxn>
                  <a:cxn ang="0">
                    <a:pos x="238" y="331"/>
                  </a:cxn>
                  <a:cxn ang="0">
                    <a:pos x="315" y="276"/>
                  </a:cxn>
                  <a:cxn ang="0">
                    <a:pos x="392" y="189"/>
                  </a:cxn>
                  <a:cxn ang="0">
                    <a:pos x="313" y="166"/>
                  </a:cxn>
                  <a:cxn ang="0">
                    <a:pos x="360" y="87"/>
                  </a:cxn>
                  <a:cxn ang="0">
                    <a:pos x="490" y="138"/>
                  </a:cxn>
                  <a:cxn ang="0">
                    <a:pos x="531" y="75"/>
                  </a:cxn>
                  <a:cxn ang="0">
                    <a:pos x="557" y="18"/>
                  </a:cxn>
                  <a:cxn ang="0">
                    <a:pos x="628" y="36"/>
                  </a:cxn>
                  <a:cxn ang="0">
                    <a:pos x="703" y="85"/>
                  </a:cxn>
                  <a:cxn ang="0">
                    <a:pos x="781" y="164"/>
                  </a:cxn>
                  <a:cxn ang="0">
                    <a:pos x="864" y="209"/>
                  </a:cxn>
                  <a:cxn ang="0">
                    <a:pos x="833" y="309"/>
                  </a:cxn>
                </a:cxnLst>
                <a:rect b="b" l="0" r="r" t="0"/>
                <a:pathLst>
                  <a:path h="796" w="905">
                    <a:moveTo>
                      <a:pt x="817" y="333"/>
                    </a:moveTo>
                    <a:lnTo>
                      <a:pt x="884" y="339"/>
                    </a:lnTo>
                    <a:lnTo>
                      <a:pt x="905" y="372"/>
                    </a:lnTo>
                    <a:lnTo>
                      <a:pt x="884" y="424"/>
                    </a:lnTo>
                    <a:lnTo>
                      <a:pt x="880" y="475"/>
                    </a:lnTo>
                    <a:lnTo>
                      <a:pt x="907" y="520"/>
                    </a:lnTo>
                    <a:lnTo>
                      <a:pt x="882" y="569"/>
                    </a:lnTo>
                    <a:lnTo>
                      <a:pt x="870" y="555"/>
                    </a:lnTo>
                    <a:lnTo>
                      <a:pt x="837" y="567"/>
                    </a:lnTo>
                    <a:lnTo>
                      <a:pt x="837" y="607"/>
                    </a:lnTo>
                    <a:lnTo>
                      <a:pt x="801" y="607"/>
                    </a:lnTo>
                    <a:lnTo>
                      <a:pt x="783" y="640"/>
                    </a:lnTo>
                    <a:lnTo>
                      <a:pt x="746" y="620"/>
                    </a:lnTo>
                    <a:lnTo>
                      <a:pt x="717" y="636"/>
                    </a:lnTo>
                    <a:lnTo>
                      <a:pt x="709" y="670"/>
                    </a:lnTo>
                    <a:lnTo>
                      <a:pt x="663" y="695"/>
                    </a:lnTo>
                    <a:lnTo>
                      <a:pt x="640" y="674"/>
                    </a:lnTo>
                    <a:lnTo>
                      <a:pt x="600" y="670"/>
                    </a:lnTo>
                    <a:lnTo>
                      <a:pt x="579" y="630"/>
                    </a:lnTo>
                    <a:lnTo>
                      <a:pt x="539" y="654"/>
                    </a:lnTo>
                    <a:lnTo>
                      <a:pt x="530" y="683"/>
                    </a:lnTo>
                    <a:lnTo>
                      <a:pt x="480" y="695"/>
                    </a:lnTo>
                    <a:lnTo>
                      <a:pt x="449" y="725"/>
                    </a:lnTo>
                    <a:lnTo>
                      <a:pt x="421" y="735"/>
                    </a:lnTo>
                    <a:lnTo>
                      <a:pt x="417" y="756"/>
                    </a:lnTo>
                    <a:lnTo>
                      <a:pt x="392" y="782"/>
                    </a:lnTo>
                    <a:lnTo>
                      <a:pt x="337" y="774"/>
                    </a:lnTo>
                    <a:lnTo>
                      <a:pt x="283" y="740"/>
                    </a:lnTo>
                    <a:lnTo>
                      <a:pt x="246" y="742"/>
                    </a:lnTo>
                    <a:lnTo>
                      <a:pt x="193" y="794"/>
                    </a:lnTo>
                    <a:lnTo>
                      <a:pt x="142" y="796"/>
                    </a:lnTo>
                    <a:lnTo>
                      <a:pt x="179" y="746"/>
                    </a:lnTo>
                    <a:lnTo>
                      <a:pt x="177" y="691"/>
                    </a:lnTo>
                    <a:lnTo>
                      <a:pt x="136" y="672"/>
                    </a:lnTo>
                    <a:lnTo>
                      <a:pt x="114" y="628"/>
                    </a:lnTo>
                    <a:lnTo>
                      <a:pt x="165" y="504"/>
                    </a:lnTo>
                    <a:lnTo>
                      <a:pt x="130" y="459"/>
                    </a:lnTo>
                    <a:lnTo>
                      <a:pt x="108" y="465"/>
                    </a:lnTo>
                    <a:lnTo>
                      <a:pt x="67" y="485"/>
                    </a:lnTo>
                    <a:lnTo>
                      <a:pt x="26" y="473"/>
                    </a:lnTo>
                    <a:lnTo>
                      <a:pt x="22" y="418"/>
                    </a:lnTo>
                    <a:lnTo>
                      <a:pt x="0" y="390"/>
                    </a:lnTo>
                    <a:lnTo>
                      <a:pt x="55" y="329"/>
                    </a:lnTo>
                    <a:lnTo>
                      <a:pt x="85" y="351"/>
                    </a:lnTo>
                    <a:lnTo>
                      <a:pt x="108" y="325"/>
                    </a:lnTo>
                    <a:lnTo>
                      <a:pt x="122" y="341"/>
                    </a:lnTo>
                    <a:lnTo>
                      <a:pt x="191" y="341"/>
                    </a:lnTo>
                    <a:lnTo>
                      <a:pt x="238" y="331"/>
                    </a:lnTo>
                    <a:lnTo>
                      <a:pt x="254" y="266"/>
                    </a:lnTo>
                    <a:lnTo>
                      <a:pt x="315" y="276"/>
                    </a:lnTo>
                    <a:lnTo>
                      <a:pt x="413" y="248"/>
                    </a:lnTo>
                    <a:lnTo>
                      <a:pt x="392" y="189"/>
                    </a:lnTo>
                    <a:lnTo>
                      <a:pt x="364" y="189"/>
                    </a:lnTo>
                    <a:lnTo>
                      <a:pt x="313" y="166"/>
                    </a:lnTo>
                    <a:lnTo>
                      <a:pt x="309" y="124"/>
                    </a:lnTo>
                    <a:lnTo>
                      <a:pt x="360" y="87"/>
                    </a:lnTo>
                    <a:lnTo>
                      <a:pt x="421" y="128"/>
                    </a:lnTo>
                    <a:lnTo>
                      <a:pt x="490" y="138"/>
                    </a:lnTo>
                    <a:lnTo>
                      <a:pt x="476" y="89"/>
                    </a:lnTo>
                    <a:lnTo>
                      <a:pt x="531" y="75"/>
                    </a:lnTo>
                    <a:lnTo>
                      <a:pt x="569" y="60"/>
                    </a:lnTo>
                    <a:lnTo>
                      <a:pt x="557" y="18"/>
                    </a:lnTo>
                    <a:lnTo>
                      <a:pt x="577" y="0"/>
                    </a:lnTo>
                    <a:lnTo>
                      <a:pt x="628" y="36"/>
                    </a:lnTo>
                    <a:lnTo>
                      <a:pt x="687" y="18"/>
                    </a:lnTo>
                    <a:lnTo>
                      <a:pt x="703" y="85"/>
                    </a:lnTo>
                    <a:lnTo>
                      <a:pt x="728" y="93"/>
                    </a:lnTo>
                    <a:lnTo>
                      <a:pt x="781" y="164"/>
                    </a:lnTo>
                    <a:lnTo>
                      <a:pt x="843" y="136"/>
                    </a:lnTo>
                    <a:lnTo>
                      <a:pt x="864" y="209"/>
                    </a:lnTo>
                    <a:lnTo>
                      <a:pt x="884" y="280"/>
                    </a:lnTo>
                    <a:lnTo>
                      <a:pt x="833" y="309"/>
                    </a:lnTo>
                    <a:lnTo>
                      <a:pt x="817" y="33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32" name="Freeform 116"/>
              <p:cNvSpPr/>
              <p:nvPr/>
            </p:nvSpPr>
            <p:spPr bwMode="gray">
              <a:xfrm>
                <a:off x="5522119" y="5297257"/>
                <a:ext cx="1206913" cy="1375146"/>
              </a:xfrm>
              <a:custGeom>
                <a:cxnLst>
                  <a:cxn ang="0">
                    <a:pos x="746" y="177"/>
                  </a:cxn>
                  <a:cxn ang="0">
                    <a:pos x="766" y="251"/>
                  </a:cxn>
                  <a:cxn ang="0">
                    <a:pos x="740" y="299"/>
                  </a:cxn>
                  <a:cxn ang="0">
                    <a:pos x="707" y="322"/>
                  </a:cxn>
                  <a:cxn ang="0">
                    <a:pos x="685" y="393"/>
                  </a:cxn>
                  <a:cxn ang="0">
                    <a:pos x="736" y="446"/>
                  </a:cxn>
                  <a:cxn ang="0">
                    <a:pos x="746" y="531"/>
                  </a:cxn>
                  <a:cxn ang="0">
                    <a:pos x="787" y="557"/>
                  </a:cxn>
                  <a:cxn ang="0">
                    <a:pos x="805" y="627"/>
                  </a:cxn>
                  <a:cxn ang="0">
                    <a:pos x="777" y="688"/>
                  </a:cxn>
                  <a:cxn ang="0">
                    <a:pos x="781" y="747"/>
                  </a:cxn>
                  <a:cxn ang="0">
                    <a:pos x="724" y="777"/>
                  </a:cxn>
                  <a:cxn ang="0">
                    <a:pos x="673" y="747"/>
                  </a:cxn>
                  <a:cxn ang="0">
                    <a:pos x="573" y="816"/>
                  </a:cxn>
                  <a:cxn ang="0">
                    <a:pos x="518" y="824"/>
                  </a:cxn>
                  <a:cxn ang="0">
                    <a:pos x="518" y="881"/>
                  </a:cxn>
                  <a:cxn ang="0">
                    <a:pos x="492" y="895"/>
                  </a:cxn>
                  <a:cxn ang="0">
                    <a:pos x="457" y="895"/>
                  </a:cxn>
                  <a:cxn ang="0">
                    <a:pos x="419" y="917"/>
                  </a:cxn>
                  <a:cxn ang="0">
                    <a:pos x="419" y="873"/>
                  </a:cxn>
                  <a:cxn ang="0">
                    <a:pos x="403" y="848"/>
                  </a:cxn>
                  <a:cxn ang="0">
                    <a:pos x="333" y="850"/>
                  </a:cxn>
                  <a:cxn ang="0">
                    <a:pos x="384" y="787"/>
                  </a:cxn>
                  <a:cxn ang="0">
                    <a:pos x="388" y="726"/>
                  </a:cxn>
                  <a:cxn ang="0">
                    <a:pos x="362" y="706"/>
                  </a:cxn>
                  <a:cxn ang="0">
                    <a:pos x="362" y="647"/>
                  </a:cxn>
                  <a:cxn ang="0">
                    <a:pos x="329" y="637"/>
                  </a:cxn>
                  <a:cxn ang="0">
                    <a:pos x="297" y="655"/>
                  </a:cxn>
                  <a:cxn ang="0">
                    <a:pos x="256" y="643"/>
                  </a:cxn>
                  <a:cxn ang="0">
                    <a:pos x="214" y="700"/>
                  </a:cxn>
                  <a:cxn ang="0">
                    <a:pos x="191" y="673"/>
                  </a:cxn>
                  <a:cxn ang="0">
                    <a:pos x="163" y="667"/>
                  </a:cxn>
                  <a:cxn ang="0">
                    <a:pos x="148" y="714"/>
                  </a:cxn>
                  <a:cxn ang="0">
                    <a:pos x="88" y="708"/>
                  </a:cxn>
                  <a:cxn ang="0">
                    <a:pos x="61" y="667"/>
                  </a:cxn>
                  <a:cxn ang="0">
                    <a:pos x="65" y="614"/>
                  </a:cxn>
                  <a:cxn ang="0">
                    <a:pos x="86" y="562"/>
                  </a:cxn>
                  <a:cxn ang="0">
                    <a:pos x="65" y="529"/>
                  </a:cxn>
                  <a:cxn ang="0">
                    <a:pos x="0" y="523"/>
                  </a:cxn>
                  <a:cxn ang="0">
                    <a:pos x="14" y="499"/>
                  </a:cxn>
                  <a:cxn ang="0">
                    <a:pos x="63" y="468"/>
                  </a:cxn>
                  <a:cxn ang="0">
                    <a:pos x="24" y="326"/>
                  </a:cxn>
                  <a:cxn ang="0">
                    <a:pos x="25" y="275"/>
                  </a:cxn>
                  <a:cxn ang="0">
                    <a:pos x="14" y="185"/>
                  </a:cxn>
                  <a:cxn ang="0">
                    <a:pos x="41" y="120"/>
                  </a:cxn>
                  <a:cxn ang="0">
                    <a:pos x="100" y="68"/>
                  </a:cxn>
                  <a:cxn ang="0">
                    <a:pos x="199" y="84"/>
                  </a:cxn>
                  <a:cxn ang="0">
                    <a:pos x="212" y="59"/>
                  </a:cxn>
                  <a:cxn ang="0">
                    <a:pos x="183" y="17"/>
                  </a:cxn>
                  <a:cxn ang="0">
                    <a:pos x="252" y="0"/>
                  </a:cxn>
                  <a:cxn ang="0">
                    <a:pos x="340" y="27"/>
                  </a:cxn>
                  <a:cxn ang="0">
                    <a:pos x="411" y="31"/>
                  </a:cxn>
                  <a:cxn ang="0">
                    <a:pos x="468" y="70"/>
                  </a:cxn>
                  <a:cxn ang="0">
                    <a:pos x="529" y="35"/>
                  </a:cxn>
                  <a:cxn ang="0">
                    <a:pos x="561" y="41"/>
                  </a:cxn>
                  <a:cxn ang="0">
                    <a:pos x="567" y="74"/>
                  </a:cxn>
                  <a:cxn ang="0">
                    <a:pos x="638" y="25"/>
                  </a:cxn>
                  <a:cxn ang="0">
                    <a:pos x="671" y="59"/>
                  </a:cxn>
                  <a:cxn ang="0">
                    <a:pos x="665" y="112"/>
                  </a:cxn>
                  <a:cxn ang="0">
                    <a:pos x="712" y="126"/>
                  </a:cxn>
                  <a:cxn ang="0">
                    <a:pos x="746" y="177"/>
                  </a:cxn>
                </a:cxnLst>
                <a:rect b="b" l="0" r="r" t="0"/>
                <a:pathLst>
                  <a:path h="917" w="805">
                    <a:moveTo>
                      <a:pt x="746" y="177"/>
                    </a:moveTo>
                    <a:lnTo>
                      <a:pt x="766" y="251"/>
                    </a:lnTo>
                    <a:lnTo>
                      <a:pt x="740" y="299"/>
                    </a:lnTo>
                    <a:lnTo>
                      <a:pt x="707" y="322"/>
                    </a:lnTo>
                    <a:lnTo>
                      <a:pt x="685" y="393"/>
                    </a:lnTo>
                    <a:lnTo>
                      <a:pt x="736" y="446"/>
                    </a:lnTo>
                    <a:lnTo>
                      <a:pt x="746" y="531"/>
                    </a:lnTo>
                    <a:lnTo>
                      <a:pt x="787" y="557"/>
                    </a:lnTo>
                    <a:lnTo>
                      <a:pt x="805" y="627"/>
                    </a:lnTo>
                    <a:lnTo>
                      <a:pt x="777" y="688"/>
                    </a:lnTo>
                    <a:lnTo>
                      <a:pt x="781" y="747"/>
                    </a:lnTo>
                    <a:lnTo>
                      <a:pt x="724" y="777"/>
                    </a:lnTo>
                    <a:lnTo>
                      <a:pt x="673" y="747"/>
                    </a:lnTo>
                    <a:lnTo>
                      <a:pt x="573" y="816"/>
                    </a:lnTo>
                    <a:lnTo>
                      <a:pt x="518" y="824"/>
                    </a:lnTo>
                    <a:lnTo>
                      <a:pt x="518" y="881"/>
                    </a:lnTo>
                    <a:lnTo>
                      <a:pt x="492" y="895"/>
                    </a:lnTo>
                    <a:lnTo>
                      <a:pt x="457" y="895"/>
                    </a:lnTo>
                    <a:lnTo>
                      <a:pt x="419" y="917"/>
                    </a:lnTo>
                    <a:lnTo>
                      <a:pt x="419" y="873"/>
                    </a:lnTo>
                    <a:lnTo>
                      <a:pt x="403" y="848"/>
                    </a:lnTo>
                    <a:lnTo>
                      <a:pt x="333" y="850"/>
                    </a:lnTo>
                    <a:lnTo>
                      <a:pt x="384" y="787"/>
                    </a:lnTo>
                    <a:lnTo>
                      <a:pt x="388" y="726"/>
                    </a:lnTo>
                    <a:lnTo>
                      <a:pt x="362" y="706"/>
                    </a:lnTo>
                    <a:lnTo>
                      <a:pt x="362" y="647"/>
                    </a:lnTo>
                    <a:lnTo>
                      <a:pt x="329" y="637"/>
                    </a:lnTo>
                    <a:lnTo>
                      <a:pt x="297" y="655"/>
                    </a:lnTo>
                    <a:lnTo>
                      <a:pt x="256" y="643"/>
                    </a:lnTo>
                    <a:lnTo>
                      <a:pt x="214" y="700"/>
                    </a:lnTo>
                    <a:lnTo>
                      <a:pt x="191" y="673"/>
                    </a:lnTo>
                    <a:lnTo>
                      <a:pt x="163" y="667"/>
                    </a:lnTo>
                    <a:lnTo>
                      <a:pt x="148" y="714"/>
                    </a:lnTo>
                    <a:lnTo>
                      <a:pt x="88" y="708"/>
                    </a:lnTo>
                    <a:lnTo>
                      <a:pt x="61" y="667"/>
                    </a:lnTo>
                    <a:lnTo>
                      <a:pt x="65" y="614"/>
                    </a:lnTo>
                    <a:lnTo>
                      <a:pt x="86" y="562"/>
                    </a:lnTo>
                    <a:lnTo>
                      <a:pt x="65" y="529"/>
                    </a:lnTo>
                    <a:lnTo>
                      <a:pt x="0" y="523"/>
                    </a:lnTo>
                    <a:lnTo>
                      <a:pt x="14" y="499"/>
                    </a:lnTo>
                    <a:lnTo>
                      <a:pt x="63" y="468"/>
                    </a:lnTo>
                    <a:lnTo>
                      <a:pt x="24" y="326"/>
                    </a:lnTo>
                    <a:lnTo>
                      <a:pt x="25" y="275"/>
                    </a:lnTo>
                    <a:lnTo>
                      <a:pt x="14" y="185"/>
                    </a:lnTo>
                    <a:lnTo>
                      <a:pt x="41" y="120"/>
                    </a:lnTo>
                    <a:lnTo>
                      <a:pt x="100" y="68"/>
                    </a:lnTo>
                    <a:lnTo>
                      <a:pt x="199" y="84"/>
                    </a:lnTo>
                    <a:lnTo>
                      <a:pt x="212" y="59"/>
                    </a:lnTo>
                    <a:lnTo>
                      <a:pt x="183" y="17"/>
                    </a:lnTo>
                    <a:lnTo>
                      <a:pt x="252" y="0"/>
                    </a:lnTo>
                    <a:lnTo>
                      <a:pt x="340" y="27"/>
                    </a:lnTo>
                    <a:lnTo>
                      <a:pt x="411" y="31"/>
                    </a:lnTo>
                    <a:lnTo>
                      <a:pt x="468" y="70"/>
                    </a:lnTo>
                    <a:lnTo>
                      <a:pt x="529" y="35"/>
                    </a:lnTo>
                    <a:lnTo>
                      <a:pt x="561" y="41"/>
                    </a:lnTo>
                    <a:lnTo>
                      <a:pt x="567" y="74"/>
                    </a:lnTo>
                    <a:lnTo>
                      <a:pt x="638" y="25"/>
                    </a:lnTo>
                    <a:lnTo>
                      <a:pt x="671" y="59"/>
                    </a:lnTo>
                    <a:lnTo>
                      <a:pt x="665" y="112"/>
                    </a:lnTo>
                    <a:lnTo>
                      <a:pt x="712" y="126"/>
                    </a:lnTo>
                    <a:lnTo>
                      <a:pt x="746" y="1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33" name="Freeform 118"/>
              <p:cNvSpPr/>
              <p:nvPr/>
            </p:nvSpPr>
            <p:spPr bwMode="gray">
              <a:xfrm>
                <a:off x="6549090" y="5158279"/>
                <a:ext cx="1069396" cy="1474625"/>
              </a:xfrm>
              <a:custGeom>
                <a:cxnLst>
                  <a:cxn ang="0">
                    <a:pos x="77" y="173"/>
                  </a:cxn>
                  <a:cxn ang="0">
                    <a:pos x="27" y="219"/>
                  </a:cxn>
                  <a:cxn ang="0">
                    <a:pos x="61" y="270"/>
                  </a:cxn>
                  <a:cxn ang="0">
                    <a:pos x="81" y="344"/>
                  </a:cxn>
                  <a:cxn ang="0">
                    <a:pos x="55" y="392"/>
                  </a:cxn>
                  <a:cxn ang="0">
                    <a:pos x="22" y="415"/>
                  </a:cxn>
                  <a:cxn ang="0">
                    <a:pos x="0" y="486"/>
                  </a:cxn>
                  <a:cxn ang="0">
                    <a:pos x="51" y="539"/>
                  </a:cxn>
                  <a:cxn ang="0">
                    <a:pos x="61" y="624"/>
                  </a:cxn>
                  <a:cxn ang="0">
                    <a:pos x="102" y="650"/>
                  </a:cxn>
                  <a:cxn ang="0">
                    <a:pos x="120" y="716"/>
                  </a:cxn>
                  <a:cxn ang="0">
                    <a:pos x="92" y="783"/>
                  </a:cxn>
                  <a:cxn ang="0">
                    <a:pos x="96" y="840"/>
                  </a:cxn>
                  <a:cxn ang="0">
                    <a:pos x="128" y="860"/>
                  </a:cxn>
                  <a:cxn ang="0">
                    <a:pos x="197" y="833"/>
                  </a:cxn>
                  <a:cxn ang="0">
                    <a:pos x="224" y="858"/>
                  </a:cxn>
                  <a:cxn ang="0">
                    <a:pos x="185" y="927"/>
                  </a:cxn>
                  <a:cxn ang="0">
                    <a:pos x="155" y="961"/>
                  </a:cxn>
                  <a:cxn ang="0">
                    <a:pos x="183" y="982"/>
                  </a:cxn>
                  <a:cxn ang="0">
                    <a:pos x="327" y="923"/>
                  </a:cxn>
                  <a:cxn ang="0">
                    <a:pos x="382" y="949"/>
                  </a:cxn>
                  <a:cxn ang="0">
                    <a:pos x="403" y="888"/>
                  </a:cxn>
                  <a:cxn ang="0">
                    <a:pos x="398" y="833"/>
                  </a:cxn>
                  <a:cxn ang="0">
                    <a:pos x="425" y="726"/>
                  </a:cxn>
                  <a:cxn ang="0">
                    <a:pos x="459" y="677"/>
                  </a:cxn>
                  <a:cxn ang="0">
                    <a:pos x="457" y="628"/>
                  </a:cxn>
                  <a:cxn ang="0">
                    <a:pos x="476" y="604"/>
                  </a:cxn>
                  <a:cxn ang="0">
                    <a:pos x="462" y="569"/>
                  </a:cxn>
                  <a:cxn ang="0">
                    <a:pos x="468" y="518"/>
                  </a:cxn>
                  <a:cxn ang="0">
                    <a:pos x="525" y="496"/>
                  </a:cxn>
                  <a:cxn ang="0">
                    <a:pos x="535" y="423"/>
                  </a:cxn>
                  <a:cxn ang="0">
                    <a:pos x="539" y="368"/>
                  </a:cxn>
                  <a:cxn ang="0">
                    <a:pos x="569" y="346"/>
                  </a:cxn>
                  <a:cxn ang="0">
                    <a:pos x="602" y="346"/>
                  </a:cxn>
                  <a:cxn ang="0">
                    <a:pos x="653" y="317"/>
                  </a:cxn>
                  <a:cxn ang="0">
                    <a:pos x="697" y="297"/>
                  </a:cxn>
                  <a:cxn ang="0">
                    <a:pos x="697" y="256"/>
                  </a:cxn>
                  <a:cxn ang="0">
                    <a:pos x="711" y="254"/>
                  </a:cxn>
                  <a:cxn ang="0">
                    <a:pos x="697" y="193"/>
                  </a:cxn>
                  <a:cxn ang="0">
                    <a:pos x="620" y="134"/>
                  </a:cxn>
                  <a:cxn ang="0">
                    <a:pos x="638" y="73"/>
                  </a:cxn>
                  <a:cxn ang="0">
                    <a:pos x="612" y="57"/>
                  </a:cxn>
                  <a:cxn ang="0">
                    <a:pos x="535" y="55"/>
                  </a:cxn>
                  <a:cxn ang="0">
                    <a:pos x="506" y="20"/>
                  </a:cxn>
                  <a:cxn ang="0">
                    <a:pos x="447" y="81"/>
                  </a:cxn>
                  <a:cxn ang="0">
                    <a:pos x="407" y="67"/>
                  </a:cxn>
                  <a:cxn ang="0">
                    <a:pos x="439" y="28"/>
                  </a:cxn>
                  <a:cxn ang="0">
                    <a:pos x="417" y="0"/>
                  </a:cxn>
                  <a:cxn ang="0">
                    <a:pos x="384" y="14"/>
                  </a:cxn>
                  <a:cxn ang="0">
                    <a:pos x="348" y="59"/>
                  </a:cxn>
                  <a:cxn ang="0">
                    <a:pos x="331" y="55"/>
                  </a:cxn>
                  <a:cxn ang="0">
                    <a:pos x="301" y="81"/>
                  </a:cxn>
                  <a:cxn ang="0">
                    <a:pos x="250" y="61"/>
                  </a:cxn>
                  <a:cxn ang="0">
                    <a:pos x="214" y="98"/>
                  </a:cxn>
                  <a:cxn ang="0">
                    <a:pos x="183" y="108"/>
                  </a:cxn>
                  <a:cxn ang="0">
                    <a:pos x="140" y="159"/>
                  </a:cxn>
                  <a:cxn ang="0">
                    <a:pos x="77" y="173"/>
                  </a:cxn>
                </a:cxnLst>
                <a:rect b="b" l="0" r="r" t="0"/>
                <a:pathLst>
                  <a:path h="982" w="711">
                    <a:moveTo>
                      <a:pt x="77" y="173"/>
                    </a:moveTo>
                    <a:lnTo>
                      <a:pt x="27" y="219"/>
                    </a:lnTo>
                    <a:lnTo>
                      <a:pt x="61" y="270"/>
                    </a:lnTo>
                    <a:lnTo>
                      <a:pt x="81" y="344"/>
                    </a:lnTo>
                    <a:lnTo>
                      <a:pt x="55" y="392"/>
                    </a:lnTo>
                    <a:lnTo>
                      <a:pt x="22" y="415"/>
                    </a:lnTo>
                    <a:lnTo>
                      <a:pt x="0" y="486"/>
                    </a:lnTo>
                    <a:lnTo>
                      <a:pt x="51" y="539"/>
                    </a:lnTo>
                    <a:lnTo>
                      <a:pt x="61" y="624"/>
                    </a:lnTo>
                    <a:lnTo>
                      <a:pt x="102" y="650"/>
                    </a:lnTo>
                    <a:lnTo>
                      <a:pt x="120" y="716"/>
                    </a:lnTo>
                    <a:lnTo>
                      <a:pt x="92" y="783"/>
                    </a:lnTo>
                    <a:lnTo>
                      <a:pt x="96" y="840"/>
                    </a:lnTo>
                    <a:lnTo>
                      <a:pt x="128" y="860"/>
                    </a:lnTo>
                    <a:lnTo>
                      <a:pt x="197" y="833"/>
                    </a:lnTo>
                    <a:lnTo>
                      <a:pt x="224" y="858"/>
                    </a:lnTo>
                    <a:lnTo>
                      <a:pt x="185" y="927"/>
                    </a:lnTo>
                    <a:lnTo>
                      <a:pt x="155" y="961"/>
                    </a:lnTo>
                    <a:lnTo>
                      <a:pt x="183" y="982"/>
                    </a:lnTo>
                    <a:lnTo>
                      <a:pt x="327" y="923"/>
                    </a:lnTo>
                    <a:lnTo>
                      <a:pt x="382" y="949"/>
                    </a:lnTo>
                    <a:lnTo>
                      <a:pt x="403" y="888"/>
                    </a:lnTo>
                    <a:lnTo>
                      <a:pt x="398" y="833"/>
                    </a:lnTo>
                    <a:lnTo>
                      <a:pt x="425" y="726"/>
                    </a:lnTo>
                    <a:lnTo>
                      <a:pt x="459" y="677"/>
                    </a:lnTo>
                    <a:lnTo>
                      <a:pt x="457" y="628"/>
                    </a:lnTo>
                    <a:lnTo>
                      <a:pt x="476" y="604"/>
                    </a:lnTo>
                    <a:lnTo>
                      <a:pt x="462" y="569"/>
                    </a:lnTo>
                    <a:lnTo>
                      <a:pt x="468" y="518"/>
                    </a:lnTo>
                    <a:lnTo>
                      <a:pt x="525" y="496"/>
                    </a:lnTo>
                    <a:lnTo>
                      <a:pt x="535" y="423"/>
                    </a:lnTo>
                    <a:lnTo>
                      <a:pt x="539" y="368"/>
                    </a:lnTo>
                    <a:lnTo>
                      <a:pt x="569" y="346"/>
                    </a:lnTo>
                    <a:lnTo>
                      <a:pt x="602" y="346"/>
                    </a:lnTo>
                    <a:lnTo>
                      <a:pt x="653" y="317"/>
                    </a:lnTo>
                    <a:lnTo>
                      <a:pt x="697" y="297"/>
                    </a:lnTo>
                    <a:lnTo>
                      <a:pt x="697" y="256"/>
                    </a:lnTo>
                    <a:lnTo>
                      <a:pt x="711" y="254"/>
                    </a:lnTo>
                    <a:lnTo>
                      <a:pt x="697" y="193"/>
                    </a:lnTo>
                    <a:lnTo>
                      <a:pt x="620" y="134"/>
                    </a:lnTo>
                    <a:lnTo>
                      <a:pt x="638" y="73"/>
                    </a:lnTo>
                    <a:lnTo>
                      <a:pt x="612" y="57"/>
                    </a:lnTo>
                    <a:lnTo>
                      <a:pt x="535" y="55"/>
                    </a:lnTo>
                    <a:lnTo>
                      <a:pt x="506" y="20"/>
                    </a:lnTo>
                    <a:lnTo>
                      <a:pt x="447" y="81"/>
                    </a:lnTo>
                    <a:lnTo>
                      <a:pt x="407" y="67"/>
                    </a:lnTo>
                    <a:lnTo>
                      <a:pt x="439" y="28"/>
                    </a:lnTo>
                    <a:lnTo>
                      <a:pt x="417" y="0"/>
                    </a:lnTo>
                    <a:lnTo>
                      <a:pt x="384" y="14"/>
                    </a:lnTo>
                    <a:lnTo>
                      <a:pt x="348" y="59"/>
                    </a:lnTo>
                    <a:lnTo>
                      <a:pt x="331" y="55"/>
                    </a:lnTo>
                    <a:lnTo>
                      <a:pt x="301" y="81"/>
                    </a:lnTo>
                    <a:lnTo>
                      <a:pt x="250" y="61"/>
                    </a:lnTo>
                    <a:lnTo>
                      <a:pt x="214" y="98"/>
                    </a:lnTo>
                    <a:lnTo>
                      <a:pt x="183" y="108"/>
                    </a:lnTo>
                    <a:lnTo>
                      <a:pt x="140" y="159"/>
                    </a:lnTo>
                    <a:lnTo>
                      <a:pt x="77" y="17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34" name="Freeform 120"/>
              <p:cNvSpPr/>
              <p:nvPr/>
            </p:nvSpPr>
            <p:spPr bwMode="gray">
              <a:xfrm>
                <a:off x="6671975" y="3935276"/>
                <a:ext cx="1085488" cy="1342962"/>
              </a:xfrm>
              <a:custGeom>
                <a:cxnLst>
                  <a:cxn ang="0">
                    <a:pos x="74" y="591"/>
                  </a:cxn>
                  <a:cxn ang="0">
                    <a:pos x="94" y="620"/>
                  </a:cxn>
                  <a:cxn ang="0">
                    <a:pos x="133" y="652"/>
                  </a:cxn>
                  <a:cxn ang="0">
                    <a:pos x="165" y="650"/>
                  </a:cxn>
                  <a:cxn ang="0">
                    <a:pos x="202" y="669"/>
                  </a:cxn>
                  <a:cxn ang="0">
                    <a:pos x="202" y="766"/>
                  </a:cxn>
                  <a:cxn ang="0">
                    <a:pos x="234" y="807"/>
                  </a:cxn>
                  <a:cxn ang="0">
                    <a:pos x="250" y="868"/>
                  </a:cxn>
                  <a:cxn ang="0">
                    <a:pos x="267" y="872"/>
                  </a:cxn>
                  <a:cxn ang="0">
                    <a:pos x="303" y="827"/>
                  </a:cxn>
                  <a:cxn ang="0">
                    <a:pos x="338" y="815"/>
                  </a:cxn>
                  <a:cxn ang="0">
                    <a:pos x="358" y="841"/>
                  </a:cxn>
                  <a:cxn ang="0">
                    <a:pos x="326" y="878"/>
                  </a:cxn>
                  <a:cxn ang="0">
                    <a:pos x="366" y="894"/>
                  </a:cxn>
                  <a:cxn ang="0">
                    <a:pos x="425" y="833"/>
                  </a:cxn>
                  <a:cxn ang="0">
                    <a:pos x="454" y="868"/>
                  </a:cxn>
                  <a:cxn ang="0">
                    <a:pos x="531" y="870"/>
                  </a:cxn>
                  <a:cxn ang="0">
                    <a:pos x="557" y="886"/>
                  </a:cxn>
                  <a:cxn ang="0">
                    <a:pos x="616" y="825"/>
                  </a:cxn>
                  <a:cxn ang="0">
                    <a:pos x="645" y="752"/>
                  </a:cxn>
                  <a:cxn ang="0">
                    <a:pos x="673" y="709"/>
                  </a:cxn>
                  <a:cxn ang="0">
                    <a:pos x="704" y="697"/>
                  </a:cxn>
                  <a:cxn ang="0">
                    <a:pos x="683" y="654"/>
                  </a:cxn>
                  <a:cxn ang="0">
                    <a:pos x="722" y="604"/>
                  </a:cxn>
                  <a:cxn ang="0">
                    <a:pos x="720" y="563"/>
                  </a:cxn>
                  <a:cxn ang="0">
                    <a:pos x="689" y="567"/>
                  </a:cxn>
                  <a:cxn ang="0">
                    <a:pos x="647" y="551"/>
                  </a:cxn>
                  <a:cxn ang="0">
                    <a:pos x="598" y="567"/>
                  </a:cxn>
                  <a:cxn ang="0">
                    <a:pos x="588" y="508"/>
                  </a:cxn>
                  <a:cxn ang="0">
                    <a:pos x="533" y="482"/>
                  </a:cxn>
                  <a:cxn ang="0">
                    <a:pos x="521" y="429"/>
                  </a:cxn>
                  <a:cxn ang="0">
                    <a:pos x="549" y="386"/>
                  </a:cxn>
                  <a:cxn ang="0">
                    <a:pos x="496" y="331"/>
                  </a:cxn>
                  <a:cxn ang="0">
                    <a:pos x="431" y="252"/>
                  </a:cxn>
                  <a:cxn ang="0">
                    <a:pos x="435" y="185"/>
                  </a:cxn>
                  <a:cxn ang="0">
                    <a:pos x="403" y="166"/>
                  </a:cxn>
                  <a:cxn ang="0">
                    <a:pos x="374" y="173"/>
                  </a:cxn>
                  <a:cxn ang="0">
                    <a:pos x="358" y="138"/>
                  </a:cxn>
                  <a:cxn ang="0">
                    <a:pos x="291" y="136"/>
                  </a:cxn>
                  <a:cxn ang="0">
                    <a:pos x="305" y="47"/>
                  </a:cxn>
                  <a:cxn ang="0">
                    <a:pos x="273" y="61"/>
                  </a:cxn>
                  <a:cxn ang="0">
                    <a:pos x="214" y="0"/>
                  </a:cxn>
                  <a:cxn ang="0">
                    <a:pos x="177" y="16"/>
                  </a:cxn>
                  <a:cxn ang="0">
                    <a:pos x="157" y="63"/>
                  </a:cxn>
                  <a:cxn ang="0">
                    <a:pos x="137" y="67"/>
                  </a:cxn>
                  <a:cxn ang="0">
                    <a:pos x="149" y="101"/>
                  </a:cxn>
                  <a:cxn ang="0">
                    <a:pos x="204" y="122"/>
                  </a:cxn>
                  <a:cxn ang="0">
                    <a:pos x="222" y="183"/>
                  </a:cxn>
                  <a:cxn ang="0">
                    <a:pos x="167" y="215"/>
                  </a:cxn>
                  <a:cxn ang="0">
                    <a:pos x="114" y="166"/>
                  </a:cxn>
                  <a:cxn ang="0">
                    <a:pos x="67" y="195"/>
                  </a:cxn>
                  <a:cxn ang="0">
                    <a:pos x="86" y="250"/>
                  </a:cxn>
                  <a:cxn ang="0">
                    <a:pos x="49" y="282"/>
                  </a:cxn>
                  <a:cxn ang="0">
                    <a:pos x="53" y="335"/>
                  </a:cxn>
                  <a:cxn ang="0">
                    <a:pos x="0" y="349"/>
                  </a:cxn>
                  <a:cxn ang="0">
                    <a:pos x="43" y="384"/>
                  </a:cxn>
                  <a:cxn ang="0">
                    <a:pos x="98" y="447"/>
                  </a:cxn>
                  <a:cxn ang="0">
                    <a:pos x="157" y="410"/>
                  </a:cxn>
                  <a:cxn ang="0">
                    <a:pos x="175" y="473"/>
                  </a:cxn>
                  <a:cxn ang="0">
                    <a:pos x="171" y="536"/>
                  </a:cxn>
                  <a:cxn ang="0">
                    <a:pos x="96" y="575"/>
                  </a:cxn>
                  <a:cxn ang="0">
                    <a:pos x="74" y="591"/>
                  </a:cxn>
                </a:cxnLst>
                <a:rect b="b" l="0" r="r" t="0"/>
                <a:pathLst>
                  <a:path h="894" w="722">
                    <a:moveTo>
                      <a:pt x="74" y="591"/>
                    </a:moveTo>
                    <a:lnTo>
                      <a:pt x="94" y="620"/>
                    </a:lnTo>
                    <a:lnTo>
                      <a:pt x="133" y="652"/>
                    </a:lnTo>
                    <a:lnTo>
                      <a:pt x="165" y="650"/>
                    </a:lnTo>
                    <a:lnTo>
                      <a:pt x="202" y="669"/>
                    </a:lnTo>
                    <a:lnTo>
                      <a:pt x="202" y="766"/>
                    </a:lnTo>
                    <a:lnTo>
                      <a:pt x="234" y="807"/>
                    </a:lnTo>
                    <a:lnTo>
                      <a:pt x="250" y="868"/>
                    </a:lnTo>
                    <a:lnTo>
                      <a:pt x="267" y="872"/>
                    </a:lnTo>
                    <a:lnTo>
                      <a:pt x="303" y="827"/>
                    </a:lnTo>
                    <a:lnTo>
                      <a:pt x="338" y="815"/>
                    </a:lnTo>
                    <a:lnTo>
                      <a:pt x="358" y="841"/>
                    </a:lnTo>
                    <a:lnTo>
                      <a:pt x="326" y="878"/>
                    </a:lnTo>
                    <a:lnTo>
                      <a:pt x="366" y="894"/>
                    </a:lnTo>
                    <a:lnTo>
                      <a:pt x="425" y="833"/>
                    </a:lnTo>
                    <a:lnTo>
                      <a:pt x="454" y="868"/>
                    </a:lnTo>
                    <a:lnTo>
                      <a:pt x="531" y="870"/>
                    </a:lnTo>
                    <a:lnTo>
                      <a:pt x="557" y="886"/>
                    </a:lnTo>
                    <a:lnTo>
                      <a:pt x="616" y="825"/>
                    </a:lnTo>
                    <a:lnTo>
                      <a:pt x="645" y="752"/>
                    </a:lnTo>
                    <a:lnTo>
                      <a:pt x="673" y="709"/>
                    </a:lnTo>
                    <a:lnTo>
                      <a:pt x="704" y="697"/>
                    </a:lnTo>
                    <a:lnTo>
                      <a:pt x="683" y="654"/>
                    </a:lnTo>
                    <a:lnTo>
                      <a:pt x="722" y="604"/>
                    </a:lnTo>
                    <a:lnTo>
                      <a:pt x="720" y="563"/>
                    </a:lnTo>
                    <a:lnTo>
                      <a:pt x="689" y="567"/>
                    </a:lnTo>
                    <a:lnTo>
                      <a:pt x="647" y="551"/>
                    </a:lnTo>
                    <a:lnTo>
                      <a:pt x="598" y="567"/>
                    </a:lnTo>
                    <a:lnTo>
                      <a:pt x="588" y="508"/>
                    </a:lnTo>
                    <a:lnTo>
                      <a:pt x="533" y="482"/>
                    </a:lnTo>
                    <a:lnTo>
                      <a:pt x="521" y="429"/>
                    </a:lnTo>
                    <a:lnTo>
                      <a:pt x="549" y="386"/>
                    </a:lnTo>
                    <a:lnTo>
                      <a:pt x="496" y="331"/>
                    </a:lnTo>
                    <a:lnTo>
                      <a:pt x="431" y="252"/>
                    </a:lnTo>
                    <a:lnTo>
                      <a:pt x="435" y="185"/>
                    </a:lnTo>
                    <a:lnTo>
                      <a:pt x="403" y="166"/>
                    </a:lnTo>
                    <a:lnTo>
                      <a:pt x="374" y="173"/>
                    </a:lnTo>
                    <a:lnTo>
                      <a:pt x="358" y="138"/>
                    </a:lnTo>
                    <a:lnTo>
                      <a:pt x="291" y="136"/>
                    </a:lnTo>
                    <a:lnTo>
                      <a:pt x="305" y="47"/>
                    </a:lnTo>
                    <a:lnTo>
                      <a:pt x="273" y="61"/>
                    </a:lnTo>
                    <a:lnTo>
                      <a:pt x="214" y="0"/>
                    </a:lnTo>
                    <a:lnTo>
                      <a:pt x="177" y="16"/>
                    </a:lnTo>
                    <a:lnTo>
                      <a:pt x="157" y="63"/>
                    </a:lnTo>
                    <a:lnTo>
                      <a:pt x="137" y="67"/>
                    </a:lnTo>
                    <a:lnTo>
                      <a:pt x="149" y="101"/>
                    </a:lnTo>
                    <a:lnTo>
                      <a:pt x="204" y="122"/>
                    </a:lnTo>
                    <a:lnTo>
                      <a:pt x="222" y="183"/>
                    </a:lnTo>
                    <a:lnTo>
                      <a:pt x="167" y="215"/>
                    </a:lnTo>
                    <a:lnTo>
                      <a:pt x="114" y="166"/>
                    </a:lnTo>
                    <a:lnTo>
                      <a:pt x="67" y="195"/>
                    </a:lnTo>
                    <a:lnTo>
                      <a:pt x="86" y="250"/>
                    </a:lnTo>
                    <a:lnTo>
                      <a:pt x="49" y="282"/>
                    </a:lnTo>
                    <a:lnTo>
                      <a:pt x="53" y="335"/>
                    </a:lnTo>
                    <a:lnTo>
                      <a:pt x="0" y="349"/>
                    </a:lnTo>
                    <a:lnTo>
                      <a:pt x="43" y="384"/>
                    </a:lnTo>
                    <a:lnTo>
                      <a:pt x="98" y="447"/>
                    </a:lnTo>
                    <a:lnTo>
                      <a:pt x="157" y="410"/>
                    </a:lnTo>
                    <a:lnTo>
                      <a:pt x="175" y="473"/>
                    </a:lnTo>
                    <a:lnTo>
                      <a:pt x="171" y="536"/>
                    </a:lnTo>
                    <a:lnTo>
                      <a:pt x="96" y="575"/>
                    </a:lnTo>
                    <a:lnTo>
                      <a:pt x="74" y="59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35" name="Freeform 122"/>
              <p:cNvSpPr/>
              <p:nvPr/>
            </p:nvSpPr>
            <p:spPr bwMode="gray">
              <a:xfrm>
                <a:off x="5342180" y="4502890"/>
                <a:ext cx="1705767" cy="1070858"/>
              </a:xfrm>
              <a:custGeom>
                <a:cxnLst>
                  <a:cxn ang="0">
                    <a:pos x="159" y="205"/>
                  </a:cxn>
                  <a:cxn ang="0">
                    <a:pos x="208" y="256"/>
                  </a:cxn>
                  <a:cxn ang="0">
                    <a:pos x="234" y="417"/>
                  </a:cxn>
                  <a:cxn ang="0">
                    <a:pos x="140" y="474"/>
                  </a:cxn>
                  <a:cxn ang="0">
                    <a:pos x="0" y="516"/>
                  </a:cxn>
                  <a:cxn ang="0">
                    <a:pos x="82" y="671"/>
                  </a:cxn>
                  <a:cxn ang="0">
                    <a:pos x="161" y="648"/>
                  </a:cxn>
                  <a:cxn ang="0">
                    <a:pos x="319" y="612"/>
                  </a:cxn>
                  <a:cxn ang="0">
                    <a:pos x="303" y="545"/>
                  </a:cxn>
                  <a:cxn ang="0">
                    <a:pos x="460" y="555"/>
                  </a:cxn>
                  <a:cxn ang="0">
                    <a:pos x="588" y="598"/>
                  </a:cxn>
                  <a:cxn ang="0">
                    <a:pos x="681" y="569"/>
                  </a:cxn>
                  <a:cxn ang="0">
                    <a:pos x="758" y="553"/>
                  </a:cxn>
                  <a:cxn ang="0">
                    <a:pos x="785" y="640"/>
                  </a:cxn>
                  <a:cxn ang="0">
                    <a:pos x="884" y="608"/>
                  </a:cxn>
                  <a:cxn ang="0">
                    <a:pos x="988" y="543"/>
                  </a:cxn>
                  <a:cxn ang="0">
                    <a:pos x="1055" y="496"/>
                  </a:cxn>
                  <a:cxn ang="0">
                    <a:pos x="1136" y="490"/>
                  </a:cxn>
                  <a:cxn ang="0">
                    <a:pos x="1088" y="388"/>
                  </a:cxn>
                  <a:cxn ang="0">
                    <a:pos x="1051" y="272"/>
                  </a:cxn>
                  <a:cxn ang="0">
                    <a:pos x="980" y="242"/>
                  </a:cxn>
                  <a:cxn ang="0">
                    <a:pos x="901" y="236"/>
                  </a:cxn>
                  <a:cxn ang="0">
                    <a:pos x="783" y="203"/>
                  </a:cxn>
                  <a:cxn ang="0">
                    <a:pos x="744" y="98"/>
                  </a:cxn>
                  <a:cxn ang="0">
                    <a:pos x="628" y="106"/>
                  </a:cxn>
                  <a:cxn ang="0">
                    <a:pos x="427" y="87"/>
                  </a:cxn>
                  <a:cxn ang="0">
                    <a:pos x="283" y="24"/>
                  </a:cxn>
                  <a:cxn ang="0">
                    <a:pos x="201" y="16"/>
                  </a:cxn>
                  <a:cxn ang="0">
                    <a:pos x="171" y="10"/>
                  </a:cxn>
                  <a:cxn ang="0">
                    <a:pos x="140" y="4"/>
                  </a:cxn>
                  <a:cxn ang="0">
                    <a:pos x="134" y="8"/>
                  </a:cxn>
                  <a:cxn ang="0">
                    <a:pos x="124" y="28"/>
                  </a:cxn>
                  <a:cxn ang="0">
                    <a:pos x="118" y="39"/>
                  </a:cxn>
                  <a:cxn ang="0">
                    <a:pos x="216" y="98"/>
                  </a:cxn>
                  <a:cxn ang="0">
                    <a:pos x="130" y="169"/>
                  </a:cxn>
                </a:cxnLst>
                <a:rect b="b" l="0" r="r" t="0"/>
                <a:pathLst>
                  <a:path h="713" w="1136">
                    <a:moveTo>
                      <a:pt x="130" y="169"/>
                    </a:moveTo>
                    <a:lnTo>
                      <a:pt x="159" y="205"/>
                    </a:lnTo>
                    <a:lnTo>
                      <a:pt x="157" y="258"/>
                    </a:lnTo>
                    <a:lnTo>
                      <a:pt x="208" y="256"/>
                    </a:lnTo>
                    <a:lnTo>
                      <a:pt x="236" y="331"/>
                    </a:lnTo>
                    <a:lnTo>
                      <a:pt x="234" y="417"/>
                    </a:lnTo>
                    <a:lnTo>
                      <a:pt x="183" y="425"/>
                    </a:lnTo>
                    <a:lnTo>
                      <a:pt x="140" y="474"/>
                    </a:lnTo>
                    <a:lnTo>
                      <a:pt x="33" y="482"/>
                    </a:lnTo>
                    <a:lnTo>
                      <a:pt x="0" y="516"/>
                    </a:lnTo>
                    <a:lnTo>
                      <a:pt x="23" y="591"/>
                    </a:lnTo>
                    <a:lnTo>
                      <a:pt x="82" y="671"/>
                    </a:lnTo>
                    <a:lnTo>
                      <a:pt x="134" y="713"/>
                    </a:lnTo>
                    <a:lnTo>
                      <a:pt x="161" y="648"/>
                    </a:lnTo>
                    <a:lnTo>
                      <a:pt x="220" y="596"/>
                    </a:lnTo>
                    <a:lnTo>
                      <a:pt x="319" y="612"/>
                    </a:lnTo>
                    <a:lnTo>
                      <a:pt x="332" y="585"/>
                    </a:lnTo>
                    <a:lnTo>
                      <a:pt x="303" y="545"/>
                    </a:lnTo>
                    <a:lnTo>
                      <a:pt x="372" y="528"/>
                    </a:lnTo>
                    <a:lnTo>
                      <a:pt x="460" y="555"/>
                    </a:lnTo>
                    <a:lnTo>
                      <a:pt x="531" y="559"/>
                    </a:lnTo>
                    <a:lnTo>
                      <a:pt x="588" y="598"/>
                    </a:lnTo>
                    <a:lnTo>
                      <a:pt x="649" y="563"/>
                    </a:lnTo>
                    <a:lnTo>
                      <a:pt x="681" y="569"/>
                    </a:lnTo>
                    <a:lnTo>
                      <a:pt x="687" y="600"/>
                    </a:lnTo>
                    <a:lnTo>
                      <a:pt x="758" y="553"/>
                    </a:lnTo>
                    <a:lnTo>
                      <a:pt x="791" y="587"/>
                    </a:lnTo>
                    <a:lnTo>
                      <a:pt x="785" y="640"/>
                    </a:lnTo>
                    <a:lnTo>
                      <a:pt x="832" y="654"/>
                    </a:lnTo>
                    <a:lnTo>
                      <a:pt x="884" y="608"/>
                    </a:lnTo>
                    <a:lnTo>
                      <a:pt x="947" y="594"/>
                    </a:lnTo>
                    <a:lnTo>
                      <a:pt x="988" y="543"/>
                    </a:lnTo>
                    <a:lnTo>
                      <a:pt x="1019" y="533"/>
                    </a:lnTo>
                    <a:lnTo>
                      <a:pt x="1055" y="496"/>
                    </a:lnTo>
                    <a:lnTo>
                      <a:pt x="1108" y="516"/>
                    </a:lnTo>
                    <a:lnTo>
                      <a:pt x="1136" y="490"/>
                    </a:lnTo>
                    <a:lnTo>
                      <a:pt x="1122" y="431"/>
                    </a:lnTo>
                    <a:lnTo>
                      <a:pt x="1088" y="388"/>
                    </a:lnTo>
                    <a:lnTo>
                      <a:pt x="1088" y="291"/>
                    </a:lnTo>
                    <a:lnTo>
                      <a:pt x="1051" y="272"/>
                    </a:lnTo>
                    <a:lnTo>
                      <a:pt x="1019" y="274"/>
                    </a:lnTo>
                    <a:lnTo>
                      <a:pt x="980" y="242"/>
                    </a:lnTo>
                    <a:lnTo>
                      <a:pt x="960" y="213"/>
                    </a:lnTo>
                    <a:lnTo>
                      <a:pt x="901" y="236"/>
                    </a:lnTo>
                    <a:lnTo>
                      <a:pt x="836" y="187"/>
                    </a:lnTo>
                    <a:lnTo>
                      <a:pt x="783" y="203"/>
                    </a:lnTo>
                    <a:lnTo>
                      <a:pt x="748" y="160"/>
                    </a:lnTo>
                    <a:lnTo>
                      <a:pt x="744" y="98"/>
                    </a:lnTo>
                    <a:lnTo>
                      <a:pt x="677" y="126"/>
                    </a:lnTo>
                    <a:lnTo>
                      <a:pt x="628" y="106"/>
                    </a:lnTo>
                    <a:lnTo>
                      <a:pt x="514" y="124"/>
                    </a:lnTo>
                    <a:lnTo>
                      <a:pt x="427" y="87"/>
                    </a:lnTo>
                    <a:lnTo>
                      <a:pt x="329" y="0"/>
                    </a:lnTo>
                    <a:lnTo>
                      <a:pt x="283" y="24"/>
                    </a:lnTo>
                    <a:lnTo>
                      <a:pt x="205" y="18"/>
                    </a:lnTo>
                    <a:lnTo>
                      <a:pt x="201" y="16"/>
                    </a:lnTo>
                    <a:lnTo>
                      <a:pt x="187" y="14"/>
                    </a:lnTo>
                    <a:lnTo>
                      <a:pt x="171" y="10"/>
                    </a:lnTo>
                    <a:lnTo>
                      <a:pt x="153" y="6"/>
                    </a:lnTo>
                    <a:lnTo>
                      <a:pt x="140" y="4"/>
                    </a:lnTo>
                    <a:lnTo>
                      <a:pt x="136" y="4"/>
                    </a:lnTo>
                    <a:lnTo>
                      <a:pt x="134" y="8"/>
                    </a:lnTo>
                    <a:lnTo>
                      <a:pt x="130" y="18"/>
                    </a:lnTo>
                    <a:lnTo>
                      <a:pt x="124" y="28"/>
                    </a:lnTo>
                    <a:lnTo>
                      <a:pt x="120" y="36"/>
                    </a:lnTo>
                    <a:lnTo>
                      <a:pt x="118" y="39"/>
                    </a:lnTo>
                    <a:lnTo>
                      <a:pt x="181" y="79"/>
                    </a:lnTo>
                    <a:lnTo>
                      <a:pt x="216" y="98"/>
                    </a:lnTo>
                    <a:lnTo>
                      <a:pt x="151" y="140"/>
                    </a:lnTo>
                    <a:lnTo>
                      <a:pt x="130" y="16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36" name="Freeform 124"/>
              <p:cNvSpPr/>
              <p:nvPr/>
            </p:nvSpPr>
            <p:spPr bwMode="gray">
              <a:xfrm>
                <a:off x="5659633" y="3661710"/>
                <a:ext cx="1345888" cy="1196670"/>
              </a:xfrm>
              <a:custGeom>
                <a:cxnLst>
                  <a:cxn ang="0">
                    <a:pos x="0" y="339"/>
                  </a:cxn>
                  <a:cxn ang="0">
                    <a:pos x="28" y="402"/>
                  </a:cxn>
                  <a:cxn ang="0">
                    <a:pos x="65" y="463"/>
                  </a:cxn>
                  <a:cxn ang="0">
                    <a:pos x="120" y="510"/>
                  </a:cxn>
                  <a:cxn ang="0">
                    <a:pos x="117" y="561"/>
                  </a:cxn>
                  <a:cxn ang="0">
                    <a:pos x="211" y="648"/>
                  </a:cxn>
                  <a:cxn ang="0">
                    <a:pos x="302" y="685"/>
                  </a:cxn>
                  <a:cxn ang="0">
                    <a:pos x="416" y="667"/>
                  </a:cxn>
                  <a:cxn ang="0">
                    <a:pos x="465" y="687"/>
                  </a:cxn>
                  <a:cxn ang="0">
                    <a:pos x="532" y="659"/>
                  </a:cxn>
                  <a:cxn ang="0">
                    <a:pos x="536" y="721"/>
                  </a:cxn>
                  <a:cxn ang="0">
                    <a:pos x="571" y="764"/>
                  </a:cxn>
                  <a:cxn ang="0">
                    <a:pos x="624" y="748"/>
                  </a:cxn>
                  <a:cxn ang="0">
                    <a:pos x="689" y="797"/>
                  </a:cxn>
                  <a:cxn ang="0">
                    <a:pos x="750" y="776"/>
                  </a:cxn>
                  <a:cxn ang="0">
                    <a:pos x="772" y="756"/>
                  </a:cxn>
                  <a:cxn ang="0">
                    <a:pos x="845" y="719"/>
                  </a:cxn>
                  <a:cxn ang="0">
                    <a:pos x="851" y="654"/>
                  </a:cxn>
                  <a:cxn ang="0">
                    <a:pos x="831" y="595"/>
                  </a:cxn>
                  <a:cxn ang="0">
                    <a:pos x="774" y="630"/>
                  </a:cxn>
                  <a:cxn ang="0">
                    <a:pos x="717" y="567"/>
                  </a:cxn>
                  <a:cxn ang="0">
                    <a:pos x="678" y="534"/>
                  </a:cxn>
                  <a:cxn ang="0">
                    <a:pos x="727" y="518"/>
                  </a:cxn>
                  <a:cxn ang="0">
                    <a:pos x="723" y="465"/>
                  </a:cxn>
                  <a:cxn ang="0">
                    <a:pos x="760" y="433"/>
                  </a:cxn>
                  <a:cxn ang="0">
                    <a:pos x="743" y="378"/>
                  </a:cxn>
                  <a:cxn ang="0">
                    <a:pos x="788" y="349"/>
                  </a:cxn>
                  <a:cxn ang="0">
                    <a:pos x="841" y="398"/>
                  </a:cxn>
                  <a:cxn ang="0">
                    <a:pos x="896" y="366"/>
                  </a:cxn>
                  <a:cxn ang="0">
                    <a:pos x="876" y="303"/>
                  </a:cxn>
                  <a:cxn ang="0">
                    <a:pos x="823" y="284"/>
                  </a:cxn>
                  <a:cxn ang="0">
                    <a:pos x="811" y="250"/>
                  </a:cxn>
                  <a:cxn ang="0">
                    <a:pos x="727" y="266"/>
                  </a:cxn>
                  <a:cxn ang="0">
                    <a:pos x="676" y="213"/>
                  </a:cxn>
                  <a:cxn ang="0">
                    <a:pos x="626" y="215"/>
                  </a:cxn>
                  <a:cxn ang="0">
                    <a:pos x="622" y="165"/>
                  </a:cxn>
                  <a:cxn ang="0">
                    <a:pos x="691" y="83"/>
                  </a:cxn>
                  <a:cxn ang="0">
                    <a:pos x="683" y="12"/>
                  </a:cxn>
                  <a:cxn ang="0">
                    <a:pos x="609" y="26"/>
                  </a:cxn>
                  <a:cxn ang="0">
                    <a:pos x="445" y="0"/>
                  </a:cxn>
                  <a:cxn ang="0">
                    <a:pos x="437" y="130"/>
                  </a:cxn>
                  <a:cxn ang="0">
                    <a:pos x="353" y="197"/>
                  </a:cxn>
                  <a:cxn ang="0">
                    <a:pos x="288" y="209"/>
                  </a:cxn>
                  <a:cxn ang="0">
                    <a:pos x="168" y="286"/>
                  </a:cxn>
                  <a:cxn ang="0">
                    <a:pos x="97" y="317"/>
                  </a:cxn>
                  <a:cxn ang="0">
                    <a:pos x="0" y="339"/>
                  </a:cxn>
                </a:cxnLst>
                <a:rect b="b" l="0" r="r" t="0"/>
                <a:pathLst>
                  <a:path h="797" w="896">
                    <a:moveTo>
                      <a:pt x="0" y="339"/>
                    </a:moveTo>
                    <a:lnTo>
                      <a:pt x="28" y="402"/>
                    </a:lnTo>
                    <a:lnTo>
                      <a:pt x="65" y="463"/>
                    </a:lnTo>
                    <a:lnTo>
                      <a:pt x="120" y="510"/>
                    </a:lnTo>
                    <a:lnTo>
                      <a:pt x="117" y="561"/>
                    </a:lnTo>
                    <a:lnTo>
                      <a:pt x="211" y="648"/>
                    </a:lnTo>
                    <a:lnTo>
                      <a:pt x="302" y="685"/>
                    </a:lnTo>
                    <a:lnTo>
                      <a:pt x="416" y="667"/>
                    </a:lnTo>
                    <a:lnTo>
                      <a:pt x="465" y="687"/>
                    </a:lnTo>
                    <a:lnTo>
                      <a:pt x="532" y="659"/>
                    </a:lnTo>
                    <a:lnTo>
                      <a:pt x="536" y="721"/>
                    </a:lnTo>
                    <a:lnTo>
                      <a:pt x="571" y="764"/>
                    </a:lnTo>
                    <a:lnTo>
                      <a:pt x="624" y="748"/>
                    </a:lnTo>
                    <a:lnTo>
                      <a:pt x="689" y="797"/>
                    </a:lnTo>
                    <a:lnTo>
                      <a:pt x="750" y="776"/>
                    </a:lnTo>
                    <a:lnTo>
                      <a:pt x="772" y="756"/>
                    </a:lnTo>
                    <a:lnTo>
                      <a:pt x="845" y="719"/>
                    </a:lnTo>
                    <a:lnTo>
                      <a:pt x="851" y="654"/>
                    </a:lnTo>
                    <a:lnTo>
                      <a:pt x="831" y="595"/>
                    </a:lnTo>
                    <a:lnTo>
                      <a:pt x="774" y="630"/>
                    </a:lnTo>
                    <a:lnTo>
                      <a:pt x="717" y="567"/>
                    </a:lnTo>
                    <a:lnTo>
                      <a:pt x="678" y="534"/>
                    </a:lnTo>
                    <a:lnTo>
                      <a:pt x="727" y="518"/>
                    </a:lnTo>
                    <a:lnTo>
                      <a:pt x="723" y="465"/>
                    </a:lnTo>
                    <a:lnTo>
                      <a:pt x="760" y="433"/>
                    </a:lnTo>
                    <a:lnTo>
                      <a:pt x="743" y="378"/>
                    </a:lnTo>
                    <a:lnTo>
                      <a:pt x="788" y="349"/>
                    </a:lnTo>
                    <a:lnTo>
                      <a:pt x="841" y="398"/>
                    </a:lnTo>
                    <a:lnTo>
                      <a:pt x="896" y="366"/>
                    </a:lnTo>
                    <a:lnTo>
                      <a:pt x="876" y="303"/>
                    </a:lnTo>
                    <a:lnTo>
                      <a:pt x="823" y="284"/>
                    </a:lnTo>
                    <a:lnTo>
                      <a:pt x="811" y="250"/>
                    </a:lnTo>
                    <a:lnTo>
                      <a:pt x="727" y="266"/>
                    </a:lnTo>
                    <a:lnTo>
                      <a:pt x="676" y="213"/>
                    </a:lnTo>
                    <a:lnTo>
                      <a:pt x="626" y="215"/>
                    </a:lnTo>
                    <a:lnTo>
                      <a:pt x="622" y="165"/>
                    </a:lnTo>
                    <a:lnTo>
                      <a:pt x="691" y="83"/>
                    </a:lnTo>
                    <a:lnTo>
                      <a:pt x="683" y="12"/>
                    </a:lnTo>
                    <a:lnTo>
                      <a:pt x="609" y="26"/>
                    </a:lnTo>
                    <a:lnTo>
                      <a:pt x="445" y="0"/>
                    </a:lnTo>
                    <a:lnTo>
                      <a:pt x="437" y="130"/>
                    </a:lnTo>
                    <a:lnTo>
                      <a:pt x="353" y="197"/>
                    </a:lnTo>
                    <a:lnTo>
                      <a:pt x="288" y="209"/>
                    </a:lnTo>
                    <a:lnTo>
                      <a:pt x="168" y="286"/>
                    </a:lnTo>
                    <a:lnTo>
                      <a:pt x="97" y="317"/>
                    </a:lnTo>
                    <a:lnTo>
                      <a:pt x="0" y="3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37" name="Freeform 126"/>
              <p:cNvSpPr/>
              <p:nvPr/>
            </p:nvSpPr>
            <p:spPr bwMode="gray">
              <a:xfrm>
                <a:off x="5624524" y="2592314"/>
                <a:ext cx="753405" cy="1581418"/>
              </a:xfrm>
              <a:custGeom>
                <a:cxnLst>
                  <a:cxn ang="0">
                    <a:pos x="25" y="942"/>
                  </a:cxn>
                  <a:cxn ang="0">
                    <a:pos x="23" y="1051"/>
                  </a:cxn>
                  <a:cxn ang="0">
                    <a:pos x="120" y="1027"/>
                  </a:cxn>
                  <a:cxn ang="0">
                    <a:pos x="191" y="998"/>
                  </a:cxn>
                  <a:cxn ang="0">
                    <a:pos x="311" y="919"/>
                  </a:cxn>
                  <a:cxn ang="0">
                    <a:pos x="376" y="909"/>
                  </a:cxn>
                  <a:cxn ang="0">
                    <a:pos x="460" y="840"/>
                  </a:cxn>
                  <a:cxn ang="0">
                    <a:pos x="468" y="712"/>
                  </a:cxn>
                  <a:cxn ang="0">
                    <a:pos x="429" y="675"/>
                  </a:cxn>
                  <a:cxn ang="0">
                    <a:pos x="433" y="635"/>
                  </a:cxn>
                  <a:cxn ang="0">
                    <a:pos x="460" y="600"/>
                  </a:cxn>
                  <a:cxn ang="0">
                    <a:pos x="454" y="565"/>
                  </a:cxn>
                  <a:cxn ang="0">
                    <a:pos x="484" y="504"/>
                  </a:cxn>
                  <a:cxn ang="0">
                    <a:pos x="470" y="433"/>
                  </a:cxn>
                  <a:cxn ang="0">
                    <a:pos x="395" y="395"/>
                  </a:cxn>
                  <a:cxn ang="0">
                    <a:pos x="397" y="324"/>
                  </a:cxn>
                  <a:cxn ang="0">
                    <a:pos x="429" y="293"/>
                  </a:cxn>
                  <a:cxn ang="0">
                    <a:pos x="435" y="254"/>
                  </a:cxn>
                  <a:cxn ang="0">
                    <a:pos x="476" y="240"/>
                  </a:cxn>
                  <a:cxn ang="0">
                    <a:pos x="502" y="169"/>
                  </a:cxn>
                  <a:cxn ang="0">
                    <a:pos x="476" y="122"/>
                  </a:cxn>
                  <a:cxn ang="0">
                    <a:pos x="437" y="104"/>
                  </a:cxn>
                  <a:cxn ang="0">
                    <a:pos x="441" y="61"/>
                  </a:cxn>
                  <a:cxn ang="0">
                    <a:pos x="484" y="41"/>
                  </a:cxn>
                  <a:cxn ang="0">
                    <a:pos x="454" y="0"/>
                  </a:cxn>
                  <a:cxn ang="0">
                    <a:pos x="348" y="43"/>
                  </a:cxn>
                  <a:cxn ang="0">
                    <a:pos x="285" y="43"/>
                  </a:cxn>
                  <a:cxn ang="0">
                    <a:pos x="199" y="74"/>
                  </a:cxn>
                  <a:cxn ang="0">
                    <a:pos x="151" y="193"/>
                  </a:cxn>
                  <a:cxn ang="0">
                    <a:pos x="73" y="222"/>
                  </a:cxn>
                  <a:cxn ang="0">
                    <a:pos x="73" y="291"/>
                  </a:cxn>
                  <a:cxn ang="0">
                    <a:pos x="45" y="415"/>
                  </a:cxn>
                  <a:cxn ang="0">
                    <a:pos x="0" y="468"/>
                  </a:cxn>
                  <a:cxn ang="0">
                    <a:pos x="51" y="555"/>
                  </a:cxn>
                  <a:cxn ang="0">
                    <a:pos x="14" y="655"/>
                  </a:cxn>
                  <a:cxn ang="0">
                    <a:pos x="33" y="789"/>
                  </a:cxn>
                  <a:cxn ang="0">
                    <a:pos x="57" y="877"/>
                  </a:cxn>
                  <a:cxn ang="0">
                    <a:pos x="25" y="942"/>
                  </a:cxn>
                </a:cxnLst>
                <a:rect b="b" l="0" r="r" t="0"/>
                <a:pathLst>
                  <a:path h="1051" w="502">
                    <a:moveTo>
                      <a:pt x="25" y="942"/>
                    </a:moveTo>
                    <a:lnTo>
                      <a:pt x="23" y="1051"/>
                    </a:lnTo>
                    <a:lnTo>
                      <a:pt x="120" y="1027"/>
                    </a:lnTo>
                    <a:lnTo>
                      <a:pt x="191" y="998"/>
                    </a:lnTo>
                    <a:lnTo>
                      <a:pt x="311" y="919"/>
                    </a:lnTo>
                    <a:lnTo>
                      <a:pt x="376" y="909"/>
                    </a:lnTo>
                    <a:lnTo>
                      <a:pt x="460" y="840"/>
                    </a:lnTo>
                    <a:lnTo>
                      <a:pt x="468" y="712"/>
                    </a:lnTo>
                    <a:lnTo>
                      <a:pt x="429" y="675"/>
                    </a:lnTo>
                    <a:lnTo>
                      <a:pt x="433" y="635"/>
                    </a:lnTo>
                    <a:lnTo>
                      <a:pt x="460" y="600"/>
                    </a:lnTo>
                    <a:lnTo>
                      <a:pt x="454" y="565"/>
                    </a:lnTo>
                    <a:lnTo>
                      <a:pt x="484" y="504"/>
                    </a:lnTo>
                    <a:lnTo>
                      <a:pt x="470" y="433"/>
                    </a:lnTo>
                    <a:lnTo>
                      <a:pt x="395" y="395"/>
                    </a:lnTo>
                    <a:lnTo>
                      <a:pt x="397" y="324"/>
                    </a:lnTo>
                    <a:lnTo>
                      <a:pt x="429" y="293"/>
                    </a:lnTo>
                    <a:lnTo>
                      <a:pt x="435" y="254"/>
                    </a:lnTo>
                    <a:lnTo>
                      <a:pt x="476" y="240"/>
                    </a:lnTo>
                    <a:lnTo>
                      <a:pt x="502" y="169"/>
                    </a:lnTo>
                    <a:lnTo>
                      <a:pt x="476" y="122"/>
                    </a:lnTo>
                    <a:lnTo>
                      <a:pt x="437" y="104"/>
                    </a:lnTo>
                    <a:lnTo>
                      <a:pt x="441" y="61"/>
                    </a:lnTo>
                    <a:lnTo>
                      <a:pt x="484" y="41"/>
                    </a:lnTo>
                    <a:lnTo>
                      <a:pt x="454" y="0"/>
                    </a:lnTo>
                    <a:lnTo>
                      <a:pt x="348" y="43"/>
                    </a:lnTo>
                    <a:lnTo>
                      <a:pt x="285" y="43"/>
                    </a:lnTo>
                    <a:lnTo>
                      <a:pt x="199" y="74"/>
                    </a:lnTo>
                    <a:lnTo>
                      <a:pt x="151" y="193"/>
                    </a:lnTo>
                    <a:lnTo>
                      <a:pt x="73" y="222"/>
                    </a:lnTo>
                    <a:lnTo>
                      <a:pt x="73" y="291"/>
                    </a:lnTo>
                    <a:lnTo>
                      <a:pt x="45" y="415"/>
                    </a:lnTo>
                    <a:lnTo>
                      <a:pt x="0" y="468"/>
                    </a:lnTo>
                    <a:lnTo>
                      <a:pt x="51" y="555"/>
                    </a:lnTo>
                    <a:lnTo>
                      <a:pt x="14" y="655"/>
                    </a:lnTo>
                    <a:lnTo>
                      <a:pt x="33" y="789"/>
                    </a:lnTo>
                    <a:lnTo>
                      <a:pt x="57" y="877"/>
                    </a:lnTo>
                    <a:lnTo>
                      <a:pt x="25" y="9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38" name="Freeform 129"/>
              <p:cNvSpPr/>
              <p:nvPr/>
            </p:nvSpPr>
            <p:spPr bwMode="gray">
              <a:xfrm>
                <a:off x="8205117" y="6161843"/>
                <a:ext cx="362805" cy="915789"/>
              </a:xfrm>
              <a:custGeom>
                <a:cxnLst>
                  <a:cxn ang="0">
                    <a:pos x="172" y="4"/>
                  </a:cxn>
                  <a:cxn ang="0">
                    <a:pos x="154" y="24"/>
                  </a:cxn>
                  <a:cxn ang="0">
                    <a:pos x="132" y="44"/>
                  </a:cxn>
                  <a:cxn ang="0">
                    <a:pos x="111" y="63"/>
                  </a:cxn>
                  <a:cxn ang="0">
                    <a:pos x="87" y="97"/>
                  </a:cxn>
                  <a:cxn ang="0">
                    <a:pos x="73" y="122"/>
                  </a:cxn>
                  <a:cxn ang="0">
                    <a:pos x="63" y="148"/>
                  </a:cxn>
                  <a:cxn ang="0">
                    <a:pos x="44" y="189"/>
                  </a:cxn>
                  <a:cxn ang="0">
                    <a:pos x="20" y="234"/>
                  </a:cxn>
                  <a:cxn ang="0">
                    <a:pos x="4" y="268"/>
                  </a:cxn>
                  <a:cxn ang="0">
                    <a:pos x="2" y="309"/>
                  </a:cxn>
                  <a:cxn ang="0">
                    <a:pos x="14" y="354"/>
                  </a:cxn>
                  <a:cxn ang="0">
                    <a:pos x="18" y="396"/>
                  </a:cxn>
                  <a:cxn ang="0">
                    <a:pos x="12" y="431"/>
                  </a:cxn>
                  <a:cxn ang="0">
                    <a:pos x="24" y="455"/>
                  </a:cxn>
                  <a:cxn ang="0">
                    <a:pos x="57" y="477"/>
                  </a:cxn>
                  <a:cxn ang="0">
                    <a:pos x="85" y="514"/>
                  </a:cxn>
                  <a:cxn ang="0">
                    <a:pos x="111" y="540"/>
                  </a:cxn>
                  <a:cxn ang="0">
                    <a:pos x="130" y="555"/>
                  </a:cxn>
                  <a:cxn ang="0">
                    <a:pos x="140" y="583"/>
                  </a:cxn>
                  <a:cxn ang="0">
                    <a:pos x="148" y="606"/>
                  </a:cxn>
                  <a:cxn ang="0">
                    <a:pos x="162" y="606"/>
                  </a:cxn>
                  <a:cxn ang="0">
                    <a:pos x="168" y="581"/>
                  </a:cxn>
                  <a:cxn ang="0">
                    <a:pos x="168" y="538"/>
                  </a:cxn>
                  <a:cxn ang="0">
                    <a:pos x="179" y="494"/>
                  </a:cxn>
                  <a:cxn ang="0">
                    <a:pos x="201" y="457"/>
                  </a:cxn>
                  <a:cxn ang="0">
                    <a:pos x="217" y="412"/>
                  </a:cxn>
                  <a:cxn ang="0">
                    <a:pos x="225" y="343"/>
                  </a:cxn>
                  <a:cxn ang="0">
                    <a:pos x="229" y="264"/>
                  </a:cxn>
                  <a:cxn ang="0">
                    <a:pos x="229" y="203"/>
                  </a:cxn>
                  <a:cxn ang="0">
                    <a:pos x="240" y="156"/>
                  </a:cxn>
                  <a:cxn ang="0">
                    <a:pos x="238" y="112"/>
                  </a:cxn>
                  <a:cxn ang="0">
                    <a:pos x="223" y="73"/>
                  </a:cxn>
                  <a:cxn ang="0">
                    <a:pos x="207" y="42"/>
                  </a:cxn>
                  <a:cxn ang="0">
                    <a:pos x="185" y="10"/>
                  </a:cxn>
                  <a:cxn ang="0">
                    <a:pos x="173" y="0"/>
                  </a:cxn>
                </a:cxnLst>
                <a:rect b="b" l="0" r="r" t="0"/>
                <a:pathLst>
                  <a:path h="610" w="241">
                    <a:moveTo>
                      <a:pt x="173" y="0"/>
                    </a:moveTo>
                    <a:lnTo>
                      <a:pt x="172" y="4"/>
                    </a:lnTo>
                    <a:lnTo>
                      <a:pt x="164" y="12"/>
                    </a:lnTo>
                    <a:lnTo>
                      <a:pt x="154" y="24"/>
                    </a:lnTo>
                    <a:lnTo>
                      <a:pt x="144" y="36"/>
                    </a:lnTo>
                    <a:lnTo>
                      <a:pt x="132" y="44"/>
                    </a:lnTo>
                    <a:lnTo>
                      <a:pt x="122" y="49"/>
                    </a:lnTo>
                    <a:lnTo>
                      <a:pt x="111" y="63"/>
                    </a:lnTo>
                    <a:lnTo>
                      <a:pt x="97" y="79"/>
                    </a:lnTo>
                    <a:lnTo>
                      <a:pt x="87" y="97"/>
                    </a:lnTo>
                    <a:lnTo>
                      <a:pt x="77" y="112"/>
                    </a:lnTo>
                    <a:lnTo>
                      <a:pt x="73" y="122"/>
                    </a:lnTo>
                    <a:lnTo>
                      <a:pt x="71" y="132"/>
                    </a:lnTo>
                    <a:lnTo>
                      <a:pt x="63" y="148"/>
                    </a:lnTo>
                    <a:lnTo>
                      <a:pt x="53" y="168"/>
                    </a:lnTo>
                    <a:lnTo>
                      <a:pt x="44" y="189"/>
                    </a:lnTo>
                    <a:lnTo>
                      <a:pt x="32" y="213"/>
                    </a:lnTo>
                    <a:lnTo>
                      <a:pt x="20" y="234"/>
                    </a:lnTo>
                    <a:lnTo>
                      <a:pt x="10" y="254"/>
                    </a:lnTo>
                    <a:lnTo>
                      <a:pt x="4" y="268"/>
                    </a:lnTo>
                    <a:lnTo>
                      <a:pt x="0" y="288"/>
                    </a:lnTo>
                    <a:lnTo>
                      <a:pt x="2" y="309"/>
                    </a:lnTo>
                    <a:lnTo>
                      <a:pt x="8" y="331"/>
                    </a:lnTo>
                    <a:lnTo>
                      <a:pt x="14" y="354"/>
                    </a:lnTo>
                    <a:lnTo>
                      <a:pt x="18" y="376"/>
                    </a:lnTo>
                    <a:lnTo>
                      <a:pt x="18" y="396"/>
                    </a:lnTo>
                    <a:lnTo>
                      <a:pt x="14" y="414"/>
                    </a:lnTo>
                    <a:lnTo>
                      <a:pt x="12" y="431"/>
                    </a:lnTo>
                    <a:lnTo>
                      <a:pt x="14" y="445"/>
                    </a:lnTo>
                    <a:lnTo>
                      <a:pt x="24" y="455"/>
                    </a:lnTo>
                    <a:lnTo>
                      <a:pt x="42" y="467"/>
                    </a:lnTo>
                    <a:lnTo>
                      <a:pt x="57" y="477"/>
                    </a:lnTo>
                    <a:lnTo>
                      <a:pt x="71" y="492"/>
                    </a:lnTo>
                    <a:lnTo>
                      <a:pt x="85" y="514"/>
                    </a:lnTo>
                    <a:lnTo>
                      <a:pt x="99" y="530"/>
                    </a:lnTo>
                    <a:lnTo>
                      <a:pt x="111" y="540"/>
                    </a:lnTo>
                    <a:lnTo>
                      <a:pt x="122" y="547"/>
                    </a:lnTo>
                    <a:lnTo>
                      <a:pt x="130" y="555"/>
                    </a:lnTo>
                    <a:lnTo>
                      <a:pt x="136" y="569"/>
                    </a:lnTo>
                    <a:lnTo>
                      <a:pt x="140" y="583"/>
                    </a:lnTo>
                    <a:lnTo>
                      <a:pt x="144" y="597"/>
                    </a:lnTo>
                    <a:lnTo>
                      <a:pt x="148" y="606"/>
                    </a:lnTo>
                    <a:lnTo>
                      <a:pt x="154" y="610"/>
                    </a:lnTo>
                    <a:lnTo>
                      <a:pt x="162" y="606"/>
                    </a:lnTo>
                    <a:lnTo>
                      <a:pt x="168" y="597"/>
                    </a:lnTo>
                    <a:lnTo>
                      <a:pt x="168" y="581"/>
                    </a:lnTo>
                    <a:lnTo>
                      <a:pt x="168" y="559"/>
                    </a:lnTo>
                    <a:lnTo>
                      <a:pt x="168" y="538"/>
                    </a:lnTo>
                    <a:lnTo>
                      <a:pt x="172" y="516"/>
                    </a:lnTo>
                    <a:lnTo>
                      <a:pt x="179" y="494"/>
                    </a:lnTo>
                    <a:lnTo>
                      <a:pt x="189" y="475"/>
                    </a:lnTo>
                    <a:lnTo>
                      <a:pt x="201" y="457"/>
                    </a:lnTo>
                    <a:lnTo>
                      <a:pt x="211" y="435"/>
                    </a:lnTo>
                    <a:lnTo>
                      <a:pt x="217" y="412"/>
                    </a:lnTo>
                    <a:lnTo>
                      <a:pt x="221" y="380"/>
                    </a:lnTo>
                    <a:lnTo>
                      <a:pt x="225" y="343"/>
                    </a:lnTo>
                    <a:lnTo>
                      <a:pt x="227" y="303"/>
                    </a:lnTo>
                    <a:lnTo>
                      <a:pt x="229" y="264"/>
                    </a:lnTo>
                    <a:lnTo>
                      <a:pt x="227" y="231"/>
                    </a:lnTo>
                    <a:lnTo>
                      <a:pt x="229" y="203"/>
                    </a:lnTo>
                    <a:lnTo>
                      <a:pt x="233" y="179"/>
                    </a:lnTo>
                    <a:lnTo>
                      <a:pt x="240" y="156"/>
                    </a:lnTo>
                    <a:lnTo>
                      <a:pt x="242" y="134"/>
                    </a:lnTo>
                    <a:lnTo>
                      <a:pt x="238" y="112"/>
                    </a:lnTo>
                    <a:lnTo>
                      <a:pt x="229" y="89"/>
                    </a:lnTo>
                    <a:lnTo>
                      <a:pt x="223" y="73"/>
                    </a:lnTo>
                    <a:lnTo>
                      <a:pt x="215" y="59"/>
                    </a:lnTo>
                    <a:lnTo>
                      <a:pt x="207" y="42"/>
                    </a:lnTo>
                    <a:lnTo>
                      <a:pt x="195" y="22"/>
                    </a:lnTo>
                    <a:lnTo>
                      <a:pt x="185" y="10"/>
                    </a:lnTo>
                    <a:lnTo>
                      <a:pt x="177" y="2"/>
                    </a:lnTo>
                    <a:lnTo>
                      <a:pt x="173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  <p:sp>
            <p:nvSpPr>
              <p:cNvPr id="39" name="Freeform 76"/>
              <p:cNvSpPr/>
              <p:nvPr/>
            </p:nvSpPr>
            <p:spPr bwMode="gray">
              <a:xfrm>
                <a:off x="5447511" y="5415753"/>
                <a:ext cx="585168" cy="516410"/>
              </a:xfrm>
              <a:custGeom>
                <a:cxnLst>
                  <a:cxn ang="0">
                    <a:pos x="83" y="74"/>
                  </a:cxn>
                  <a:cxn ang="0">
                    <a:pos x="71" y="84"/>
                  </a:cxn>
                  <a:cxn ang="0">
                    <a:pos x="45" y="108"/>
                  </a:cxn>
                  <a:cxn ang="0">
                    <a:pos x="20" y="137"/>
                  </a:cxn>
                  <a:cxn ang="0">
                    <a:pos x="4" y="159"/>
                  </a:cxn>
                  <a:cxn ang="0">
                    <a:pos x="0" y="200"/>
                  </a:cxn>
                  <a:cxn ang="0">
                    <a:pos x="6" y="254"/>
                  </a:cxn>
                  <a:cxn ang="0">
                    <a:pos x="22" y="287"/>
                  </a:cxn>
                  <a:cxn ang="0">
                    <a:pos x="51" y="309"/>
                  </a:cxn>
                  <a:cxn ang="0">
                    <a:pos x="91" y="318"/>
                  </a:cxn>
                  <a:cxn ang="0">
                    <a:pos x="112" y="318"/>
                  </a:cxn>
                  <a:cxn ang="0">
                    <a:pos x="134" y="324"/>
                  </a:cxn>
                  <a:cxn ang="0">
                    <a:pos x="164" y="342"/>
                  </a:cxn>
                  <a:cxn ang="0">
                    <a:pos x="185" y="338"/>
                  </a:cxn>
                  <a:cxn ang="0">
                    <a:pos x="199" y="317"/>
                  </a:cxn>
                  <a:cxn ang="0">
                    <a:pos x="213" y="295"/>
                  </a:cxn>
                  <a:cxn ang="0">
                    <a:pos x="240" y="289"/>
                  </a:cxn>
                  <a:cxn ang="0">
                    <a:pos x="260" y="275"/>
                  </a:cxn>
                  <a:cxn ang="0">
                    <a:pos x="280" y="252"/>
                  </a:cxn>
                  <a:cxn ang="0">
                    <a:pos x="305" y="238"/>
                  </a:cxn>
                  <a:cxn ang="0">
                    <a:pos x="319" y="208"/>
                  </a:cxn>
                  <a:cxn ang="0">
                    <a:pos x="323" y="169"/>
                  </a:cxn>
                  <a:cxn ang="0">
                    <a:pos x="343" y="112"/>
                  </a:cxn>
                  <a:cxn ang="0">
                    <a:pos x="362" y="84"/>
                  </a:cxn>
                  <a:cxn ang="0">
                    <a:pos x="380" y="76"/>
                  </a:cxn>
                  <a:cxn ang="0">
                    <a:pos x="392" y="61"/>
                  </a:cxn>
                  <a:cxn ang="0">
                    <a:pos x="390" y="35"/>
                  </a:cxn>
                  <a:cxn ang="0">
                    <a:pos x="384" y="13"/>
                  </a:cxn>
                  <a:cxn ang="0">
                    <a:pos x="356" y="2"/>
                  </a:cxn>
                  <a:cxn ang="0">
                    <a:pos x="301" y="4"/>
                  </a:cxn>
                  <a:cxn ang="0">
                    <a:pos x="260" y="13"/>
                  </a:cxn>
                  <a:cxn ang="0">
                    <a:pos x="221" y="21"/>
                  </a:cxn>
                  <a:cxn ang="0">
                    <a:pos x="181" y="27"/>
                  </a:cxn>
                  <a:cxn ang="0">
                    <a:pos x="154" y="31"/>
                  </a:cxn>
                  <a:cxn ang="0">
                    <a:pos x="134" y="45"/>
                  </a:cxn>
                  <a:cxn ang="0">
                    <a:pos x="114" y="49"/>
                  </a:cxn>
                  <a:cxn ang="0">
                    <a:pos x="93" y="49"/>
                  </a:cxn>
                </a:cxnLst>
                <a:rect b="b" l="0" r="r" t="0"/>
                <a:pathLst>
                  <a:path h="344" w="392">
                    <a:moveTo>
                      <a:pt x="87" y="51"/>
                    </a:moveTo>
                    <a:lnTo>
                      <a:pt x="83" y="74"/>
                    </a:lnTo>
                    <a:lnTo>
                      <a:pt x="79" y="76"/>
                    </a:lnTo>
                    <a:lnTo>
                      <a:pt x="71" y="84"/>
                    </a:lnTo>
                    <a:lnTo>
                      <a:pt x="59" y="96"/>
                    </a:lnTo>
                    <a:lnTo>
                      <a:pt x="45" y="108"/>
                    </a:lnTo>
                    <a:lnTo>
                      <a:pt x="32" y="124"/>
                    </a:lnTo>
                    <a:lnTo>
                      <a:pt x="20" y="137"/>
                    </a:lnTo>
                    <a:lnTo>
                      <a:pt x="10" y="149"/>
                    </a:lnTo>
                    <a:lnTo>
                      <a:pt x="4" y="159"/>
                    </a:lnTo>
                    <a:lnTo>
                      <a:pt x="0" y="175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6" y="254"/>
                    </a:lnTo>
                    <a:lnTo>
                      <a:pt x="12" y="271"/>
                    </a:lnTo>
                    <a:lnTo>
                      <a:pt x="22" y="287"/>
                    </a:lnTo>
                    <a:lnTo>
                      <a:pt x="36" y="299"/>
                    </a:lnTo>
                    <a:lnTo>
                      <a:pt x="51" y="309"/>
                    </a:lnTo>
                    <a:lnTo>
                      <a:pt x="73" y="317"/>
                    </a:lnTo>
                    <a:lnTo>
                      <a:pt x="91" y="318"/>
                    </a:lnTo>
                    <a:lnTo>
                      <a:pt x="103" y="318"/>
                    </a:lnTo>
                    <a:lnTo>
                      <a:pt x="112" y="318"/>
                    </a:lnTo>
                    <a:lnTo>
                      <a:pt x="122" y="318"/>
                    </a:lnTo>
                    <a:lnTo>
                      <a:pt x="134" y="324"/>
                    </a:lnTo>
                    <a:lnTo>
                      <a:pt x="152" y="334"/>
                    </a:lnTo>
                    <a:lnTo>
                      <a:pt x="164" y="342"/>
                    </a:lnTo>
                    <a:lnTo>
                      <a:pt x="175" y="344"/>
                    </a:lnTo>
                    <a:lnTo>
                      <a:pt x="185" y="338"/>
                    </a:lnTo>
                    <a:lnTo>
                      <a:pt x="193" y="328"/>
                    </a:lnTo>
                    <a:lnTo>
                      <a:pt x="199" y="317"/>
                    </a:lnTo>
                    <a:lnTo>
                      <a:pt x="205" y="305"/>
                    </a:lnTo>
                    <a:lnTo>
                      <a:pt x="213" y="295"/>
                    </a:lnTo>
                    <a:lnTo>
                      <a:pt x="225" y="293"/>
                    </a:lnTo>
                    <a:lnTo>
                      <a:pt x="240" y="289"/>
                    </a:lnTo>
                    <a:lnTo>
                      <a:pt x="252" y="283"/>
                    </a:lnTo>
                    <a:lnTo>
                      <a:pt x="260" y="275"/>
                    </a:lnTo>
                    <a:lnTo>
                      <a:pt x="268" y="263"/>
                    </a:lnTo>
                    <a:lnTo>
                      <a:pt x="280" y="252"/>
                    </a:lnTo>
                    <a:lnTo>
                      <a:pt x="292" y="246"/>
                    </a:lnTo>
                    <a:lnTo>
                      <a:pt x="305" y="238"/>
                    </a:lnTo>
                    <a:lnTo>
                      <a:pt x="315" y="224"/>
                    </a:lnTo>
                    <a:lnTo>
                      <a:pt x="319" y="208"/>
                    </a:lnTo>
                    <a:lnTo>
                      <a:pt x="321" y="189"/>
                    </a:lnTo>
                    <a:lnTo>
                      <a:pt x="323" y="169"/>
                    </a:lnTo>
                    <a:lnTo>
                      <a:pt x="331" y="139"/>
                    </a:lnTo>
                    <a:lnTo>
                      <a:pt x="343" y="112"/>
                    </a:lnTo>
                    <a:lnTo>
                      <a:pt x="355" y="92"/>
                    </a:lnTo>
                    <a:lnTo>
                      <a:pt x="362" y="84"/>
                    </a:lnTo>
                    <a:lnTo>
                      <a:pt x="372" y="80"/>
                    </a:lnTo>
                    <a:lnTo>
                      <a:pt x="380" y="76"/>
                    </a:lnTo>
                    <a:lnTo>
                      <a:pt x="388" y="70"/>
                    </a:lnTo>
                    <a:lnTo>
                      <a:pt x="392" y="61"/>
                    </a:lnTo>
                    <a:lnTo>
                      <a:pt x="392" y="51"/>
                    </a:lnTo>
                    <a:lnTo>
                      <a:pt x="390" y="35"/>
                    </a:lnTo>
                    <a:lnTo>
                      <a:pt x="390" y="23"/>
                    </a:lnTo>
                    <a:lnTo>
                      <a:pt x="384" y="13"/>
                    </a:lnTo>
                    <a:lnTo>
                      <a:pt x="374" y="8"/>
                    </a:lnTo>
                    <a:lnTo>
                      <a:pt x="356" y="2"/>
                    </a:lnTo>
                    <a:lnTo>
                      <a:pt x="327" y="0"/>
                    </a:lnTo>
                    <a:lnTo>
                      <a:pt x="301" y="4"/>
                    </a:lnTo>
                    <a:lnTo>
                      <a:pt x="280" y="9"/>
                    </a:lnTo>
                    <a:lnTo>
                      <a:pt x="260" y="13"/>
                    </a:lnTo>
                    <a:lnTo>
                      <a:pt x="240" y="15"/>
                    </a:lnTo>
                    <a:lnTo>
                      <a:pt x="221" y="21"/>
                    </a:lnTo>
                    <a:lnTo>
                      <a:pt x="201" y="27"/>
                    </a:lnTo>
                    <a:lnTo>
                      <a:pt x="181" y="27"/>
                    </a:lnTo>
                    <a:lnTo>
                      <a:pt x="166" y="27"/>
                    </a:lnTo>
                    <a:lnTo>
                      <a:pt x="154" y="31"/>
                    </a:lnTo>
                    <a:lnTo>
                      <a:pt x="142" y="39"/>
                    </a:lnTo>
                    <a:lnTo>
                      <a:pt x="134" y="45"/>
                    </a:lnTo>
                    <a:lnTo>
                      <a:pt x="126" y="49"/>
                    </a:lnTo>
                    <a:lnTo>
                      <a:pt x="114" y="49"/>
                    </a:lnTo>
                    <a:lnTo>
                      <a:pt x="103" y="49"/>
                    </a:lnTo>
                    <a:lnTo>
                      <a:pt x="93" y="49"/>
                    </a:lnTo>
                    <a:lnTo>
                      <a:pt x="87" y="5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pPr defTabSz="1207432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typeface="+mn-lt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5" name="Freeform 128"/>
            <p:cNvSpPr/>
            <p:nvPr/>
          </p:nvSpPr>
          <p:spPr bwMode="gray">
            <a:xfrm>
              <a:off x="4442460" y="2909704"/>
              <a:ext cx="1392701" cy="1995425"/>
            </a:xfrm>
            <a:custGeom>
              <a:cxnLst>
                <a:cxn ang="0">
                  <a:pos x="8" y="425"/>
                </a:cxn>
                <a:cxn ang="0">
                  <a:pos x="87" y="504"/>
                </a:cxn>
                <a:cxn ang="0">
                  <a:pos x="124" y="595"/>
                </a:cxn>
                <a:cxn ang="0">
                  <a:pos x="107" y="681"/>
                </a:cxn>
                <a:cxn ang="0">
                  <a:pos x="174" y="732"/>
                </a:cxn>
                <a:cxn ang="0">
                  <a:pos x="272" y="748"/>
                </a:cxn>
                <a:cxn ang="0">
                  <a:pos x="317" y="689"/>
                </a:cxn>
                <a:cxn ang="0">
                  <a:pos x="315" y="612"/>
                </a:cxn>
                <a:cxn ang="0">
                  <a:pos x="288" y="435"/>
                </a:cxn>
                <a:cxn ang="0">
                  <a:pos x="370" y="453"/>
                </a:cxn>
                <a:cxn ang="0">
                  <a:pos x="439" y="504"/>
                </a:cxn>
                <a:cxn ang="0">
                  <a:pos x="575" y="603"/>
                </a:cxn>
                <a:cxn ang="0">
                  <a:pos x="561" y="697"/>
                </a:cxn>
                <a:cxn ang="0">
                  <a:pos x="449" y="758"/>
                </a:cxn>
                <a:cxn ang="0">
                  <a:pos x="396" y="819"/>
                </a:cxn>
                <a:cxn ang="0">
                  <a:pos x="286" y="797"/>
                </a:cxn>
                <a:cxn ang="0">
                  <a:pos x="260" y="890"/>
                </a:cxn>
                <a:cxn ang="0">
                  <a:pos x="282" y="998"/>
                </a:cxn>
                <a:cxn ang="0">
                  <a:pos x="195" y="1071"/>
                </a:cxn>
                <a:cxn ang="0">
                  <a:pos x="215" y="1142"/>
                </a:cxn>
                <a:cxn ang="0">
                  <a:pos x="252" y="1217"/>
                </a:cxn>
                <a:cxn ang="0">
                  <a:pos x="443" y="1232"/>
                </a:cxn>
                <a:cxn ang="0">
                  <a:pos x="571" y="1254"/>
                </a:cxn>
                <a:cxn ang="0">
                  <a:pos x="689" y="1299"/>
                </a:cxn>
                <a:cxn ang="0">
                  <a:pos x="754" y="1323"/>
                </a:cxn>
                <a:cxn ang="0">
                  <a:pos x="727" y="1234"/>
                </a:cxn>
                <a:cxn ang="0">
                  <a:pos x="811" y="1163"/>
                </a:cxn>
                <a:cxn ang="0">
                  <a:pos x="715" y="1104"/>
                </a:cxn>
                <a:cxn ang="0">
                  <a:pos x="802" y="1083"/>
                </a:cxn>
                <a:cxn ang="0">
                  <a:pos x="926" y="1065"/>
                </a:cxn>
                <a:cxn ang="0">
                  <a:pos x="874" y="967"/>
                </a:cxn>
                <a:cxn ang="0">
                  <a:pos x="809" y="845"/>
                </a:cxn>
                <a:cxn ang="0">
                  <a:pos x="843" y="671"/>
                </a:cxn>
                <a:cxn ang="0">
                  <a:pos x="800" y="449"/>
                </a:cxn>
                <a:cxn ang="0">
                  <a:pos x="786" y="262"/>
                </a:cxn>
                <a:cxn ang="0">
                  <a:pos x="859" y="85"/>
                </a:cxn>
                <a:cxn ang="0">
                  <a:pos x="825" y="0"/>
                </a:cxn>
                <a:cxn ang="0">
                  <a:pos x="731" y="40"/>
                </a:cxn>
                <a:cxn ang="0">
                  <a:pos x="658" y="179"/>
                </a:cxn>
                <a:cxn ang="0">
                  <a:pos x="516" y="349"/>
                </a:cxn>
                <a:cxn ang="0">
                  <a:pos x="396" y="337"/>
                </a:cxn>
                <a:cxn ang="0">
                  <a:pos x="296" y="282"/>
                </a:cxn>
                <a:cxn ang="0">
                  <a:pos x="290" y="168"/>
                </a:cxn>
                <a:cxn ang="0">
                  <a:pos x="272" y="73"/>
                </a:cxn>
                <a:cxn ang="0">
                  <a:pos x="172" y="170"/>
                </a:cxn>
                <a:cxn ang="0">
                  <a:pos x="107" y="362"/>
                </a:cxn>
              </a:cxnLst>
              <a:rect b="b" l="0" r="r" t="0"/>
              <a:pathLst>
                <a:path h="1329" w="9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defTabSz="1207432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2000">
                <a:latin typeface="+mn-lt"/>
                <a:ea charset="-122" panose="020b0503020204020204" pitchFamily="34" typeface="微软雅黑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2700252" y="2603519"/>
            <a:ext cx="2273617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点击添加标题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CLICK TO ADD TITLE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4676849" y="2155844"/>
            <a:ext cx="1998662" cy="261937"/>
            <a:chOff x="4652638" y="1937949"/>
            <a:chExt cx="1998319" cy="261610"/>
          </a:xfrm>
        </p:grpSpPr>
        <p:sp>
          <p:nvSpPr>
            <p:cNvPr id="42" name="椭圆 41"/>
            <p:cNvSpPr/>
            <p:nvPr/>
          </p:nvSpPr>
          <p:spPr>
            <a:xfrm>
              <a:off x="4652638" y="2025156"/>
              <a:ext cx="102089" cy="102089"/>
            </a:xfrm>
            <a:prstGeom prst="ellipse">
              <a:avLst/>
            </a:prstGeom>
            <a:noFill/>
            <a:ln w="20066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1350"/>
            </a:p>
          </p:txBody>
        </p:sp>
        <p:cxnSp>
          <p:nvCxnSpPr>
            <p:cNvPr id="43" name="直接连接符 42"/>
            <p:cNvCxnSpPr/>
            <p:nvPr/>
          </p:nvCxnSpPr>
          <p:spPr>
            <a:xfrm flipV="1">
              <a:off x="4754221" y="2058448"/>
              <a:ext cx="1352318" cy="174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80"/>
            <p:cNvSpPr>
              <a:spLocks noChangeArrowheads="1"/>
            </p:cNvSpPr>
            <p:nvPr/>
          </p:nvSpPr>
          <p:spPr bwMode="auto">
            <a:xfrm>
              <a:off x="6184163" y="1937949"/>
              <a:ext cx="462201" cy="258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ko-KR" lang="en-US" sz="1100">
                  <a:latin charset="0" panose="020b0604020202020204" pitchFamily="34" typeface="Arial"/>
                  <a:ea charset="-127" pitchFamily="34" typeface="Malgun Gothic"/>
                </a:rPr>
                <a:t>25%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337249" y="1219219"/>
            <a:ext cx="957262" cy="658812"/>
            <a:chOff x="5313149" y="1002313"/>
            <a:chExt cx="958206" cy="657915"/>
          </a:xfrm>
          <a:effectLst/>
        </p:grpSpPr>
        <p:sp>
          <p:nvSpPr>
            <p:cNvPr id="46" name="椭圆 45"/>
            <p:cNvSpPr/>
            <p:nvPr/>
          </p:nvSpPr>
          <p:spPr>
            <a:xfrm>
              <a:off x="5313149" y="1558139"/>
              <a:ext cx="102089" cy="102089"/>
            </a:xfrm>
            <a:prstGeom prst="ellipse">
              <a:avLst/>
            </a:prstGeom>
            <a:noFill/>
            <a:ln w="20066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1350"/>
            </a:p>
          </p:txBody>
        </p:sp>
        <p:grpSp>
          <p:nvGrpSpPr>
            <p:cNvPr id="47" name="组合 75"/>
            <p:cNvGrpSpPr/>
            <p:nvPr/>
          </p:nvGrpSpPr>
          <p:grpSpPr>
            <a:xfrm>
              <a:off x="5400288" y="1240936"/>
              <a:ext cx="853996" cy="332152"/>
              <a:chOff x="6489561" y="980261"/>
              <a:chExt cx="926399" cy="360313"/>
            </a:xfrm>
          </p:grpSpPr>
          <p:cxnSp>
            <p:nvCxnSpPr>
              <p:cNvPr id="49" name="直接连接符 48"/>
              <p:cNvCxnSpPr/>
              <p:nvPr/>
            </p:nvCxnSpPr>
            <p:spPr>
              <a:xfrm flipV="1">
                <a:off x="6489842" y="981089"/>
                <a:ext cx="334415" cy="35942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6824257" y="981089"/>
                <a:ext cx="59126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矩形 81"/>
            <p:cNvSpPr>
              <a:spLocks noChangeArrowheads="1"/>
            </p:cNvSpPr>
            <p:nvPr/>
          </p:nvSpPr>
          <p:spPr bwMode="auto">
            <a:xfrm>
              <a:off x="5812603" y="1002313"/>
              <a:ext cx="462736" cy="258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ko-KR" lang="en-US" sz="1100">
                  <a:latin charset="0" panose="020b0604020202020204" pitchFamily="34" typeface="Arial"/>
                  <a:ea charset="-127" pitchFamily="34" typeface="Malgun Gothic"/>
                </a:rPr>
                <a:t>11%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12849" y="3092469"/>
            <a:ext cx="2719387" cy="454025"/>
            <a:chOff x="588719" y="2874258"/>
            <a:chExt cx="2719174" cy="454919"/>
          </a:xfrm>
        </p:grpSpPr>
        <p:sp>
          <p:nvSpPr>
            <p:cNvPr id="52" name="椭圆 51"/>
            <p:cNvSpPr/>
            <p:nvPr/>
          </p:nvSpPr>
          <p:spPr>
            <a:xfrm>
              <a:off x="3205804" y="3227088"/>
              <a:ext cx="102089" cy="102089"/>
            </a:xfrm>
            <a:prstGeom prst="ellipse">
              <a:avLst/>
            </a:prstGeom>
            <a:noFill/>
            <a:ln w="20066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1350"/>
            </a:p>
          </p:txBody>
        </p:sp>
        <p:cxnSp>
          <p:nvCxnSpPr>
            <p:cNvPr id="53" name="直接连接符 52"/>
            <p:cNvCxnSpPr/>
            <p:nvPr/>
          </p:nvCxnSpPr>
          <p:spPr>
            <a:xfrm flipH="1" flipV="1">
              <a:off x="2952321" y="2987192"/>
              <a:ext cx="268267" cy="2545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1064932" y="2988783"/>
              <a:ext cx="188738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87"/>
            <p:cNvSpPr>
              <a:spLocks noChangeArrowheads="1"/>
            </p:cNvSpPr>
            <p:nvPr/>
          </p:nvSpPr>
          <p:spPr bwMode="auto">
            <a:xfrm>
              <a:off x="588719" y="2874258"/>
              <a:ext cx="384462" cy="25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ko-KR" lang="en-US" sz="1100">
                  <a:latin charset="0" panose="020b0604020202020204" pitchFamily="34" typeface="Arial"/>
                  <a:ea charset="-127" pitchFamily="34" typeface="Malgun Gothic"/>
                </a:rPr>
                <a:t>7%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325761" y="3873519"/>
            <a:ext cx="1323975" cy="261937"/>
            <a:chOff x="2302059" y="3655902"/>
            <a:chExt cx="1324154" cy="261610"/>
          </a:xfrm>
        </p:grpSpPr>
        <p:sp>
          <p:nvSpPr>
            <p:cNvPr id="57" name="椭圆 56"/>
            <p:cNvSpPr/>
            <p:nvPr/>
          </p:nvSpPr>
          <p:spPr>
            <a:xfrm>
              <a:off x="3524124" y="3741275"/>
              <a:ext cx="102089" cy="102089"/>
            </a:xfrm>
            <a:prstGeom prst="ellipse">
              <a:avLst/>
            </a:prstGeom>
            <a:noFill/>
            <a:ln w="20066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1350"/>
            </a:p>
          </p:txBody>
        </p:sp>
        <p:cxnSp>
          <p:nvCxnSpPr>
            <p:cNvPr id="58" name="直接连接符 57"/>
            <p:cNvCxnSpPr/>
            <p:nvPr/>
          </p:nvCxnSpPr>
          <p:spPr>
            <a:xfrm flipH="1">
              <a:off x="2775198" y="3792257"/>
              <a:ext cx="749401" cy="158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88"/>
            <p:cNvSpPr>
              <a:spLocks noChangeArrowheads="1"/>
            </p:cNvSpPr>
            <p:nvPr/>
          </p:nvSpPr>
          <p:spPr bwMode="auto">
            <a:xfrm>
              <a:off x="2302059" y="3655902"/>
              <a:ext cx="462343" cy="258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ko-KR" lang="en-US" sz="1100">
                  <a:latin charset="0" panose="020b0604020202020204" pitchFamily="34" typeface="Arial"/>
                  <a:ea charset="-127" pitchFamily="34" typeface="Malgun Gothic"/>
                </a:rPr>
                <a:t>10%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187774" y="1620856"/>
            <a:ext cx="1187450" cy="455613"/>
            <a:chOff x="3163624" y="1403954"/>
            <a:chExt cx="1188316" cy="454919"/>
          </a:xfrm>
        </p:grpSpPr>
        <p:sp>
          <p:nvSpPr>
            <p:cNvPr id="61" name="椭圆 60"/>
            <p:cNvSpPr/>
            <p:nvPr/>
          </p:nvSpPr>
          <p:spPr>
            <a:xfrm>
              <a:off x="4249851" y="1756784"/>
              <a:ext cx="102089" cy="102089"/>
            </a:xfrm>
            <a:prstGeom prst="ellipse">
              <a:avLst/>
            </a:prstGeom>
            <a:noFill/>
            <a:ln w="20066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1350"/>
            </a:p>
          </p:txBody>
        </p:sp>
        <p:cxnSp>
          <p:nvCxnSpPr>
            <p:cNvPr id="62" name="直接连接符 61"/>
            <p:cNvCxnSpPr/>
            <p:nvPr/>
          </p:nvCxnSpPr>
          <p:spPr>
            <a:xfrm flipH="1" flipV="1">
              <a:off x="3996081" y="1516495"/>
              <a:ext cx="268483" cy="2551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3640221" y="1518080"/>
              <a:ext cx="35744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矩形 103"/>
            <p:cNvSpPr>
              <a:spLocks noChangeArrowheads="1"/>
            </p:cNvSpPr>
            <p:nvPr/>
          </p:nvSpPr>
          <p:spPr bwMode="auto">
            <a:xfrm>
              <a:off x="3163624" y="1403954"/>
              <a:ext cx="384773" cy="258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ko-KR" lang="en-US" sz="1100">
                  <a:latin charset="0" panose="020b0604020202020204" pitchFamily="34" typeface="Arial"/>
                  <a:ea charset="-127" pitchFamily="34" typeface="Malgun Gothic"/>
                </a:rPr>
                <a:t>8%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5061" y="2030431"/>
            <a:ext cx="1323975" cy="261938"/>
            <a:chOff x="511542" y="1812588"/>
            <a:chExt cx="1324154" cy="261610"/>
          </a:xfrm>
        </p:grpSpPr>
        <p:sp>
          <p:nvSpPr>
            <p:cNvPr id="66" name="椭圆 65"/>
            <p:cNvSpPr/>
            <p:nvPr/>
          </p:nvSpPr>
          <p:spPr>
            <a:xfrm>
              <a:off x="1733607" y="1897961"/>
              <a:ext cx="102089" cy="102089"/>
            </a:xfrm>
            <a:prstGeom prst="ellipse">
              <a:avLst/>
            </a:prstGeom>
            <a:noFill/>
            <a:ln w="20066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1350"/>
            </a:p>
          </p:txBody>
        </p:sp>
        <p:cxnSp>
          <p:nvCxnSpPr>
            <p:cNvPr id="67" name="直接连接符 66"/>
            <p:cNvCxnSpPr/>
            <p:nvPr/>
          </p:nvCxnSpPr>
          <p:spPr>
            <a:xfrm flipH="1">
              <a:off x="984681" y="1948942"/>
              <a:ext cx="749401" cy="158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矩形 93"/>
            <p:cNvSpPr>
              <a:spLocks noChangeArrowheads="1"/>
            </p:cNvSpPr>
            <p:nvPr/>
          </p:nvSpPr>
          <p:spPr bwMode="auto">
            <a:xfrm>
              <a:off x="511542" y="1812588"/>
              <a:ext cx="384545" cy="25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ko-KR" lang="en-US" sz="1100">
                  <a:latin charset="0" panose="020b0604020202020204" pitchFamily="34" typeface="Arial"/>
                  <a:ea charset="-127" pitchFamily="34" typeface="Malgun Gothic"/>
                </a:rPr>
                <a:t>5%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224536" y="2506681"/>
            <a:ext cx="1458913" cy="558800"/>
            <a:chOff x="5200864" y="2288822"/>
            <a:chExt cx="1459172" cy="558540"/>
          </a:xfrm>
        </p:grpSpPr>
        <p:sp>
          <p:nvSpPr>
            <p:cNvPr id="70" name="椭圆 69"/>
            <p:cNvSpPr/>
            <p:nvPr/>
          </p:nvSpPr>
          <p:spPr>
            <a:xfrm>
              <a:off x="5200864" y="2745273"/>
              <a:ext cx="102089" cy="102089"/>
            </a:xfrm>
            <a:prstGeom prst="ellipse">
              <a:avLst/>
            </a:prstGeom>
            <a:noFill/>
            <a:ln w="20066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1350"/>
            </a:p>
          </p:txBody>
        </p:sp>
        <p:grpSp>
          <p:nvGrpSpPr>
            <p:cNvPr id="71" name="组合 95"/>
            <p:cNvGrpSpPr/>
            <p:nvPr/>
          </p:nvGrpSpPr>
          <p:grpSpPr>
            <a:xfrm>
              <a:off x="5288003" y="2428070"/>
              <a:ext cx="853996" cy="332152"/>
              <a:chOff x="6489561" y="980261"/>
              <a:chExt cx="926399" cy="360313"/>
            </a:xfrm>
          </p:grpSpPr>
          <p:cxnSp>
            <p:nvCxnSpPr>
              <p:cNvPr id="73" name="直接连接符 72"/>
              <p:cNvCxnSpPr/>
              <p:nvPr/>
            </p:nvCxnSpPr>
            <p:spPr>
              <a:xfrm flipV="1">
                <a:off x="6489766" y="980681"/>
                <a:ext cx="334145" cy="3597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6823911" y="980681"/>
                <a:ext cx="592505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矩形 98"/>
            <p:cNvSpPr>
              <a:spLocks noChangeArrowheads="1"/>
            </p:cNvSpPr>
            <p:nvPr/>
          </p:nvSpPr>
          <p:spPr bwMode="auto">
            <a:xfrm>
              <a:off x="6193242" y="2288822"/>
              <a:ext cx="462362" cy="25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ko-KR" lang="en-US" sz="1100">
                  <a:latin charset="0" panose="020b0604020202020204" pitchFamily="34" typeface="Arial"/>
                  <a:ea charset="-127" pitchFamily="34" typeface="Malgun Gothic"/>
                </a:rPr>
                <a:t>21%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732536" y="3748886"/>
            <a:ext cx="3140893" cy="919487"/>
            <a:chOff x="5732536" y="3748886"/>
            <a:chExt cx="3140893" cy="919487"/>
          </a:xfrm>
        </p:grpSpPr>
        <p:sp>
          <p:nvSpPr>
            <p:cNvPr id="84" name="矩形 83"/>
            <p:cNvSpPr/>
            <p:nvPr/>
          </p:nvSpPr>
          <p:spPr>
            <a:xfrm>
              <a:off x="5732536" y="3748886"/>
              <a:ext cx="3140893" cy="919487"/>
            </a:xfrm>
            <a:prstGeom prst="rect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5778981" y="3828072"/>
              <a:ext cx="2947492" cy="759817"/>
              <a:chOff x="5778981" y="3828072"/>
              <a:chExt cx="2947492" cy="759817"/>
            </a:xfrm>
          </p:grpSpPr>
          <p:sp>
            <p:nvSpPr>
              <p:cNvPr id="77" name="矩形 76"/>
              <p:cNvSpPr/>
              <p:nvPr/>
            </p:nvSpPr>
            <p:spPr bwMode="auto">
              <a:xfrm>
                <a:off x="5800710" y="4156088"/>
                <a:ext cx="2925763" cy="4267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zh-CN" sz="11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帮助您实现美观、精致、严谨、动感的PPT展示效果，让您的PPT创造卓越价值</a:t>
                </a:r>
              </a:p>
            </p:txBody>
          </p:sp>
          <p:grpSp>
            <p:nvGrpSpPr>
              <p:cNvPr id="78" name="组合 77"/>
              <p:cNvGrpSpPr/>
              <p:nvPr/>
            </p:nvGrpSpPr>
            <p:grpSpPr>
              <a:xfrm>
                <a:off x="5778981" y="3828072"/>
                <a:ext cx="2890540" cy="369332"/>
                <a:chOff x="-293575" y="162266"/>
                <a:chExt cx="2890540" cy="369332"/>
              </a:xfrm>
            </p:grpSpPr>
            <p:sp>
              <p:nvSpPr>
                <p:cNvPr id="79" name="矩形 78"/>
                <p:cNvSpPr/>
                <p:nvPr/>
              </p:nvSpPr>
              <p:spPr>
                <a:xfrm>
                  <a:off x="1122204" y="277682"/>
                  <a:ext cx="1460500" cy="2514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zh-CN" lang="en-US" smtClean="0" spc="30" sz="1050">
                      <a:solidFill>
                        <a:schemeClr val="bg1"/>
                      </a:solidFill>
                      <a:latin charset="0" pitchFamily="34" typeface="Arial Black"/>
                      <a:ea charset="-122" panose="020b0503020204020204" pitchFamily="34" typeface="微软雅黑"/>
                      <a:cs charset="0" panose="020b0604020202020204" pitchFamily="34" typeface="Arial"/>
                    </a:rPr>
                    <a:t>Click to add text</a:t>
                  </a: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 flipH="1">
                  <a:off x="-293574" y="162266"/>
                  <a:ext cx="2430200" cy="365760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dir="t" rig="threePt"/>
                </a:scene3d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lang="zh-CN" smtClean="0">
                      <a:solidFill>
                        <a:schemeClr val="bg1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点击添加标题</a:t>
                  </a:r>
                </a:p>
              </p:txBody>
            </p:sp>
          </p:grpSp>
        </p:grpSp>
      </p:grpSp>
      <p:sp>
        <p:nvSpPr>
          <p:cNvPr id="81" name="TextBox 80"/>
          <p:cNvSpPr txBox="1"/>
          <p:nvPr/>
        </p:nvSpPr>
        <p:spPr>
          <a:xfrm flipH="1">
            <a:off x="152398" y="85874"/>
            <a:ext cx="2907434" cy="3962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82" name="矩形 81"/>
          <p:cNvSpPr/>
          <p:nvPr/>
        </p:nvSpPr>
        <p:spPr>
          <a:xfrm>
            <a:off x="152399" y="405165"/>
            <a:ext cx="211534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12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TO ADD TITLE</a:t>
            </a:r>
          </a:p>
        </p:txBody>
      </p:sp>
      <p:sp>
        <p:nvSpPr>
          <p:cNvPr id="83" name="矩形 82"/>
          <p:cNvSpPr/>
          <p:nvPr/>
        </p:nvSpPr>
        <p:spPr>
          <a:xfrm>
            <a:off x="0" y="0"/>
            <a:ext cx="144016" cy="627534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78518906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矩形 20"/>
          <p:cNvSpPr/>
          <p:nvPr/>
        </p:nvSpPr>
        <p:spPr>
          <a:xfrm>
            <a:off x="-9527" y="1089366"/>
            <a:ext cx="9151940" cy="26345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 flipH="1">
            <a:off x="152398" y="85874"/>
            <a:ext cx="2907434" cy="3962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52399" y="405165"/>
            <a:ext cx="211534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12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TO ADD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44016" cy="627534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10"/>
          <p:cNvGrpSpPr/>
          <p:nvPr/>
        </p:nvGrpSpPr>
        <p:grpSpPr>
          <a:xfrm>
            <a:off x="1211535" y="1318885"/>
            <a:ext cx="6600825" cy="1889125"/>
            <a:chOff x="1331640" y="1872220"/>
            <a:chExt cx="6600850" cy="1888427"/>
          </a:xfrm>
          <a:solidFill>
            <a:schemeClr val="bg1">
              <a:lumMod val="75000"/>
            </a:schemeClr>
          </a:solidFill>
        </p:grpSpPr>
        <p:sp>
          <p:nvSpPr>
            <p:cNvPr id="7" name="椭圆 7"/>
            <p:cNvSpPr/>
            <p:nvPr/>
          </p:nvSpPr>
          <p:spPr>
            <a:xfrm>
              <a:off x="1331640" y="1907132"/>
              <a:ext cx="1854207" cy="1853515"/>
            </a:xfrm>
            <a:custGeom>
              <a:rect b="b" l="l" r="r" t="t"/>
              <a:pathLst>
                <a:path h="2232248" w="2232248">
                  <a:moveTo>
                    <a:pt x="1116124" y="324036"/>
                  </a:moveTo>
                  <a:cubicBezTo>
                    <a:pt x="678666" y="324036"/>
                    <a:pt x="324036" y="678666"/>
                    <a:pt x="324036" y="1116124"/>
                  </a:cubicBezTo>
                  <a:cubicBezTo>
                    <a:pt x="324036" y="1553582"/>
                    <a:pt x="678666" y="1908212"/>
                    <a:pt x="1116124" y="1908212"/>
                  </a:cubicBezTo>
                  <a:cubicBezTo>
                    <a:pt x="1553582" y="1908212"/>
                    <a:pt x="1908212" y="1553582"/>
                    <a:pt x="1908212" y="1116124"/>
                  </a:cubicBezTo>
                  <a:cubicBezTo>
                    <a:pt x="1908212" y="678666"/>
                    <a:pt x="1553582" y="324036"/>
                    <a:pt x="1116124" y="324036"/>
                  </a:cubicBezTo>
                  <a:close/>
                  <a:moveTo>
                    <a:pt x="1116124" y="0"/>
                  </a:moveTo>
                  <a:cubicBezTo>
                    <a:pt x="1732542" y="0"/>
                    <a:pt x="2232248" y="499706"/>
                    <a:pt x="2232248" y="1116124"/>
                  </a:cubicBezTo>
                  <a:cubicBezTo>
                    <a:pt x="2232248" y="1732542"/>
                    <a:pt x="1732542" y="2232248"/>
                    <a:pt x="1116124" y="2232248"/>
                  </a:cubicBezTo>
                  <a:cubicBezTo>
                    <a:pt x="499706" y="2232248"/>
                    <a:pt x="0" y="1732542"/>
                    <a:pt x="0" y="1116124"/>
                  </a:cubicBezTo>
                  <a:cubicBezTo>
                    <a:pt x="0" y="499706"/>
                    <a:pt x="499706" y="0"/>
                    <a:pt x="1116124" y="0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algn="tl" blurRad="76200" dir="2700000" dist="38100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" name="椭圆 7"/>
            <p:cNvSpPr/>
            <p:nvPr/>
          </p:nvSpPr>
          <p:spPr>
            <a:xfrm>
              <a:off x="6078283" y="1902371"/>
              <a:ext cx="1854207" cy="1853515"/>
            </a:xfrm>
            <a:custGeom>
              <a:rect b="b" l="l" r="r" t="t"/>
              <a:pathLst>
                <a:path h="2232248" w="2232248">
                  <a:moveTo>
                    <a:pt x="1116124" y="324036"/>
                  </a:moveTo>
                  <a:cubicBezTo>
                    <a:pt x="678666" y="324036"/>
                    <a:pt x="324036" y="678666"/>
                    <a:pt x="324036" y="1116124"/>
                  </a:cubicBezTo>
                  <a:cubicBezTo>
                    <a:pt x="324036" y="1553582"/>
                    <a:pt x="678666" y="1908212"/>
                    <a:pt x="1116124" y="1908212"/>
                  </a:cubicBezTo>
                  <a:cubicBezTo>
                    <a:pt x="1553582" y="1908212"/>
                    <a:pt x="1908212" y="1553582"/>
                    <a:pt x="1908212" y="1116124"/>
                  </a:cubicBezTo>
                  <a:cubicBezTo>
                    <a:pt x="1908212" y="678666"/>
                    <a:pt x="1553582" y="324036"/>
                    <a:pt x="1116124" y="324036"/>
                  </a:cubicBezTo>
                  <a:close/>
                  <a:moveTo>
                    <a:pt x="1116124" y="0"/>
                  </a:moveTo>
                  <a:cubicBezTo>
                    <a:pt x="1732542" y="0"/>
                    <a:pt x="2232248" y="499706"/>
                    <a:pt x="2232248" y="1116124"/>
                  </a:cubicBezTo>
                  <a:cubicBezTo>
                    <a:pt x="2232248" y="1732542"/>
                    <a:pt x="1732542" y="2232248"/>
                    <a:pt x="1116124" y="2232248"/>
                  </a:cubicBezTo>
                  <a:cubicBezTo>
                    <a:pt x="499706" y="2232248"/>
                    <a:pt x="0" y="1732542"/>
                    <a:pt x="0" y="1116124"/>
                  </a:cubicBezTo>
                  <a:cubicBezTo>
                    <a:pt x="0" y="499706"/>
                    <a:pt x="499706" y="0"/>
                    <a:pt x="1116124" y="0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algn="tl" blurRad="76200" dir="2700000" dist="38100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" name="椭圆 7"/>
            <p:cNvSpPr/>
            <p:nvPr/>
          </p:nvSpPr>
          <p:spPr>
            <a:xfrm>
              <a:off x="3704961" y="1872220"/>
              <a:ext cx="1854207" cy="1853515"/>
            </a:xfrm>
            <a:custGeom>
              <a:rect b="b" l="l" r="r" t="t"/>
              <a:pathLst>
                <a:path h="2232248" w="2232248">
                  <a:moveTo>
                    <a:pt x="1116124" y="324036"/>
                  </a:moveTo>
                  <a:cubicBezTo>
                    <a:pt x="678666" y="324036"/>
                    <a:pt x="324036" y="678666"/>
                    <a:pt x="324036" y="1116124"/>
                  </a:cubicBezTo>
                  <a:cubicBezTo>
                    <a:pt x="324036" y="1553582"/>
                    <a:pt x="678666" y="1908212"/>
                    <a:pt x="1116124" y="1908212"/>
                  </a:cubicBezTo>
                  <a:cubicBezTo>
                    <a:pt x="1553582" y="1908212"/>
                    <a:pt x="1908212" y="1553582"/>
                    <a:pt x="1908212" y="1116124"/>
                  </a:cubicBezTo>
                  <a:cubicBezTo>
                    <a:pt x="1908212" y="678666"/>
                    <a:pt x="1553582" y="324036"/>
                    <a:pt x="1116124" y="324036"/>
                  </a:cubicBezTo>
                  <a:close/>
                  <a:moveTo>
                    <a:pt x="1116124" y="0"/>
                  </a:moveTo>
                  <a:cubicBezTo>
                    <a:pt x="1732542" y="0"/>
                    <a:pt x="2232248" y="499706"/>
                    <a:pt x="2232248" y="1116124"/>
                  </a:cubicBezTo>
                  <a:cubicBezTo>
                    <a:pt x="2232248" y="1732542"/>
                    <a:pt x="1732542" y="2232248"/>
                    <a:pt x="1116124" y="2232248"/>
                  </a:cubicBezTo>
                  <a:cubicBezTo>
                    <a:pt x="499706" y="2232248"/>
                    <a:pt x="0" y="1732542"/>
                    <a:pt x="0" y="1116124"/>
                  </a:cubicBezTo>
                  <a:cubicBezTo>
                    <a:pt x="0" y="499706"/>
                    <a:pt x="499706" y="0"/>
                    <a:pt x="1116124" y="0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algn="tl" blurRad="76200" dir="2700000" dist="38100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10" name="组合 11"/>
          <p:cNvGrpSpPr/>
          <p:nvPr/>
        </p:nvGrpSpPr>
        <p:grpSpPr>
          <a:xfrm>
            <a:off x="1632372" y="3258021"/>
            <a:ext cx="5859462" cy="306387"/>
            <a:chOff x="1916832" y="3814126"/>
            <a:chExt cx="5858458" cy="307777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916832" y="3814126"/>
              <a:ext cx="1080120" cy="306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lang="en-US" sz="14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2011年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695169" y="3814126"/>
              <a:ext cx="1080120" cy="306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lang="en-US" sz="14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2013年</a:t>
              </a:r>
            </a:p>
          </p:txBody>
        </p:sp>
        <p:sp>
          <p:nvSpPr>
            <p:cNvPr id="13" name="TextBox 28"/>
            <p:cNvSpPr txBox="1">
              <a:spLocks noChangeArrowheads="1"/>
            </p:cNvSpPr>
            <p:nvPr/>
          </p:nvSpPr>
          <p:spPr bwMode="auto">
            <a:xfrm>
              <a:off x="4279512" y="3814126"/>
              <a:ext cx="1080120" cy="306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lang="en-US" sz="14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2012年</a:t>
              </a:r>
            </a:p>
          </p:txBody>
        </p:sp>
      </p:grp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1735708" y="2046758"/>
            <a:ext cx="106203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2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88%</a:t>
            </a:r>
          </a:p>
        </p:txBody>
      </p: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4083621" y="2046758"/>
            <a:ext cx="10160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2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82%</a:t>
            </a: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439472" y="2046758"/>
            <a:ext cx="103028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2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93%</a:t>
            </a:r>
          </a:p>
        </p:txBody>
      </p:sp>
      <p:sp>
        <p:nvSpPr>
          <p:cNvPr id="17" name="椭圆 7"/>
          <p:cNvSpPr/>
          <p:nvPr/>
        </p:nvSpPr>
        <p:spPr bwMode="auto">
          <a:xfrm rot="2043134">
            <a:off x="1213421" y="1351433"/>
            <a:ext cx="1852612" cy="1854200"/>
          </a:xfrm>
          <a:custGeom>
            <a:rect b="b" l="l" r="r" t="t"/>
            <a:pathLst>
              <a:path h="1854188" w="1854188">
                <a:moveTo>
                  <a:pt x="416384" y="153914"/>
                </a:moveTo>
                <a:cubicBezTo>
                  <a:pt x="562581" y="56467"/>
                  <a:pt x="738243" y="0"/>
                  <a:pt x="927094" y="0"/>
                </a:cubicBezTo>
                <a:cubicBezTo>
                  <a:pt x="1439114" y="0"/>
                  <a:pt x="1854188" y="415074"/>
                  <a:pt x="1854188" y="927094"/>
                </a:cubicBezTo>
                <a:cubicBezTo>
                  <a:pt x="1854188" y="1439114"/>
                  <a:pt x="1439114" y="1854188"/>
                  <a:pt x="927094" y="1854188"/>
                </a:cubicBezTo>
                <a:cubicBezTo>
                  <a:pt x="415074" y="1854188"/>
                  <a:pt x="0" y="1439114"/>
                  <a:pt x="0" y="927094"/>
                </a:cubicBezTo>
                <a:cubicBezTo>
                  <a:pt x="0" y="889746"/>
                  <a:pt x="2209" y="852914"/>
                  <a:pt x="7153" y="816799"/>
                </a:cubicBezTo>
                <a:lnTo>
                  <a:pt x="279120" y="816799"/>
                </a:lnTo>
                <a:cubicBezTo>
                  <a:pt x="272315" y="852576"/>
                  <a:pt x="269156" y="889466"/>
                  <a:pt x="269156" y="927094"/>
                </a:cubicBezTo>
                <a:cubicBezTo>
                  <a:pt x="269156" y="1290463"/>
                  <a:pt x="563725" y="1585032"/>
                  <a:pt x="927094" y="1585032"/>
                </a:cubicBezTo>
                <a:cubicBezTo>
                  <a:pt x="1290463" y="1585032"/>
                  <a:pt x="1585032" y="1290463"/>
                  <a:pt x="1585032" y="927094"/>
                </a:cubicBezTo>
                <a:cubicBezTo>
                  <a:pt x="1585032" y="563725"/>
                  <a:pt x="1290463" y="269156"/>
                  <a:pt x="927094" y="269156"/>
                </a:cubicBezTo>
                <a:cubicBezTo>
                  <a:pt x="794081" y="269156"/>
                  <a:pt x="670287" y="308628"/>
                  <a:pt x="568289" y="378679"/>
                </a:cubicBezTo>
                <a:close/>
              </a:path>
            </a:pathLst>
          </a:custGeom>
          <a:solidFill>
            <a:srgbClr val="009BD2"/>
          </a:solidFill>
          <a:ln>
            <a:noFill/>
          </a:ln>
          <a:effectLst>
            <a:outerShdw algn="tl" blurRad="76200" dir="2700000" dist="38100" rotWithShape="0">
              <a:prstClr val="black">
                <a:alpha val="2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8" name="椭圆 7"/>
          <p:cNvSpPr/>
          <p:nvPr/>
        </p:nvSpPr>
        <p:spPr bwMode="auto">
          <a:xfrm rot="19907516">
            <a:off x="3613721" y="1424457"/>
            <a:ext cx="1854200" cy="1736725"/>
          </a:xfrm>
          <a:custGeom>
            <a:rect b="b" l="l" r="r" t="t"/>
            <a:pathLst>
              <a:path h="1737486" w="1854188">
                <a:moveTo>
                  <a:pt x="1379916" y="2038"/>
                </a:moveTo>
                <a:cubicBezTo>
                  <a:pt x="1663044" y="160116"/>
                  <a:pt x="1854188" y="462932"/>
                  <a:pt x="1854188" y="810392"/>
                </a:cubicBezTo>
                <a:cubicBezTo>
                  <a:pt x="1854188" y="1322412"/>
                  <a:pt x="1439114" y="1737486"/>
                  <a:pt x="927094" y="1737486"/>
                </a:cubicBezTo>
                <a:cubicBezTo>
                  <a:pt x="415075" y="1737486"/>
                  <a:pt x="0" y="1322412"/>
                  <a:pt x="0" y="810392"/>
                </a:cubicBezTo>
                <a:cubicBezTo>
                  <a:pt x="0" y="560037"/>
                  <a:pt x="99235" y="332861"/>
                  <a:pt x="260960" y="166479"/>
                </a:cubicBezTo>
                <a:lnTo>
                  <a:pt x="483315" y="327461"/>
                </a:lnTo>
                <a:cubicBezTo>
                  <a:pt x="351121" y="446185"/>
                  <a:pt x="269157" y="618717"/>
                  <a:pt x="269157" y="810392"/>
                </a:cubicBezTo>
                <a:cubicBezTo>
                  <a:pt x="269157" y="1173761"/>
                  <a:pt x="563725" y="1468330"/>
                  <a:pt x="927094" y="1468330"/>
                </a:cubicBezTo>
                <a:cubicBezTo>
                  <a:pt x="1290463" y="1468330"/>
                  <a:pt x="1585032" y="1173761"/>
                  <a:pt x="1585032" y="810392"/>
                </a:cubicBezTo>
                <a:cubicBezTo>
                  <a:pt x="1585032" y="563825"/>
                  <a:pt x="1449400" y="348935"/>
                  <a:pt x="1246983" y="239619"/>
                </a:cubicBezTo>
                <a:lnTo>
                  <a:pt x="1375510" y="0"/>
                </a:lnTo>
                <a:cubicBezTo>
                  <a:pt x="1377089" y="465"/>
                  <a:pt x="1378504" y="1249"/>
                  <a:pt x="1379916" y="2038"/>
                </a:cubicBezTo>
                <a:close/>
              </a:path>
            </a:pathLst>
          </a:custGeom>
          <a:solidFill>
            <a:srgbClr val="009BD2"/>
          </a:solidFill>
          <a:ln>
            <a:noFill/>
          </a:ln>
          <a:effectLst>
            <a:outerShdw algn="tl" blurRad="76200" dir="2700000" dist="38100" rotWithShape="0">
              <a:prstClr val="black">
                <a:alpha val="20000"/>
              </a:prstClr>
            </a:outerShdw>
          </a:effectLst>
          <a:scene3d>
            <a:camera prst="orthographicFront"/>
            <a:lightRig dir="t" rig="threePt"/>
          </a:scene3d>
          <a:sp3d prstMaterial="matte"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9" name="椭圆 7"/>
          <p:cNvSpPr/>
          <p:nvPr/>
        </p:nvSpPr>
        <p:spPr bwMode="auto">
          <a:xfrm>
            <a:off x="5960839" y="1345876"/>
            <a:ext cx="1855787" cy="1854200"/>
          </a:xfrm>
          <a:custGeom>
            <a:rect b="b" l="l" r="r" t="t"/>
            <a:pathLst>
              <a:path h="1854188" w="1854188">
                <a:moveTo>
                  <a:pt x="927094" y="0"/>
                </a:moveTo>
                <a:cubicBezTo>
                  <a:pt x="1439114" y="0"/>
                  <a:pt x="1854188" y="415074"/>
                  <a:pt x="1854188" y="927094"/>
                </a:cubicBezTo>
                <a:cubicBezTo>
                  <a:pt x="1854188" y="1439114"/>
                  <a:pt x="1439114" y="1854188"/>
                  <a:pt x="927094" y="1854188"/>
                </a:cubicBezTo>
                <a:cubicBezTo>
                  <a:pt x="415075" y="1854188"/>
                  <a:pt x="0" y="1439114"/>
                  <a:pt x="0" y="927094"/>
                </a:cubicBezTo>
                <a:cubicBezTo>
                  <a:pt x="0" y="577485"/>
                  <a:pt x="193517" y="273074"/>
                  <a:pt x="479431" y="115768"/>
                </a:cubicBezTo>
                <a:lnTo>
                  <a:pt x="640900" y="338438"/>
                </a:lnTo>
                <a:cubicBezTo>
                  <a:pt x="420287" y="441846"/>
                  <a:pt x="269157" y="666821"/>
                  <a:pt x="269157" y="927094"/>
                </a:cubicBezTo>
                <a:cubicBezTo>
                  <a:pt x="269157" y="1290463"/>
                  <a:pt x="563725" y="1585032"/>
                  <a:pt x="927094" y="1585032"/>
                </a:cubicBezTo>
                <a:cubicBezTo>
                  <a:pt x="1290463" y="1585032"/>
                  <a:pt x="1585032" y="1290463"/>
                  <a:pt x="1585032" y="927094"/>
                </a:cubicBezTo>
                <a:cubicBezTo>
                  <a:pt x="1585032" y="563725"/>
                  <a:pt x="1290463" y="269156"/>
                  <a:pt x="927094" y="269156"/>
                </a:cubicBezTo>
                <a:close/>
              </a:path>
            </a:pathLst>
          </a:custGeom>
          <a:solidFill>
            <a:srgbClr val="009BD2"/>
          </a:solidFill>
          <a:ln>
            <a:noFill/>
          </a:ln>
          <a:effectLst>
            <a:outerShdw algn="tl" blurRad="76200" dir="2700000" dist="38100" rotWithShape="0">
              <a:prstClr val="black">
                <a:alpha val="2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0" name="TextBox 10"/>
          <p:cNvSpPr txBox="1"/>
          <p:nvPr/>
        </p:nvSpPr>
        <p:spPr>
          <a:xfrm>
            <a:off x="1134170" y="3833986"/>
            <a:ext cx="7056784" cy="845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pc="200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上海锐普广告有限公司是中国第一家精品PPT设计机构。拥有国内顶尖的PPT制作技术、顶级的PPT设计团队，坚持精益求精、拒绝平庸的做事精神，帮助您实现美观、精致、严谨、动感的PPT展示效果，让您的PPT创造卓越价值</a:t>
            </a:r>
          </a:p>
        </p:txBody>
      </p:sp>
    </p:spTree>
    <p:extLst>
      <p:ext uri="{BB962C8B-B14F-4D97-AF65-F5344CB8AC3E}">
        <p14:creationId val="31532653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1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1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1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小星星星星星星星\星.素材\shutterstock收费图片\8.医药医疗卫生健康\shutterstock_58425190.jpg" id="109" name="Picture 13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 radius="33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82210"/>
          <a:stretch>
            <a:fillRect/>
          </a:stretch>
        </p:blipFill>
        <p:spPr bwMode="auto">
          <a:xfrm>
            <a:off x="0" y="-5168"/>
            <a:ext cx="9150216" cy="10852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组合 45"/>
          <p:cNvGrpSpPr/>
          <p:nvPr/>
        </p:nvGrpSpPr>
        <p:grpSpPr>
          <a:xfrm>
            <a:off x="471842" y="2697250"/>
            <a:ext cx="4447498" cy="369332"/>
            <a:chOff x="362090" y="1607539"/>
            <a:chExt cx="4447498" cy="369332"/>
          </a:xfrm>
        </p:grpSpPr>
        <p:grpSp>
          <p:nvGrpSpPr>
            <p:cNvPr id="47" name="组合 46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51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49" name="TextBox 48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spc="300"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/>
                  <a:t>点击添加标题</a:t>
                </a: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437452" y="1745666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471842" y="3152102"/>
            <a:ext cx="4447498" cy="369332"/>
            <a:chOff x="362090" y="1607539"/>
            <a:chExt cx="4447498" cy="369332"/>
          </a:xfrm>
        </p:grpSpPr>
        <p:grpSp>
          <p:nvGrpSpPr>
            <p:cNvPr id="96" name="组合 95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100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98" name="TextBox 97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1" spc="300" sz="2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0" lang="zh-CN" smtClean="0" sz="18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点击添加标题</a:t>
                </a: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2437452" y="1745665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pc="200" sz="7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471842" y="2253720"/>
            <a:ext cx="4447498" cy="369332"/>
            <a:chOff x="362090" y="1607539"/>
            <a:chExt cx="4447498" cy="369332"/>
          </a:xfrm>
        </p:grpSpPr>
        <p:grpSp>
          <p:nvGrpSpPr>
            <p:cNvPr id="33" name="组合 32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37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35" name="TextBox 34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spc="300"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/>
                  <a:t>点击添加标题</a:t>
                </a: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437452" y="1745666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71842" y="1805849"/>
            <a:ext cx="4447498" cy="369332"/>
            <a:chOff x="362090" y="1607539"/>
            <a:chExt cx="4447498" cy="369332"/>
          </a:xfrm>
        </p:grpSpPr>
        <p:grpSp>
          <p:nvGrpSpPr>
            <p:cNvPr id="3" name="组合 2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7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5" name="TextBox 4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1" spc="300" sz="2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0" lang="zh-CN" smtClean="0" sz="1800">
                    <a:solidFill>
                      <a:schemeClr val="bg1">
                        <a:lumMod val="75000"/>
                      </a:schemeClr>
                    </a:solidFill>
                  </a:rPr>
                  <a:t>点击添加标题</a:t>
                </a: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437452" y="1745666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pic>
        <p:nvPicPr>
          <p:cNvPr id="31" name="Picture 1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30672" y="-5167"/>
            <a:ext cx="4325205" cy="5165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组合 59"/>
          <p:cNvGrpSpPr/>
          <p:nvPr/>
        </p:nvGrpSpPr>
        <p:grpSpPr>
          <a:xfrm>
            <a:off x="471842" y="3600852"/>
            <a:ext cx="4447498" cy="369332"/>
            <a:chOff x="362090" y="1607539"/>
            <a:chExt cx="4447498" cy="369332"/>
          </a:xfrm>
        </p:grpSpPr>
        <p:grpSp>
          <p:nvGrpSpPr>
            <p:cNvPr id="61" name="组合 60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65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63" name="TextBox 62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spc="300"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/>
                  <a:t>点击添加标题</a:t>
                </a: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2437452" y="1745665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284184" y="217443"/>
            <a:ext cx="2747980" cy="769441"/>
            <a:chOff x="284184" y="217443"/>
            <a:chExt cx="2747980" cy="769441"/>
          </a:xfrm>
        </p:grpSpPr>
        <p:grpSp>
          <p:nvGrpSpPr>
            <p:cNvPr id="75" name="组合 74"/>
            <p:cNvGrpSpPr/>
            <p:nvPr/>
          </p:nvGrpSpPr>
          <p:grpSpPr>
            <a:xfrm>
              <a:off x="312741" y="217443"/>
              <a:ext cx="2719423" cy="769441"/>
              <a:chOff x="202989" y="195486"/>
              <a:chExt cx="2719423" cy="769441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02989" y="195486"/>
                <a:ext cx="1488691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 sz="4400">
                    <a:solidFill>
                      <a:srgbClr val="00206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目录</a:t>
                </a:r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1403648" y="573881"/>
                <a:ext cx="1518764" cy="30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mtClean="0" spc="200" sz="1400">
                    <a:solidFill>
                      <a:srgbClr val="002060"/>
                    </a:solidFill>
                    <a:latin charset="-122" panose="02000000000000000000" pitchFamily="2" typeface="张海山锐线体2.0"/>
                    <a:ea charset="-122" panose="02000000000000000000" pitchFamily="2" typeface="张海山锐线体2.0"/>
                  </a:rPr>
                  <a:t>/ CONTENTS</a:t>
                </a: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284184" y="217443"/>
              <a:ext cx="2719423" cy="769441"/>
              <a:chOff x="202989" y="195486"/>
              <a:chExt cx="2719423" cy="769441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02989" y="195486"/>
                <a:ext cx="1488691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 sz="4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目录</a:t>
                </a:r>
              </a:p>
            </p:txBody>
          </p:sp>
          <p:sp>
            <p:nvSpPr>
              <p:cNvPr id="78" name="矩形 77"/>
              <p:cNvSpPr/>
              <p:nvPr/>
            </p:nvSpPr>
            <p:spPr bwMode="auto">
              <a:xfrm>
                <a:off x="1403648" y="573881"/>
                <a:ext cx="1518764" cy="30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mtClean="0" spc="200" sz="1400">
                    <a:solidFill>
                      <a:schemeClr val="bg1"/>
                    </a:solidFill>
                    <a:latin charset="-122" panose="02000000000000000000" pitchFamily="2" typeface="张海山锐线体2.0"/>
                    <a:ea charset="-122" panose="02000000000000000000" pitchFamily="2" typeface="张海山锐线体2.0"/>
                  </a:rPr>
                  <a:t>/ CONTENTS</a:t>
                </a:r>
              </a:p>
            </p:txBody>
          </p:sp>
        </p:grpSp>
      </p:grpSp>
    </p:spTree>
    <p:extLst>
      <p:ext uri="{BB962C8B-B14F-4D97-AF65-F5344CB8AC3E}">
        <p14:creationId val="62104866"/>
      </p:ext>
    </p:extLst>
  </p:cSld>
  <p:clrMapOvr>
    <a:masterClrMapping/>
  </p:clrMapOvr>
  <p:transition spd="slow">
    <p:pull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 flipH="1">
            <a:off x="152398" y="85874"/>
            <a:ext cx="2907434" cy="3962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52399" y="405165"/>
            <a:ext cx="211534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12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TO ADD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44016" cy="627534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4777468" y="1139799"/>
            <a:ext cx="3557420" cy="1508174"/>
            <a:chOff x="4777468" y="1017700"/>
            <a:chExt cx="3557420" cy="1508174"/>
          </a:xfrm>
        </p:grpSpPr>
        <p:sp>
          <p:nvSpPr>
            <p:cNvPr id="6" name="圆角矩形 5"/>
            <p:cNvSpPr/>
            <p:nvPr/>
          </p:nvSpPr>
          <p:spPr>
            <a:xfrm>
              <a:off x="4840928" y="1017700"/>
              <a:ext cx="3475488" cy="371864"/>
            </a:xfrm>
            <a:prstGeom prst="roundRect">
              <a:avLst>
                <a:gd fmla="val 10893" name="adj"/>
              </a:avLst>
            </a:prstGeom>
            <a:solidFill>
              <a:srgbClr val="009BD2"/>
            </a:solidFill>
            <a:ln>
              <a:noFill/>
            </a:ln>
            <a:effectLst>
              <a:outerShdw algn="tl" blurRad="76200" dir="2700000" dist="38100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dir="t" rig="threePt"/>
            </a:scene3d>
            <a:sp3d prstMaterial="matte">
              <a:bevelT h="6350" prst="softRound"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93020" y="1027718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4777468" y="1399412"/>
              <a:ext cx="3557420" cy="111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600"/>
                </a:spcBef>
              </a:pPr>
              <a:r>
                <a:rPr altLang="zh-CN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拥有国内顶尖的PPT制作技术、顶级的PPT设计团队，坚持精益求精、拒绝平庸的做事精神，帮助您实现美观、精致、严谨、动感的PPT展示效果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77468" y="3039333"/>
            <a:ext cx="3557420" cy="1495600"/>
            <a:chOff x="4777468" y="3110846"/>
            <a:chExt cx="3557420" cy="1495600"/>
          </a:xfrm>
        </p:grpSpPr>
        <p:sp>
          <p:nvSpPr>
            <p:cNvPr id="10" name="圆角矩形 9"/>
            <p:cNvSpPr/>
            <p:nvPr/>
          </p:nvSpPr>
          <p:spPr>
            <a:xfrm>
              <a:off x="4840928" y="3110846"/>
              <a:ext cx="3475488" cy="371864"/>
            </a:xfrm>
            <a:prstGeom prst="roundRect">
              <a:avLst>
                <a:gd fmla="val 10893" name="adj"/>
              </a:avLst>
            </a:prstGeom>
            <a:solidFill>
              <a:srgbClr val="009BD2"/>
            </a:solidFill>
            <a:ln>
              <a:noFill/>
            </a:ln>
            <a:effectLst>
              <a:outerShdw algn="tl" blurRad="76200" dir="2700000" dist="38100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dir="t" rig="threePt"/>
            </a:scene3d>
            <a:sp3d prstMaterial="matte">
              <a:bevelT h="6350" prst="softRound"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3020" y="3121484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r>
                <a:rPr altLang="en-US" lang="zh-CN"/>
                <a:t>点击添加标题</a:t>
              </a:r>
            </a:p>
          </p:txBody>
        </p:sp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4777468" y="3479984"/>
              <a:ext cx="3557420" cy="111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600"/>
                </a:spcBef>
              </a:pPr>
              <a:r>
                <a:rPr altLang="zh-CN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拥有国内顶尖的PPT制作技术、顶级的PPT设计团队，坚持精益求精、拒绝平庸的做事精神，帮助您实现美观、精致、严谨、动感的PPT展示效果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95721" y="1149817"/>
            <a:ext cx="2381747" cy="1388795"/>
            <a:chOff x="3514637" y="1748508"/>
            <a:chExt cx="1490326" cy="86900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514637" y="2183012"/>
              <a:ext cx="144456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004963" y="1748508"/>
              <a:ext cx="0" cy="86900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98"/>
            <p:cNvSpPr/>
            <p:nvPr/>
          </p:nvSpPr>
          <p:spPr>
            <a:xfrm>
              <a:off x="4959201" y="2138912"/>
              <a:ext cx="44100" cy="88200"/>
            </a:xfrm>
            <a:custGeom>
              <a:rect b="b" l="l" r="r" t="t"/>
              <a:pathLst>
                <a:path h="88200" w="44100">
                  <a:moveTo>
                    <a:pt x="44100" y="0"/>
                  </a:moveTo>
                  <a:lnTo>
                    <a:pt x="44100" y="88200"/>
                  </a:lnTo>
                  <a:cubicBezTo>
                    <a:pt x="19744" y="88200"/>
                    <a:pt x="0" y="68456"/>
                    <a:pt x="0" y="44100"/>
                  </a:cubicBezTo>
                  <a:cubicBezTo>
                    <a:pt x="0" y="19744"/>
                    <a:pt x="19744" y="0"/>
                    <a:pt x="441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95721" y="3039333"/>
            <a:ext cx="2381747" cy="1388795"/>
            <a:chOff x="3514637" y="1748508"/>
            <a:chExt cx="1490326" cy="869008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3514637" y="2183012"/>
              <a:ext cx="144456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5004963" y="1748508"/>
              <a:ext cx="0" cy="86900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98"/>
            <p:cNvSpPr/>
            <p:nvPr/>
          </p:nvSpPr>
          <p:spPr>
            <a:xfrm>
              <a:off x="4959201" y="2138912"/>
              <a:ext cx="44100" cy="88200"/>
            </a:xfrm>
            <a:custGeom>
              <a:rect b="b" l="l" r="r" t="t"/>
              <a:pathLst>
                <a:path h="88200" w="44100">
                  <a:moveTo>
                    <a:pt x="44100" y="0"/>
                  </a:moveTo>
                  <a:lnTo>
                    <a:pt x="44100" y="88200"/>
                  </a:lnTo>
                  <a:cubicBezTo>
                    <a:pt x="19744" y="88200"/>
                    <a:pt x="0" y="68456"/>
                    <a:pt x="0" y="44100"/>
                  </a:cubicBezTo>
                  <a:cubicBezTo>
                    <a:pt x="0" y="19744"/>
                    <a:pt x="19744" y="0"/>
                    <a:pt x="4410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21" name="Picture 1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4017" y="3049971"/>
            <a:ext cx="1658706" cy="161001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outerShdw algn="ctr" blurRad="50800" rotWithShape="0" sx="101000" sy="101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91394" y="969342"/>
            <a:ext cx="1663952" cy="1675442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algn="ctr" blurRad="50800" rotWithShape="0" sx="101000" sy="10100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val="286938397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矩形 26"/>
          <p:cNvSpPr/>
          <p:nvPr/>
        </p:nvSpPr>
        <p:spPr>
          <a:xfrm>
            <a:off x="-27708" y="3491781"/>
            <a:ext cx="4599706" cy="778571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 flipH="1">
            <a:off x="152398" y="85874"/>
            <a:ext cx="2907434" cy="3962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52399" y="405165"/>
            <a:ext cx="211534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12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TO ADD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44016" cy="627534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Freeform 329"/>
          <p:cNvSpPr>
            <a:spLocks noEditPoints="1"/>
          </p:cNvSpPr>
          <p:nvPr/>
        </p:nvSpPr>
        <p:spPr bwMode="auto">
          <a:xfrm>
            <a:off x="4944258" y="1253405"/>
            <a:ext cx="2824163" cy="2817813"/>
          </a:xfrm>
          <a:custGeom>
            <a:gdLst>
              <a:gd fmla="*/ 198 w 396" name="T0"/>
              <a:gd fmla="*/ 395 h 395" name="T1"/>
              <a:gd fmla="*/ 0 w 396" name="T2"/>
              <a:gd fmla="*/ 198 h 395" name="T3"/>
              <a:gd fmla="*/ 198 w 396" name="T4"/>
              <a:gd fmla="*/ 0 h 395" name="T5"/>
              <a:gd fmla="*/ 396 w 396" name="T6"/>
              <a:gd fmla="*/ 198 h 395" name="T7"/>
              <a:gd fmla="*/ 198 w 396" name="T8"/>
              <a:gd fmla="*/ 395 h 395" name="T9"/>
              <a:gd fmla="*/ 198 w 396" name="T10"/>
              <a:gd fmla="*/ 1 h 395" name="T11"/>
              <a:gd fmla="*/ 2 w 396" name="T12"/>
              <a:gd fmla="*/ 198 h 395" name="T13"/>
              <a:gd fmla="*/ 198 w 396" name="T14"/>
              <a:gd fmla="*/ 394 h 395" name="T15"/>
              <a:gd fmla="*/ 394 w 396" name="T16"/>
              <a:gd fmla="*/ 198 h 395" name="T17"/>
              <a:gd fmla="*/ 198 w 396" name="T18"/>
              <a:gd fmla="*/ 1 h 39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395" w="396">
                <a:moveTo>
                  <a:pt x="198" y="395"/>
                </a:moveTo>
                <a:cubicBezTo>
                  <a:pt x="89" y="395"/>
                  <a:pt x="0" y="307"/>
                  <a:pt x="0" y="198"/>
                </a:cubicBezTo>
                <a:cubicBezTo>
                  <a:pt x="0" y="89"/>
                  <a:pt x="89" y="0"/>
                  <a:pt x="198" y="0"/>
                </a:cubicBezTo>
                <a:cubicBezTo>
                  <a:pt x="307" y="0"/>
                  <a:pt x="396" y="89"/>
                  <a:pt x="396" y="198"/>
                </a:cubicBezTo>
                <a:cubicBezTo>
                  <a:pt x="396" y="307"/>
                  <a:pt x="307" y="395"/>
                  <a:pt x="198" y="395"/>
                </a:cubicBezTo>
                <a:close/>
                <a:moveTo>
                  <a:pt x="198" y="1"/>
                </a:moveTo>
                <a:cubicBezTo>
                  <a:pt x="90" y="1"/>
                  <a:pt x="2" y="89"/>
                  <a:pt x="2" y="198"/>
                </a:cubicBezTo>
                <a:cubicBezTo>
                  <a:pt x="2" y="306"/>
                  <a:pt x="90" y="394"/>
                  <a:pt x="198" y="394"/>
                </a:cubicBezTo>
                <a:cubicBezTo>
                  <a:pt x="306" y="394"/>
                  <a:pt x="394" y="306"/>
                  <a:pt x="394" y="198"/>
                </a:cubicBezTo>
                <a:cubicBezTo>
                  <a:pt x="394" y="89"/>
                  <a:pt x="306" y="1"/>
                  <a:pt x="198" y="1"/>
                </a:cubicBezTo>
                <a:close/>
              </a:path>
            </a:pathLst>
          </a:custGeom>
          <a:solidFill>
            <a:srgbClr val="7A7C7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5679484" y="2376064"/>
            <a:ext cx="149935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010486" y="1513010"/>
            <a:ext cx="1454472" cy="667495"/>
            <a:chOff x="611560" y="1275606"/>
            <a:chExt cx="1454472" cy="667495"/>
          </a:xfrm>
        </p:grpSpPr>
        <p:sp>
          <p:nvSpPr>
            <p:cNvPr id="9" name="Freeform 342"/>
            <p:cNvSpPr/>
            <p:nvPr/>
          </p:nvSpPr>
          <p:spPr bwMode="auto">
            <a:xfrm>
              <a:off x="989707" y="1371601"/>
              <a:ext cx="1076325" cy="571500"/>
            </a:xfrm>
            <a:custGeom>
              <a:gdLst>
                <a:gd fmla="*/ 674 w 678" name="T0"/>
                <a:gd fmla="*/ 360 h 360" name="T1"/>
                <a:gd fmla="*/ 134 w 678" name="T2"/>
                <a:gd fmla="*/ 9 h 360" name="T3"/>
                <a:gd fmla="*/ 0 w 678" name="T4"/>
                <a:gd fmla="*/ 9 h 360" name="T5"/>
                <a:gd fmla="*/ 0 w 678" name="T6"/>
                <a:gd fmla="*/ 0 h 360" name="T7"/>
                <a:gd fmla="*/ 139 w 678" name="T8"/>
                <a:gd fmla="*/ 0 h 360" name="T9"/>
                <a:gd fmla="*/ 139 w 678" name="T10"/>
                <a:gd fmla="*/ 0 h 360" name="T11"/>
                <a:gd fmla="*/ 678 w 678" name="T12"/>
                <a:gd fmla="*/ 351 h 360" name="T13"/>
                <a:gd fmla="*/ 674 w 678" name="T14"/>
                <a:gd fmla="*/ 360 h 36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60" w="678">
                  <a:moveTo>
                    <a:pt x="674" y="360"/>
                  </a:moveTo>
                  <a:lnTo>
                    <a:pt x="1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678" y="351"/>
                  </a:lnTo>
                  <a:lnTo>
                    <a:pt x="674" y="36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611560" y="1275606"/>
              <a:ext cx="792088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70C0"/>
                </a:buClr>
              </a:pPr>
              <a:r>
                <a:rPr altLang="zh-CN" lang="en-US" smtClean="0" sz="2000">
                  <a:solidFill>
                    <a:schemeClr val="accent5">
                      <a:lumMod val="7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57%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833383" y="1277936"/>
            <a:ext cx="1430908" cy="488231"/>
            <a:chOff x="3434457" y="1040532"/>
            <a:chExt cx="1430908" cy="488231"/>
          </a:xfrm>
        </p:grpSpPr>
        <p:sp>
          <p:nvSpPr>
            <p:cNvPr id="12" name="Freeform 340"/>
            <p:cNvSpPr/>
            <p:nvPr/>
          </p:nvSpPr>
          <p:spPr bwMode="auto">
            <a:xfrm>
              <a:off x="3434457" y="1087438"/>
              <a:ext cx="1235075" cy="441325"/>
            </a:xfrm>
            <a:custGeom>
              <a:gdLst>
                <a:gd fmla="*/ 0 w 778" name="T0"/>
                <a:gd fmla="*/ 278 h 278" name="T1"/>
                <a:gd fmla="*/ 0 w 778" name="T2"/>
                <a:gd fmla="*/ 269 h 278" name="T3"/>
                <a:gd fmla="*/ 584 w 778" name="T4"/>
                <a:gd fmla="*/ 0 h 278" name="T5"/>
                <a:gd fmla="*/ 778 w 778" name="T6"/>
                <a:gd fmla="*/ 0 h 278" name="T7"/>
                <a:gd fmla="*/ 778 w 778" name="T8"/>
                <a:gd fmla="*/ 13 h 278" name="T9"/>
                <a:gd fmla="*/ 584 w 778" name="T10"/>
                <a:gd fmla="*/ 13 h 278" name="T11"/>
                <a:gd fmla="*/ 0 w 778" name="T12"/>
                <a:gd fmla="*/ 278 h 2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8" w="778">
                  <a:moveTo>
                    <a:pt x="0" y="278"/>
                  </a:moveTo>
                  <a:lnTo>
                    <a:pt x="0" y="269"/>
                  </a:lnTo>
                  <a:lnTo>
                    <a:pt x="584" y="0"/>
                  </a:lnTo>
                  <a:lnTo>
                    <a:pt x="778" y="0"/>
                  </a:lnTo>
                  <a:lnTo>
                    <a:pt x="778" y="13"/>
                  </a:lnTo>
                  <a:lnTo>
                    <a:pt x="584" y="13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7A7C7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4260417" y="1040532"/>
              <a:ext cx="604947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70C0"/>
                </a:buClr>
              </a:pPr>
              <a:r>
                <a:rPr altLang="zh-CN" lang="en-US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19%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19146" y="3107605"/>
            <a:ext cx="1241286" cy="911828"/>
            <a:chOff x="3820220" y="2870201"/>
            <a:chExt cx="1241286" cy="911828"/>
          </a:xfrm>
        </p:grpSpPr>
        <p:sp>
          <p:nvSpPr>
            <p:cNvPr id="15" name="Freeform 341"/>
            <p:cNvSpPr/>
            <p:nvPr/>
          </p:nvSpPr>
          <p:spPr bwMode="auto">
            <a:xfrm>
              <a:off x="3820220" y="2870201"/>
              <a:ext cx="1112838" cy="569913"/>
            </a:xfrm>
            <a:custGeom>
              <a:gdLst>
                <a:gd fmla="*/ 701 w 701" name="T0"/>
                <a:gd fmla="*/ 359 h 359" name="T1"/>
                <a:gd fmla="*/ 539 w 701" name="T2"/>
                <a:gd fmla="*/ 359 h 359" name="T3"/>
                <a:gd fmla="*/ 539 w 701" name="T4"/>
                <a:gd fmla="*/ 359 h 359" name="T5"/>
                <a:gd fmla="*/ 0 w 701" name="T6"/>
                <a:gd fmla="*/ 9 h 359" name="T7"/>
                <a:gd fmla="*/ 5 w 701" name="T8"/>
                <a:gd fmla="*/ 0 h 359" name="T9"/>
                <a:gd fmla="*/ 544 w 701" name="T10"/>
                <a:gd fmla="*/ 350 h 359" name="T11"/>
                <a:gd fmla="*/ 701 w 701" name="T12"/>
                <a:gd fmla="*/ 350 h 359" name="T13"/>
                <a:gd fmla="*/ 701 w 701" name="T14"/>
                <a:gd fmla="*/ 359 h 35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9" w="701">
                  <a:moveTo>
                    <a:pt x="701" y="359"/>
                  </a:moveTo>
                  <a:lnTo>
                    <a:pt x="539" y="359"/>
                  </a:lnTo>
                  <a:lnTo>
                    <a:pt x="539" y="359"/>
                  </a:lnTo>
                  <a:lnTo>
                    <a:pt x="0" y="9"/>
                  </a:lnTo>
                  <a:lnTo>
                    <a:pt x="5" y="0"/>
                  </a:lnTo>
                  <a:lnTo>
                    <a:pt x="544" y="350"/>
                  </a:lnTo>
                  <a:lnTo>
                    <a:pt x="701" y="350"/>
                  </a:lnTo>
                  <a:lnTo>
                    <a:pt x="701" y="35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4456559" y="3363838"/>
              <a:ext cx="604947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70C0"/>
                </a:buClr>
              </a:pPr>
              <a:r>
                <a:rPr altLang="zh-CN" lang="en-US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24%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01433" y="1502642"/>
            <a:ext cx="2266950" cy="2325688"/>
            <a:chOff x="1802507" y="1265238"/>
            <a:chExt cx="2266950" cy="2325688"/>
          </a:xfrm>
        </p:grpSpPr>
        <p:sp>
          <p:nvSpPr>
            <p:cNvPr id="18" name="Freeform 327"/>
            <p:cNvSpPr/>
            <p:nvPr/>
          </p:nvSpPr>
          <p:spPr bwMode="auto">
            <a:xfrm>
              <a:off x="2921695" y="1322388"/>
              <a:ext cx="933450" cy="555625"/>
            </a:xfrm>
            <a:custGeom>
              <a:gdLst>
                <a:gd fmla="*/ 6 w 131" name="T0"/>
                <a:gd fmla="*/ 25 h 78" name="T1"/>
                <a:gd fmla="*/ 110 w 131" name="T2"/>
                <a:gd fmla="*/ 78 h 78" name="T3"/>
                <a:gd fmla="*/ 131 w 131" name="T4"/>
                <a:gd fmla="*/ 63 h 78" name="T5"/>
                <a:gd fmla="*/ 6 w 131" name="T6"/>
                <a:gd fmla="*/ 0 h 78" name="T7"/>
                <a:gd fmla="*/ 0 w 131" name="T8"/>
                <a:gd fmla="*/ 0 h 78" name="T9"/>
                <a:gd fmla="*/ 1 w 131" name="T10"/>
                <a:gd fmla="*/ 25 h 78" name="T11"/>
                <a:gd fmla="*/ 6 w 131" name="T12"/>
                <a:gd fmla="*/ 25 h 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8" w="131">
                  <a:moveTo>
                    <a:pt x="6" y="25"/>
                  </a:moveTo>
                  <a:cubicBezTo>
                    <a:pt x="48" y="25"/>
                    <a:pt x="86" y="46"/>
                    <a:pt x="110" y="78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02" y="25"/>
                    <a:pt x="57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5"/>
                    <a:pt x="4" y="25"/>
                    <a:pt x="6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326"/>
            <p:cNvSpPr/>
            <p:nvPr/>
          </p:nvSpPr>
          <p:spPr bwMode="auto">
            <a:xfrm>
              <a:off x="3463032" y="1771651"/>
              <a:ext cx="606425" cy="1584325"/>
            </a:xfrm>
            <a:custGeom>
              <a:gdLst>
                <a:gd fmla="*/ 85 w 85" name="T0"/>
                <a:gd fmla="*/ 92 h 222" name="T1"/>
                <a:gd fmla="*/ 55 w 85" name="T2"/>
                <a:gd fmla="*/ 0 h 222" name="T3"/>
                <a:gd fmla="*/ 34 w 85" name="T4"/>
                <a:gd fmla="*/ 15 h 222" name="T5"/>
                <a:gd fmla="*/ 59 w 85" name="T6"/>
                <a:gd fmla="*/ 92 h 222" name="T7"/>
                <a:gd fmla="*/ 0 w 85" name="T8"/>
                <a:gd fmla="*/ 201 h 222" name="T9"/>
                <a:gd fmla="*/ 14 w 85" name="T10"/>
                <a:gd fmla="*/ 222 h 222" name="T11"/>
                <a:gd fmla="*/ 85 w 85" name="T12"/>
                <a:gd fmla="*/ 92 h 2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1" w="85">
                  <a:moveTo>
                    <a:pt x="85" y="92"/>
                  </a:moveTo>
                  <a:cubicBezTo>
                    <a:pt x="85" y="57"/>
                    <a:pt x="74" y="26"/>
                    <a:pt x="55" y="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50" y="36"/>
                    <a:pt x="59" y="63"/>
                    <a:pt x="59" y="92"/>
                  </a:cubicBezTo>
                  <a:cubicBezTo>
                    <a:pt x="59" y="137"/>
                    <a:pt x="36" y="177"/>
                    <a:pt x="0" y="201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56" y="194"/>
                    <a:pt x="85" y="146"/>
                    <a:pt x="85" y="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328"/>
            <p:cNvSpPr/>
            <p:nvPr/>
          </p:nvSpPr>
          <p:spPr bwMode="auto">
            <a:xfrm>
              <a:off x="1802507" y="1265238"/>
              <a:ext cx="1954213" cy="2325688"/>
            </a:xfrm>
            <a:custGeom>
              <a:gdLst>
                <a:gd fmla="*/ 246 w 274" name="T0"/>
                <a:gd fmla="*/ 252 h 326" name="T1"/>
                <a:gd fmla="*/ 163 w 274" name="T2"/>
                <a:gd fmla="*/ 284 h 326" name="T3"/>
                <a:gd fmla="*/ 69 w 274" name="T4"/>
                <a:gd fmla="*/ 240 h 326" name="T5"/>
                <a:gd fmla="*/ 41 w 274" name="T6"/>
                <a:gd fmla="*/ 163 h 326" name="T7"/>
                <a:gd fmla="*/ 162 w 274" name="T8"/>
                <a:gd fmla="*/ 41 h 326" name="T9"/>
                <a:gd fmla="*/ 162 w 274" name="T10"/>
                <a:gd fmla="*/ 0 h 326" name="T11"/>
                <a:gd fmla="*/ 0 w 274" name="T12"/>
                <a:gd fmla="*/ 163 h 326" name="T13"/>
                <a:gd fmla="*/ 37 w 274" name="T14"/>
                <a:gd fmla="*/ 266 h 326" name="T15"/>
                <a:gd fmla="*/ 163 w 274" name="T16"/>
                <a:gd fmla="*/ 326 h 326" name="T17"/>
                <a:gd fmla="*/ 274 w 274" name="T18"/>
                <a:gd fmla="*/ 282 h 326" name="T19"/>
                <a:gd fmla="*/ 246 w 274" name="T20"/>
                <a:gd fmla="*/ 252 h 3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26" w="274">
                  <a:moveTo>
                    <a:pt x="246" y="252"/>
                  </a:moveTo>
                  <a:cubicBezTo>
                    <a:pt x="224" y="272"/>
                    <a:pt x="195" y="284"/>
                    <a:pt x="163" y="284"/>
                  </a:cubicBezTo>
                  <a:cubicBezTo>
                    <a:pt x="125" y="284"/>
                    <a:pt x="91" y="267"/>
                    <a:pt x="69" y="240"/>
                  </a:cubicBezTo>
                  <a:cubicBezTo>
                    <a:pt x="51" y="219"/>
                    <a:pt x="41" y="192"/>
                    <a:pt x="41" y="163"/>
                  </a:cubicBezTo>
                  <a:cubicBezTo>
                    <a:pt x="41" y="96"/>
                    <a:pt x="95" y="41"/>
                    <a:pt x="162" y="41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3" y="0"/>
                    <a:pt x="0" y="73"/>
                    <a:pt x="0" y="163"/>
                  </a:cubicBezTo>
                  <a:cubicBezTo>
                    <a:pt x="0" y="202"/>
                    <a:pt x="14" y="238"/>
                    <a:pt x="37" y="266"/>
                  </a:cubicBezTo>
                  <a:cubicBezTo>
                    <a:pt x="67" y="302"/>
                    <a:pt x="112" y="326"/>
                    <a:pt x="163" y="326"/>
                  </a:cubicBezTo>
                  <a:cubicBezTo>
                    <a:pt x="206" y="326"/>
                    <a:pt x="245" y="309"/>
                    <a:pt x="274" y="282"/>
                  </a:cubicBezTo>
                  <a:lnTo>
                    <a:pt x="246" y="252"/>
                  </a:lnTo>
                  <a:close/>
                </a:path>
              </a:pathLst>
            </a:custGeom>
            <a:solidFill>
              <a:srgbClr val="009BD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7544" y="3637061"/>
            <a:ext cx="2372439" cy="461665"/>
            <a:chOff x="1614385" y="3932535"/>
            <a:chExt cx="2372439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1769092" y="3932535"/>
              <a:ext cx="221773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614385" y="4095171"/>
              <a:ext cx="152324" cy="152324"/>
              <a:chOff x="842767" y="3616395"/>
              <a:chExt cx="116421" cy="116421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842767" y="3616395"/>
                <a:ext cx="116421" cy="116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869392" y="3652567"/>
                <a:ext cx="70015" cy="44077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26" name="矩形 242"/>
          <p:cNvSpPr>
            <a:spLocks noChangeArrowheads="1"/>
          </p:cNvSpPr>
          <p:nvPr/>
        </p:nvSpPr>
        <p:spPr bwMode="auto">
          <a:xfrm>
            <a:off x="323528" y="1580340"/>
            <a:ext cx="3686958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31863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defTabSz="931863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defTabSz="931863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defTabSz="931863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defTabSz="931863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defTabSz="931863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defTabSz="931863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defTabSz="931863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defTabSz="931863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just"/>
            <a:r>
              <a:rPr altLang="en-US" lang="zh-CN" spc="300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这里有中国最大的原创PPT素材站，这里有中国最强的PPT制作团队，这里有人人都能快速提升的PPT培训。清晰、美观、创意、有效、超值、保密，我们为数百家客户带来意想不到的价值。</a:t>
            </a:r>
          </a:p>
        </p:txBody>
      </p:sp>
    </p:spTree>
    <p:extLst>
      <p:ext uri="{BB962C8B-B14F-4D97-AF65-F5344CB8AC3E}">
        <p14:creationId val="239585302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26" presetSubtype="0">
                                  <p:stCondLst>
                                    <p:cond delay="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4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5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1" spid="6"/>
      <p:bldP grpId="0" spid="7"/>
      <p:bldP grpId="0" spid="2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 flipH="1">
            <a:off x="152398" y="85874"/>
            <a:ext cx="2907434" cy="3962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52399" y="405165"/>
            <a:ext cx="211534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12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TO ADD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44016" cy="627534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908050" y="1463675"/>
            <a:ext cx="2743200" cy="2643188"/>
            <a:chOff x="2798068" y="923633"/>
            <a:chExt cx="3569196" cy="3439264"/>
          </a:xfrm>
        </p:grpSpPr>
        <p:sp>
          <p:nvSpPr>
            <p:cNvPr id="6" name="椭圆 5"/>
            <p:cNvSpPr/>
            <p:nvPr/>
          </p:nvSpPr>
          <p:spPr>
            <a:xfrm>
              <a:off x="2874492" y="1059964"/>
              <a:ext cx="3302745" cy="3302933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064519" y="1059964"/>
              <a:ext cx="3302745" cy="3302933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798068" y="927764"/>
              <a:ext cx="3302746" cy="3300867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041798" y="923633"/>
              <a:ext cx="3302746" cy="3302933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55750" y="2476500"/>
            <a:ext cx="14478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/>
            <a:r>
              <a:rPr altLang="en-US" b="1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90550" y="2363788"/>
            <a:ext cx="914400" cy="882650"/>
            <a:chOff x="858064" y="2190273"/>
            <a:chExt cx="915062" cy="883212"/>
          </a:xfrm>
        </p:grpSpPr>
        <p:sp>
          <p:nvSpPr>
            <p:cNvPr id="12" name="椭圆 11"/>
            <p:cNvSpPr/>
            <p:nvPr/>
          </p:nvSpPr>
          <p:spPr>
            <a:xfrm>
              <a:off x="889914" y="2190273"/>
              <a:ext cx="883212" cy="883212"/>
            </a:xfrm>
            <a:prstGeom prst="ellipse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18433" y="2330062"/>
              <a:ext cx="602099" cy="6036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18222" y="2330383"/>
              <a:ext cx="602993" cy="602993"/>
            </a:xfrm>
            <a:prstGeom prst="ellipse">
              <a:avLst/>
            </a:prstGeom>
            <a:gradFill flip="none" rotWithShape="1">
              <a:gsLst>
                <a:gs pos="6100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50000"/>
                  </a:schemeClr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15" name="矩形 74"/>
            <p:cNvSpPr>
              <a:spLocks noChangeArrowheads="1"/>
            </p:cNvSpPr>
            <p:nvPr/>
          </p:nvSpPr>
          <p:spPr bwMode="auto">
            <a:xfrm>
              <a:off x="858064" y="2401047"/>
              <a:ext cx="709048" cy="457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/>
              <a:r>
                <a:rPr altLang="en-US" lang="zh-CN" sz="12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</a:t>
              </a:r>
            </a:p>
            <a:p>
              <a:pPr algn="ctr"/>
              <a:r>
                <a:rPr altLang="en-US" lang="zh-CN" sz="12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84350" y="1127125"/>
            <a:ext cx="936625" cy="884238"/>
            <a:chOff x="2051720" y="987574"/>
            <a:chExt cx="937568" cy="883212"/>
          </a:xfrm>
        </p:grpSpPr>
        <p:sp>
          <p:nvSpPr>
            <p:cNvPr id="17" name="椭圆 16"/>
            <p:cNvSpPr/>
            <p:nvPr/>
          </p:nvSpPr>
          <p:spPr>
            <a:xfrm>
              <a:off x="2106076" y="987574"/>
              <a:ext cx="883212" cy="883212"/>
            </a:xfrm>
            <a:prstGeom prst="ellipse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grpSp>
          <p:nvGrpSpPr>
            <p:cNvPr id="18" name="组合 33"/>
            <p:cNvGrpSpPr/>
            <p:nvPr/>
          </p:nvGrpSpPr>
          <p:grpSpPr>
            <a:xfrm>
              <a:off x="2127056" y="1127683"/>
              <a:ext cx="602993" cy="602993"/>
              <a:chOff x="-311096" y="1479151"/>
              <a:chExt cx="602993" cy="602993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-311744" y="1478580"/>
                <a:ext cx="603857" cy="6041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-311744" y="1478580"/>
                <a:ext cx="603857" cy="6041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-311096" y="1479151"/>
                <a:ext cx="602993" cy="602993"/>
              </a:xfrm>
              <a:prstGeom prst="ellipse">
                <a:avLst/>
              </a:prstGeom>
              <a:gradFill flip="none" rotWithShape="1">
                <a:gsLst>
                  <a:gs pos="6100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75000"/>
                      <a:alpha val="50000"/>
                    </a:schemeClr>
                  </a:gs>
                </a:gsLst>
                <a:path path="circle">
                  <a:fillToRect b="100000" r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矩形 77"/>
            <p:cNvSpPr>
              <a:spLocks noChangeArrowheads="1"/>
            </p:cNvSpPr>
            <p:nvPr/>
          </p:nvSpPr>
          <p:spPr bwMode="auto">
            <a:xfrm>
              <a:off x="2051720" y="1181898"/>
              <a:ext cx="709048" cy="456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/>
              <a:r>
                <a:rPr altLang="en-US" lang="zh-CN" sz="12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</a:t>
              </a:r>
            </a:p>
            <a:p>
              <a:pPr algn="ctr"/>
              <a:r>
                <a:rPr altLang="en-US" lang="zh-CN" sz="12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035300" y="2363788"/>
            <a:ext cx="938213" cy="882650"/>
            <a:chOff x="2051720" y="987574"/>
            <a:chExt cx="937568" cy="883212"/>
          </a:xfrm>
        </p:grpSpPr>
        <p:sp>
          <p:nvSpPr>
            <p:cNvPr id="24" name="椭圆 23"/>
            <p:cNvSpPr/>
            <p:nvPr/>
          </p:nvSpPr>
          <p:spPr>
            <a:xfrm>
              <a:off x="2106076" y="987574"/>
              <a:ext cx="883212" cy="883212"/>
            </a:xfrm>
            <a:prstGeom prst="ellipse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grpSp>
          <p:nvGrpSpPr>
            <p:cNvPr id="25" name="组合 80"/>
            <p:cNvGrpSpPr/>
            <p:nvPr/>
          </p:nvGrpSpPr>
          <p:grpSpPr>
            <a:xfrm>
              <a:off x="2127056" y="1127683"/>
              <a:ext cx="602993" cy="602993"/>
              <a:chOff x="-311096" y="1479151"/>
              <a:chExt cx="602993" cy="602993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-311870" y="1478831"/>
                <a:ext cx="604421" cy="6036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-311870" y="1478831"/>
                <a:ext cx="604421" cy="6036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-311096" y="1479151"/>
                <a:ext cx="602993" cy="602993"/>
              </a:xfrm>
              <a:prstGeom prst="ellipse">
                <a:avLst/>
              </a:prstGeom>
              <a:gradFill flip="none" rotWithShape="1">
                <a:gsLst>
                  <a:gs pos="6100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75000"/>
                      <a:alpha val="50000"/>
                    </a:schemeClr>
                  </a:gs>
                </a:gsLst>
                <a:path path="circle">
                  <a:fillToRect b="100000" r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矩形 81"/>
            <p:cNvSpPr>
              <a:spLocks noChangeArrowheads="1"/>
            </p:cNvSpPr>
            <p:nvPr/>
          </p:nvSpPr>
          <p:spPr bwMode="auto">
            <a:xfrm>
              <a:off x="2051720" y="1181898"/>
              <a:ext cx="709048" cy="457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/>
              <a:r>
                <a:rPr altLang="en-US" lang="zh-CN" sz="12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</a:t>
              </a:r>
            </a:p>
            <a:p>
              <a:pPr algn="ctr"/>
              <a:r>
                <a:rPr altLang="en-US" lang="zh-CN" sz="12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784350" y="3560763"/>
            <a:ext cx="936625" cy="882650"/>
            <a:chOff x="2051720" y="987574"/>
            <a:chExt cx="937568" cy="883212"/>
          </a:xfrm>
        </p:grpSpPr>
        <p:sp>
          <p:nvSpPr>
            <p:cNvPr id="31" name="椭圆 30"/>
            <p:cNvSpPr/>
            <p:nvPr/>
          </p:nvSpPr>
          <p:spPr>
            <a:xfrm>
              <a:off x="2106076" y="987574"/>
              <a:ext cx="883212" cy="883212"/>
            </a:xfrm>
            <a:prstGeom prst="ellipse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grpSp>
          <p:nvGrpSpPr>
            <p:cNvPr id="32" name="组合 87"/>
            <p:cNvGrpSpPr/>
            <p:nvPr/>
          </p:nvGrpSpPr>
          <p:grpSpPr>
            <a:xfrm>
              <a:off x="2127056" y="1127683"/>
              <a:ext cx="602993" cy="602993"/>
              <a:chOff x="-311096" y="1479151"/>
              <a:chExt cx="602993" cy="602993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-311744" y="1478831"/>
                <a:ext cx="603857" cy="6036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-311744" y="1478831"/>
                <a:ext cx="603857" cy="6036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-311096" y="1479151"/>
                <a:ext cx="602993" cy="602993"/>
              </a:xfrm>
              <a:prstGeom prst="ellipse">
                <a:avLst/>
              </a:prstGeom>
              <a:gradFill flip="none" rotWithShape="1">
                <a:gsLst>
                  <a:gs pos="6100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75000"/>
                      <a:alpha val="50000"/>
                    </a:schemeClr>
                  </a:gs>
                </a:gsLst>
                <a:path path="circle">
                  <a:fillToRect b="100000" r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矩形 88"/>
            <p:cNvSpPr>
              <a:spLocks noChangeArrowheads="1"/>
            </p:cNvSpPr>
            <p:nvPr/>
          </p:nvSpPr>
          <p:spPr bwMode="auto">
            <a:xfrm>
              <a:off x="2051720" y="1181898"/>
              <a:ext cx="709048" cy="457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/>
              <a:r>
                <a:rPr altLang="en-US" lang="zh-CN" sz="12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</a:t>
              </a:r>
            </a:p>
            <a:p>
              <a:pPr algn="ctr"/>
              <a:r>
                <a:rPr altLang="en-US" lang="zh-CN" sz="12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355976" y="771550"/>
            <a:ext cx="4104456" cy="857238"/>
            <a:chOff x="1614385" y="3983335"/>
            <a:chExt cx="4104456" cy="857238"/>
          </a:xfrm>
        </p:grpSpPr>
        <p:grpSp>
          <p:nvGrpSpPr>
            <p:cNvPr id="62" name="组合 61"/>
            <p:cNvGrpSpPr/>
            <p:nvPr/>
          </p:nvGrpSpPr>
          <p:grpSpPr>
            <a:xfrm>
              <a:off x="1743692" y="3983335"/>
              <a:ext cx="3975149" cy="857238"/>
              <a:chOff x="702618" y="3939902"/>
              <a:chExt cx="3975149" cy="857238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702618" y="3939902"/>
                <a:ext cx="17068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 spc="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sp>
            <p:nvSpPr>
              <p:cNvPr id="67" name="TextBox 2"/>
              <p:cNvSpPr txBox="1">
                <a:spLocks noChangeArrowheads="1"/>
              </p:cNvSpPr>
              <p:nvPr/>
            </p:nvSpPr>
            <p:spPr bwMode="auto">
              <a:xfrm>
                <a:off x="702618" y="4261609"/>
                <a:ext cx="3975149" cy="530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just">
                  <a:lnSpc>
                    <a:spcPct val="120000"/>
                  </a:lnSpc>
                  <a:spcBef>
                    <a:spcPts val="600"/>
                  </a:spcBef>
                </a:pPr>
                <a:r>
                  <a:rPr altLang="zh-CN" lang="zh-CN" smtClean="0" spc="200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拥有国内顶尖的PPT制作技术、顶级的PPT设计团队，坚持精益求精、拒绝平庸的做事精神</a:t>
                </a: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1614385" y="4095171"/>
              <a:ext cx="152324" cy="152324"/>
              <a:chOff x="842767" y="3616395"/>
              <a:chExt cx="116421" cy="116421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842767" y="3616395"/>
                <a:ext cx="116421" cy="116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869392" y="3652567"/>
                <a:ext cx="70015" cy="44077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4355976" y="1845720"/>
            <a:ext cx="4104456" cy="857238"/>
            <a:chOff x="1614385" y="3983335"/>
            <a:chExt cx="4104456" cy="857238"/>
          </a:xfrm>
        </p:grpSpPr>
        <p:grpSp>
          <p:nvGrpSpPr>
            <p:cNvPr id="69" name="组合 68"/>
            <p:cNvGrpSpPr/>
            <p:nvPr/>
          </p:nvGrpSpPr>
          <p:grpSpPr>
            <a:xfrm>
              <a:off x="1743692" y="3983335"/>
              <a:ext cx="3975149" cy="857238"/>
              <a:chOff x="702618" y="3939902"/>
              <a:chExt cx="3975149" cy="857238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02618" y="3939902"/>
                <a:ext cx="17068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 spc="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sp>
            <p:nvSpPr>
              <p:cNvPr id="74" name="TextBox 2"/>
              <p:cNvSpPr txBox="1">
                <a:spLocks noChangeArrowheads="1"/>
              </p:cNvSpPr>
              <p:nvPr/>
            </p:nvSpPr>
            <p:spPr bwMode="auto">
              <a:xfrm>
                <a:off x="702618" y="4261609"/>
                <a:ext cx="3975149" cy="530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just">
                  <a:lnSpc>
                    <a:spcPct val="120000"/>
                  </a:lnSpc>
                  <a:spcBef>
                    <a:spcPts val="600"/>
                  </a:spcBef>
                </a:pPr>
                <a:r>
                  <a:rPr altLang="zh-CN" lang="zh-CN" smtClean="0" spc="200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拥有国内顶尖的PPT制作技术、顶级的PPT设计团队，坚持精益求精、拒绝平庸的做事精神</a:t>
                </a: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614385" y="4095171"/>
              <a:ext cx="152324" cy="152324"/>
              <a:chOff x="842767" y="3616395"/>
              <a:chExt cx="116421" cy="116421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842767" y="3616395"/>
                <a:ext cx="116421" cy="116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2" name="等腰三角形 71"/>
              <p:cNvSpPr/>
              <p:nvPr/>
            </p:nvSpPr>
            <p:spPr>
              <a:xfrm rot="5400000">
                <a:off x="869392" y="3652567"/>
                <a:ext cx="70015" cy="44077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4355976" y="2919890"/>
            <a:ext cx="4104456" cy="857238"/>
            <a:chOff x="1614385" y="3983335"/>
            <a:chExt cx="4104456" cy="857238"/>
          </a:xfrm>
        </p:grpSpPr>
        <p:grpSp>
          <p:nvGrpSpPr>
            <p:cNvPr id="76" name="组合 75"/>
            <p:cNvGrpSpPr/>
            <p:nvPr/>
          </p:nvGrpSpPr>
          <p:grpSpPr>
            <a:xfrm>
              <a:off x="1743692" y="3983335"/>
              <a:ext cx="3975149" cy="857238"/>
              <a:chOff x="702618" y="3939902"/>
              <a:chExt cx="3975149" cy="857238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702618" y="3939902"/>
                <a:ext cx="17068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 spc="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sp>
            <p:nvSpPr>
              <p:cNvPr id="81" name="TextBox 2"/>
              <p:cNvSpPr txBox="1">
                <a:spLocks noChangeArrowheads="1"/>
              </p:cNvSpPr>
              <p:nvPr/>
            </p:nvSpPr>
            <p:spPr bwMode="auto">
              <a:xfrm>
                <a:off x="702618" y="4261610"/>
                <a:ext cx="3975149" cy="530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just">
                  <a:lnSpc>
                    <a:spcPct val="120000"/>
                  </a:lnSpc>
                  <a:spcBef>
                    <a:spcPts val="600"/>
                  </a:spcBef>
                </a:pPr>
                <a:r>
                  <a:rPr altLang="zh-CN" lang="zh-CN" smtClean="0" spc="200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拥有国内顶尖的PPT制作技术、顶级的PPT设计团队，坚持精益求精、拒绝平庸的做事精神</a:t>
                </a: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1614385" y="4095171"/>
              <a:ext cx="152324" cy="152324"/>
              <a:chOff x="842767" y="3616395"/>
              <a:chExt cx="116421" cy="116421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842767" y="3616395"/>
                <a:ext cx="116421" cy="116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9" name="等腰三角形 78"/>
              <p:cNvSpPr/>
              <p:nvPr/>
            </p:nvSpPr>
            <p:spPr>
              <a:xfrm rot="5400000">
                <a:off x="869392" y="3652567"/>
                <a:ext cx="70015" cy="44077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4355976" y="3994061"/>
            <a:ext cx="4104456" cy="857238"/>
            <a:chOff x="1614385" y="3983335"/>
            <a:chExt cx="4104456" cy="857238"/>
          </a:xfrm>
        </p:grpSpPr>
        <p:grpSp>
          <p:nvGrpSpPr>
            <p:cNvPr id="83" name="组合 82"/>
            <p:cNvGrpSpPr/>
            <p:nvPr/>
          </p:nvGrpSpPr>
          <p:grpSpPr>
            <a:xfrm>
              <a:off x="1743692" y="3983335"/>
              <a:ext cx="3975149" cy="857238"/>
              <a:chOff x="702618" y="3939902"/>
              <a:chExt cx="3975149" cy="857238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702618" y="3939902"/>
                <a:ext cx="17068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 spc="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sp>
            <p:nvSpPr>
              <p:cNvPr id="88" name="TextBox 2"/>
              <p:cNvSpPr txBox="1">
                <a:spLocks noChangeArrowheads="1"/>
              </p:cNvSpPr>
              <p:nvPr/>
            </p:nvSpPr>
            <p:spPr bwMode="auto">
              <a:xfrm>
                <a:off x="702618" y="4261608"/>
                <a:ext cx="3975149" cy="530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just">
                  <a:lnSpc>
                    <a:spcPct val="120000"/>
                  </a:lnSpc>
                  <a:spcBef>
                    <a:spcPts val="600"/>
                  </a:spcBef>
                </a:pPr>
                <a:r>
                  <a:rPr altLang="zh-CN" lang="zh-CN" smtClean="0" spc="200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拥有国内顶尖的PPT制作技术、顶级的PPT设计团队，坚持精益求精、拒绝平庸的做事精神</a:t>
                </a: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1614385" y="4095171"/>
              <a:ext cx="152324" cy="152324"/>
              <a:chOff x="842767" y="3616395"/>
              <a:chExt cx="116421" cy="116421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842767" y="3616395"/>
                <a:ext cx="116421" cy="116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6" name="等腰三角形 85"/>
              <p:cNvSpPr/>
              <p:nvPr/>
            </p:nvSpPr>
            <p:spPr>
              <a:xfrm rot="5400000">
                <a:off x="869392" y="3652567"/>
                <a:ext cx="70015" cy="44077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36390507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1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17" nodeType="withEffect" presetClass="emph" presetID="6" presetSubtype="0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dur="150" fill="hold" id="18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2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24" nodeType="withEffect" presetClass="emph" presetID="6" presetSubtype="0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dur="150" fill="hold" id="25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31" nodeType="withEffect" presetClass="emph" presetID="6" presetSubtype="0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dur="150" fill="hold" id="32"/>
                                        <p:tgtEl>
                                          <p:spTgt spid="3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38" nodeType="withEffect" presetClass="emph" presetID="6" presetSubtype="0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dur="150" fill="hold" id="39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2" presetSubtype="1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4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250" id="4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2" presetSubtype="1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4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250" id="4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2" presetSubtype="1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250" id="5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2" presetSubtype="1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54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250" id="55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小星星星星星星星\星.素材\shutterstock收费图片\8.医药医疗卫生健康\shutterstock_58425190.jpg" id="2" name="Picture 13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 radius="33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50216" cy="61001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30672" y="-5167"/>
            <a:ext cx="4325205" cy="5165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284184" y="217443"/>
            <a:ext cx="2747980" cy="769441"/>
            <a:chOff x="284184" y="217443"/>
            <a:chExt cx="2747980" cy="769441"/>
          </a:xfrm>
        </p:grpSpPr>
        <p:grpSp>
          <p:nvGrpSpPr>
            <p:cNvPr id="5" name="组合 4"/>
            <p:cNvGrpSpPr/>
            <p:nvPr/>
          </p:nvGrpSpPr>
          <p:grpSpPr>
            <a:xfrm>
              <a:off x="312741" y="217443"/>
              <a:ext cx="2719423" cy="769441"/>
              <a:chOff x="202989" y="195486"/>
              <a:chExt cx="2719423" cy="76944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02989" y="195486"/>
                <a:ext cx="1488691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 sz="4400">
                    <a:solidFill>
                      <a:srgbClr val="00206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目录</a:t>
                </a:r>
              </a:p>
            </p:txBody>
          </p:sp>
          <p:sp>
            <p:nvSpPr>
              <p:cNvPr id="10" name="矩形 9"/>
              <p:cNvSpPr/>
              <p:nvPr/>
            </p:nvSpPr>
            <p:spPr bwMode="auto">
              <a:xfrm>
                <a:off x="1403648" y="573881"/>
                <a:ext cx="1518764" cy="30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mtClean="0" spc="200" sz="1400">
                    <a:solidFill>
                      <a:srgbClr val="002060"/>
                    </a:solidFill>
                    <a:latin charset="-122" panose="02000000000000000000" pitchFamily="2" typeface="张海山锐线体2.0"/>
                    <a:ea charset="-122" panose="02000000000000000000" pitchFamily="2" typeface="张海山锐线体2.0"/>
                  </a:rPr>
                  <a:t>/ CONTENTS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84184" y="217443"/>
              <a:ext cx="2719423" cy="769441"/>
              <a:chOff x="202989" y="195486"/>
              <a:chExt cx="2719423" cy="76944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02989" y="195486"/>
                <a:ext cx="1488691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 sz="4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目录</a:t>
                </a:r>
              </a:p>
            </p:txBody>
          </p:sp>
          <p:sp>
            <p:nvSpPr>
              <p:cNvPr id="8" name="矩形 7"/>
              <p:cNvSpPr/>
              <p:nvPr/>
            </p:nvSpPr>
            <p:spPr bwMode="auto">
              <a:xfrm>
                <a:off x="1403648" y="573881"/>
                <a:ext cx="1518764" cy="30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mtClean="0" spc="200" sz="1400">
                    <a:solidFill>
                      <a:schemeClr val="bg1"/>
                    </a:solidFill>
                    <a:latin charset="-122" panose="02000000000000000000" pitchFamily="2" typeface="张海山锐线体2.0"/>
                    <a:ea charset="-122" panose="02000000000000000000" pitchFamily="2" typeface="张海山锐线体2.0"/>
                  </a:rPr>
                  <a:t>/ CONTENTS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71842" y="1805849"/>
            <a:ext cx="4447498" cy="369332"/>
            <a:chOff x="362090" y="1607539"/>
            <a:chExt cx="4447498" cy="369332"/>
          </a:xfrm>
        </p:grpSpPr>
        <p:grpSp>
          <p:nvGrpSpPr>
            <p:cNvPr id="12" name="组合 11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16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14" name="TextBox 13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1" spc="300" sz="2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0" lang="zh-CN" smtClean="0" sz="18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点击添加标题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437452" y="1745666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pc="200" sz="7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71842" y="2254600"/>
            <a:ext cx="4447498" cy="369332"/>
            <a:chOff x="362090" y="1607539"/>
            <a:chExt cx="4447498" cy="369332"/>
          </a:xfrm>
        </p:grpSpPr>
        <p:grpSp>
          <p:nvGrpSpPr>
            <p:cNvPr id="26" name="组合 25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30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28" name="TextBox 27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1" spc="300" sz="2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0" lang="zh-CN" smtClean="0" sz="18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点击添加标题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437452" y="1745666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pc="200" sz="7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71842" y="2703351"/>
            <a:ext cx="4447498" cy="369332"/>
            <a:chOff x="362090" y="1607539"/>
            <a:chExt cx="4447498" cy="369332"/>
          </a:xfrm>
        </p:grpSpPr>
        <p:grpSp>
          <p:nvGrpSpPr>
            <p:cNvPr id="40" name="组合 39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44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42" name="TextBox 41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1" spc="300" sz="2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0" lang="zh-CN" smtClean="0" sz="18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点击添加标题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437452" y="1745666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pc="200" sz="7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471842" y="3152102"/>
            <a:ext cx="4447498" cy="369332"/>
            <a:chOff x="362090" y="1607539"/>
            <a:chExt cx="4447498" cy="369332"/>
          </a:xfrm>
        </p:grpSpPr>
        <p:grpSp>
          <p:nvGrpSpPr>
            <p:cNvPr id="54" name="组合 53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58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56" name="TextBox 55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1" spc="300" sz="2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0" lang="zh-CN" smtClean="0" sz="18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点击添加标题</a:t>
                </a: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2437452" y="1745665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pc="200" sz="7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471842" y="3600852"/>
            <a:ext cx="4447498" cy="369332"/>
            <a:chOff x="362090" y="1607539"/>
            <a:chExt cx="4447498" cy="369332"/>
          </a:xfrm>
        </p:grpSpPr>
        <p:grpSp>
          <p:nvGrpSpPr>
            <p:cNvPr id="68" name="组合 67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72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70" name="TextBox 69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1" spc="300" sz="2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0" lang="zh-CN" smtClean="0" sz="18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点击添加标题</a:t>
                </a: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2437452" y="1745665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pc="200" sz="7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</p:spTree>
    <p:extLst>
      <p:ext uri="{BB962C8B-B14F-4D97-AF65-F5344CB8AC3E}">
        <p14:creationId val="352376862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-1.23457E-06 L 2.77778E-06 -0.975" pathEditMode="relative" ptsTypes="AA" rAng="0">
                                      <p:cBhvr>
                                        <p:cTn dur="750" fill="hold" id="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765"/>
                                    </p:animMotion>
                                  </p:childTnLst>
                                </p:cTn>
                              </p:par>
                              <p:par>
                                <p:cTn decel="100000" fill="hold" id="7" nodeType="withEffect" presetClass="entr" presetID="2" presetSubtype="1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1" nodeType="withEffect" presetClass="entr" presetID="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5" nodeType="withEffect" presetClass="entr" presetID="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9" nodeType="withEffect" presetClass="entr" presetID="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3" nodeType="withEffect" presetClass="entr" presetID="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7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小星星星星星星星\星.素材\shutterstock收费图片\8.医药医疗卫生健康\shutterstock_58425190.jpg" id="109" name="Picture 13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 radius="33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82210"/>
          <a:stretch>
            <a:fillRect/>
          </a:stretch>
        </p:blipFill>
        <p:spPr bwMode="auto">
          <a:xfrm>
            <a:off x="0" y="-5168"/>
            <a:ext cx="9150216" cy="10852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组合 59"/>
          <p:cNvGrpSpPr/>
          <p:nvPr/>
        </p:nvGrpSpPr>
        <p:grpSpPr>
          <a:xfrm>
            <a:off x="471842" y="3152102"/>
            <a:ext cx="4447498" cy="369332"/>
            <a:chOff x="362090" y="1607539"/>
            <a:chExt cx="4447498" cy="369332"/>
          </a:xfrm>
        </p:grpSpPr>
        <p:grpSp>
          <p:nvGrpSpPr>
            <p:cNvPr id="61" name="组合 60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65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63" name="TextBox 62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spc="300"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/>
                  <a:t>点击添加标题</a:t>
                </a: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2437452" y="1745665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471842" y="3600852"/>
            <a:ext cx="4447498" cy="369332"/>
            <a:chOff x="362090" y="1607539"/>
            <a:chExt cx="4447498" cy="369332"/>
          </a:xfrm>
        </p:grpSpPr>
        <p:grpSp>
          <p:nvGrpSpPr>
            <p:cNvPr id="82" name="组合 81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86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84" name="TextBox 83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1" spc="300" sz="2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0" lang="zh-CN" smtClean="0" sz="18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点击添加标题</a:t>
                </a: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2437452" y="1745665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pc="200" sz="7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471842" y="2697250"/>
            <a:ext cx="4447498" cy="369332"/>
            <a:chOff x="362090" y="1607539"/>
            <a:chExt cx="4447498" cy="369332"/>
          </a:xfrm>
        </p:grpSpPr>
        <p:grpSp>
          <p:nvGrpSpPr>
            <p:cNvPr id="47" name="组合 46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51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49" name="TextBox 48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spc="300"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/>
                  <a:t>点击添加标题</a:t>
                </a: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437452" y="1745666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471842" y="2253720"/>
            <a:ext cx="4447498" cy="369332"/>
            <a:chOff x="362090" y="1607539"/>
            <a:chExt cx="4447498" cy="369332"/>
          </a:xfrm>
        </p:grpSpPr>
        <p:grpSp>
          <p:nvGrpSpPr>
            <p:cNvPr id="33" name="组合 32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37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35" name="TextBox 34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spc="300"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/>
                  <a:t>点击添加标题</a:t>
                </a: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437452" y="1745666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71842" y="1805849"/>
            <a:ext cx="4447498" cy="369332"/>
            <a:chOff x="362090" y="1607539"/>
            <a:chExt cx="4447498" cy="369332"/>
          </a:xfrm>
        </p:grpSpPr>
        <p:grpSp>
          <p:nvGrpSpPr>
            <p:cNvPr id="3" name="组合 2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7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5" name="TextBox 4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1" spc="300" sz="2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0" lang="zh-CN" smtClean="0" sz="1800">
                    <a:solidFill>
                      <a:schemeClr val="bg1">
                        <a:lumMod val="75000"/>
                      </a:schemeClr>
                    </a:solidFill>
                  </a:rPr>
                  <a:t>点击添加标题</a:t>
                </a: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437452" y="1745666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pic>
        <p:nvPicPr>
          <p:cNvPr id="31" name="Picture 1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30672" y="-5167"/>
            <a:ext cx="4325205" cy="5165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284184" y="217443"/>
            <a:ext cx="2747980" cy="769441"/>
            <a:chOff x="284184" y="217443"/>
            <a:chExt cx="2747980" cy="769441"/>
          </a:xfrm>
        </p:grpSpPr>
        <p:grpSp>
          <p:nvGrpSpPr>
            <p:cNvPr id="75" name="组合 74"/>
            <p:cNvGrpSpPr/>
            <p:nvPr/>
          </p:nvGrpSpPr>
          <p:grpSpPr>
            <a:xfrm>
              <a:off x="312741" y="217443"/>
              <a:ext cx="2719423" cy="769441"/>
              <a:chOff x="202989" y="195486"/>
              <a:chExt cx="2719423" cy="769441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02989" y="195486"/>
                <a:ext cx="1488691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 sz="4400">
                    <a:solidFill>
                      <a:srgbClr val="00206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目录</a:t>
                </a:r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1403648" y="573881"/>
                <a:ext cx="1518764" cy="30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mtClean="0" spc="200" sz="1400">
                    <a:solidFill>
                      <a:srgbClr val="002060"/>
                    </a:solidFill>
                    <a:latin charset="-122" panose="02000000000000000000" pitchFamily="2" typeface="张海山锐线体2.0"/>
                    <a:ea charset="-122" panose="02000000000000000000" pitchFamily="2" typeface="张海山锐线体2.0"/>
                  </a:rPr>
                  <a:t>/ CONTENTS</a:t>
                </a: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284184" y="217443"/>
              <a:ext cx="2719423" cy="769441"/>
              <a:chOff x="202989" y="195486"/>
              <a:chExt cx="2719423" cy="769441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02989" y="195486"/>
                <a:ext cx="1488691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 sz="4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目录</a:t>
                </a:r>
              </a:p>
            </p:txBody>
          </p:sp>
          <p:sp>
            <p:nvSpPr>
              <p:cNvPr id="78" name="矩形 77"/>
              <p:cNvSpPr/>
              <p:nvPr/>
            </p:nvSpPr>
            <p:spPr bwMode="auto">
              <a:xfrm>
                <a:off x="1403648" y="573881"/>
                <a:ext cx="1518764" cy="30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mtClean="0" spc="200" sz="1400">
                    <a:solidFill>
                      <a:schemeClr val="bg1"/>
                    </a:solidFill>
                    <a:latin charset="-122" panose="02000000000000000000" pitchFamily="2" typeface="张海山锐线体2.0"/>
                    <a:ea charset="-122" panose="02000000000000000000" pitchFamily="2" typeface="张海山锐线体2.0"/>
                  </a:rPr>
                  <a:t>/ CONTENTS</a:t>
                </a:r>
              </a:p>
            </p:txBody>
          </p:sp>
        </p:grpSp>
      </p:grpSp>
    </p:spTree>
    <p:extLst>
      <p:ext uri="{BB962C8B-B14F-4D97-AF65-F5344CB8AC3E}">
        <p14:creationId val="3818843002"/>
      </p:ext>
    </p:extLst>
  </p:cSld>
  <p:clrMapOvr>
    <a:masterClrMapping/>
  </p:clrMapOvr>
  <p:transition spd="slow">
    <p:pull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9889" y="1713"/>
            <a:ext cx="7070833" cy="5153479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5562600" y="936625"/>
            <a:ext cx="3055938" cy="3505200"/>
            <a:chOff x="5562401" y="936650"/>
            <a:chExt cx="3056695" cy="3505308"/>
          </a:xfrm>
        </p:grpSpPr>
        <p:grpSp>
          <p:nvGrpSpPr>
            <p:cNvPr id="6" name="组合 63"/>
            <p:cNvGrpSpPr/>
            <p:nvPr/>
          </p:nvGrpSpPr>
          <p:grpSpPr>
            <a:xfrm>
              <a:off x="5562401" y="936650"/>
              <a:ext cx="2879194" cy="1107996"/>
              <a:chOff x="5562401" y="936650"/>
              <a:chExt cx="2879194" cy="1107996"/>
            </a:xfrm>
          </p:grpSpPr>
          <p:sp>
            <p:nvSpPr>
              <p:cNvPr id="15" name="TextBox 64"/>
              <p:cNvSpPr txBox="1">
                <a:spLocks noChangeArrowheads="1"/>
              </p:cNvSpPr>
              <p:nvPr/>
            </p:nvSpPr>
            <p:spPr bwMode="auto">
              <a:xfrm>
                <a:off x="5562401" y="936650"/>
                <a:ext cx="2041543" cy="365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>
                    <a:solidFill>
                      <a:srgbClr val="26262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sp>
            <p:nvSpPr>
              <p:cNvPr id="17" name="TextBox 47"/>
              <p:cNvSpPr txBox="1">
                <a:spLocks noChangeArrowheads="1"/>
              </p:cNvSpPr>
              <p:nvPr/>
            </p:nvSpPr>
            <p:spPr bwMode="auto">
              <a:xfrm>
                <a:off x="5562402" y="1305982"/>
                <a:ext cx="2879194" cy="731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 sz="1400">
                    <a:solidFill>
                      <a:srgbClr val="26262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拥有国内顶尖的 PPT制作技术、顶级的 PPT设计团队， 坚持精益求精、拒绝平庸的做事精神</a:t>
                </a:r>
              </a:p>
            </p:txBody>
          </p:sp>
        </p:grpSp>
        <p:grpSp>
          <p:nvGrpSpPr>
            <p:cNvPr id="7" name="组合 70"/>
            <p:cNvGrpSpPr/>
            <p:nvPr/>
          </p:nvGrpSpPr>
          <p:grpSpPr>
            <a:xfrm>
              <a:off x="5662998" y="2204589"/>
              <a:ext cx="2796783" cy="920908"/>
              <a:chOff x="5662998" y="2204589"/>
              <a:chExt cx="2796783" cy="920908"/>
            </a:xfrm>
          </p:grpSpPr>
          <p:pic>
            <p:nvPicPr>
              <p:cNvPr id="13" name="Picture 3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62998" y="2204589"/>
                <a:ext cx="1381662" cy="920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4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078119" y="2204589"/>
                <a:ext cx="1381662" cy="920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组合 71"/>
            <p:cNvGrpSpPr/>
            <p:nvPr/>
          </p:nvGrpSpPr>
          <p:grpSpPr>
            <a:xfrm>
              <a:off x="5579357" y="3291830"/>
              <a:ext cx="3039739" cy="1150128"/>
              <a:chOff x="5579357" y="3291830"/>
              <a:chExt cx="3039739" cy="1150128"/>
            </a:xfrm>
          </p:grpSpPr>
          <p:sp>
            <p:nvSpPr>
              <p:cNvPr id="9" name="TextBox 47"/>
              <p:cNvSpPr txBox="1">
                <a:spLocks noChangeArrowheads="1"/>
              </p:cNvSpPr>
              <p:nvPr/>
            </p:nvSpPr>
            <p:spPr bwMode="auto">
              <a:xfrm>
                <a:off x="5579358" y="3291830"/>
                <a:ext cx="2879194" cy="243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indent="-171450" marL="1714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>
                  <a:buClr>
                    <a:srgbClr val="28C2A0"/>
                  </a:buClr>
                  <a:buFont charset="2" pitchFamily="2" typeface="Wingdings"/>
                  <a:buChar char="u"/>
                </a:pPr>
                <a:r>
                  <a:rPr altLang="en-US" lang="zh-CN" sz="1000">
                    <a:solidFill>
                      <a:srgbClr val="26262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拥有国内顶尖的 PPT制作技术</a:t>
                </a:r>
              </a:p>
            </p:txBody>
          </p:sp>
          <p:sp>
            <p:nvSpPr>
              <p:cNvPr id="10" name="TextBox 47"/>
              <p:cNvSpPr txBox="1">
                <a:spLocks noChangeArrowheads="1"/>
              </p:cNvSpPr>
              <p:nvPr/>
            </p:nvSpPr>
            <p:spPr bwMode="auto">
              <a:xfrm>
                <a:off x="5579358" y="3541835"/>
                <a:ext cx="2879194" cy="243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indent="-171450" marL="1714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>
                  <a:buClr>
                    <a:srgbClr val="28C2A0"/>
                  </a:buClr>
                  <a:buFont charset="2" pitchFamily="2" typeface="Wingdings"/>
                  <a:buChar char="u"/>
                </a:pPr>
                <a:r>
                  <a:rPr altLang="en-US" lang="zh-CN" sz="1000">
                    <a:solidFill>
                      <a:srgbClr val="26262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顶级的 PPT设计团队</a:t>
                </a:r>
              </a:p>
            </p:txBody>
          </p:sp>
          <p:sp>
            <p:nvSpPr>
              <p:cNvPr id="11" name="TextBox 47"/>
              <p:cNvSpPr txBox="1">
                <a:spLocks noChangeArrowheads="1"/>
              </p:cNvSpPr>
              <p:nvPr/>
            </p:nvSpPr>
            <p:spPr bwMode="auto">
              <a:xfrm>
                <a:off x="5579358" y="3791842"/>
                <a:ext cx="2879194" cy="243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indent="-171450" marL="1714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>
                  <a:buClr>
                    <a:srgbClr val="28C2A0"/>
                  </a:buClr>
                  <a:buFont charset="2" pitchFamily="2" typeface="Wingdings"/>
                  <a:buChar char="u"/>
                </a:pPr>
                <a:r>
                  <a:rPr altLang="en-US" lang="zh-CN" sz="1000">
                    <a:solidFill>
                      <a:srgbClr val="26262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坚持精益求精、拒绝平庸的做事精神</a:t>
                </a:r>
              </a:p>
            </p:txBody>
          </p:sp>
          <p:sp>
            <p:nvSpPr>
              <p:cNvPr id="12" name="TextBox 47"/>
              <p:cNvSpPr txBox="1">
                <a:spLocks noChangeArrowheads="1"/>
              </p:cNvSpPr>
              <p:nvPr/>
            </p:nvSpPr>
            <p:spPr bwMode="auto">
              <a:xfrm>
                <a:off x="5579357" y="4041847"/>
                <a:ext cx="3039739" cy="396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indent="-171450" marL="1714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>
                  <a:buClr>
                    <a:srgbClr val="28C2A0"/>
                  </a:buClr>
                  <a:buFont charset="2" pitchFamily="2" typeface="Wingdings"/>
                  <a:buChar char="u"/>
                </a:pPr>
                <a:r>
                  <a:rPr altLang="en-US" lang="zh-CN" sz="1000">
                    <a:solidFill>
                      <a:srgbClr val="26262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帮助您实现美观、精致、严谨、动感的PPT展示效果，让您的PPT创造卓越价值</a:t>
                </a:r>
              </a:p>
            </p:txBody>
          </p:sp>
        </p:grpSp>
      </p:grpSp>
    </p:spTree>
    <p:extLst>
      <p:ext uri="{BB962C8B-B14F-4D97-AF65-F5344CB8AC3E}">
        <p14:creationId val="386500947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 flipH="1">
            <a:off x="152398" y="85874"/>
            <a:ext cx="2907434" cy="3962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52399" y="405165"/>
            <a:ext cx="211534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12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TO ADD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44016" cy="627534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7" name="组合 9215"/>
          <p:cNvGrpSpPr/>
          <p:nvPr/>
        </p:nvGrpSpPr>
        <p:grpSpPr>
          <a:xfrm>
            <a:off x="5703864" y="2110121"/>
            <a:ext cx="2671780" cy="2671429"/>
            <a:chOff x="5485328" y="1193800"/>
            <a:chExt cx="1397000" cy="1397000"/>
          </a:xfrm>
        </p:grpSpPr>
        <p:sp>
          <p:nvSpPr>
            <p:cNvPr id="69" name="椭圆 68"/>
            <p:cNvSpPr/>
            <p:nvPr/>
          </p:nvSpPr>
          <p:spPr bwMode="auto">
            <a:xfrm>
              <a:off x="5485340" y="1193626"/>
              <a:ext cx="1396991" cy="1397174"/>
            </a:xfrm>
            <a:prstGeom prst="ellipse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 bwMode="auto">
            <a:xfrm>
              <a:off x="5523523" y="1266681"/>
              <a:ext cx="1228489" cy="122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71" name="任意多边形 70"/>
          <p:cNvSpPr/>
          <p:nvPr/>
        </p:nvSpPr>
        <p:spPr>
          <a:xfrm>
            <a:off x="3443288" y="2116138"/>
            <a:ext cx="2857500" cy="939800"/>
          </a:xfrm>
          <a:custGeom>
            <a:gdLst>
              <a:gd fmla="*/ 2857500 w 2857500" name="connsiteX0"/>
              <a:gd fmla="*/ 939800 h 939800" name="connsiteY0"/>
              <a:gd fmla="*/ 1841500 w 2857500" name="connsiteX1"/>
              <a:gd fmla="*/ 0 h 939800" name="connsiteY1"/>
              <a:gd fmla="*/ 0 w 2857500" name="connsiteX2"/>
              <a:gd fmla="*/ 0 h 9398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39800" w="2857500">
                <a:moveTo>
                  <a:pt x="2857500" y="939800"/>
                </a:moveTo>
                <a:lnTo>
                  <a:pt x="184150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585788" y="750888"/>
            <a:ext cx="3122612" cy="3122612"/>
            <a:chOff x="586444" y="750718"/>
            <a:chExt cx="3122488" cy="3122488"/>
          </a:xfrm>
        </p:grpSpPr>
        <p:grpSp>
          <p:nvGrpSpPr>
            <p:cNvPr id="73" name="组合 80"/>
            <p:cNvGrpSpPr/>
            <p:nvPr/>
          </p:nvGrpSpPr>
          <p:grpSpPr>
            <a:xfrm>
              <a:off x="586444" y="750718"/>
              <a:ext cx="3122488" cy="3122488"/>
              <a:chOff x="5485328" y="1193800"/>
              <a:chExt cx="1397000" cy="1397000"/>
            </a:xfrm>
          </p:grpSpPr>
          <p:sp>
            <p:nvSpPr>
              <p:cNvPr id="76" name="椭圆 75"/>
              <p:cNvSpPr/>
              <p:nvPr/>
            </p:nvSpPr>
            <p:spPr bwMode="auto">
              <a:xfrm>
                <a:off x="5485328" y="1193800"/>
                <a:ext cx="1397000" cy="1397000"/>
              </a:xfrm>
              <a:prstGeom prst="ellipse">
                <a:avLst/>
              </a:prstGeom>
              <a:solidFill>
                <a:srgbClr val="009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 bwMode="auto">
              <a:xfrm>
                <a:off x="5523680" y="1266952"/>
                <a:ext cx="1228678" cy="1228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4" name="TextBox 83"/>
            <p:cNvSpPr txBox="1">
              <a:spLocks noChangeArrowheads="1"/>
            </p:cNvSpPr>
            <p:nvPr/>
          </p:nvSpPr>
          <p:spPr bwMode="auto">
            <a:xfrm>
              <a:off x="1024015" y="1374018"/>
              <a:ext cx="2041543" cy="365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/>
              <a:r>
                <a:rPr altLang="en-US" lang="zh-CN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75" name="TextBox 47"/>
            <p:cNvSpPr txBox="1">
              <a:spLocks noChangeArrowheads="1"/>
            </p:cNvSpPr>
            <p:nvPr/>
          </p:nvSpPr>
          <p:spPr bwMode="auto">
            <a:xfrm>
              <a:off x="750872" y="1861803"/>
              <a:ext cx="2661106" cy="115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/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拥有国内顶尖的 PPT制作技术、顶级的 PPT设计团队， 坚持精益求精、拒绝平庸的做事精神，帮助您实现美观、精致、严谨、动感的PPT展示效果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2787650" y="2932113"/>
            <a:ext cx="1122363" cy="1122362"/>
            <a:chOff x="2786933" y="2931790"/>
            <a:chExt cx="1122481" cy="1122481"/>
          </a:xfrm>
        </p:grpSpPr>
        <p:grpSp>
          <p:nvGrpSpPr>
            <p:cNvPr id="79" name="组合 85"/>
            <p:cNvGrpSpPr/>
            <p:nvPr/>
          </p:nvGrpSpPr>
          <p:grpSpPr>
            <a:xfrm>
              <a:off x="2786933" y="2931790"/>
              <a:ext cx="1122481" cy="1122481"/>
              <a:chOff x="5485328" y="1193800"/>
              <a:chExt cx="1397000" cy="1397000"/>
            </a:xfrm>
          </p:grpSpPr>
          <p:sp>
            <p:nvSpPr>
              <p:cNvPr id="84" name="椭圆 83"/>
              <p:cNvSpPr/>
              <p:nvPr/>
            </p:nvSpPr>
            <p:spPr bwMode="auto">
              <a:xfrm>
                <a:off x="5485328" y="1193800"/>
                <a:ext cx="1397000" cy="1397000"/>
              </a:xfrm>
              <a:prstGeom prst="ellipse">
                <a:avLst/>
              </a:prstGeom>
              <a:solidFill>
                <a:srgbClr val="009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 bwMode="auto">
              <a:xfrm>
                <a:off x="5522872" y="1266910"/>
                <a:ext cx="1229043" cy="12290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0" name="Group 6"/>
            <p:cNvGrpSpPr>
              <a:grpSpLocks noChangeAspect="1"/>
            </p:cNvGrpSpPr>
            <p:nvPr/>
          </p:nvGrpSpPr>
          <p:grpSpPr>
            <a:xfrm>
              <a:off x="3103282" y="3165053"/>
              <a:ext cx="420182" cy="647307"/>
              <a:chOff x="2731" y="1391"/>
              <a:chExt cx="296" cy="456"/>
            </a:xfrm>
            <a:solidFill>
              <a:srgbClr val="28C2A0"/>
            </a:solidFill>
          </p:grpSpPr>
          <p:sp>
            <p:nvSpPr>
              <p:cNvPr id="81" name="Freeform 7"/>
              <p:cNvSpPr>
                <a:spLocks noEditPoints="1"/>
              </p:cNvSpPr>
              <p:nvPr/>
            </p:nvSpPr>
            <p:spPr bwMode="auto">
              <a:xfrm>
                <a:off x="2731" y="1424"/>
                <a:ext cx="296" cy="423"/>
              </a:xfrm>
              <a:custGeom>
                <a:gdLst>
                  <a:gd fmla="*/ 63 w 125" name="T0"/>
                  <a:gd fmla="*/ 0 h 179" name="T1"/>
                  <a:gd fmla="*/ 80 w 125" name="T2"/>
                  <a:gd fmla="*/ 0 h 179" name="T3"/>
                  <a:gd fmla="*/ 91 w 125" name="T4"/>
                  <a:gd fmla="*/ 4 h 179" name="T5"/>
                  <a:gd fmla="*/ 95 w 125" name="T6"/>
                  <a:gd fmla="*/ 15 h 179" name="T7"/>
                  <a:gd fmla="*/ 95 w 125" name="T8"/>
                  <a:gd fmla="*/ 45 h 179" name="T9"/>
                  <a:gd fmla="*/ 100 w 125" name="T10"/>
                  <a:gd fmla="*/ 45 h 179" name="T11"/>
                  <a:gd fmla="*/ 118 w 125" name="T12"/>
                  <a:gd fmla="*/ 53 h 179" name="T13"/>
                  <a:gd fmla="*/ 118 w 125" name="T14"/>
                  <a:gd fmla="*/ 53 h 179" name="T15"/>
                  <a:gd fmla="*/ 125 w 125" name="T16"/>
                  <a:gd fmla="*/ 71 h 179" name="T17"/>
                  <a:gd fmla="*/ 125 w 125" name="T18"/>
                  <a:gd fmla="*/ 153 h 179" name="T19"/>
                  <a:gd fmla="*/ 118 w 125" name="T20"/>
                  <a:gd fmla="*/ 171 h 179" name="T21"/>
                  <a:gd fmla="*/ 118 w 125" name="T22"/>
                  <a:gd fmla="*/ 171 h 179" name="T23"/>
                  <a:gd fmla="*/ 100 w 125" name="T24"/>
                  <a:gd fmla="*/ 179 h 179" name="T25"/>
                  <a:gd fmla="*/ 63 w 125" name="T26"/>
                  <a:gd fmla="*/ 179 h 179" name="T27"/>
                  <a:gd fmla="*/ 63 w 125" name="T28"/>
                  <a:gd fmla="*/ 169 h 179" name="T29"/>
                  <a:gd fmla="*/ 100 w 125" name="T30"/>
                  <a:gd fmla="*/ 169 h 179" name="T31"/>
                  <a:gd fmla="*/ 110 w 125" name="T32"/>
                  <a:gd fmla="*/ 164 h 179" name="T33"/>
                  <a:gd fmla="*/ 115 w 125" name="T34"/>
                  <a:gd fmla="*/ 153 h 179" name="T35"/>
                  <a:gd fmla="*/ 115 w 125" name="T36"/>
                  <a:gd fmla="*/ 71 h 179" name="T37"/>
                  <a:gd fmla="*/ 110 w 125" name="T38"/>
                  <a:gd fmla="*/ 60 h 179" name="T39"/>
                  <a:gd fmla="*/ 100 w 125" name="T40"/>
                  <a:gd fmla="*/ 56 h 179" name="T41"/>
                  <a:gd fmla="*/ 90 w 125" name="T42"/>
                  <a:gd fmla="*/ 56 h 179" name="T43"/>
                  <a:gd fmla="*/ 85 w 125" name="T44"/>
                  <a:gd fmla="*/ 56 h 179" name="T45"/>
                  <a:gd fmla="*/ 85 w 125" name="T46"/>
                  <a:gd fmla="*/ 50 h 179" name="T47"/>
                  <a:gd fmla="*/ 85 w 125" name="T48"/>
                  <a:gd fmla="*/ 15 h 179" name="T49"/>
                  <a:gd fmla="*/ 83 w 125" name="T50"/>
                  <a:gd fmla="*/ 11 h 179" name="T51"/>
                  <a:gd fmla="*/ 80 w 125" name="T52"/>
                  <a:gd fmla="*/ 10 h 179" name="T53"/>
                  <a:gd fmla="*/ 63 w 125" name="T54"/>
                  <a:gd fmla="*/ 10 h 179" name="T55"/>
                  <a:gd fmla="*/ 63 w 125" name="T56"/>
                  <a:gd fmla="*/ 0 h 179" name="T57"/>
                  <a:gd fmla="*/ 25 w 125" name="T58"/>
                  <a:gd fmla="*/ 45 h 179" name="T59"/>
                  <a:gd fmla="*/ 30 w 125" name="T60"/>
                  <a:gd fmla="*/ 45 h 179" name="T61"/>
                  <a:gd fmla="*/ 30 w 125" name="T62"/>
                  <a:gd fmla="*/ 15 h 179" name="T63"/>
                  <a:gd fmla="*/ 34 w 125" name="T64"/>
                  <a:gd fmla="*/ 4 h 179" name="T65"/>
                  <a:gd fmla="*/ 45 w 125" name="T66"/>
                  <a:gd fmla="*/ 0 h 179" name="T67"/>
                  <a:gd fmla="*/ 63 w 125" name="T68"/>
                  <a:gd fmla="*/ 0 h 179" name="T69"/>
                  <a:gd fmla="*/ 63 w 125" name="T70"/>
                  <a:gd fmla="*/ 10 h 179" name="T71"/>
                  <a:gd fmla="*/ 45 w 125" name="T72"/>
                  <a:gd fmla="*/ 10 h 179" name="T73"/>
                  <a:gd fmla="*/ 42 w 125" name="T74"/>
                  <a:gd fmla="*/ 11 h 179" name="T75"/>
                  <a:gd fmla="*/ 40 w 125" name="T76"/>
                  <a:gd fmla="*/ 15 h 179" name="T77"/>
                  <a:gd fmla="*/ 40 w 125" name="T78"/>
                  <a:gd fmla="*/ 50 h 179" name="T79"/>
                  <a:gd fmla="*/ 40 w 125" name="T80"/>
                  <a:gd fmla="*/ 56 h 179" name="T81"/>
                  <a:gd fmla="*/ 35 w 125" name="T82"/>
                  <a:gd fmla="*/ 56 h 179" name="T83"/>
                  <a:gd fmla="*/ 25 w 125" name="T84"/>
                  <a:gd fmla="*/ 56 h 179" name="T85"/>
                  <a:gd fmla="*/ 15 w 125" name="T86"/>
                  <a:gd fmla="*/ 60 h 179" name="T87"/>
                  <a:gd fmla="*/ 10 w 125" name="T88"/>
                  <a:gd fmla="*/ 71 h 179" name="T89"/>
                  <a:gd fmla="*/ 10 w 125" name="T90"/>
                  <a:gd fmla="*/ 153 h 179" name="T91"/>
                  <a:gd fmla="*/ 15 w 125" name="T92"/>
                  <a:gd fmla="*/ 164 h 179" name="T93"/>
                  <a:gd fmla="*/ 25 w 125" name="T94"/>
                  <a:gd fmla="*/ 169 h 179" name="T95"/>
                  <a:gd fmla="*/ 63 w 125" name="T96"/>
                  <a:gd fmla="*/ 169 h 179" name="T97"/>
                  <a:gd fmla="*/ 63 w 125" name="T98"/>
                  <a:gd fmla="*/ 179 h 179" name="T99"/>
                  <a:gd fmla="*/ 25 w 125" name="T100"/>
                  <a:gd fmla="*/ 179 h 179" name="T101"/>
                  <a:gd fmla="*/ 7 w 125" name="T102"/>
                  <a:gd fmla="*/ 171 h 179" name="T103"/>
                  <a:gd fmla="*/ 7 w 125" name="T104"/>
                  <a:gd fmla="*/ 171 h 179" name="T105"/>
                  <a:gd fmla="*/ 0 w 125" name="T106"/>
                  <a:gd fmla="*/ 153 h 179" name="T107"/>
                  <a:gd fmla="*/ 0 w 125" name="T108"/>
                  <a:gd fmla="*/ 71 h 179" name="T109"/>
                  <a:gd fmla="*/ 7 w 125" name="T110"/>
                  <a:gd fmla="*/ 53 h 179" name="T111"/>
                  <a:gd fmla="*/ 7 w 125" name="T112"/>
                  <a:gd fmla="*/ 53 h 179" name="T113"/>
                  <a:gd fmla="*/ 25 w 125" name="T114"/>
                  <a:gd fmla="*/ 45 h 179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79" w="125">
                    <a:moveTo>
                      <a:pt x="63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4" y="0"/>
                      <a:pt x="88" y="1"/>
                      <a:pt x="91" y="4"/>
                    </a:cubicBezTo>
                    <a:cubicBezTo>
                      <a:pt x="93" y="7"/>
                      <a:pt x="95" y="11"/>
                      <a:pt x="95" y="1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07" y="45"/>
                      <a:pt x="113" y="48"/>
                      <a:pt x="118" y="53"/>
                    </a:cubicBezTo>
                    <a:cubicBezTo>
                      <a:pt x="118" y="53"/>
                      <a:pt x="118" y="53"/>
                      <a:pt x="118" y="53"/>
                    </a:cubicBezTo>
                    <a:cubicBezTo>
                      <a:pt x="122" y="57"/>
                      <a:pt x="125" y="64"/>
                      <a:pt x="125" y="71"/>
                    </a:cubicBezTo>
                    <a:cubicBezTo>
                      <a:pt x="125" y="153"/>
                      <a:pt x="125" y="153"/>
                      <a:pt x="125" y="153"/>
                    </a:cubicBezTo>
                    <a:cubicBezTo>
                      <a:pt x="125" y="160"/>
                      <a:pt x="122" y="167"/>
                      <a:pt x="118" y="171"/>
                    </a:cubicBezTo>
                    <a:cubicBezTo>
                      <a:pt x="118" y="171"/>
                      <a:pt x="118" y="171"/>
                      <a:pt x="118" y="171"/>
                    </a:cubicBezTo>
                    <a:cubicBezTo>
                      <a:pt x="113" y="176"/>
                      <a:pt x="107" y="179"/>
                      <a:pt x="100" y="179"/>
                    </a:cubicBezTo>
                    <a:cubicBezTo>
                      <a:pt x="63" y="179"/>
                      <a:pt x="63" y="179"/>
                      <a:pt x="63" y="179"/>
                    </a:cubicBezTo>
                    <a:cubicBezTo>
                      <a:pt x="63" y="169"/>
                      <a:pt x="63" y="169"/>
                      <a:pt x="63" y="169"/>
                    </a:cubicBezTo>
                    <a:cubicBezTo>
                      <a:pt x="100" y="169"/>
                      <a:pt x="100" y="169"/>
                      <a:pt x="100" y="169"/>
                    </a:cubicBezTo>
                    <a:cubicBezTo>
                      <a:pt x="104" y="169"/>
                      <a:pt x="108" y="167"/>
                      <a:pt x="110" y="164"/>
                    </a:cubicBezTo>
                    <a:cubicBezTo>
                      <a:pt x="113" y="161"/>
                      <a:pt x="115" y="158"/>
                      <a:pt x="115" y="153"/>
                    </a:cubicBezTo>
                    <a:cubicBezTo>
                      <a:pt x="115" y="71"/>
                      <a:pt x="115" y="71"/>
                      <a:pt x="115" y="71"/>
                    </a:cubicBezTo>
                    <a:cubicBezTo>
                      <a:pt x="115" y="67"/>
                      <a:pt x="113" y="63"/>
                      <a:pt x="110" y="60"/>
                    </a:cubicBezTo>
                    <a:cubicBezTo>
                      <a:pt x="108" y="57"/>
                      <a:pt x="104" y="56"/>
                      <a:pt x="100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3"/>
                      <a:pt x="84" y="12"/>
                      <a:pt x="83" y="11"/>
                    </a:cubicBezTo>
                    <a:cubicBezTo>
                      <a:pt x="82" y="11"/>
                      <a:pt x="81" y="10"/>
                      <a:pt x="80" y="10"/>
                    </a:cubicBezTo>
                    <a:cubicBezTo>
                      <a:pt x="63" y="10"/>
                      <a:pt x="63" y="10"/>
                      <a:pt x="63" y="10"/>
                    </a:cubicBezTo>
                    <a:lnTo>
                      <a:pt x="63" y="0"/>
                    </a:lnTo>
                    <a:close/>
                    <a:moveTo>
                      <a:pt x="25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1"/>
                      <a:pt x="32" y="7"/>
                      <a:pt x="34" y="4"/>
                    </a:cubicBezTo>
                    <a:cubicBezTo>
                      <a:pt x="37" y="1"/>
                      <a:pt x="41" y="0"/>
                      <a:pt x="45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3" y="11"/>
                      <a:pt x="42" y="11"/>
                    </a:cubicBezTo>
                    <a:cubicBezTo>
                      <a:pt x="41" y="12"/>
                      <a:pt x="40" y="13"/>
                      <a:pt x="40" y="15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1" y="56"/>
                      <a:pt x="17" y="57"/>
                      <a:pt x="15" y="60"/>
                    </a:cubicBezTo>
                    <a:cubicBezTo>
                      <a:pt x="12" y="63"/>
                      <a:pt x="10" y="67"/>
                      <a:pt x="10" y="71"/>
                    </a:cubicBezTo>
                    <a:cubicBezTo>
                      <a:pt x="10" y="153"/>
                      <a:pt x="10" y="153"/>
                      <a:pt x="10" y="153"/>
                    </a:cubicBezTo>
                    <a:cubicBezTo>
                      <a:pt x="10" y="158"/>
                      <a:pt x="12" y="161"/>
                      <a:pt x="15" y="164"/>
                    </a:cubicBezTo>
                    <a:cubicBezTo>
                      <a:pt x="17" y="167"/>
                      <a:pt x="21" y="169"/>
                      <a:pt x="25" y="169"/>
                    </a:cubicBezTo>
                    <a:cubicBezTo>
                      <a:pt x="63" y="169"/>
                      <a:pt x="63" y="169"/>
                      <a:pt x="63" y="169"/>
                    </a:cubicBezTo>
                    <a:cubicBezTo>
                      <a:pt x="63" y="179"/>
                      <a:pt x="63" y="179"/>
                      <a:pt x="63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18" y="179"/>
                      <a:pt x="12" y="176"/>
                      <a:pt x="7" y="171"/>
                    </a:cubicBezTo>
                    <a:cubicBezTo>
                      <a:pt x="7" y="171"/>
                      <a:pt x="7" y="171"/>
                      <a:pt x="7" y="171"/>
                    </a:cubicBezTo>
                    <a:cubicBezTo>
                      <a:pt x="3" y="167"/>
                      <a:pt x="0" y="160"/>
                      <a:pt x="0" y="153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4"/>
                      <a:pt x="3" y="57"/>
                      <a:pt x="7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12" y="48"/>
                      <a:pt x="18" y="45"/>
                      <a:pt x="25" y="45"/>
                    </a:cubicBezTo>
                    <a:close/>
                  </a:path>
                </a:pathLst>
              </a:custGeom>
              <a:solidFill>
                <a:srgbClr val="009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2" name="Freeform 8"/>
              <p:cNvSpPr/>
              <p:nvPr/>
            </p:nvSpPr>
            <p:spPr bwMode="auto">
              <a:xfrm>
                <a:off x="2762" y="1665"/>
                <a:ext cx="234" cy="151"/>
              </a:xfrm>
              <a:custGeom>
                <a:gdLst>
                  <a:gd fmla="*/ 99 w 99" name="T0"/>
                  <a:gd fmla="*/ 0 h 64" name="T1"/>
                  <a:gd fmla="*/ 99 w 99" name="T2"/>
                  <a:gd fmla="*/ 48 h 64" name="T3"/>
                  <a:gd fmla="*/ 82 w 99" name="T4"/>
                  <a:gd fmla="*/ 64 h 64" name="T5"/>
                  <a:gd fmla="*/ 18 w 99" name="T6"/>
                  <a:gd fmla="*/ 64 h 64" name="T7"/>
                  <a:gd fmla="*/ 0 w 99" name="T8"/>
                  <a:gd fmla="*/ 48 h 64" name="T9"/>
                  <a:gd fmla="*/ 0 w 99" name="T10"/>
                  <a:gd fmla="*/ 0 h 64" name="T11"/>
                  <a:gd fmla="*/ 99 w 99" name="T12"/>
                  <a:gd fmla="*/ 0 h 6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4" w="99">
                    <a:moveTo>
                      <a:pt x="99" y="0"/>
                    </a:moveTo>
                    <a:cubicBezTo>
                      <a:pt x="99" y="48"/>
                      <a:pt x="99" y="48"/>
                      <a:pt x="99" y="48"/>
                    </a:cubicBezTo>
                    <a:cubicBezTo>
                      <a:pt x="99" y="57"/>
                      <a:pt x="91" y="64"/>
                      <a:pt x="82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8" y="64"/>
                      <a:pt x="0" y="57"/>
                      <a:pt x="0" y="4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" y="0"/>
                      <a:pt x="71" y="0"/>
                      <a:pt x="99" y="0"/>
                    </a:cubicBezTo>
                    <a:close/>
                  </a:path>
                </a:pathLst>
              </a:custGeom>
              <a:solidFill>
                <a:srgbClr val="009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3" name="Freeform 9"/>
              <p:cNvSpPr/>
              <p:nvPr/>
            </p:nvSpPr>
            <p:spPr bwMode="auto">
              <a:xfrm>
                <a:off x="2790" y="1391"/>
                <a:ext cx="177" cy="116"/>
              </a:xfrm>
              <a:custGeom>
                <a:gdLst>
                  <a:gd fmla="*/ 75 w 75" name="T0"/>
                  <a:gd fmla="*/ 49 h 49" name="T1"/>
                  <a:gd fmla="*/ 75 w 75" name="T2"/>
                  <a:gd fmla="*/ 12 h 49" name="T3"/>
                  <a:gd fmla="*/ 62 w 75" name="T4"/>
                  <a:gd fmla="*/ 0 h 49" name="T5"/>
                  <a:gd fmla="*/ 13 w 75" name="T6"/>
                  <a:gd fmla="*/ 0 h 49" name="T7"/>
                  <a:gd fmla="*/ 0 w 75" name="T8"/>
                  <a:gd fmla="*/ 12 h 49" name="T9"/>
                  <a:gd fmla="*/ 0 w 75" name="T10"/>
                  <a:gd fmla="*/ 49 h 49" name="T11"/>
                  <a:gd fmla="*/ 75 w 75" name="T12"/>
                  <a:gd fmla="*/ 49 h 4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9" w="75">
                    <a:moveTo>
                      <a:pt x="75" y="49"/>
                    </a:move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6"/>
                      <a:pt x="69" y="0"/>
                      <a:pt x="6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7" y="49"/>
                      <a:pt x="54" y="49"/>
                      <a:pt x="75" y="49"/>
                    </a:cubicBezTo>
                    <a:close/>
                  </a:path>
                </a:pathLst>
              </a:custGeom>
              <a:solidFill>
                <a:srgbClr val="009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pic>
        <p:nvPicPr>
          <p:cNvPr descr="C:\Users\Administrator\Desktop\3.png" id="86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11812" y="2071688"/>
            <a:ext cx="3279700" cy="30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315374981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小星星星星星星星\星.素材\shutterstock收费图片\8.医药医疗卫生健康\shutterstock_94675048.jpg" id="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8558"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64"/>
          <p:cNvSpPr txBox="1">
            <a:spLocks noChangeArrowheads="1"/>
          </p:cNvSpPr>
          <p:nvPr/>
        </p:nvSpPr>
        <p:spPr bwMode="auto">
          <a:xfrm>
            <a:off x="4394076" y="1929656"/>
            <a:ext cx="352839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en-US" b="1" lang="zh-CN" smtClean="0" sz="2800">
                <a:solidFill>
                  <a:srgbClr val="009BD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用心呵护您的健康</a:t>
            </a:r>
          </a:p>
        </p:txBody>
      </p:sp>
    </p:spTree>
    <p:extLst>
      <p:ext uri="{BB962C8B-B14F-4D97-AF65-F5344CB8AC3E}">
        <p14:creationId val="423176804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7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7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mph" presetID="6" presetSubtype="0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dur="3500" fill="hold" id="13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小星星星星星星星\星.素材\shutterstock收费图片\8.医药医疗卫生健康\shutterstock_58425190.jpg" id="2" name="Picture 13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 radius="33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5683"/>
          <a:stretch>
            <a:fillRect/>
          </a:stretch>
        </p:blipFill>
        <p:spPr bwMode="auto">
          <a:xfrm>
            <a:off x="0" y="0"/>
            <a:ext cx="9150216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1851670"/>
            <a:ext cx="9150216" cy="1440160"/>
          </a:xfrm>
          <a:prstGeom prst="rect">
            <a:avLst/>
          </a:prstGeom>
          <a:solidFill>
            <a:srgbClr val="002060">
              <a:alpha val="17000"/>
            </a:srgbClr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2564284" y="2187029"/>
            <a:ext cx="3890061" cy="769441"/>
            <a:chOff x="2615084" y="2187029"/>
            <a:chExt cx="3890061" cy="769441"/>
          </a:xfrm>
        </p:grpSpPr>
        <p:sp>
          <p:nvSpPr>
            <p:cNvPr id="4" name="TextBox 3"/>
            <p:cNvSpPr txBox="1"/>
            <p:nvPr/>
          </p:nvSpPr>
          <p:spPr>
            <a:xfrm>
              <a:off x="2645071" y="2187029"/>
              <a:ext cx="3860074" cy="1432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4400">
                  <a:solidFill>
                    <a:srgbClr val="00206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THANK YOU!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15084" y="2187029"/>
              <a:ext cx="3860074" cy="1432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THANK YOU!</a:t>
              </a:r>
            </a:p>
          </p:txBody>
        </p:sp>
      </p:grpSp>
    </p:spTree>
    <p:extLst>
      <p:ext uri="{BB962C8B-B14F-4D97-AF65-F5344CB8AC3E}">
        <p14:creationId val="3237348693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小星星星星星星星\星.素材\shutterstock收费图片\8.医药医疗卫生健康\shutterstock_58425190.jpg" id="82" name="Picture 13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 radius="33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-5020096"/>
            <a:ext cx="9150216" cy="61001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30672" y="-5167"/>
            <a:ext cx="4325205" cy="5165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284184" y="217443"/>
            <a:ext cx="2747980" cy="769441"/>
            <a:chOff x="284184" y="217443"/>
            <a:chExt cx="2747980" cy="769441"/>
          </a:xfrm>
        </p:grpSpPr>
        <p:grpSp>
          <p:nvGrpSpPr>
            <p:cNvPr id="6" name="组合 5"/>
            <p:cNvGrpSpPr/>
            <p:nvPr/>
          </p:nvGrpSpPr>
          <p:grpSpPr>
            <a:xfrm>
              <a:off x="312741" y="217443"/>
              <a:ext cx="2719423" cy="769441"/>
              <a:chOff x="202989" y="195486"/>
              <a:chExt cx="2719423" cy="76944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02989" y="195486"/>
                <a:ext cx="1488691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 sz="4400">
                    <a:solidFill>
                      <a:srgbClr val="00206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目录</a:t>
                </a:r>
              </a:p>
            </p:txBody>
          </p:sp>
          <p:sp>
            <p:nvSpPr>
              <p:cNvPr id="5" name="矩形 4"/>
              <p:cNvSpPr/>
              <p:nvPr/>
            </p:nvSpPr>
            <p:spPr bwMode="auto">
              <a:xfrm>
                <a:off x="1403648" y="573881"/>
                <a:ext cx="1518764" cy="30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mtClean="0" spc="200" sz="1400">
                    <a:solidFill>
                      <a:srgbClr val="002060"/>
                    </a:solidFill>
                    <a:latin charset="-122" panose="02000000000000000000" pitchFamily="2" typeface="张海山锐线体2.0"/>
                    <a:ea charset="-122" panose="02000000000000000000" pitchFamily="2" typeface="张海山锐线体2.0"/>
                  </a:rPr>
                  <a:t>/ CONTENTS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84184" y="217443"/>
              <a:ext cx="2719423" cy="769441"/>
              <a:chOff x="202989" y="195486"/>
              <a:chExt cx="2719423" cy="76944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02989" y="195486"/>
                <a:ext cx="1488691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 sz="4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目录</a:t>
                </a:r>
              </a:p>
            </p:txBody>
          </p:sp>
          <p:sp>
            <p:nvSpPr>
              <p:cNvPr id="9" name="矩形 8"/>
              <p:cNvSpPr/>
              <p:nvPr/>
            </p:nvSpPr>
            <p:spPr bwMode="auto">
              <a:xfrm>
                <a:off x="1403648" y="573881"/>
                <a:ext cx="1518764" cy="30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mtClean="0" spc="200" sz="1400">
                    <a:solidFill>
                      <a:schemeClr val="bg1"/>
                    </a:solidFill>
                    <a:latin charset="-122" panose="02000000000000000000" pitchFamily="2" typeface="张海山锐线体2.0"/>
                    <a:ea charset="-122" panose="02000000000000000000" pitchFamily="2" typeface="张海山锐线体2.0"/>
                  </a:rPr>
                  <a:t>/ CONTENTS</a:t>
                </a:r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471842" y="1805849"/>
            <a:ext cx="4447498" cy="369332"/>
            <a:chOff x="362090" y="1607539"/>
            <a:chExt cx="4447498" cy="369332"/>
          </a:xfrm>
        </p:grpSpPr>
        <p:grpSp>
          <p:nvGrpSpPr>
            <p:cNvPr id="83" name="组合 82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87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85" name="TextBox 84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1" spc="300" sz="2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0" lang="zh-CN" smtClean="0" sz="18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点击添加标题</a:t>
                </a: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2437452" y="1745666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pc="200" sz="7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471842" y="2254600"/>
            <a:ext cx="4447498" cy="369332"/>
            <a:chOff x="362090" y="1607539"/>
            <a:chExt cx="4447498" cy="369332"/>
          </a:xfrm>
        </p:grpSpPr>
        <p:grpSp>
          <p:nvGrpSpPr>
            <p:cNvPr id="97" name="组合 96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101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99" name="TextBox 98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1" spc="300" sz="2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0" lang="zh-CN" smtClean="0" sz="1800">
                    <a:solidFill>
                      <a:schemeClr val="bg1">
                        <a:lumMod val="75000"/>
                      </a:schemeClr>
                    </a:solidFill>
                  </a:rPr>
                  <a:t>点击添加标题</a:t>
                </a: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2437452" y="1745666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110" name="组合 109"/>
          <p:cNvGrpSpPr/>
          <p:nvPr/>
        </p:nvGrpSpPr>
        <p:grpSpPr>
          <a:xfrm>
            <a:off x="471842" y="2703351"/>
            <a:ext cx="4447498" cy="369332"/>
            <a:chOff x="362090" y="1607539"/>
            <a:chExt cx="4447498" cy="369332"/>
          </a:xfrm>
        </p:grpSpPr>
        <p:grpSp>
          <p:nvGrpSpPr>
            <p:cNvPr id="111" name="组合 110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115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113" name="TextBox 112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spc="300"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/>
                  <a:t>点击添加标题</a:t>
                </a:r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2437452" y="1745666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124" name="组合 123"/>
          <p:cNvGrpSpPr/>
          <p:nvPr/>
        </p:nvGrpSpPr>
        <p:grpSpPr>
          <a:xfrm>
            <a:off x="471842" y="3152102"/>
            <a:ext cx="4447498" cy="369332"/>
            <a:chOff x="362090" y="1607539"/>
            <a:chExt cx="4447498" cy="369332"/>
          </a:xfrm>
        </p:grpSpPr>
        <p:grpSp>
          <p:nvGrpSpPr>
            <p:cNvPr id="125" name="组合 124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129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26" name="组合 125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127" name="TextBox 126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spc="300"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/>
                  <a:t>点击添加标题</a:t>
                </a: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2437452" y="1745665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138" name="组合 137"/>
          <p:cNvGrpSpPr/>
          <p:nvPr/>
        </p:nvGrpSpPr>
        <p:grpSpPr>
          <a:xfrm>
            <a:off x="471842" y="3600852"/>
            <a:ext cx="4447498" cy="369332"/>
            <a:chOff x="362090" y="1607539"/>
            <a:chExt cx="4447498" cy="369332"/>
          </a:xfrm>
        </p:grpSpPr>
        <p:grpSp>
          <p:nvGrpSpPr>
            <p:cNvPr id="139" name="组合 138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143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141" name="TextBox 140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spc="300"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/>
                  <a:t>点击添加标题</a:t>
                </a:r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2437452" y="1745665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</p:spTree>
    <p:extLst>
      <p:ext uri="{BB962C8B-B14F-4D97-AF65-F5344CB8AC3E}">
        <p14:creationId val="336400960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小星星星星星星星\星.素材\shutterstock收费图片\8.医药医疗卫生健康\shutterstock_88809937.jpg" id="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0849" r="56017"/>
          <a:stretch>
            <a:fillRect/>
          </a:stretch>
        </p:blipFill>
        <p:spPr bwMode="auto">
          <a:xfrm>
            <a:off x="-3424" y="0"/>
            <a:ext cx="9147423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Personal\Desktop\未标题-2.pn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5576" y="781636"/>
            <a:ext cx="2574168" cy="436027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3635896" y="0"/>
            <a:ext cx="5508104" cy="5153314"/>
          </a:xfrm>
          <a:prstGeom prst="rect">
            <a:avLst/>
          </a:prstGeom>
          <a:gradFill>
            <a:gsLst>
              <a:gs pos="0">
                <a:srgbClr val="3F92C6"/>
              </a:gs>
              <a:gs pos="37000">
                <a:srgbClr val="3F92C6">
                  <a:alpha val="69804"/>
                </a:srgbClr>
              </a:gs>
              <a:gs pos="100000">
                <a:srgbClr val="0066BB">
                  <a:alpha val="5000"/>
                </a:srgbClr>
              </a:gs>
            </a:gsLst>
            <a:lin ang="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4232539" y="843558"/>
            <a:ext cx="3336458" cy="3576667"/>
            <a:chOff x="4232539" y="843558"/>
            <a:chExt cx="3336458" cy="3576667"/>
          </a:xfrm>
        </p:grpSpPr>
        <p:sp>
          <p:nvSpPr>
            <p:cNvPr id="11" name="TextBox 10"/>
            <p:cNvSpPr txBox="1"/>
            <p:nvPr/>
          </p:nvSpPr>
          <p:spPr>
            <a:xfrm flipH="1">
              <a:off x="4283968" y="843558"/>
              <a:ext cx="1638896" cy="51816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工作概况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357105" y="1477116"/>
              <a:ext cx="3211892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37000">
                    <a:schemeClr val="bg1">
                      <a:alpha val="70000"/>
                    </a:schemeClr>
                  </a:gs>
                  <a:gs pos="100000">
                    <a:schemeClr val="bg1">
                      <a:alpha val="5000"/>
                    </a:schemeClr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4232539" y="1588681"/>
              <a:ext cx="3285029" cy="2804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just" indent="-171450" marL="171450">
                <a:lnSpc>
                  <a:spcPct val="150000"/>
                </a:lnSpc>
                <a:spcBef>
                  <a:spcPts val="600"/>
                </a:spcBef>
                <a:buFont charset="0" panose="020b0604020202020204" pitchFamily="34" typeface="Arial"/>
                <a:buChar char="•"/>
              </a:pPr>
              <a:r>
                <a:rPr altLang="zh-CN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拥有国内顶尖的PPT制作技术、顶级的PPT设计团队，坚持精益求精、拒绝平庸的做事精神</a:t>
              </a:r>
            </a:p>
            <a:p>
              <a:pPr algn="just" indent="-171450" marL="171450">
                <a:lnSpc>
                  <a:spcPct val="150000"/>
                </a:lnSpc>
                <a:spcBef>
                  <a:spcPts val="600"/>
                </a:spcBef>
                <a:buFont charset="0" panose="020b0604020202020204" pitchFamily="34" typeface="Arial"/>
                <a:buChar char="•"/>
              </a:pPr>
              <a:r>
                <a:rPr altLang="zh-CN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帮助您实现美观、精致、严谨、动感的PPT展示效果</a:t>
              </a:r>
            </a:p>
            <a:p>
              <a:pPr algn="just" indent="-171450" marL="171450">
                <a:lnSpc>
                  <a:spcPct val="150000"/>
                </a:lnSpc>
                <a:spcBef>
                  <a:spcPts val="600"/>
                </a:spcBef>
                <a:buFont charset="0" panose="020b0604020202020204" pitchFamily="34" typeface="Arial"/>
                <a:buChar char="•"/>
              </a:pPr>
              <a:r>
                <a:rPr altLang="zh-CN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拥有国内顶尖的PPT制作技术、顶级的PPT设计团队，坚持精益求精、拒绝平庸的做事精神</a:t>
              </a:r>
            </a:p>
          </p:txBody>
        </p:sp>
      </p:grpSp>
    </p:spTree>
    <p:extLst>
      <p:ext uri="{BB962C8B-B14F-4D97-AF65-F5344CB8AC3E}">
        <p14:creationId val="291382586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1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1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/>
          <p:cNvSpPr/>
          <p:nvPr/>
        </p:nvSpPr>
        <p:spPr>
          <a:xfrm>
            <a:off x="3695610" y="1204931"/>
            <a:ext cx="1673451" cy="1538317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5425619" y="1204931"/>
            <a:ext cx="1673451" cy="1538317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7155628" y="1204931"/>
            <a:ext cx="1673451" cy="1538317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1965601" y="1204931"/>
            <a:ext cx="1673451" cy="1538317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235592" y="1204931"/>
            <a:ext cx="1673451" cy="1538317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314300" y="2277444"/>
            <a:ext cx="1516044" cy="22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900">
                <a:solidFill>
                  <a:schemeClr val="bg1"/>
                </a:solidFill>
                <a:latin charset="0" panose="020b0502020104020203" pitchFamily="34" typeface="Gill Sans MT"/>
                <a:ea charset="-128" panose="02020800000000000000" pitchFamily="18" typeface="Kozuka Mincho Pr6N B"/>
              </a:rPr>
              <a:t> CLICK TO ADD TITLE</a:t>
            </a:r>
          </a:p>
        </p:txBody>
      </p:sp>
      <p:sp>
        <p:nvSpPr>
          <p:cNvPr id="9" name="矩形 8"/>
          <p:cNvSpPr/>
          <p:nvPr/>
        </p:nvSpPr>
        <p:spPr>
          <a:xfrm>
            <a:off x="2044308" y="2277444"/>
            <a:ext cx="1516044" cy="22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900">
                <a:solidFill>
                  <a:schemeClr val="bg1"/>
                </a:solidFill>
                <a:latin charset="0" panose="020b0502020104020203" pitchFamily="34" typeface="Gill Sans MT"/>
                <a:ea charset="-128" panose="02020800000000000000" pitchFamily="18" typeface="Kozuka Mincho Pr6N B"/>
              </a:rPr>
              <a:t> CLICK TO ADD TITLE</a:t>
            </a:r>
          </a:p>
        </p:txBody>
      </p:sp>
      <p:sp>
        <p:nvSpPr>
          <p:cNvPr id="10" name="矩形 9"/>
          <p:cNvSpPr/>
          <p:nvPr/>
        </p:nvSpPr>
        <p:spPr>
          <a:xfrm>
            <a:off x="3774316" y="2277444"/>
            <a:ext cx="1516044" cy="22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900">
                <a:solidFill>
                  <a:schemeClr val="bg1"/>
                </a:solidFill>
                <a:latin charset="0" panose="020b0502020104020203" pitchFamily="34" typeface="Gill Sans MT"/>
                <a:ea charset="-128" panose="02020800000000000000" pitchFamily="18" typeface="Kozuka Mincho Pr6N B"/>
              </a:rPr>
              <a:t> CLICK TO ADD TITLE</a:t>
            </a:r>
          </a:p>
        </p:txBody>
      </p:sp>
      <p:sp>
        <p:nvSpPr>
          <p:cNvPr id="11" name="矩形 10"/>
          <p:cNvSpPr/>
          <p:nvPr/>
        </p:nvSpPr>
        <p:spPr>
          <a:xfrm>
            <a:off x="5504324" y="2277444"/>
            <a:ext cx="1516044" cy="22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900">
                <a:solidFill>
                  <a:schemeClr val="bg1"/>
                </a:solidFill>
                <a:latin charset="0" panose="020b0502020104020203" pitchFamily="34" typeface="Gill Sans MT"/>
                <a:ea charset="-128" panose="02020800000000000000" pitchFamily="18" typeface="Kozuka Mincho Pr6N B"/>
              </a:rPr>
              <a:t> CLICK TO ADD TITLE</a:t>
            </a:r>
          </a:p>
        </p:txBody>
      </p:sp>
      <p:sp>
        <p:nvSpPr>
          <p:cNvPr id="12" name="矩形 11"/>
          <p:cNvSpPr/>
          <p:nvPr/>
        </p:nvSpPr>
        <p:spPr>
          <a:xfrm>
            <a:off x="7234331" y="2277444"/>
            <a:ext cx="1516044" cy="22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900">
                <a:solidFill>
                  <a:schemeClr val="bg1"/>
                </a:solidFill>
                <a:latin charset="0" panose="020b0502020104020203" pitchFamily="34" typeface="Gill Sans MT"/>
                <a:ea charset="-128" panose="02020800000000000000" pitchFamily="18" typeface="Kozuka Mincho Pr6N B"/>
              </a:rPr>
              <a:t> CLICK TO ADD TITLE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07019" y="2931790"/>
            <a:ext cx="8614573" cy="914400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zh-CN"/>
            </a:defPPr>
            <a:lvl1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pc="200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lang="zh-CN" sz="1200">
                <a:solidFill>
                  <a:schemeClr val="tx1">
                    <a:lumMod val="95000"/>
                    <a:lumOff val="5000"/>
                  </a:schemeClr>
                </a:solidFill>
              </a:rPr>
              <a:t>上海锐普广告有限公司是中国第一家精品PPT设计机构。拥有国内顶尖的PPT制作技术、顶级的PPT设计团队，坚持精益求精、拒绝平庸的做事精神，帮助您实现美观、精致、严谨、动感的PPT展示效果，让您的PPT创造卓越价值。</a:t>
            </a:r>
          </a:p>
        </p:txBody>
      </p:sp>
      <p:sp>
        <p:nvSpPr>
          <p:cNvPr id="18" name="矩形 18"/>
          <p:cNvSpPr>
            <a:spLocks noChangeArrowheads="1"/>
          </p:cNvSpPr>
          <p:nvPr/>
        </p:nvSpPr>
        <p:spPr bwMode="auto">
          <a:xfrm>
            <a:off x="213174" y="3769411"/>
            <a:ext cx="8722739" cy="84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1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</a:rPr>
              <a:t>RAPIDPPT, the leader of professional PPT designer in China. 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1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</a:rPr>
              <a:t>5years of making professional PPT, 500 case studies for the classical PPT, make sure you will be satisfied. ……RAPIDPPT differs from the traditional production model, and create a new PPT experience.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152398" y="85874"/>
            <a:ext cx="2907434" cy="3962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152399" y="405165"/>
            <a:ext cx="211534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12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TO ADD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0"/>
            <a:ext cx="144016" cy="627534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Freeform 154"/>
          <p:cNvSpPr>
            <a:spLocks noEditPoints="1"/>
          </p:cNvSpPr>
          <p:nvPr/>
        </p:nvSpPr>
        <p:spPr bwMode="auto">
          <a:xfrm>
            <a:off x="682206" y="1602329"/>
            <a:ext cx="722166" cy="609381"/>
          </a:xfrm>
          <a:custGeom>
            <a:gdLst>
              <a:gd fmla="*/ 48 w 51" name="T0"/>
              <a:gd fmla="*/ 12 h 43" name="T1"/>
              <a:gd fmla="*/ 46 w 51" name="T2"/>
              <a:gd fmla="*/ 8 h 43" name="T3"/>
              <a:gd fmla="*/ 34 w 51" name="T4"/>
              <a:gd fmla="*/ 1 h 43" name="T5"/>
              <a:gd fmla="*/ 30 w 51" name="T6"/>
              <a:gd fmla="*/ 1 h 43" name="T7"/>
              <a:gd fmla="*/ 22 w 51" name="T8"/>
              <a:gd fmla="*/ 1 h 43" name="T9"/>
              <a:gd fmla="*/ 12 w 51" name="T10"/>
              <a:gd fmla="*/ 2 h 43" name="T11"/>
              <a:gd fmla="*/ 2 w 51" name="T12"/>
              <a:gd fmla="*/ 12 h 43" name="T13"/>
              <a:gd fmla="*/ 2 w 51" name="T14"/>
              <a:gd fmla="*/ 20 h 43" name="T15"/>
              <a:gd fmla="*/ 7 w 51" name="T16"/>
              <a:gd fmla="*/ 28 h 43" name="T17"/>
              <a:gd fmla="*/ 17 w 51" name="T18"/>
              <a:gd fmla="*/ 36 h 43" name="T19"/>
              <a:gd fmla="*/ 22 w 51" name="T20"/>
              <a:gd fmla="*/ 36 h 43" name="T21"/>
              <a:gd fmla="*/ 28 w 51" name="T22"/>
              <a:gd fmla="*/ 43 h 43" name="T23"/>
              <a:gd fmla="*/ 36 w 51" name="T24"/>
              <a:gd fmla="*/ 40 h 43" name="T25"/>
              <a:gd fmla="*/ 49 w 51" name="T26"/>
              <a:gd fmla="*/ 29 h 43" name="T27"/>
              <a:gd fmla="*/ 22 w 51" name="T28"/>
              <a:gd fmla="*/ 31 h 43" name="T29"/>
              <a:gd fmla="*/ 29 w 51" name="T30"/>
              <a:gd fmla="*/ 28 h 43" name="T31"/>
              <a:gd fmla="*/ 24 w 51" name="T32"/>
              <a:gd fmla="*/ 33 h 43" name="T33"/>
              <a:gd fmla="*/ 46 w 51" name="T34"/>
              <a:gd fmla="*/ 27 h 43" name="T35"/>
              <a:gd fmla="*/ 35 w 51" name="T36"/>
              <a:gd fmla="*/ 30 h 43" name="T37"/>
              <a:gd fmla="*/ 34 w 51" name="T38"/>
              <a:gd fmla="*/ 28 h 43" name="T39"/>
              <a:gd fmla="*/ 35 w 51" name="T40"/>
              <a:gd fmla="*/ 23 h 43" name="T41"/>
              <a:gd fmla="*/ 32 w 51" name="T42"/>
              <a:gd fmla="*/ 18 h 43" name="T43"/>
              <a:gd fmla="*/ 29 w 51" name="T44"/>
              <a:gd fmla="*/ 19 h 43" name="T45"/>
              <a:gd fmla="*/ 26 w 51" name="T46"/>
              <a:gd fmla="*/ 26 h 43" name="T47"/>
              <a:gd fmla="*/ 19 w 51" name="T48"/>
              <a:gd fmla="*/ 31 h 43" name="T49"/>
              <a:gd fmla="*/ 16 w 51" name="T50"/>
              <a:gd fmla="*/ 31 h 43" name="T51"/>
              <a:gd fmla="*/ 14 w 51" name="T52"/>
              <a:gd fmla="*/ 28 h 43" name="T53"/>
              <a:gd fmla="*/ 14 w 51" name="T54"/>
              <a:gd fmla="*/ 24 h 43" name="T55"/>
              <a:gd fmla="*/ 13 w 51" name="T56"/>
              <a:gd fmla="*/ 20 h 43" name="T57"/>
              <a:gd fmla="*/ 10 w 51" name="T58"/>
              <a:gd fmla="*/ 23 h 43" name="T59"/>
              <a:gd fmla="*/ 7 w 51" name="T60"/>
              <a:gd fmla="*/ 23 h 43" name="T61"/>
              <a:gd fmla="*/ 4 w 51" name="T62"/>
              <a:gd fmla="*/ 15 h 43" name="T63"/>
              <a:gd fmla="*/ 13 w 51" name="T64"/>
              <a:gd fmla="*/ 11 h 43" name="T65"/>
              <a:gd fmla="*/ 6 w 51" name="T66"/>
              <a:gd fmla="*/ 11 h 43" name="T67"/>
              <a:gd fmla="*/ 12 w 51" name="T68"/>
              <a:gd fmla="*/ 6 h 43" name="T69"/>
              <a:gd fmla="*/ 20 w 51" name="T70"/>
              <a:gd fmla="*/ 4 h 43" name="T71"/>
              <a:gd fmla="*/ 22 w 51" name="T72"/>
              <a:gd fmla="*/ 5 h 43" name="T73"/>
              <a:gd fmla="*/ 23 w 51" name="T74"/>
              <a:gd fmla="*/ 9 h 43" name="T75"/>
              <a:gd fmla="*/ 15 w 51" name="T76"/>
              <a:gd fmla="*/ 15 h 43" name="T77"/>
              <a:gd fmla="*/ 20 w 51" name="T78"/>
              <a:gd fmla="*/ 14 h 43" name="T79"/>
              <a:gd fmla="*/ 22 w 51" name="T80"/>
              <a:gd fmla="*/ 18 h 43" name="T81"/>
              <a:gd fmla="*/ 23 w 51" name="T82"/>
              <a:gd fmla="*/ 15 h 43" name="T83"/>
              <a:gd fmla="*/ 23 w 51" name="T84"/>
              <a:gd fmla="*/ 12 h 43" name="T85"/>
              <a:gd fmla="*/ 26 w 51" name="T86"/>
              <a:gd fmla="*/ 10 h 43" name="T87"/>
              <a:gd fmla="*/ 25 w 51" name="T88"/>
              <a:gd fmla="*/ 4 h 43" name="T89"/>
              <a:gd fmla="*/ 29 w 51" name="T90"/>
              <a:gd fmla="*/ 5 h 43" name="T91"/>
              <a:gd fmla="*/ 37 w 51" name="T92"/>
              <a:gd fmla="*/ 6 h 43" name="T93"/>
              <a:gd fmla="*/ 43 w 51" name="T94"/>
              <a:gd fmla="*/ 10 h 43" name="T95"/>
              <a:gd fmla="*/ 44 w 51" name="T96"/>
              <a:gd fmla="*/ 12 h 43" name="T97"/>
              <a:gd fmla="*/ 42 w 51" name="T98"/>
              <a:gd fmla="*/ 11 h 43" name="T99"/>
              <a:gd fmla="*/ 46 w 51" name="T100"/>
              <a:gd fmla="*/ 19 h 43" name="T101"/>
              <a:gd fmla="*/ 42 w 51" name="T102"/>
              <a:gd fmla="*/ 19 h 43" name="T103"/>
              <a:gd fmla="*/ 38 w 51" name="T104"/>
              <a:gd fmla="*/ 10 h 43" name="T105"/>
              <a:gd fmla="*/ 41 w 51" name="T106"/>
              <a:gd fmla="*/ 22 h 43" name="T107"/>
              <a:gd fmla="*/ 46 w 51" name="T108"/>
              <a:gd fmla="*/ 26 h 43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43" w="51">
                <a:moveTo>
                  <a:pt x="50" y="22"/>
                </a:moveTo>
                <a:cubicBezTo>
                  <a:pt x="50" y="21"/>
                  <a:pt x="50" y="21"/>
                  <a:pt x="50" y="19"/>
                </a:cubicBezTo>
                <a:cubicBezTo>
                  <a:pt x="50" y="17"/>
                  <a:pt x="50" y="14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1"/>
                  <a:pt x="48" y="10"/>
                  <a:pt x="47" y="9"/>
                </a:cubicBezTo>
                <a:cubicBezTo>
                  <a:pt x="47" y="8"/>
                  <a:pt x="46" y="8"/>
                  <a:pt x="46" y="8"/>
                </a:cubicBezTo>
                <a:cubicBezTo>
                  <a:pt x="45" y="7"/>
                  <a:pt x="44" y="6"/>
                  <a:pt x="43" y="5"/>
                </a:cubicBezTo>
                <a:cubicBezTo>
                  <a:pt x="41" y="2"/>
                  <a:pt x="38" y="2"/>
                  <a:pt x="37" y="2"/>
                </a:cubicBezTo>
                <a:cubicBezTo>
                  <a:pt x="37" y="2"/>
                  <a:pt x="36" y="2"/>
                  <a:pt x="34" y="1"/>
                </a:cubicBezTo>
                <a:cubicBezTo>
                  <a:pt x="33" y="1"/>
                  <a:pt x="32" y="1"/>
                  <a:pt x="32" y="1"/>
                </a:cubicBezTo>
                <a:cubicBezTo>
                  <a:pt x="31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0"/>
                  <a:pt x="27" y="0"/>
                  <a:pt x="25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2" y="1"/>
                </a:cubicBezTo>
                <a:cubicBezTo>
                  <a:pt x="22" y="0"/>
                  <a:pt x="21" y="0"/>
                  <a:pt x="20" y="0"/>
                </a:cubicBezTo>
                <a:cubicBezTo>
                  <a:pt x="17" y="0"/>
                  <a:pt x="15" y="1"/>
                  <a:pt x="13" y="2"/>
                </a:cubicBezTo>
                <a:cubicBezTo>
                  <a:pt x="13" y="2"/>
                  <a:pt x="13" y="2"/>
                  <a:pt x="12" y="2"/>
                </a:cubicBezTo>
                <a:cubicBezTo>
                  <a:pt x="9" y="2"/>
                  <a:pt x="7" y="5"/>
                  <a:pt x="4" y="7"/>
                </a:cubicBezTo>
                <a:cubicBezTo>
                  <a:pt x="4" y="7"/>
                  <a:pt x="4" y="7"/>
                  <a:pt x="4" y="8"/>
                </a:cubicBezTo>
                <a:cubicBezTo>
                  <a:pt x="3" y="9"/>
                  <a:pt x="1" y="10"/>
                  <a:pt x="2" y="12"/>
                </a:cubicBezTo>
                <a:cubicBezTo>
                  <a:pt x="1" y="12"/>
                  <a:pt x="1" y="13"/>
                  <a:pt x="1" y="14"/>
                </a:cubicBezTo>
                <a:cubicBezTo>
                  <a:pt x="0" y="16"/>
                  <a:pt x="1" y="18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1"/>
                  <a:pt x="2" y="21"/>
                  <a:pt x="2" y="23"/>
                </a:cubicBezTo>
                <a:cubicBezTo>
                  <a:pt x="2" y="23"/>
                  <a:pt x="3" y="25"/>
                  <a:pt x="4" y="26"/>
                </a:cubicBezTo>
                <a:cubicBezTo>
                  <a:pt x="4" y="26"/>
                  <a:pt x="5" y="27"/>
                  <a:pt x="7" y="28"/>
                </a:cubicBezTo>
                <a:cubicBezTo>
                  <a:pt x="8" y="28"/>
                  <a:pt x="10" y="29"/>
                  <a:pt x="10" y="30"/>
                </a:cubicBezTo>
                <a:cubicBezTo>
                  <a:pt x="11" y="31"/>
                  <a:pt x="12" y="33"/>
                  <a:pt x="14" y="35"/>
                </a:cubicBezTo>
                <a:cubicBezTo>
                  <a:pt x="16" y="35"/>
                  <a:pt x="16" y="36"/>
                  <a:pt x="17" y="36"/>
                </a:cubicBezTo>
                <a:cubicBezTo>
                  <a:pt x="18" y="36"/>
                  <a:pt x="18" y="35"/>
                  <a:pt x="18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0" y="35"/>
                  <a:pt x="21" y="36"/>
                  <a:pt x="22" y="36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2"/>
                  <a:pt x="25" y="42"/>
                </a:cubicBezTo>
                <a:cubicBezTo>
                  <a:pt x="25" y="42"/>
                  <a:pt x="27" y="43"/>
                  <a:pt x="28" y="43"/>
                </a:cubicBezTo>
                <a:cubicBezTo>
                  <a:pt x="29" y="43"/>
                  <a:pt x="34" y="43"/>
                  <a:pt x="34" y="41"/>
                </a:cubicBezTo>
                <a:cubicBezTo>
                  <a:pt x="34" y="40"/>
                  <a:pt x="34" y="40"/>
                  <a:pt x="34" y="40"/>
                </a:cubicBezTo>
                <a:cubicBezTo>
                  <a:pt x="35" y="40"/>
                  <a:pt x="35" y="40"/>
                  <a:pt x="36" y="40"/>
                </a:cubicBezTo>
                <a:cubicBezTo>
                  <a:pt x="38" y="40"/>
                  <a:pt x="39" y="40"/>
                  <a:pt x="40" y="39"/>
                </a:cubicBezTo>
                <a:cubicBezTo>
                  <a:pt x="43" y="39"/>
                  <a:pt x="44" y="34"/>
                  <a:pt x="44" y="32"/>
                </a:cubicBezTo>
                <a:cubicBezTo>
                  <a:pt x="46" y="31"/>
                  <a:pt x="47" y="31"/>
                  <a:pt x="49" y="29"/>
                </a:cubicBezTo>
                <a:cubicBezTo>
                  <a:pt x="50" y="28"/>
                  <a:pt x="50" y="26"/>
                  <a:pt x="50" y="25"/>
                </a:cubicBezTo>
                <a:cubicBezTo>
                  <a:pt x="50" y="24"/>
                  <a:pt x="51" y="23"/>
                  <a:pt x="50" y="22"/>
                </a:cubicBezTo>
                <a:close/>
                <a:moveTo>
                  <a:pt x="22" y="31"/>
                </a:moveTo>
                <a:cubicBezTo>
                  <a:pt x="23" y="30"/>
                  <a:pt x="25" y="29"/>
                  <a:pt x="27" y="28"/>
                </a:cubicBezTo>
                <a:cubicBezTo>
                  <a:pt x="27" y="28"/>
                  <a:pt x="28" y="28"/>
                  <a:pt x="29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9"/>
                  <a:pt x="29" y="31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7" y="32"/>
                  <a:pt x="25" y="33"/>
                  <a:pt x="24" y="33"/>
                </a:cubicBezTo>
                <a:cubicBezTo>
                  <a:pt x="23" y="32"/>
                  <a:pt x="23" y="32"/>
                  <a:pt x="22" y="32"/>
                </a:cubicBezTo>
                <a:cubicBezTo>
                  <a:pt x="22" y="32"/>
                  <a:pt x="22" y="31"/>
                  <a:pt x="22" y="31"/>
                </a:cubicBezTo>
                <a:close/>
                <a:moveTo>
                  <a:pt x="46" y="27"/>
                </a:moveTo>
                <a:cubicBezTo>
                  <a:pt x="45" y="27"/>
                  <a:pt x="44" y="28"/>
                  <a:pt x="44" y="28"/>
                </a:cubicBezTo>
                <a:cubicBezTo>
                  <a:pt x="44" y="28"/>
                  <a:pt x="44" y="28"/>
                  <a:pt x="43" y="28"/>
                </a:cubicBezTo>
                <a:cubicBezTo>
                  <a:pt x="41" y="27"/>
                  <a:pt x="37" y="29"/>
                  <a:pt x="35" y="30"/>
                </a:cubicBezTo>
                <a:cubicBezTo>
                  <a:pt x="33" y="30"/>
                  <a:pt x="32" y="31"/>
                  <a:pt x="31" y="31"/>
                </a:cubicBezTo>
                <a:cubicBezTo>
                  <a:pt x="31" y="30"/>
                  <a:pt x="32" y="29"/>
                  <a:pt x="32" y="29"/>
                </a:cubicBezTo>
                <a:cubicBezTo>
                  <a:pt x="33" y="28"/>
                  <a:pt x="34" y="28"/>
                  <a:pt x="34" y="28"/>
                </a:cubicBezTo>
                <a:cubicBezTo>
                  <a:pt x="35" y="28"/>
                  <a:pt x="37" y="28"/>
                  <a:pt x="38" y="27"/>
                </a:cubicBezTo>
                <a:cubicBezTo>
                  <a:pt x="38" y="26"/>
                  <a:pt x="38" y="25"/>
                  <a:pt x="38" y="25"/>
                </a:cubicBezTo>
                <a:cubicBezTo>
                  <a:pt x="38" y="23"/>
                  <a:pt x="36" y="23"/>
                  <a:pt x="35" y="23"/>
                </a:cubicBezTo>
                <a:cubicBezTo>
                  <a:pt x="34" y="23"/>
                  <a:pt x="34" y="23"/>
                  <a:pt x="33" y="23"/>
                </a:cubicBezTo>
                <a:cubicBezTo>
                  <a:pt x="32" y="22"/>
                  <a:pt x="32" y="21"/>
                  <a:pt x="32" y="19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7"/>
                  <a:pt x="32" y="16"/>
                  <a:pt x="31" y="16"/>
                </a:cubicBezTo>
                <a:cubicBezTo>
                  <a:pt x="30" y="16"/>
                  <a:pt x="30" y="17"/>
                  <a:pt x="29" y="17"/>
                </a:cubicBezTo>
                <a:cubicBezTo>
                  <a:pt x="29" y="18"/>
                  <a:pt x="29" y="18"/>
                  <a:pt x="29" y="19"/>
                </a:cubicBezTo>
                <a:cubicBezTo>
                  <a:pt x="29" y="21"/>
                  <a:pt x="29" y="24"/>
                  <a:pt x="32" y="25"/>
                </a:cubicBezTo>
                <a:cubicBezTo>
                  <a:pt x="32" y="26"/>
                  <a:pt x="30" y="26"/>
                  <a:pt x="29" y="26"/>
                </a:cubicBezTo>
                <a:cubicBezTo>
                  <a:pt x="28" y="26"/>
                  <a:pt x="27" y="26"/>
                  <a:pt x="26" y="26"/>
                </a:cubicBezTo>
                <a:cubicBezTo>
                  <a:pt x="26" y="26"/>
                  <a:pt x="22" y="27"/>
                  <a:pt x="20" y="30"/>
                </a:cubicBezTo>
                <a:cubicBezTo>
                  <a:pt x="20" y="30"/>
                  <a:pt x="20" y="31"/>
                  <a:pt x="20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8" y="31"/>
                  <a:pt x="18" y="31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6" y="31"/>
                </a:cubicBezTo>
                <a:cubicBezTo>
                  <a:pt x="15" y="30"/>
                  <a:pt x="14" y="29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6"/>
                  <a:pt x="15" y="26"/>
                </a:cubicBezTo>
                <a:cubicBezTo>
                  <a:pt x="16" y="26"/>
                  <a:pt x="16" y="25"/>
                  <a:pt x="16" y="25"/>
                </a:cubicBezTo>
                <a:cubicBezTo>
                  <a:pt x="16" y="24"/>
                  <a:pt x="15" y="23"/>
                  <a:pt x="14" y="24"/>
                </a:cubicBezTo>
                <a:cubicBezTo>
                  <a:pt x="14" y="24"/>
                  <a:pt x="13" y="24"/>
                  <a:pt x="13" y="25"/>
                </a:cubicBezTo>
                <a:cubicBezTo>
                  <a:pt x="13" y="24"/>
                  <a:pt x="13" y="24"/>
                  <a:pt x="13" y="23"/>
                </a:cubicBezTo>
                <a:cubicBezTo>
                  <a:pt x="13" y="22"/>
                  <a:pt x="13" y="21"/>
                  <a:pt x="13" y="20"/>
                </a:cubicBezTo>
                <a:cubicBezTo>
                  <a:pt x="13" y="19"/>
                  <a:pt x="12" y="18"/>
                  <a:pt x="12" y="18"/>
                </a:cubicBezTo>
                <a:cubicBezTo>
                  <a:pt x="11" y="19"/>
                  <a:pt x="10" y="19"/>
                  <a:pt x="10" y="20"/>
                </a:cubicBezTo>
                <a:cubicBezTo>
                  <a:pt x="11" y="21"/>
                  <a:pt x="10" y="22"/>
                  <a:pt x="10" y="23"/>
                </a:cubicBezTo>
                <a:cubicBezTo>
                  <a:pt x="10" y="24"/>
                  <a:pt x="10" y="25"/>
                  <a:pt x="10" y="25"/>
                </a:cubicBezTo>
                <a:cubicBezTo>
                  <a:pt x="10" y="25"/>
                  <a:pt x="9" y="25"/>
                  <a:pt x="9" y="24"/>
                </a:cubicBezTo>
                <a:cubicBezTo>
                  <a:pt x="8" y="24"/>
                  <a:pt x="7" y="23"/>
                  <a:pt x="7" y="23"/>
                </a:cubicBezTo>
                <a:cubicBezTo>
                  <a:pt x="6" y="22"/>
                  <a:pt x="6" y="21"/>
                  <a:pt x="6" y="21"/>
                </a:cubicBezTo>
                <a:cubicBezTo>
                  <a:pt x="6" y="20"/>
                  <a:pt x="5" y="19"/>
                  <a:pt x="5" y="18"/>
                </a:cubicBezTo>
                <a:cubicBezTo>
                  <a:pt x="5" y="17"/>
                  <a:pt x="4" y="16"/>
                  <a:pt x="4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3"/>
                  <a:pt x="6" y="13"/>
                  <a:pt x="6" y="13"/>
                </a:cubicBezTo>
                <a:cubicBezTo>
                  <a:pt x="8" y="13"/>
                  <a:pt x="11" y="13"/>
                  <a:pt x="13" y="11"/>
                </a:cubicBezTo>
                <a:cubicBezTo>
                  <a:pt x="13" y="10"/>
                  <a:pt x="13" y="9"/>
                  <a:pt x="13" y="9"/>
                </a:cubicBezTo>
                <a:cubicBezTo>
                  <a:pt x="12" y="8"/>
                  <a:pt x="11" y="8"/>
                  <a:pt x="11" y="9"/>
                </a:cubicBezTo>
                <a:cubicBezTo>
                  <a:pt x="9" y="10"/>
                  <a:pt x="8" y="11"/>
                  <a:pt x="6" y="11"/>
                </a:cubicBezTo>
                <a:cubicBezTo>
                  <a:pt x="6" y="11"/>
                  <a:pt x="6" y="11"/>
                  <a:pt x="6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9" y="8"/>
                  <a:pt x="11" y="6"/>
                  <a:pt x="12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4" y="6"/>
                  <a:pt x="15" y="6"/>
                </a:cubicBezTo>
                <a:cubicBezTo>
                  <a:pt x="15" y="5"/>
                  <a:pt x="18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1" y="5"/>
                  <a:pt x="22" y="5"/>
                </a:cubicBezTo>
                <a:cubicBezTo>
                  <a:pt x="22" y="5"/>
                  <a:pt x="23" y="6"/>
                  <a:pt x="24" y="7"/>
                </a:cubicBezTo>
                <a:cubicBezTo>
                  <a:pt x="24" y="8"/>
                  <a:pt x="24" y="9"/>
                  <a:pt x="24" y="9"/>
                </a:cubicBezTo>
                <a:cubicBezTo>
                  <a:pt x="24" y="9"/>
                  <a:pt x="24" y="9"/>
                  <a:pt x="23" y="9"/>
                </a:cubicBezTo>
                <a:cubicBezTo>
                  <a:pt x="23" y="9"/>
                  <a:pt x="22" y="9"/>
                  <a:pt x="21" y="10"/>
                </a:cubicBezTo>
                <a:cubicBezTo>
                  <a:pt x="19" y="11"/>
                  <a:pt x="17" y="13"/>
                  <a:pt x="15" y="14"/>
                </a:cubicBezTo>
                <a:cubicBezTo>
                  <a:pt x="15" y="14"/>
                  <a:pt x="14" y="15"/>
                  <a:pt x="15" y="15"/>
                </a:cubicBezTo>
                <a:cubicBezTo>
                  <a:pt x="15" y="16"/>
                  <a:pt x="15" y="16"/>
                  <a:pt x="16" y="16"/>
                </a:cubicBezTo>
                <a:cubicBezTo>
                  <a:pt x="16" y="16"/>
                  <a:pt x="16" y="16"/>
                  <a:pt x="17" y="16"/>
                </a:cubicBezTo>
                <a:cubicBezTo>
                  <a:pt x="18" y="15"/>
                  <a:pt x="19" y="15"/>
                  <a:pt x="20" y="14"/>
                </a:cubicBezTo>
                <a:cubicBezTo>
                  <a:pt x="20" y="14"/>
                  <a:pt x="20" y="15"/>
                  <a:pt x="21" y="15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7"/>
                  <a:pt x="21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7"/>
                  <a:pt x="23" y="16"/>
                </a:cubicBezTo>
                <a:cubicBezTo>
                  <a:pt x="23" y="16"/>
                  <a:pt x="23" y="15"/>
                  <a:pt x="23" y="15"/>
                </a:cubicBezTo>
                <a:cubicBezTo>
                  <a:pt x="23" y="14"/>
                  <a:pt x="23" y="13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4" y="12"/>
                  <a:pt x="24" y="12"/>
                </a:cubicBezTo>
                <a:cubicBezTo>
                  <a:pt x="25" y="12"/>
                  <a:pt x="26" y="11"/>
                  <a:pt x="26" y="10"/>
                </a:cubicBezTo>
                <a:cubicBezTo>
                  <a:pt x="27" y="9"/>
                  <a:pt x="27" y="7"/>
                  <a:pt x="26" y="6"/>
                </a:cubicBezTo>
                <a:cubicBezTo>
                  <a:pt x="26" y="6"/>
                  <a:pt x="26" y="5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7" y="4"/>
                  <a:pt x="28" y="4"/>
                </a:cubicBezTo>
                <a:cubicBezTo>
                  <a:pt x="28" y="5"/>
                  <a:pt x="29" y="5"/>
                  <a:pt x="29" y="5"/>
                </a:cubicBezTo>
                <a:cubicBezTo>
                  <a:pt x="30" y="5"/>
                  <a:pt x="30" y="5"/>
                  <a:pt x="31" y="5"/>
                </a:cubicBezTo>
                <a:cubicBezTo>
                  <a:pt x="31" y="5"/>
                  <a:pt x="32" y="5"/>
                  <a:pt x="32" y="5"/>
                </a:cubicBezTo>
                <a:cubicBezTo>
                  <a:pt x="35" y="6"/>
                  <a:pt x="37" y="6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9" y="6"/>
                  <a:pt x="40" y="7"/>
                </a:cubicBezTo>
                <a:cubicBezTo>
                  <a:pt x="42" y="9"/>
                  <a:pt x="42" y="9"/>
                  <a:pt x="43" y="10"/>
                </a:cubicBezTo>
                <a:cubicBezTo>
                  <a:pt x="43" y="11"/>
                  <a:pt x="44" y="11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3"/>
                  <a:pt x="44" y="13"/>
                </a:cubicBezTo>
                <a:cubicBezTo>
                  <a:pt x="44" y="13"/>
                  <a:pt x="43" y="12"/>
                  <a:pt x="43" y="12"/>
                </a:cubicBezTo>
                <a:cubicBezTo>
                  <a:pt x="43" y="11"/>
                  <a:pt x="43" y="11"/>
                  <a:pt x="42" y="11"/>
                </a:cubicBezTo>
                <a:cubicBezTo>
                  <a:pt x="41" y="11"/>
                  <a:pt x="41" y="12"/>
                  <a:pt x="41" y="12"/>
                </a:cubicBezTo>
                <a:cubicBezTo>
                  <a:pt x="41" y="15"/>
                  <a:pt x="44" y="16"/>
                  <a:pt x="46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1"/>
                  <a:pt x="46" y="21"/>
                  <a:pt x="46" y="22"/>
                </a:cubicBezTo>
                <a:cubicBezTo>
                  <a:pt x="46" y="21"/>
                  <a:pt x="45" y="21"/>
                  <a:pt x="44" y="20"/>
                </a:cubicBezTo>
                <a:cubicBezTo>
                  <a:pt x="44" y="20"/>
                  <a:pt x="43" y="20"/>
                  <a:pt x="42" y="19"/>
                </a:cubicBezTo>
                <a:cubicBezTo>
                  <a:pt x="42" y="19"/>
                  <a:pt x="41" y="19"/>
                  <a:pt x="41" y="18"/>
                </a:cubicBezTo>
                <a:cubicBezTo>
                  <a:pt x="39" y="17"/>
                  <a:pt x="38" y="14"/>
                  <a:pt x="38" y="12"/>
                </a:cubicBezTo>
                <a:cubicBezTo>
                  <a:pt x="39" y="12"/>
                  <a:pt x="38" y="11"/>
                  <a:pt x="38" y="10"/>
                </a:cubicBezTo>
                <a:cubicBezTo>
                  <a:pt x="37" y="10"/>
                  <a:pt x="36" y="11"/>
                  <a:pt x="36" y="11"/>
                </a:cubicBezTo>
                <a:cubicBezTo>
                  <a:pt x="35" y="14"/>
                  <a:pt x="37" y="18"/>
                  <a:pt x="39" y="20"/>
                </a:cubicBezTo>
                <a:cubicBezTo>
                  <a:pt x="40" y="21"/>
                  <a:pt x="41" y="21"/>
                  <a:pt x="41" y="22"/>
                </a:cubicBezTo>
                <a:cubicBezTo>
                  <a:pt x="42" y="22"/>
                  <a:pt x="42" y="22"/>
                  <a:pt x="43" y="22"/>
                </a:cubicBezTo>
                <a:cubicBezTo>
                  <a:pt x="43" y="23"/>
                  <a:pt x="44" y="24"/>
                  <a:pt x="45" y="24"/>
                </a:cubicBezTo>
                <a:cubicBezTo>
                  <a:pt x="45" y="25"/>
                  <a:pt x="46" y="25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7"/>
                  <a:pt x="46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32" name="Freeform 14"/>
          <p:cNvSpPr/>
          <p:nvPr/>
        </p:nvSpPr>
        <p:spPr bwMode="auto">
          <a:xfrm>
            <a:off x="6084366" y="1658809"/>
            <a:ext cx="355960" cy="552901"/>
          </a:xfrm>
          <a:custGeom>
            <a:gdLst>
              <a:gd fmla="*/ 237079 w 75" name="T0"/>
              <a:gd fmla="*/ 61678 h 117" name="T1"/>
              <a:gd fmla="*/ 201355 w 75" name="T2"/>
              <a:gd fmla="*/ 0 h 117" name="T3"/>
              <a:gd fmla="*/ 126658 w 75" name="T4"/>
              <a:gd fmla="*/ 12985 h 117" name="T5"/>
              <a:gd fmla="*/ 126658 w 75" name="T6"/>
              <a:gd fmla="*/ 12985 h 117" name="T7"/>
              <a:gd fmla="*/ 123411 w 75" name="T8"/>
              <a:gd fmla="*/ 12985 h 117" name="T9"/>
              <a:gd fmla="*/ 123411 w 75" name="T10"/>
              <a:gd fmla="*/ 12985 h 117" name="T11"/>
              <a:gd fmla="*/ 123411 w 75" name="T12"/>
              <a:gd fmla="*/ 12985 h 117" name="T13"/>
              <a:gd fmla="*/ 42219 w 75" name="T14"/>
              <a:gd fmla="*/ 0 h 117" name="T15"/>
              <a:gd fmla="*/ 6495 w 75" name="T16"/>
              <a:gd fmla="*/ 61678 h 117" name="T17"/>
              <a:gd fmla="*/ 25981 w 75" name="T18"/>
              <a:gd fmla="*/ 149327 h 117" name="T19"/>
              <a:gd fmla="*/ 32477 w 75" name="T20"/>
              <a:gd fmla="*/ 240221 h 117" name="T21"/>
              <a:gd fmla="*/ 55210 w 75" name="T22"/>
              <a:gd fmla="*/ 331116 h 117" name="T23"/>
              <a:gd fmla="*/ 87687 w 75" name="T24"/>
              <a:gd fmla="*/ 360332 h 117" name="T25"/>
              <a:gd fmla="*/ 97430 w 75" name="T26"/>
              <a:gd fmla="*/ 233729 h 117" name="T27"/>
              <a:gd fmla="*/ 107173 w 75" name="T28"/>
              <a:gd fmla="*/ 211005 h 117" name="T29"/>
              <a:gd fmla="*/ 120163 w 75" name="T30"/>
              <a:gd fmla="*/ 198020 h 117" name="T31"/>
              <a:gd fmla="*/ 133154 w 75" name="T32"/>
              <a:gd fmla="*/ 207759 h 117" name="T33"/>
              <a:gd fmla="*/ 142897 w 75" name="T34"/>
              <a:gd fmla="*/ 233729 h 117" name="T35"/>
              <a:gd fmla="*/ 155887 w 75" name="T36"/>
              <a:gd fmla="*/ 360332 h 117" name="T37"/>
              <a:gd fmla="*/ 188364 w 75" name="T38"/>
              <a:gd fmla="*/ 331116 h 117" name="T39"/>
              <a:gd fmla="*/ 211097 w 75" name="T40"/>
              <a:gd fmla="*/ 240221 h 117" name="T41"/>
              <a:gd fmla="*/ 217593 w 75" name="T42"/>
              <a:gd fmla="*/ 149327 h 117" name="T43"/>
              <a:gd fmla="*/ 237079 w 75" name="T44"/>
              <a:gd fmla="*/ 61678 h 117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117" w="75">
                <a:moveTo>
                  <a:pt x="73" y="19"/>
                </a:moveTo>
                <a:cubicBezTo>
                  <a:pt x="70" y="10"/>
                  <a:pt x="67" y="2"/>
                  <a:pt x="62" y="0"/>
                </a:cubicBezTo>
                <a:cubicBezTo>
                  <a:pt x="58" y="0"/>
                  <a:pt x="45" y="5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1" y="5"/>
                  <a:pt x="17" y="0"/>
                  <a:pt x="13" y="0"/>
                </a:cubicBezTo>
                <a:cubicBezTo>
                  <a:pt x="8" y="2"/>
                  <a:pt x="4" y="10"/>
                  <a:pt x="2" y="19"/>
                </a:cubicBezTo>
                <a:cubicBezTo>
                  <a:pt x="0" y="29"/>
                  <a:pt x="4" y="39"/>
                  <a:pt x="8" y="46"/>
                </a:cubicBezTo>
                <a:cubicBezTo>
                  <a:pt x="11" y="54"/>
                  <a:pt x="9" y="62"/>
                  <a:pt x="10" y="74"/>
                </a:cubicBezTo>
                <a:cubicBezTo>
                  <a:pt x="11" y="87"/>
                  <a:pt x="14" y="92"/>
                  <a:pt x="17" y="102"/>
                </a:cubicBezTo>
                <a:cubicBezTo>
                  <a:pt x="20" y="113"/>
                  <a:pt x="29" y="117"/>
                  <a:pt x="27" y="111"/>
                </a:cubicBezTo>
                <a:cubicBezTo>
                  <a:pt x="25" y="105"/>
                  <a:pt x="27" y="82"/>
                  <a:pt x="30" y="72"/>
                </a:cubicBezTo>
                <a:cubicBezTo>
                  <a:pt x="32" y="69"/>
                  <a:pt x="32" y="66"/>
                  <a:pt x="33" y="65"/>
                </a:cubicBezTo>
                <a:cubicBezTo>
                  <a:pt x="34" y="63"/>
                  <a:pt x="35" y="61"/>
                  <a:pt x="37" y="61"/>
                </a:cubicBezTo>
                <a:cubicBezTo>
                  <a:pt x="39" y="61"/>
                  <a:pt x="41" y="62"/>
                  <a:pt x="41" y="64"/>
                </a:cubicBezTo>
                <a:cubicBezTo>
                  <a:pt x="42" y="65"/>
                  <a:pt x="43" y="68"/>
                  <a:pt x="44" y="72"/>
                </a:cubicBezTo>
                <a:cubicBezTo>
                  <a:pt x="48" y="82"/>
                  <a:pt x="50" y="105"/>
                  <a:pt x="48" y="111"/>
                </a:cubicBezTo>
                <a:cubicBezTo>
                  <a:pt x="45" y="117"/>
                  <a:pt x="55" y="113"/>
                  <a:pt x="58" y="102"/>
                </a:cubicBezTo>
                <a:cubicBezTo>
                  <a:pt x="61" y="92"/>
                  <a:pt x="64" y="87"/>
                  <a:pt x="65" y="74"/>
                </a:cubicBezTo>
                <a:cubicBezTo>
                  <a:pt x="66" y="62"/>
                  <a:pt x="64" y="54"/>
                  <a:pt x="67" y="46"/>
                </a:cubicBezTo>
                <a:cubicBezTo>
                  <a:pt x="70" y="39"/>
                  <a:pt x="75" y="29"/>
                  <a:pt x="73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36" name="组合 35"/>
          <p:cNvGrpSpPr/>
          <p:nvPr/>
        </p:nvGrpSpPr>
        <p:grpSpPr>
          <a:xfrm>
            <a:off x="7787455" y="1580405"/>
            <a:ext cx="409795" cy="631305"/>
            <a:chOff x="6052275" y="47589"/>
            <a:chExt cx="420138" cy="647238"/>
          </a:xfrm>
        </p:grpSpPr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6052275" y="94429"/>
              <a:ext cx="420138" cy="600398"/>
            </a:xfrm>
            <a:custGeom>
              <a:gdLst>
                <a:gd fmla="*/ 63 w 125" name="T0"/>
                <a:gd fmla="*/ 0 h 179" name="T1"/>
                <a:gd fmla="*/ 80 w 125" name="T2"/>
                <a:gd fmla="*/ 0 h 179" name="T3"/>
                <a:gd fmla="*/ 91 w 125" name="T4"/>
                <a:gd fmla="*/ 4 h 179" name="T5"/>
                <a:gd fmla="*/ 95 w 125" name="T6"/>
                <a:gd fmla="*/ 15 h 179" name="T7"/>
                <a:gd fmla="*/ 95 w 125" name="T8"/>
                <a:gd fmla="*/ 45 h 179" name="T9"/>
                <a:gd fmla="*/ 100 w 125" name="T10"/>
                <a:gd fmla="*/ 45 h 179" name="T11"/>
                <a:gd fmla="*/ 118 w 125" name="T12"/>
                <a:gd fmla="*/ 53 h 179" name="T13"/>
                <a:gd fmla="*/ 118 w 125" name="T14"/>
                <a:gd fmla="*/ 53 h 179" name="T15"/>
                <a:gd fmla="*/ 125 w 125" name="T16"/>
                <a:gd fmla="*/ 71 h 179" name="T17"/>
                <a:gd fmla="*/ 125 w 125" name="T18"/>
                <a:gd fmla="*/ 153 h 179" name="T19"/>
                <a:gd fmla="*/ 118 w 125" name="T20"/>
                <a:gd fmla="*/ 171 h 179" name="T21"/>
                <a:gd fmla="*/ 118 w 125" name="T22"/>
                <a:gd fmla="*/ 171 h 179" name="T23"/>
                <a:gd fmla="*/ 100 w 125" name="T24"/>
                <a:gd fmla="*/ 179 h 179" name="T25"/>
                <a:gd fmla="*/ 63 w 125" name="T26"/>
                <a:gd fmla="*/ 179 h 179" name="T27"/>
                <a:gd fmla="*/ 63 w 125" name="T28"/>
                <a:gd fmla="*/ 169 h 179" name="T29"/>
                <a:gd fmla="*/ 100 w 125" name="T30"/>
                <a:gd fmla="*/ 169 h 179" name="T31"/>
                <a:gd fmla="*/ 110 w 125" name="T32"/>
                <a:gd fmla="*/ 164 h 179" name="T33"/>
                <a:gd fmla="*/ 115 w 125" name="T34"/>
                <a:gd fmla="*/ 153 h 179" name="T35"/>
                <a:gd fmla="*/ 115 w 125" name="T36"/>
                <a:gd fmla="*/ 71 h 179" name="T37"/>
                <a:gd fmla="*/ 110 w 125" name="T38"/>
                <a:gd fmla="*/ 60 h 179" name="T39"/>
                <a:gd fmla="*/ 100 w 125" name="T40"/>
                <a:gd fmla="*/ 56 h 179" name="T41"/>
                <a:gd fmla="*/ 90 w 125" name="T42"/>
                <a:gd fmla="*/ 56 h 179" name="T43"/>
                <a:gd fmla="*/ 85 w 125" name="T44"/>
                <a:gd fmla="*/ 56 h 179" name="T45"/>
                <a:gd fmla="*/ 85 w 125" name="T46"/>
                <a:gd fmla="*/ 50 h 179" name="T47"/>
                <a:gd fmla="*/ 85 w 125" name="T48"/>
                <a:gd fmla="*/ 15 h 179" name="T49"/>
                <a:gd fmla="*/ 83 w 125" name="T50"/>
                <a:gd fmla="*/ 11 h 179" name="T51"/>
                <a:gd fmla="*/ 80 w 125" name="T52"/>
                <a:gd fmla="*/ 10 h 179" name="T53"/>
                <a:gd fmla="*/ 63 w 125" name="T54"/>
                <a:gd fmla="*/ 10 h 179" name="T55"/>
                <a:gd fmla="*/ 63 w 125" name="T56"/>
                <a:gd fmla="*/ 0 h 179" name="T57"/>
                <a:gd fmla="*/ 25 w 125" name="T58"/>
                <a:gd fmla="*/ 45 h 179" name="T59"/>
                <a:gd fmla="*/ 30 w 125" name="T60"/>
                <a:gd fmla="*/ 45 h 179" name="T61"/>
                <a:gd fmla="*/ 30 w 125" name="T62"/>
                <a:gd fmla="*/ 15 h 179" name="T63"/>
                <a:gd fmla="*/ 34 w 125" name="T64"/>
                <a:gd fmla="*/ 4 h 179" name="T65"/>
                <a:gd fmla="*/ 45 w 125" name="T66"/>
                <a:gd fmla="*/ 0 h 179" name="T67"/>
                <a:gd fmla="*/ 63 w 125" name="T68"/>
                <a:gd fmla="*/ 0 h 179" name="T69"/>
                <a:gd fmla="*/ 63 w 125" name="T70"/>
                <a:gd fmla="*/ 10 h 179" name="T71"/>
                <a:gd fmla="*/ 45 w 125" name="T72"/>
                <a:gd fmla="*/ 10 h 179" name="T73"/>
                <a:gd fmla="*/ 42 w 125" name="T74"/>
                <a:gd fmla="*/ 11 h 179" name="T75"/>
                <a:gd fmla="*/ 40 w 125" name="T76"/>
                <a:gd fmla="*/ 15 h 179" name="T77"/>
                <a:gd fmla="*/ 40 w 125" name="T78"/>
                <a:gd fmla="*/ 50 h 179" name="T79"/>
                <a:gd fmla="*/ 40 w 125" name="T80"/>
                <a:gd fmla="*/ 56 h 179" name="T81"/>
                <a:gd fmla="*/ 35 w 125" name="T82"/>
                <a:gd fmla="*/ 56 h 179" name="T83"/>
                <a:gd fmla="*/ 25 w 125" name="T84"/>
                <a:gd fmla="*/ 56 h 179" name="T85"/>
                <a:gd fmla="*/ 15 w 125" name="T86"/>
                <a:gd fmla="*/ 60 h 179" name="T87"/>
                <a:gd fmla="*/ 10 w 125" name="T88"/>
                <a:gd fmla="*/ 71 h 179" name="T89"/>
                <a:gd fmla="*/ 10 w 125" name="T90"/>
                <a:gd fmla="*/ 153 h 179" name="T91"/>
                <a:gd fmla="*/ 15 w 125" name="T92"/>
                <a:gd fmla="*/ 164 h 179" name="T93"/>
                <a:gd fmla="*/ 25 w 125" name="T94"/>
                <a:gd fmla="*/ 169 h 179" name="T95"/>
                <a:gd fmla="*/ 63 w 125" name="T96"/>
                <a:gd fmla="*/ 169 h 179" name="T97"/>
                <a:gd fmla="*/ 63 w 125" name="T98"/>
                <a:gd fmla="*/ 179 h 179" name="T99"/>
                <a:gd fmla="*/ 25 w 125" name="T100"/>
                <a:gd fmla="*/ 179 h 179" name="T101"/>
                <a:gd fmla="*/ 7 w 125" name="T102"/>
                <a:gd fmla="*/ 171 h 179" name="T103"/>
                <a:gd fmla="*/ 7 w 125" name="T104"/>
                <a:gd fmla="*/ 171 h 179" name="T105"/>
                <a:gd fmla="*/ 0 w 125" name="T106"/>
                <a:gd fmla="*/ 153 h 179" name="T107"/>
                <a:gd fmla="*/ 0 w 125" name="T108"/>
                <a:gd fmla="*/ 71 h 179" name="T109"/>
                <a:gd fmla="*/ 7 w 125" name="T110"/>
                <a:gd fmla="*/ 53 h 179" name="T111"/>
                <a:gd fmla="*/ 7 w 125" name="T112"/>
                <a:gd fmla="*/ 53 h 179" name="T113"/>
                <a:gd fmla="*/ 25 w 125" name="T114"/>
                <a:gd fmla="*/ 45 h 17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79" w="125">
                  <a:moveTo>
                    <a:pt x="63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4" y="0"/>
                    <a:pt x="88" y="1"/>
                    <a:pt x="91" y="4"/>
                  </a:cubicBezTo>
                  <a:cubicBezTo>
                    <a:pt x="93" y="7"/>
                    <a:pt x="95" y="11"/>
                    <a:pt x="95" y="1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7" y="45"/>
                    <a:pt x="113" y="48"/>
                    <a:pt x="118" y="53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22" y="57"/>
                    <a:pt x="125" y="64"/>
                    <a:pt x="125" y="71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60"/>
                    <a:pt x="122" y="167"/>
                    <a:pt x="118" y="171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13" y="176"/>
                    <a:pt x="107" y="179"/>
                    <a:pt x="100" y="179"/>
                  </a:cubicBezTo>
                  <a:cubicBezTo>
                    <a:pt x="63" y="179"/>
                    <a:pt x="63" y="179"/>
                    <a:pt x="63" y="179"/>
                  </a:cubicBezTo>
                  <a:cubicBezTo>
                    <a:pt x="63" y="169"/>
                    <a:pt x="63" y="169"/>
                    <a:pt x="63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4" y="169"/>
                    <a:pt x="108" y="167"/>
                    <a:pt x="110" y="164"/>
                  </a:cubicBezTo>
                  <a:cubicBezTo>
                    <a:pt x="113" y="161"/>
                    <a:pt x="115" y="158"/>
                    <a:pt x="115" y="153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67"/>
                    <a:pt x="113" y="63"/>
                    <a:pt x="110" y="60"/>
                  </a:cubicBezTo>
                  <a:cubicBezTo>
                    <a:pt x="108" y="57"/>
                    <a:pt x="104" y="56"/>
                    <a:pt x="10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5" y="13"/>
                    <a:pt x="84" y="12"/>
                    <a:pt x="83" y="11"/>
                  </a:cubicBezTo>
                  <a:cubicBezTo>
                    <a:pt x="82" y="11"/>
                    <a:pt x="81" y="10"/>
                    <a:pt x="80" y="10"/>
                  </a:cubicBezTo>
                  <a:cubicBezTo>
                    <a:pt x="63" y="10"/>
                    <a:pt x="63" y="10"/>
                    <a:pt x="63" y="10"/>
                  </a:cubicBezTo>
                  <a:lnTo>
                    <a:pt x="63" y="0"/>
                  </a:lnTo>
                  <a:close/>
                  <a:moveTo>
                    <a:pt x="25" y="45"/>
                  </a:moveTo>
                  <a:cubicBezTo>
                    <a:pt x="30" y="45"/>
                    <a:pt x="30" y="45"/>
                    <a:pt x="30" y="4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1"/>
                    <a:pt x="32" y="7"/>
                    <a:pt x="34" y="4"/>
                  </a:cubicBezTo>
                  <a:cubicBezTo>
                    <a:pt x="37" y="1"/>
                    <a:pt x="41" y="0"/>
                    <a:pt x="4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3" y="11"/>
                    <a:pt x="42" y="11"/>
                  </a:cubicBezTo>
                  <a:cubicBezTo>
                    <a:pt x="41" y="12"/>
                    <a:pt x="40" y="13"/>
                    <a:pt x="40" y="15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1" y="56"/>
                    <a:pt x="17" y="57"/>
                    <a:pt x="15" y="60"/>
                  </a:cubicBezTo>
                  <a:cubicBezTo>
                    <a:pt x="12" y="63"/>
                    <a:pt x="10" y="67"/>
                    <a:pt x="10" y="71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8"/>
                    <a:pt x="12" y="161"/>
                    <a:pt x="15" y="164"/>
                  </a:cubicBezTo>
                  <a:cubicBezTo>
                    <a:pt x="17" y="167"/>
                    <a:pt x="21" y="169"/>
                    <a:pt x="25" y="169"/>
                  </a:cubicBezTo>
                  <a:cubicBezTo>
                    <a:pt x="63" y="169"/>
                    <a:pt x="63" y="169"/>
                    <a:pt x="63" y="169"/>
                  </a:cubicBezTo>
                  <a:cubicBezTo>
                    <a:pt x="63" y="179"/>
                    <a:pt x="63" y="179"/>
                    <a:pt x="63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8" y="179"/>
                    <a:pt x="12" y="176"/>
                    <a:pt x="7" y="171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3" y="167"/>
                    <a:pt x="0" y="160"/>
                    <a:pt x="0" y="15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4"/>
                    <a:pt x="3" y="57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12" y="48"/>
                    <a:pt x="18" y="45"/>
                    <a:pt x="25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Freeform 8"/>
            <p:cNvSpPr/>
            <p:nvPr/>
          </p:nvSpPr>
          <p:spPr bwMode="auto">
            <a:xfrm>
              <a:off x="6096276" y="436500"/>
              <a:ext cx="332136" cy="214327"/>
            </a:xfrm>
            <a:custGeom>
              <a:gdLst>
                <a:gd fmla="*/ 99 w 99" name="T0"/>
                <a:gd fmla="*/ 0 h 64" name="T1"/>
                <a:gd fmla="*/ 99 w 99" name="T2"/>
                <a:gd fmla="*/ 48 h 64" name="T3"/>
                <a:gd fmla="*/ 82 w 99" name="T4"/>
                <a:gd fmla="*/ 64 h 64" name="T5"/>
                <a:gd fmla="*/ 18 w 99" name="T6"/>
                <a:gd fmla="*/ 64 h 64" name="T7"/>
                <a:gd fmla="*/ 0 w 99" name="T8"/>
                <a:gd fmla="*/ 48 h 64" name="T9"/>
                <a:gd fmla="*/ 0 w 99" name="T10"/>
                <a:gd fmla="*/ 0 h 64" name="T11"/>
                <a:gd fmla="*/ 99 w 99" name="T12"/>
                <a:gd fmla="*/ 0 h 6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4" w="99">
                  <a:moveTo>
                    <a:pt x="99" y="0"/>
                  </a:moveTo>
                  <a:cubicBezTo>
                    <a:pt x="99" y="48"/>
                    <a:pt x="99" y="48"/>
                    <a:pt x="99" y="48"/>
                  </a:cubicBezTo>
                  <a:cubicBezTo>
                    <a:pt x="99" y="57"/>
                    <a:pt x="91" y="64"/>
                    <a:pt x="82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8" y="64"/>
                    <a:pt x="0" y="57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71" y="0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6136019" y="47589"/>
              <a:ext cx="251231" cy="164648"/>
            </a:xfrm>
            <a:custGeom>
              <a:gdLst>
                <a:gd fmla="*/ 75 w 75" name="T0"/>
                <a:gd fmla="*/ 49 h 49" name="T1"/>
                <a:gd fmla="*/ 75 w 75" name="T2"/>
                <a:gd fmla="*/ 12 h 49" name="T3"/>
                <a:gd fmla="*/ 62 w 75" name="T4"/>
                <a:gd fmla="*/ 0 h 49" name="T5"/>
                <a:gd fmla="*/ 13 w 75" name="T6"/>
                <a:gd fmla="*/ 0 h 49" name="T7"/>
                <a:gd fmla="*/ 0 w 75" name="T8"/>
                <a:gd fmla="*/ 12 h 49" name="T9"/>
                <a:gd fmla="*/ 0 w 75" name="T10"/>
                <a:gd fmla="*/ 49 h 49" name="T11"/>
                <a:gd fmla="*/ 75 w 75" name="T12"/>
                <a:gd fmla="*/ 49 h 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9" w="75">
                  <a:moveTo>
                    <a:pt x="75" y="49"/>
                  </a:moveTo>
                  <a:cubicBezTo>
                    <a:pt x="75" y="12"/>
                    <a:pt x="75" y="12"/>
                    <a:pt x="75" y="12"/>
                  </a:cubicBezTo>
                  <a:cubicBezTo>
                    <a:pt x="75" y="6"/>
                    <a:pt x="69" y="0"/>
                    <a:pt x="6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7" y="49"/>
                    <a:pt x="54" y="49"/>
                    <a:pt x="75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7" name="Freeform 164"/>
          <p:cNvSpPr>
            <a:spLocks noEditPoints="1"/>
          </p:cNvSpPr>
          <p:nvPr/>
        </p:nvSpPr>
        <p:spPr bwMode="auto">
          <a:xfrm>
            <a:off x="2437510" y="1580390"/>
            <a:ext cx="729631" cy="631320"/>
          </a:xfrm>
          <a:custGeom>
            <a:gdLst>
              <a:gd fmla="*/ 654399 w 126" name="T0"/>
              <a:gd fmla="*/ 307015 h 109" name="T1"/>
              <a:gd fmla="*/ 579114 w 126" name="T2"/>
              <a:gd fmla="*/ 98477 h 109" name="T3"/>
              <a:gd fmla="*/ 474874 w 126" name="T4"/>
              <a:gd fmla="*/ 46342 h 109" name="T5"/>
              <a:gd fmla="*/ 393798 w 126" name="T6"/>
              <a:gd fmla="*/ 214331 h 109" name="T7"/>
              <a:gd fmla="*/ 393798 w 126" name="T8"/>
              <a:gd fmla="*/ 231710 h 109" name="T9"/>
              <a:gd fmla="*/ 382215 w 126" name="T10"/>
              <a:gd fmla="*/ 0 h 109" name="T11"/>
              <a:gd fmla="*/ 347469 w 126" name="T12"/>
              <a:gd fmla="*/ 0 h 109" name="T13"/>
              <a:gd fmla="*/ 335886 w 126" name="T14"/>
              <a:gd fmla="*/ 237502 h 109" name="T15"/>
              <a:gd fmla="*/ 330095 w 126" name="T16"/>
              <a:gd fmla="*/ 214331 h 109" name="T17"/>
              <a:gd fmla="*/ 249019 w 126" name="T18"/>
              <a:gd fmla="*/ 46342 h 109" name="T19"/>
              <a:gd fmla="*/ 144779 w 126" name="T20"/>
              <a:gd fmla="*/ 98477 h 109" name="T21"/>
              <a:gd fmla="*/ 69494 w 126" name="T22"/>
              <a:gd fmla="*/ 307015 h 109" name="T23"/>
              <a:gd fmla="*/ 17373 w 126" name="T24"/>
              <a:gd fmla="*/ 538725 h 109" name="T25"/>
              <a:gd fmla="*/ 110032 w 126" name="T26"/>
              <a:gd fmla="*/ 625616 h 109" name="T27"/>
              <a:gd fmla="*/ 156361 w 126" name="T28"/>
              <a:gd fmla="*/ 544518 h 109" name="T29"/>
              <a:gd fmla="*/ 277975 w 126" name="T30"/>
              <a:gd fmla="*/ 550311 h 109" name="T31"/>
              <a:gd fmla="*/ 330095 w 126" name="T32"/>
              <a:gd fmla="*/ 463419 h 109" name="T33"/>
              <a:gd fmla="*/ 341677 w 126" name="T34"/>
              <a:gd fmla="*/ 295430 h 109" name="T35"/>
              <a:gd fmla="*/ 382215 w 126" name="T36"/>
              <a:gd fmla="*/ 295430 h 109" name="T37"/>
              <a:gd fmla="*/ 393798 w 126" name="T38"/>
              <a:gd fmla="*/ 463419 h 109" name="T39"/>
              <a:gd fmla="*/ 451709 w 126" name="T40"/>
              <a:gd fmla="*/ 550311 h 109" name="T41"/>
              <a:gd fmla="*/ 573323 w 126" name="T42"/>
              <a:gd fmla="*/ 544518 h 109" name="T43"/>
              <a:gd fmla="*/ 619652 w 126" name="T44"/>
              <a:gd fmla="*/ 625616 h 109" name="T45"/>
              <a:gd fmla="*/ 706519 w 126" name="T46"/>
              <a:gd fmla="*/ 538725 h 109" name="T47"/>
              <a:gd fmla="*/ 654399 w 126" name="T48"/>
              <a:gd fmla="*/ 307015 h 109" name="T49"/>
              <a:gd fmla="*/ 202690 w 126" name="T50"/>
              <a:gd fmla="*/ 295430 h 109" name="T51"/>
              <a:gd fmla="*/ 225855 w 126" name="T52"/>
              <a:gd fmla="*/ 382321 h 109" name="T53"/>
              <a:gd fmla="*/ 191108 w 126" name="T54"/>
              <a:gd fmla="*/ 475005 h 109" name="T55"/>
              <a:gd fmla="*/ 202690 w 126" name="T56"/>
              <a:gd fmla="*/ 382321 h 109" name="T57"/>
              <a:gd fmla="*/ 185317 w 126" name="T58"/>
              <a:gd fmla="*/ 312808 h 109" name="T59"/>
              <a:gd fmla="*/ 185317 w 126" name="T60"/>
              <a:gd fmla="*/ 312808 h 109" name="T61"/>
              <a:gd fmla="*/ 75285 w 126" name="T62"/>
              <a:gd fmla="*/ 451834 h 109" name="T63"/>
              <a:gd fmla="*/ 173734 w 126" name="T64"/>
              <a:gd fmla="*/ 295430 h 109" name="T65"/>
              <a:gd fmla="*/ 231646 w 126" name="T66"/>
              <a:gd fmla="*/ 243295 h 109" name="T67"/>
              <a:gd fmla="*/ 191108 w 126" name="T68"/>
              <a:gd fmla="*/ 191161 h 109" name="T69"/>
              <a:gd fmla="*/ 127405 w 126" name="T70"/>
              <a:gd fmla="*/ 185368 h 109" name="T71"/>
              <a:gd fmla="*/ 167943 w 126" name="T72"/>
              <a:gd fmla="*/ 162197 h 109" name="T73"/>
              <a:gd fmla="*/ 173734 w 126" name="T74"/>
              <a:gd fmla="*/ 162197 h 109" name="T75"/>
              <a:gd fmla="*/ 202690 w 126" name="T76"/>
              <a:gd fmla="*/ 167990 h 109" name="T77"/>
              <a:gd fmla="*/ 254810 w 126" name="T78"/>
              <a:gd fmla="*/ 237502 h 109" name="T79"/>
              <a:gd fmla="*/ 277975 w 126" name="T80"/>
              <a:gd fmla="*/ 231710 h 109" name="T81"/>
              <a:gd fmla="*/ 335886 w 126" name="T82"/>
              <a:gd fmla="*/ 243295 h 109" name="T83"/>
              <a:gd fmla="*/ 335886 w 126" name="T84"/>
              <a:gd fmla="*/ 266466 h 109" name="T85"/>
              <a:gd fmla="*/ 202690 w 126" name="T86"/>
              <a:gd fmla="*/ 295430 h 109" name="T87"/>
              <a:gd fmla="*/ 544367 w 126" name="T88"/>
              <a:gd fmla="*/ 312808 h 109" name="T89"/>
              <a:gd fmla="*/ 544367 w 126" name="T90"/>
              <a:gd fmla="*/ 312808 h 109" name="T91"/>
              <a:gd fmla="*/ 521203 w 126" name="T92"/>
              <a:gd fmla="*/ 382321 h 109" name="T93"/>
              <a:gd fmla="*/ 532785 w 126" name="T94"/>
              <a:gd fmla="*/ 475005 h 109" name="T95"/>
              <a:gd fmla="*/ 503829 w 126" name="T96"/>
              <a:gd fmla="*/ 382321 h 109" name="T97"/>
              <a:gd fmla="*/ 526994 w 126" name="T98"/>
              <a:gd fmla="*/ 295430 h 109" name="T99"/>
              <a:gd fmla="*/ 388007 w 126" name="T100"/>
              <a:gd fmla="*/ 266466 h 109" name="T101"/>
              <a:gd fmla="*/ 393798 w 126" name="T102"/>
              <a:gd fmla="*/ 243295 h 109" name="T103"/>
              <a:gd fmla="*/ 445918 w 126" name="T104"/>
              <a:gd fmla="*/ 231710 h 109" name="T105"/>
              <a:gd fmla="*/ 474874 w 126" name="T106"/>
              <a:gd fmla="*/ 237502 h 109" name="T107"/>
              <a:gd fmla="*/ 526994 w 126" name="T108"/>
              <a:gd fmla="*/ 167990 h 109" name="T109"/>
              <a:gd fmla="*/ 555950 w 126" name="T110"/>
              <a:gd fmla="*/ 162197 h 109" name="T111"/>
              <a:gd fmla="*/ 561741 w 126" name="T112"/>
              <a:gd fmla="*/ 162197 h 109" name="T113"/>
              <a:gd fmla="*/ 602279 w 126" name="T114"/>
              <a:gd fmla="*/ 185368 h 109" name="T115"/>
              <a:gd fmla="*/ 532785 w 126" name="T116"/>
              <a:gd fmla="*/ 191161 h 109" name="T117"/>
              <a:gd fmla="*/ 492247 w 126" name="T118"/>
              <a:gd fmla="*/ 243295 h 109" name="T119"/>
              <a:gd fmla="*/ 555950 w 126" name="T120"/>
              <a:gd fmla="*/ 295430 h 109" name="T121"/>
              <a:gd fmla="*/ 654399 w 126" name="T122"/>
              <a:gd fmla="*/ 451834 h 109" name="T123"/>
              <a:gd fmla="*/ 544367 w 126" name="T124"/>
              <a:gd fmla="*/ 312808 h 109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09" w="125">
                <a:moveTo>
                  <a:pt x="113" y="53"/>
                </a:moveTo>
                <a:cubicBezTo>
                  <a:pt x="110" y="41"/>
                  <a:pt x="108" y="26"/>
                  <a:pt x="100" y="17"/>
                </a:cubicBezTo>
                <a:cubicBezTo>
                  <a:pt x="96" y="12"/>
                  <a:pt x="88" y="6"/>
                  <a:pt x="82" y="8"/>
                </a:cubicBezTo>
                <a:cubicBezTo>
                  <a:pt x="73" y="12"/>
                  <a:pt x="71" y="26"/>
                  <a:pt x="68" y="37"/>
                </a:cubicBezTo>
                <a:cubicBezTo>
                  <a:pt x="68" y="38"/>
                  <a:pt x="68" y="39"/>
                  <a:pt x="68" y="40"/>
                </a:cubicBezTo>
                <a:cubicBezTo>
                  <a:pt x="68" y="40"/>
                  <a:pt x="66" y="20"/>
                  <a:pt x="6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20"/>
                  <a:pt x="58" y="41"/>
                  <a:pt x="58" y="41"/>
                </a:cubicBezTo>
                <a:cubicBezTo>
                  <a:pt x="58" y="39"/>
                  <a:pt x="57" y="38"/>
                  <a:pt x="57" y="37"/>
                </a:cubicBezTo>
                <a:cubicBezTo>
                  <a:pt x="55" y="26"/>
                  <a:pt x="52" y="12"/>
                  <a:pt x="43" y="8"/>
                </a:cubicBezTo>
                <a:cubicBezTo>
                  <a:pt x="37" y="6"/>
                  <a:pt x="30" y="12"/>
                  <a:pt x="25" y="17"/>
                </a:cubicBezTo>
                <a:cubicBezTo>
                  <a:pt x="17" y="26"/>
                  <a:pt x="16" y="41"/>
                  <a:pt x="12" y="53"/>
                </a:cubicBezTo>
                <a:cubicBezTo>
                  <a:pt x="8" y="66"/>
                  <a:pt x="0" y="80"/>
                  <a:pt x="3" y="93"/>
                </a:cubicBezTo>
                <a:cubicBezTo>
                  <a:pt x="6" y="101"/>
                  <a:pt x="13" y="109"/>
                  <a:pt x="19" y="108"/>
                </a:cubicBezTo>
                <a:cubicBezTo>
                  <a:pt x="23" y="107"/>
                  <a:pt x="23" y="97"/>
                  <a:pt x="27" y="94"/>
                </a:cubicBezTo>
                <a:cubicBezTo>
                  <a:pt x="33" y="90"/>
                  <a:pt x="41" y="99"/>
                  <a:pt x="48" y="95"/>
                </a:cubicBezTo>
                <a:cubicBezTo>
                  <a:pt x="52" y="92"/>
                  <a:pt x="55" y="86"/>
                  <a:pt x="57" y="80"/>
                </a:cubicBezTo>
                <a:cubicBezTo>
                  <a:pt x="60" y="71"/>
                  <a:pt x="60" y="61"/>
                  <a:pt x="59" y="51"/>
                </a:cubicBezTo>
                <a:cubicBezTo>
                  <a:pt x="61" y="53"/>
                  <a:pt x="64" y="53"/>
                  <a:pt x="66" y="51"/>
                </a:cubicBezTo>
                <a:cubicBezTo>
                  <a:pt x="65" y="61"/>
                  <a:pt x="66" y="71"/>
                  <a:pt x="68" y="80"/>
                </a:cubicBezTo>
                <a:cubicBezTo>
                  <a:pt x="70" y="86"/>
                  <a:pt x="73" y="92"/>
                  <a:pt x="78" y="95"/>
                </a:cubicBezTo>
                <a:cubicBezTo>
                  <a:pt x="84" y="99"/>
                  <a:pt x="93" y="90"/>
                  <a:pt x="99" y="94"/>
                </a:cubicBezTo>
                <a:cubicBezTo>
                  <a:pt x="103" y="97"/>
                  <a:pt x="102" y="107"/>
                  <a:pt x="107" y="108"/>
                </a:cubicBezTo>
                <a:cubicBezTo>
                  <a:pt x="113" y="109"/>
                  <a:pt x="120" y="101"/>
                  <a:pt x="122" y="93"/>
                </a:cubicBezTo>
                <a:cubicBezTo>
                  <a:pt x="126" y="80"/>
                  <a:pt x="117" y="66"/>
                  <a:pt x="113" y="53"/>
                </a:cubicBezTo>
                <a:close/>
                <a:moveTo>
                  <a:pt x="35" y="51"/>
                </a:moveTo>
                <a:cubicBezTo>
                  <a:pt x="38" y="56"/>
                  <a:pt x="39" y="61"/>
                  <a:pt x="39" y="66"/>
                </a:cubicBezTo>
                <a:cubicBezTo>
                  <a:pt x="39" y="72"/>
                  <a:pt x="37" y="77"/>
                  <a:pt x="33" y="82"/>
                </a:cubicBezTo>
                <a:cubicBezTo>
                  <a:pt x="33" y="82"/>
                  <a:pt x="36" y="71"/>
                  <a:pt x="35" y="66"/>
                </a:cubicBezTo>
                <a:cubicBezTo>
                  <a:pt x="35" y="62"/>
                  <a:pt x="34" y="58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28" y="61"/>
                  <a:pt x="13" y="78"/>
                  <a:pt x="13" y="78"/>
                </a:cubicBezTo>
                <a:cubicBezTo>
                  <a:pt x="13" y="78"/>
                  <a:pt x="23" y="59"/>
                  <a:pt x="30" y="51"/>
                </a:cubicBezTo>
                <a:cubicBezTo>
                  <a:pt x="33" y="47"/>
                  <a:pt x="36" y="44"/>
                  <a:pt x="40" y="42"/>
                </a:cubicBezTo>
                <a:cubicBezTo>
                  <a:pt x="38" y="37"/>
                  <a:pt x="36" y="35"/>
                  <a:pt x="33" y="33"/>
                </a:cubicBezTo>
                <a:cubicBezTo>
                  <a:pt x="30" y="31"/>
                  <a:pt x="22" y="32"/>
                  <a:pt x="22" y="32"/>
                </a:cubicBezTo>
                <a:cubicBezTo>
                  <a:pt x="22" y="32"/>
                  <a:pt x="26" y="28"/>
                  <a:pt x="29" y="28"/>
                </a:cubicBezTo>
                <a:cubicBezTo>
                  <a:pt x="29" y="28"/>
                  <a:pt x="30" y="28"/>
                  <a:pt x="30" y="28"/>
                </a:cubicBezTo>
                <a:cubicBezTo>
                  <a:pt x="32" y="28"/>
                  <a:pt x="33" y="28"/>
                  <a:pt x="35" y="29"/>
                </a:cubicBezTo>
                <a:cubicBezTo>
                  <a:pt x="38" y="31"/>
                  <a:pt x="41" y="34"/>
                  <a:pt x="44" y="41"/>
                </a:cubicBezTo>
                <a:cubicBezTo>
                  <a:pt x="45" y="40"/>
                  <a:pt x="47" y="40"/>
                  <a:pt x="48" y="40"/>
                </a:cubicBezTo>
                <a:cubicBezTo>
                  <a:pt x="51" y="40"/>
                  <a:pt x="55" y="40"/>
                  <a:pt x="58" y="42"/>
                </a:cubicBezTo>
                <a:cubicBezTo>
                  <a:pt x="58" y="46"/>
                  <a:pt x="58" y="46"/>
                  <a:pt x="58" y="46"/>
                </a:cubicBezTo>
                <a:cubicBezTo>
                  <a:pt x="48" y="43"/>
                  <a:pt x="41" y="46"/>
                  <a:pt x="35" y="51"/>
                </a:cubicBezTo>
                <a:close/>
                <a:moveTo>
                  <a:pt x="94" y="54"/>
                </a:moveTo>
                <a:cubicBezTo>
                  <a:pt x="94" y="54"/>
                  <a:pt x="94" y="54"/>
                  <a:pt x="94" y="54"/>
                </a:cubicBezTo>
                <a:cubicBezTo>
                  <a:pt x="91" y="58"/>
                  <a:pt x="91" y="62"/>
                  <a:pt x="90" y="66"/>
                </a:cubicBezTo>
                <a:cubicBezTo>
                  <a:pt x="90" y="71"/>
                  <a:pt x="92" y="82"/>
                  <a:pt x="92" y="82"/>
                </a:cubicBezTo>
                <a:cubicBezTo>
                  <a:pt x="89" y="77"/>
                  <a:pt x="87" y="72"/>
                  <a:pt x="87" y="66"/>
                </a:cubicBezTo>
                <a:cubicBezTo>
                  <a:pt x="87" y="61"/>
                  <a:pt x="88" y="56"/>
                  <a:pt x="91" y="51"/>
                </a:cubicBezTo>
                <a:cubicBezTo>
                  <a:pt x="85" y="46"/>
                  <a:pt x="77" y="43"/>
                  <a:pt x="67" y="46"/>
                </a:cubicBezTo>
                <a:cubicBezTo>
                  <a:pt x="68" y="42"/>
                  <a:pt x="68" y="42"/>
                  <a:pt x="68" y="42"/>
                </a:cubicBezTo>
                <a:cubicBezTo>
                  <a:pt x="71" y="40"/>
                  <a:pt x="75" y="40"/>
                  <a:pt x="77" y="40"/>
                </a:cubicBezTo>
                <a:cubicBezTo>
                  <a:pt x="79" y="40"/>
                  <a:pt x="80" y="40"/>
                  <a:pt x="82" y="41"/>
                </a:cubicBezTo>
                <a:cubicBezTo>
                  <a:pt x="84" y="34"/>
                  <a:pt x="87" y="31"/>
                  <a:pt x="91" y="29"/>
                </a:cubicBezTo>
                <a:cubicBezTo>
                  <a:pt x="93" y="28"/>
                  <a:pt x="94" y="28"/>
                  <a:pt x="96" y="28"/>
                </a:cubicBezTo>
                <a:cubicBezTo>
                  <a:pt x="96" y="28"/>
                  <a:pt x="97" y="28"/>
                  <a:pt x="97" y="28"/>
                </a:cubicBezTo>
                <a:cubicBezTo>
                  <a:pt x="99" y="28"/>
                  <a:pt x="104" y="32"/>
                  <a:pt x="104" y="32"/>
                </a:cubicBezTo>
                <a:cubicBezTo>
                  <a:pt x="104" y="32"/>
                  <a:pt x="96" y="31"/>
                  <a:pt x="92" y="33"/>
                </a:cubicBezTo>
                <a:cubicBezTo>
                  <a:pt x="89" y="35"/>
                  <a:pt x="87" y="37"/>
                  <a:pt x="85" y="42"/>
                </a:cubicBezTo>
                <a:cubicBezTo>
                  <a:pt x="90" y="44"/>
                  <a:pt x="93" y="47"/>
                  <a:pt x="96" y="51"/>
                </a:cubicBezTo>
                <a:cubicBezTo>
                  <a:pt x="103" y="59"/>
                  <a:pt x="113" y="78"/>
                  <a:pt x="113" y="78"/>
                </a:cubicBezTo>
                <a:cubicBezTo>
                  <a:pt x="113" y="78"/>
                  <a:pt x="98" y="61"/>
                  <a:pt x="94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4316973" y="1648885"/>
            <a:ext cx="430723" cy="562825"/>
            <a:chOff x="5917979" y="1864919"/>
            <a:chExt cx="430723" cy="562825"/>
          </a:xfrm>
        </p:grpSpPr>
        <p:sp>
          <p:nvSpPr>
            <p:cNvPr id="38" name="Freeform 14"/>
            <p:cNvSpPr>
              <a:spLocks noEditPoints="1"/>
            </p:cNvSpPr>
            <p:nvPr/>
          </p:nvSpPr>
          <p:spPr bwMode="auto">
            <a:xfrm>
              <a:off x="5917979" y="1946381"/>
              <a:ext cx="430723" cy="481363"/>
            </a:xfrm>
            <a:custGeom>
              <a:gdLst>
                <a:gd fmla="*/ 277019 w 148" name="T0"/>
                <a:gd fmla="*/ 0 h 165" name="T1"/>
                <a:gd fmla="*/ 460451 w 148" name="T2"/>
                <a:gd fmla="*/ 0 h 165" name="T3"/>
                <a:gd fmla="*/ 527834 w 148" name="T4"/>
                <a:gd fmla="*/ 30018 h 165" name="T5"/>
                <a:gd fmla="*/ 554038 w 148" name="T6"/>
                <a:gd fmla="*/ 97559 h 165" name="T7"/>
                <a:gd fmla="*/ 554038 w 148" name="T8"/>
                <a:gd fmla="*/ 525318 h 165" name="T9"/>
                <a:gd fmla="*/ 527834 w 148" name="T10"/>
                <a:gd fmla="*/ 592859 h 165" name="T11"/>
                <a:gd fmla="*/ 460451 w 148" name="T12"/>
                <a:gd fmla="*/ 619125 h 165" name="T13"/>
                <a:gd fmla="*/ 277019 w 148" name="T14"/>
                <a:gd fmla="*/ 619125 h 165" name="T15"/>
                <a:gd fmla="*/ 277019 w 148" name="T16"/>
                <a:gd fmla="*/ 562841 h 165" name="T17"/>
                <a:gd fmla="*/ 460451 w 148" name="T18"/>
                <a:gd fmla="*/ 562841 h 165" name="T19"/>
                <a:gd fmla="*/ 486655 w 148" name="T20"/>
                <a:gd fmla="*/ 551584 h 165" name="T21"/>
                <a:gd fmla="*/ 497886 w 148" name="T22"/>
                <a:gd fmla="*/ 525318 h 165" name="T23"/>
                <a:gd fmla="*/ 497886 w 148" name="T24"/>
                <a:gd fmla="*/ 97559 h 165" name="T25"/>
                <a:gd fmla="*/ 486655 w 148" name="T26"/>
                <a:gd fmla="*/ 67541 h 165" name="T27"/>
                <a:gd fmla="*/ 460451 w 148" name="T28"/>
                <a:gd fmla="*/ 56284 h 165" name="T29"/>
                <a:gd fmla="*/ 277019 w 148" name="T30"/>
                <a:gd fmla="*/ 56284 h 165" name="T31"/>
                <a:gd fmla="*/ 277019 w 148" name="T32"/>
                <a:gd fmla="*/ 0 h 165" name="T33"/>
                <a:gd fmla="*/ 93588 w 148" name="T34"/>
                <a:gd fmla="*/ 0 h 165" name="T35"/>
                <a:gd fmla="*/ 277019 w 148" name="T36"/>
                <a:gd fmla="*/ 0 h 165" name="T37"/>
                <a:gd fmla="*/ 277019 w 148" name="T38"/>
                <a:gd fmla="*/ 56284 h 165" name="T39"/>
                <a:gd fmla="*/ 93588 w 148" name="T40"/>
                <a:gd fmla="*/ 56284 h 165" name="T41"/>
                <a:gd fmla="*/ 67383 w 148" name="T42"/>
                <a:gd fmla="*/ 67541 h 165" name="T43"/>
                <a:gd fmla="*/ 56153 w 148" name="T44"/>
                <a:gd fmla="*/ 97559 h 165" name="T45"/>
                <a:gd fmla="*/ 56153 w 148" name="T46"/>
                <a:gd fmla="*/ 525318 h 165" name="T47"/>
                <a:gd fmla="*/ 67383 w 148" name="T48"/>
                <a:gd fmla="*/ 551584 h 165" name="T49"/>
                <a:gd fmla="*/ 93588 w 148" name="T50"/>
                <a:gd fmla="*/ 562841 h 165" name="T51"/>
                <a:gd fmla="*/ 277019 w 148" name="T52"/>
                <a:gd fmla="*/ 562841 h 165" name="T53"/>
                <a:gd fmla="*/ 277019 w 148" name="T54"/>
                <a:gd fmla="*/ 619125 h 165" name="T55"/>
                <a:gd fmla="*/ 93588 w 148" name="T56"/>
                <a:gd fmla="*/ 619125 h 165" name="T57"/>
                <a:gd fmla="*/ 26205 w 148" name="T58"/>
                <a:gd fmla="*/ 592859 h 165" name="T59"/>
                <a:gd fmla="*/ 0 w 148" name="T60"/>
                <a:gd fmla="*/ 525318 h 165" name="T61"/>
                <a:gd fmla="*/ 0 w 148" name="T62"/>
                <a:gd fmla="*/ 97559 h 165" name="T63"/>
                <a:gd fmla="*/ 26205 w 148" name="T64"/>
                <a:gd fmla="*/ 30018 h 165" name="T65"/>
                <a:gd fmla="*/ 93588 w 148" name="T66"/>
                <a:gd fmla="*/ 0 h 165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b" l="0" r="r" t="0"/>
              <a:pathLst>
                <a:path h="165" w="148">
                  <a:moveTo>
                    <a:pt x="74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30" y="0"/>
                    <a:pt x="136" y="3"/>
                    <a:pt x="141" y="8"/>
                  </a:cubicBezTo>
                  <a:cubicBezTo>
                    <a:pt x="145" y="12"/>
                    <a:pt x="148" y="19"/>
                    <a:pt x="148" y="26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7"/>
                    <a:pt x="145" y="153"/>
                    <a:pt x="141" y="158"/>
                  </a:cubicBezTo>
                  <a:cubicBezTo>
                    <a:pt x="136" y="162"/>
                    <a:pt x="130" y="165"/>
                    <a:pt x="123" y="165"/>
                  </a:cubicBezTo>
                  <a:cubicBezTo>
                    <a:pt x="74" y="165"/>
                    <a:pt x="74" y="165"/>
                    <a:pt x="74" y="16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123" y="150"/>
                    <a:pt x="123" y="150"/>
                    <a:pt x="123" y="150"/>
                  </a:cubicBezTo>
                  <a:cubicBezTo>
                    <a:pt x="126" y="150"/>
                    <a:pt x="128" y="149"/>
                    <a:pt x="130" y="147"/>
                  </a:cubicBezTo>
                  <a:cubicBezTo>
                    <a:pt x="132" y="145"/>
                    <a:pt x="133" y="143"/>
                    <a:pt x="133" y="140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3" y="23"/>
                    <a:pt x="132" y="20"/>
                    <a:pt x="130" y="18"/>
                  </a:cubicBezTo>
                  <a:cubicBezTo>
                    <a:pt x="128" y="16"/>
                    <a:pt x="126" y="15"/>
                    <a:pt x="123" y="15"/>
                  </a:cubicBezTo>
                  <a:cubicBezTo>
                    <a:pt x="74" y="15"/>
                    <a:pt x="74" y="15"/>
                    <a:pt x="74" y="15"/>
                  </a:cubicBezTo>
                  <a:lnTo>
                    <a:pt x="74" y="0"/>
                  </a:lnTo>
                  <a:close/>
                  <a:moveTo>
                    <a:pt x="25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2" y="15"/>
                    <a:pt x="20" y="16"/>
                    <a:pt x="18" y="18"/>
                  </a:cubicBezTo>
                  <a:cubicBezTo>
                    <a:pt x="16" y="20"/>
                    <a:pt x="15" y="23"/>
                    <a:pt x="15" y="26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5" y="143"/>
                    <a:pt x="16" y="145"/>
                    <a:pt x="18" y="147"/>
                  </a:cubicBezTo>
                  <a:cubicBezTo>
                    <a:pt x="20" y="149"/>
                    <a:pt x="22" y="150"/>
                    <a:pt x="25" y="150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65"/>
                    <a:pt x="74" y="165"/>
                    <a:pt x="74" y="165"/>
                  </a:cubicBezTo>
                  <a:cubicBezTo>
                    <a:pt x="25" y="165"/>
                    <a:pt x="25" y="165"/>
                    <a:pt x="25" y="165"/>
                  </a:cubicBezTo>
                  <a:cubicBezTo>
                    <a:pt x="18" y="165"/>
                    <a:pt x="12" y="162"/>
                    <a:pt x="7" y="158"/>
                  </a:cubicBezTo>
                  <a:cubicBezTo>
                    <a:pt x="3" y="153"/>
                    <a:pt x="0" y="147"/>
                    <a:pt x="0" y="1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9"/>
                    <a:pt x="3" y="12"/>
                    <a:pt x="7" y="8"/>
                  </a:cubicBezTo>
                  <a:cubicBezTo>
                    <a:pt x="12" y="3"/>
                    <a:pt x="18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9" name="Freeform 15"/>
            <p:cNvSpPr>
              <a:spLocks noEditPoints="1"/>
            </p:cNvSpPr>
            <p:nvPr/>
          </p:nvSpPr>
          <p:spPr bwMode="auto">
            <a:xfrm>
              <a:off x="6048800" y="1864919"/>
              <a:ext cx="169081" cy="145643"/>
            </a:xfrm>
            <a:custGeom>
              <a:gdLst>
                <a:gd fmla="*/ 108744 w 58" name="T0"/>
                <a:gd fmla="*/ 0 h 50" name="T1"/>
                <a:gd fmla="*/ 217488 w 58" name="T2"/>
                <a:gd fmla="*/ 82423 h 50" name="T3"/>
                <a:gd fmla="*/ 217488 w 58" name="T4"/>
                <a:gd fmla="*/ 187325 h 50" name="T5"/>
                <a:gd fmla="*/ 108744 w 58" name="T6"/>
                <a:gd fmla="*/ 187325 h 50" name="T7"/>
                <a:gd fmla="*/ 108744 w 58" name="T8"/>
                <a:gd fmla="*/ 97409 h 50" name="T9"/>
                <a:gd fmla="*/ 149992 w 58" name="T10"/>
                <a:gd fmla="*/ 56198 h 50" name="T11"/>
                <a:gd fmla="*/ 108744 w 58" name="T12"/>
                <a:gd fmla="*/ 18733 h 50" name="T13"/>
                <a:gd fmla="*/ 108744 w 58" name="T14"/>
                <a:gd fmla="*/ 0 h 50" name="T15"/>
                <a:gd fmla="*/ 0 w 58" name="T16"/>
                <a:gd fmla="*/ 82423 h 50" name="T17"/>
                <a:gd fmla="*/ 108744 w 58" name="T18"/>
                <a:gd fmla="*/ 0 h 50" name="T19"/>
                <a:gd fmla="*/ 108744 w 58" name="T20"/>
                <a:gd fmla="*/ 18733 h 50" name="T21"/>
                <a:gd fmla="*/ 67496 w 58" name="T22"/>
                <a:gd fmla="*/ 56198 h 50" name="T23"/>
                <a:gd fmla="*/ 108744 w 58" name="T24"/>
                <a:gd fmla="*/ 97409 h 50" name="T25"/>
                <a:gd fmla="*/ 108744 w 58" name="T26"/>
                <a:gd fmla="*/ 187325 h 50" name="T27"/>
                <a:gd fmla="*/ 0 w 58" name="T28"/>
                <a:gd fmla="*/ 187325 h 50" name="T29"/>
                <a:gd fmla="*/ 0 w 58" name="T30"/>
                <a:gd fmla="*/ 82423 h 50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50" w="57">
                  <a:moveTo>
                    <a:pt x="29" y="0"/>
                  </a:moveTo>
                  <a:cubicBezTo>
                    <a:pt x="36" y="0"/>
                    <a:pt x="44" y="7"/>
                    <a:pt x="58" y="22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5" y="26"/>
                    <a:pt x="40" y="21"/>
                    <a:pt x="40" y="15"/>
                  </a:cubicBezTo>
                  <a:cubicBezTo>
                    <a:pt x="40" y="9"/>
                    <a:pt x="35" y="5"/>
                    <a:pt x="29" y="5"/>
                  </a:cubicBezTo>
                  <a:lnTo>
                    <a:pt x="29" y="0"/>
                  </a:lnTo>
                  <a:close/>
                  <a:moveTo>
                    <a:pt x="0" y="22"/>
                  </a:moveTo>
                  <a:cubicBezTo>
                    <a:pt x="14" y="7"/>
                    <a:pt x="22" y="0"/>
                    <a:pt x="29" y="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3" y="5"/>
                    <a:pt x="18" y="9"/>
                    <a:pt x="18" y="15"/>
                  </a:cubicBezTo>
                  <a:cubicBezTo>
                    <a:pt x="18" y="21"/>
                    <a:pt x="23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0"/>
                    <a:pt x="0" y="31"/>
                    <a:pt x="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5990795" y="2038951"/>
              <a:ext cx="285092" cy="134535"/>
            </a:xfrm>
            <a:custGeom>
              <a:gdLst>
                <a:gd fmla="*/ 7484 w 98" name="T0"/>
                <a:gd fmla="*/ 94042 h 46" name="T1"/>
                <a:gd fmla="*/ 0 w 98" name="T2"/>
                <a:gd fmla="*/ 101566 h 46" name="T3"/>
                <a:gd fmla="*/ 7484 w 98" name="T4"/>
                <a:gd fmla="*/ 109089 h 46" name="T5"/>
                <a:gd fmla="*/ 108517 w 98" name="T6"/>
                <a:gd fmla="*/ 109089 h 46" name="T7"/>
                <a:gd fmla="*/ 112259 w 98" name="T8"/>
                <a:gd fmla="*/ 109089 h 46" name="T9"/>
                <a:gd fmla="*/ 112259 w 98" name="T10"/>
                <a:gd fmla="*/ 105327 h 46" name="T11"/>
                <a:gd fmla="*/ 116001 w 98" name="T12"/>
                <a:gd fmla="*/ 97804 h 46" name="T13"/>
                <a:gd fmla="*/ 119743 w 98" name="T14"/>
                <a:gd fmla="*/ 120374 h 46" name="T15"/>
                <a:gd fmla="*/ 127227 w 98" name="T16"/>
                <a:gd fmla="*/ 146706 h 46" name="T17"/>
                <a:gd fmla="*/ 134711 w 98" name="T18"/>
                <a:gd fmla="*/ 124136 h 46" name="T19"/>
                <a:gd fmla="*/ 145937 w 98" name="T20"/>
                <a:gd fmla="*/ 86519 h 46" name="T21"/>
                <a:gd fmla="*/ 149679 w 98" name="T22"/>
                <a:gd fmla="*/ 101566 h 46" name="T23"/>
                <a:gd fmla="*/ 157163 w 98" name="T24"/>
                <a:gd fmla="*/ 124136 h 46" name="T25"/>
                <a:gd fmla="*/ 164647 w 98" name="T26"/>
                <a:gd fmla="*/ 101566 h 46" name="T27"/>
                <a:gd fmla="*/ 168389 w 98" name="T28"/>
                <a:gd fmla="*/ 71472 h 46" name="T29"/>
                <a:gd fmla="*/ 175873 w 98" name="T30"/>
                <a:gd fmla="*/ 116613 h 46" name="T31"/>
                <a:gd fmla="*/ 175873 w 98" name="T32"/>
                <a:gd fmla="*/ 135421 h 46" name="T33"/>
                <a:gd fmla="*/ 187098 w 98" name="T34"/>
                <a:gd fmla="*/ 120374 h 46" name="T35"/>
                <a:gd fmla="*/ 202066 w 98" name="T36"/>
                <a:gd fmla="*/ 101566 h 46" name="T37"/>
                <a:gd fmla="*/ 213292 w 98" name="T38"/>
                <a:gd fmla="*/ 150468 h 46" name="T39"/>
                <a:gd fmla="*/ 217034 w 98" name="T40"/>
                <a:gd fmla="*/ 173038 h 46" name="T41"/>
                <a:gd fmla="*/ 224518 w 98" name="T42"/>
                <a:gd fmla="*/ 150468 h 46" name="T43"/>
                <a:gd fmla="*/ 232002 w 98" name="T44"/>
                <a:gd fmla="*/ 124136 h 46" name="T45"/>
                <a:gd fmla="*/ 243228 w 98" name="T46"/>
                <a:gd fmla="*/ 90281 h 46" name="T47"/>
                <a:gd fmla="*/ 246970 w 98" name="T48"/>
                <a:gd fmla="*/ 112851 h 46" name="T49"/>
                <a:gd fmla="*/ 250712 w 98" name="T50"/>
                <a:gd fmla="*/ 131659 h 46" name="T51"/>
                <a:gd fmla="*/ 258196 w 98" name="T52"/>
                <a:gd fmla="*/ 116613 h 46" name="T53"/>
                <a:gd fmla="*/ 269422 w 98" name="T54"/>
                <a:gd fmla="*/ 97804 h 46" name="T55"/>
                <a:gd fmla="*/ 273164 w 98" name="T56"/>
                <a:gd fmla="*/ 105327 h 46" name="T57"/>
                <a:gd fmla="*/ 276906 w 98" name="T58"/>
                <a:gd fmla="*/ 109089 h 46" name="T59"/>
                <a:gd fmla="*/ 280648 w 98" name="T60"/>
                <a:gd fmla="*/ 109089 h 46" name="T61"/>
                <a:gd fmla="*/ 359229 w 98" name="T62"/>
                <a:gd fmla="*/ 109089 h 46" name="T63"/>
                <a:gd fmla="*/ 366713 w 98" name="T64"/>
                <a:gd fmla="*/ 105327 h 46" name="T65"/>
                <a:gd fmla="*/ 359229 w 98" name="T66"/>
                <a:gd fmla="*/ 97804 h 46" name="T67"/>
                <a:gd fmla="*/ 284390 w 98" name="T68"/>
                <a:gd fmla="*/ 97804 h 46" name="T69"/>
                <a:gd fmla="*/ 273164 w 98" name="T70"/>
                <a:gd fmla="*/ 78996 h 46" name="T71"/>
                <a:gd fmla="*/ 265680 w 98" name="T72"/>
                <a:gd fmla="*/ 67711 h 46" name="T73"/>
                <a:gd fmla="*/ 261938 w 98" name="T74"/>
                <a:gd fmla="*/ 78996 h 46" name="T75"/>
                <a:gd fmla="*/ 254454 w 98" name="T76"/>
                <a:gd fmla="*/ 94042 h 46" name="T77"/>
                <a:gd fmla="*/ 250712 w 98" name="T78"/>
                <a:gd fmla="*/ 67711 h 46" name="T79"/>
                <a:gd fmla="*/ 243228 w 98" name="T80"/>
                <a:gd fmla="*/ 48902 h 46" name="T81"/>
                <a:gd fmla="*/ 235744 w 98" name="T82"/>
                <a:gd fmla="*/ 67711 h 46" name="T83"/>
                <a:gd fmla="*/ 220776 w 98" name="T84"/>
                <a:gd fmla="*/ 120374 h 46" name="T85"/>
                <a:gd fmla="*/ 213292 w 98" name="T86"/>
                <a:gd fmla="*/ 82757 h 46" name="T87"/>
                <a:gd fmla="*/ 209550 w 98" name="T88"/>
                <a:gd fmla="*/ 67711 h 46" name="T89"/>
                <a:gd fmla="*/ 202066 w 98" name="T90"/>
                <a:gd fmla="*/ 78996 h 46" name="T91"/>
                <a:gd fmla="*/ 187098 w 98" name="T92"/>
                <a:gd fmla="*/ 101566 h 46" name="T93"/>
                <a:gd fmla="*/ 179615 w 98" name="T94"/>
                <a:gd fmla="*/ 33855 h 46" name="T95"/>
                <a:gd fmla="*/ 175873 w 98" name="T96"/>
                <a:gd fmla="*/ 0 h 46" name="T97"/>
                <a:gd fmla="*/ 168389 w 98" name="T98"/>
                <a:gd fmla="*/ 33855 h 46" name="T99"/>
                <a:gd fmla="*/ 157163 w 98" name="T100"/>
                <a:gd fmla="*/ 75234 h 46" name="T101"/>
                <a:gd fmla="*/ 153421 w 98" name="T102"/>
                <a:gd fmla="*/ 63949 h 46" name="T103"/>
                <a:gd fmla="*/ 145937 w 98" name="T104"/>
                <a:gd fmla="*/ 41379 h 46" name="T105"/>
                <a:gd fmla="*/ 138453 w 98" name="T106"/>
                <a:gd fmla="*/ 63949 h 46" name="T107"/>
                <a:gd fmla="*/ 130969 w 98" name="T108"/>
                <a:gd fmla="*/ 94042 h 46" name="T109"/>
                <a:gd fmla="*/ 127227 w 98" name="T110"/>
                <a:gd fmla="*/ 75234 h 46" name="T111"/>
                <a:gd fmla="*/ 123485 w 98" name="T112"/>
                <a:gd fmla="*/ 56425 h 46" name="T113"/>
                <a:gd fmla="*/ 112259 w 98" name="T114"/>
                <a:gd fmla="*/ 71472 h 46" name="T115"/>
                <a:gd fmla="*/ 101033 w 98" name="T116"/>
                <a:gd fmla="*/ 94042 h 46" name="T117"/>
                <a:gd fmla="*/ 7484 w 98" name="T118"/>
                <a:gd fmla="*/ 94042 h 4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46" w="98">
                  <a:moveTo>
                    <a:pt x="2" y="25"/>
                  </a:moveTo>
                  <a:cubicBezTo>
                    <a:pt x="1" y="25"/>
                    <a:pt x="0" y="26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38"/>
                    <a:pt x="61" y="35"/>
                    <a:pt x="62" y="33"/>
                  </a:cubicBezTo>
                  <a:cubicBezTo>
                    <a:pt x="63" y="30"/>
                    <a:pt x="64" y="27"/>
                    <a:pt x="65" y="24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8" y="28"/>
                    <a:pt x="98" y="28"/>
                  </a:cubicBezTo>
                  <a:cubicBezTo>
                    <a:pt x="98" y="27"/>
                    <a:pt x="97" y="26"/>
                    <a:pt x="9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1" y="22"/>
                    <a:pt x="60" y="27"/>
                    <a:pt x="59" y="3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7" y="25"/>
                    <a:pt x="27" y="25"/>
                    <a:pt x="27" y="25"/>
                  </a:cubicBezTo>
                  <a:lnTo>
                    <a:pt x="2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5990795" y="2182126"/>
              <a:ext cx="285092" cy="137004"/>
            </a:xfrm>
            <a:custGeom>
              <a:gdLst>
                <a:gd fmla="*/ 7484 w 98" name="T0"/>
                <a:gd fmla="*/ 78733 h 47" name="T1"/>
                <a:gd fmla="*/ 0 w 98" name="T2"/>
                <a:gd fmla="*/ 71235 h 47" name="T3"/>
                <a:gd fmla="*/ 7484 w 98" name="T4"/>
                <a:gd fmla="*/ 63737 h 47" name="T5"/>
                <a:gd fmla="*/ 108517 w 98" name="T6"/>
                <a:gd fmla="*/ 63737 h 47" name="T7"/>
                <a:gd fmla="*/ 112259 w 98" name="T8"/>
                <a:gd fmla="*/ 63737 h 47" name="T9"/>
                <a:gd fmla="*/ 112259 w 98" name="T10"/>
                <a:gd fmla="*/ 67486 h 47" name="T11"/>
                <a:gd fmla="*/ 116001 w 98" name="T12"/>
                <a:gd fmla="*/ 74984 h 47" name="T13"/>
                <a:gd fmla="*/ 119743 w 98" name="T14"/>
                <a:gd fmla="*/ 52489 h 47" name="T15"/>
                <a:gd fmla="*/ 127227 w 98" name="T16"/>
                <a:gd fmla="*/ 26244 h 47" name="T17"/>
                <a:gd fmla="*/ 134711 w 98" name="T18"/>
                <a:gd fmla="*/ 52489 h 47" name="T19"/>
                <a:gd fmla="*/ 145937 w 98" name="T20"/>
                <a:gd fmla="*/ 86232 h 47" name="T21"/>
                <a:gd fmla="*/ 149679 w 98" name="T22"/>
                <a:gd fmla="*/ 74984 h 47" name="T23"/>
                <a:gd fmla="*/ 157163 w 98" name="T24"/>
                <a:gd fmla="*/ 52489 h 47" name="T25"/>
                <a:gd fmla="*/ 164647 w 98" name="T26"/>
                <a:gd fmla="*/ 74984 h 47" name="T27"/>
                <a:gd fmla="*/ 168389 w 98" name="T28"/>
                <a:gd fmla="*/ 101229 h 47" name="T29"/>
                <a:gd fmla="*/ 175873 w 98" name="T30"/>
                <a:gd fmla="*/ 56238 h 47" name="T31"/>
                <a:gd fmla="*/ 175873 w 98" name="T32"/>
                <a:gd fmla="*/ 37492 h 47" name="T33"/>
                <a:gd fmla="*/ 187098 w 98" name="T34"/>
                <a:gd fmla="*/ 52489 h 47" name="T35"/>
                <a:gd fmla="*/ 202066 w 98" name="T36"/>
                <a:gd fmla="*/ 71235 h 47" name="T37"/>
                <a:gd fmla="*/ 213292 w 98" name="T38"/>
                <a:gd fmla="*/ 26244 h 47" name="T39"/>
                <a:gd fmla="*/ 217034 w 98" name="T40"/>
                <a:gd fmla="*/ 0 h 47" name="T41"/>
                <a:gd fmla="*/ 224518 w 98" name="T42"/>
                <a:gd fmla="*/ 22495 h 47" name="T43"/>
                <a:gd fmla="*/ 232002 w 98" name="T44"/>
                <a:gd fmla="*/ 48740 h 47" name="T45"/>
                <a:gd fmla="*/ 243228 w 98" name="T46"/>
                <a:gd fmla="*/ 82483 h 47" name="T47"/>
                <a:gd fmla="*/ 246970 w 98" name="T48"/>
                <a:gd fmla="*/ 59987 h 47" name="T49"/>
                <a:gd fmla="*/ 250712 w 98" name="T50"/>
                <a:gd fmla="*/ 41241 h 47" name="T51"/>
                <a:gd fmla="*/ 258196 w 98" name="T52"/>
                <a:gd fmla="*/ 59987 h 47" name="T53"/>
                <a:gd fmla="*/ 269422 w 98" name="T54"/>
                <a:gd fmla="*/ 74984 h 47" name="T55"/>
                <a:gd fmla="*/ 273164 w 98" name="T56"/>
                <a:gd fmla="*/ 67486 h 47" name="T57"/>
                <a:gd fmla="*/ 276906 w 98" name="T58"/>
                <a:gd fmla="*/ 63737 h 47" name="T59"/>
                <a:gd fmla="*/ 280648 w 98" name="T60"/>
                <a:gd fmla="*/ 63737 h 47" name="T61"/>
                <a:gd fmla="*/ 359229 w 98" name="T62"/>
                <a:gd fmla="*/ 63737 h 47" name="T63"/>
                <a:gd fmla="*/ 366713 w 98" name="T64"/>
                <a:gd fmla="*/ 71235 h 47" name="T65"/>
                <a:gd fmla="*/ 359229 w 98" name="T66"/>
                <a:gd fmla="*/ 74984 h 47" name="T67"/>
                <a:gd fmla="*/ 284390 w 98" name="T68"/>
                <a:gd fmla="*/ 74984 h 47" name="T69"/>
                <a:gd fmla="*/ 273164 w 98" name="T70"/>
                <a:gd fmla="*/ 93730 h 47" name="T71"/>
                <a:gd fmla="*/ 265680 w 98" name="T72"/>
                <a:gd fmla="*/ 104978 h 47" name="T73"/>
                <a:gd fmla="*/ 261938 w 98" name="T74"/>
                <a:gd fmla="*/ 93730 h 47" name="T75"/>
                <a:gd fmla="*/ 254454 w 98" name="T76"/>
                <a:gd fmla="*/ 78733 h 47" name="T77"/>
                <a:gd fmla="*/ 250712 w 98" name="T78"/>
                <a:gd fmla="*/ 104978 h 47" name="T79"/>
                <a:gd fmla="*/ 243228 w 98" name="T80"/>
                <a:gd fmla="*/ 123724 h 47" name="T81"/>
                <a:gd fmla="*/ 235744 w 98" name="T82"/>
                <a:gd fmla="*/ 104978 h 47" name="T83"/>
                <a:gd fmla="*/ 220776 w 98" name="T84"/>
                <a:gd fmla="*/ 52489 h 47" name="T85"/>
                <a:gd fmla="*/ 213292 w 98" name="T86"/>
                <a:gd fmla="*/ 89981 h 47" name="T87"/>
                <a:gd fmla="*/ 209550 w 98" name="T88"/>
                <a:gd fmla="*/ 104978 h 47" name="T89"/>
                <a:gd fmla="*/ 202066 w 98" name="T90"/>
                <a:gd fmla="*/ 93730 h 47" name="T91"/>
                <a:gd fmla="*/ 187098 w 98" name="T92"/>
                <a:gd fmla="*/ 74984 h 47" name="T93"/>
                <a:gd fmla="*/ 179615 w 98" name="T94"/>
                <a:gd fmla="*/ 138721 h 47" name="T95"/>
                <a:gd fmla="*/ 175873 w 98" name="T96"/>
                <a:gd fmla="*/ 176213 h 47" name="T97"/>
                <a:gd fmla="*/ 168389 w 98" name="T98"/>
                <a:gd fmla="*/ 138721 h 47" name="T99"/>
                <a:gd fmla="*/ 157163 w 98" name="T100"/>
                <a:gd fmla="*/ 97480 h 47" name="T101"/>
                <a:gd fmla="*/ 153421 w 98" name="T102"/>
                <a:gd fmla="*/ 112476 h 47" name="T103"/>
                <a:gd fmla="*/ 145937 w 98" name="T104"/>
                <a:gd fmla="*/ 131222 h 47" name="T105"/>
                <a:gd fmla="*/ 138453 w 98" name="T106"/>
                <a:gd fmla="*/ 112476 h 47" name="T107"/>
                <a:gd fmla="*/ 130969 w 98" name="T108"/>
                <a:gd fmla="*/ 78733 h 47" name="T109"/>
                <a:gd fmla="*/ 127227 w 98" name="T110"/>
                <a:gd fmla="*/ 97480 h 47" name="T111"/>
                <a:gd fmla="*/ 123485 w 98" name="T112"/>
                <a:gd fmla="*/ 116226 h 47" name="T113"/>
                <a:gd fmla="*/ 112259 w 98" name="T114"/>
                <a:gd fmla="*/ 101229 h 47" name="T115"/>
                <a:gd fmla="*/ 101033 w 98" name="T116"/>
                <a:gd fmla="*/ 78733 h 47" name="T117"/>
                <a:gd fmla="*/ 7484 w 98" name="T118"/>
                <a:gd fmla="*/ 78733 h 47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47" w="98">
                  <a:moveTo>
                    <a:pt x="2" y="21"/>
                  </a:moveTo>
                  <a:cubicBezTo>
                    <a:pt x="1" y="21"/>
                    <a:pt x="0" y="20"/>
                    <a:pt x="0" y="19"/>
                  </a:cubicBezTo>
                  <a:cubicBezTo>
                    <a:pt x="0" y="18"/>
                    <a:pt x="1" y="17"/>
                    <a:pt x="2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1" y="9"/>
                    <a:pt x="61" y="11"/>
                    <a:pt x="62" y="13"/>
                  </a:cubicBezTo>
                  <a:cubicBezTo>
                    <a:pt x="63" y="16"/>
                    <a:pt x="64" y="19"/>
                    <a:pt x="65" y="22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7" y="17"/>
                    <a:pt x="98" y="18"/>
                    <a:pt x="98" y="19"/>
                  </a:cubicBezTo>
                  <a:cubicBezTo>
                    <a:pt x="98" y="20"/>
                    <a:pt x="97" y="20"/>
                    <a:pt x="9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1" y="24"/>
                    <a:pt x="60" y="19"/>
                    <a:pt x="59" y="1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7" y="21"/>
                    <a:pt x="27" y="21"/>
                    <a:pt x="27" y="21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20277287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2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3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3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3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3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4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4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4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4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5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5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5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7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8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23"/>
      <p:bldP grpId="0" spid="22"/>
      <p:bldP grpId="0" spid="8"/>
      <p:bldP grpId="0" spid="9"/>
      <p:bldP grpId="0" spid="10"/>
      <p:bldP grpId="0" spid="11"/>
      <p:bldP grpId="0" spid="12"/>
      <p:bldP grpId="0" spid="17"/>
      <p:bldP grpId="0" spid="18"/>
      <p:bldP grpId="0" spid="28"/>
      <p:bldP grpId="0" spid="32"/>
      <p:bldP grpId="0" spid="3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 flipH="1">
            <a:off x="152398" y="85874"/>
            <a:ext cx="2907434" cy="3962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52399" y="405165"/>
            <a:ext cx="211534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12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TO ADD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44016" cy="627534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1403648" y="1118797"/>
            <a:ext cx="2446337" cy="3443287"/>
            <a:chOff x="3402148" y="1179336"/>
            <a:chExt cx="2446201" cy="3442801"/>
          </a:xfrm>
        </p:grpSpPr>
        <p:grpSp>
          <p:nvGrpSpPr>
            <p:cNvPr id="6" name="组合 5156"/>
            <p:cNvGrpSpPr/>
            <p:nvPr/>
          </p:nvGrpSpPr>
          <p:grpSpPr>
            <a:xfrm>
              <a:off x="3402148" y="1179336"/>
              <a:ext cx="2446201" cy="3442801"/>
              <a:chOff x="3402148" y="1179336"/>
              <a:chExt cx="2446201" cy="3442801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3402148" y="1179336"/>
                <a:ext cx="2446201" cy="3442801"/>
                <a:chOff x="1475656" y="1515009"/>
                <a:chExt cx="1944216" cy="2736304"/>
              </a:xfrm>
              <a:effectLst>
                <a:outerShdw algn="br" blurRad="76200" dir="13500000" kx="1200000" rotWithShape="0" sy="23000">
                  <a:prstClr val="black">
                    <a:alpha val="20000"/>
                  </a:prstClr>
                </a:outerShdw>
              </a:effectLst>
            </p:grpSpPr>
            <p:sp>
              <p:nvSpPr>
                <p:cNvPr id="23" name="圆角矩形 22"/>
                <p:cNvSpPr/>
                <p:nvPr/>
              </p:nvSpPr>
              <p:spPr>
                <a:xfrm>
                  <a:off x="1475656" y="1515009"/>
                  <a:ext cx="1944216" cy="2736304"/>
                </a:xfrm>
                <a:prstGeom prst="roundRect">
                  <a:avLst>
                    <a:gd fmla="val 4903" name="adj"/>
                  </a:avLst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1645779" y="1695563"/>
                  <a:ext cx="1603970" cy="2351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algn="tl" blurRad="25400" dir="2700000" dist="12700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圆角矩形 66"/>
                <p:cNvSpPr/>
                <p:nvPr/>
              </p:nvSpPr>
              <p:spPr>
                <a:xfrm>
                  <a:off x="1799692" y="1625335"/>
                  <a:ext cx="1296144" cy="156880"/>
                </a:xfrm>
                <a:custGeom>
                  <a:rect b="b" l="l" r="r" t="t"/>
                  <a:pathLst>
                    <a:path h="197842" w="1296144">
                      <a:moveTo>
                        <a:pt x="35368" y="0"/>
                      </a:moveTo>
                      <a:lnTo>
                        <a:pt x="1260776" y="0"/>
                      </a:lnTo>
                      <a:cubicBezTo>
                        <a:pt x="1280309" y="0"/>
                        <a:pt x="1296144" y="15835"/>
                        <a:pt x="1296144" y="35368"/>
                      </a:cubicBezTo>
                      <a:lnTo>
                        <a:pt x="1296144" y="162474"/>
                      </a:lnTo>
                      <a:cubicBezTo>
                        <a:pt x="1296144" y="182007"/>
                        <a:pt x="1280309" y="197842"/>
                        <a:pt x="1260776" y="197842"/>
                      </a:cubicBezTo>
                      <a:lnTo>
                        <a:pt x="830509" y="197842"/>
                      </a:lnTo>
                      <a:lnTo>
                        <a:pt x="803322" y="143469"/>
                      </a:lnTo>
                      <a:lnTo>
                        <a:pt x="492822" y="143469"/>
                      </a:lnTo>
                      <a:lnTo>
                        <a:pt x="465636" y="197842"/>
                      </a:lnTo>
                      <a:lnTo>
                        <a:pt x="35368" y="197842"/>
                      </a:lnTo>
                      <a:cubicBezTo>
                        <a:pt x="15835" y="197842"/>
                        <a:pt x="0" y="182007"/>
                        <a:pt x="0" y="162474"/>
                      </a:cubicBezTo>
                      <a:lnTo>
                        <a:pt x="0" y="35368"/>
                      </a:lnTo>
                      <a:cubicBezTo>
                        <a:pt x="0" y="15835"/>
                        <a:pt x="15835" y="0"/>
                        <a:pt x="35368" y="0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bg1">
                      <a:lumMod val="95000"/>
                    </a:schemeClr>
                  </a:solidFill>
                </a:ln>
                <a:effectLst>
                  <a:outerShdw algn="tl" blurRad="25400" dir="2700000" dist="127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>
                  <a:off x="1968498" y="1596680"/>
                  <a:ext cx="958532" cy="55042"/>
                </a:xfrm>
                <a:prstGeom prst="roundRect">
                  <a:avLst/>
                </a:prstGeom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5417">
                      <a:schemeClr val="bg1">
                        <a:lumMod val="95000"/>
                      </a:schemeClr>
                    </a:gs>
                    <a:gs pos="62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algn="t" blurRad="12700" dir="5400000" dist="127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组合 118"/>
              <p:cNvGrpSpPr/>
              <p:nvPr/>
            </p:nvGrpSpPr>
            <p:grpSpPr>
              <a:xfrm>
                <a:off x="4592891" y="4180842"/>
                <a:ext cx="910450" cy="119100"/>
                <a:chOff x="4592891" y="4180842"/>
                <a:chExt cx="910450" cy="119100"/>
              </a:xfrm>
            </p:grpSpPr>
            <p:sp>
              <p:nvSpPr>
                <p:cNvPr id="13" name="Freeform 40"/>
                <p:cNvSpPr>
                  <a:spLocks noEditPoints="1"/>
                </p:cNvSpPr>
                <p:nvPr/>
              </p:nvSpPr>
              <p:spPr bwMode="auto">
                <a:xfrm flipH="1">
                  <a:off x="5286405" y="4184049"/>
                  <a:ext cx="46035" cy="112697"/>
                </a:xfrm>
                <a:custGeom>
                  <a:gdLst>
                    <a:gd fmla="*/ 0 w 52" name="T0"/>
                    <a:gd fmla="*/ 6 h 130" name="T1"/>
                    <a:gd fmla="*/ 0 w 52" name="T2"/>
                    <a:gd fmla="*/ 9 h 130" name="T3"/>
                    <a:gd fmla="*/ 7 w 52" name="T4"/>
                    <a:gd fmla="*/ 15 h 130" name="T5"/>
                    <a:gd fmla="*/ 8 w 52" name="T6"/>
                    <a:gd fmla="*/ 15 h 130" name="T7"/>
                    <a:gd fmla="*/ 8 w 52" name="T8"/>
                    <a:gd fmla="*/ 107 h 130" name="T9"/>
                    <a:gd fmla="*/ 9 w 52" name="T10"/>
                    <a:gd fmla="*/ 112 h 130" name="T11"/>
                    <a:gd fmla="*/ 9 w 52" name="T12"/>
                    <a:gd fmla="*/ 115 h 130" name="T13"/>
                    <a:gd fmla="*/ 27 w 52" name="T14"/>
                    <a:gd fmla="*/ 130 h 130" name="T15"/>
                    <a:gd fmla="*/ 44 w 52" name="T16"/>
                    <a:gd fmla="*/ 115 h 130" name="T17"/>
                    <a:gd fmla="*/ 44 w 52" name="T18"/>
                    <a:gd fmla="*/ 112 h 130" name="T19"/>
                    <a:gd fmla="*/ 45 w 52" name="T20"/>
                    <a:gd fmla="*/ 107 h 130" name="T21"/>
                    <a:gd fmla="*/ 45 w 52" name="T22"/>
                    <a:gd fmla="*/ 15 h 130" name="T23"/>
                    <a:gd fmla="*/ 46 w 52" name="T24"/>
                    <a:gd fmla="*/ 15 h 130" name="T25"/>
                    <a:gd fmla="*/ 52 w 52" name="T26"/>
                    <a:gd fmla="*/ 9 h 130" name="T27"/>
                    <a:gd fmla="*/ 52 w 52" name="T28"/>
                    <a:gd fmla="*/ 6 h 130" name="T29"/>
                    <a:gd fmla="*/ 46 w 52" name="T30"/>
                    <a:gd fmla="*/ 0 h 130" name="T31"/>
                    <a:gd fmla="*/ 7 w 52" name="T32"/>
                    <a:gd fmla="*/ 0 h 130" name="T33"/>
                    <a:gd fmla="*/ 0 w 52" name="T34"/>
                    <a:gd fmla="*/ 6 h 130" name="T35"/>
                    <a:gd fmla="*/ 0 w 52" name="T36"/>
                    <a:gd fmla="*/ 6 h 130" name="T37"/>
                    <a:gd fmla="*/ 43 w 52" name="T38"/>
                    <a:gd fmla="*/ 3 h 130" name="T39"/>
                    <a:gd fmla="*/ 48 w 52" name="T40"/>
                    <a:gd fmla="*/ 7 h 130" name="T41"/>
                    <a:gd fmla="*/ 48 w 52" name="T42"/>
                    <a:gd fmla="*/ 9 h 130" name="T43"/>
                    <a:gd fmla="*/ 43 w 52" name="T44"/>
                    <a:gd fmla="*/ 13 h 130" name="T45"/>
                    <a:gd fmla="*/ 42 w 52" name="T46"/>
                    <a:gd fmla="*/ 13 h 130" name="T47"/>
                    <a:gd fmla="*/ 42 w 52" name="T48"/>
                    <a:gd fmla="*/ 32 h 130" name="T49"/>
                    <a:gd fmla="*/ 11 w 52" name="T50"/>
                    <a:gd fmla="*/ 32 h 130" name="T51"/>
                    <a:gd fmla="*/ 11 w 52" name="T52"/>
                    <a:gd fmla="*/ 13 h 130" name="T53"/>
                    <a:gd fmla="*/ 10 w 52" name="T54"/>
                    <a:gd fmla="*/ 13 h 130" name="T55"/>
                    <a:gd fmla="*/ 5 w 52" name="T56"/>
                    <a:gd fmla="*/ 9 h 130" name="T57"/>
                    <a:gd fmla="*/ 5 w 52" name="T58"/>
                    <a:gd fmla="*/ 7 h 130" name="T59"/>
                    <a:gd fmla="*/ 10 w 52" name="T60"/>
                    <a:gd fmla="*/ 3 h 130" name="T61"/>
                    <a:gd fmla="*/ 43 w 52" name="T62"/>
                    <a:gd fmla="*/ 3 h 130" name="T63"/>
                    <a:gd fmla="*/ 43 w 52" name="T64"/>
                    <a:gd fmla="*/ 3 h 130" name="T65"/>
                    <a:gd fmla="*/ 35 w 52" name="T66"/>
                    <a:gd fmla="*/ 43 h 130" name="T67"/>
                    <a:gd fmla="*/ 40 w 52" name="T68"/>
                    <a:gd fmla="*/ 47 h 130" name="T69"/>
                    <a:gd fmla="*/ 35 w 52" name="T70"/>
                    <a:gd fmla="*/ 51 h 130" name="T71"/>
                    <a:gd fmla="*/ 31 w 52" name="T72"/>
                    <a:gd fmla="*/ 47 h 130" name="T73"/>
                    <a:gd fmla="*/ 35 w 52" name="T74"/>
                    <a:gd fmla="*/ 43 h 130" name="T75"/>
                    <a:gd fmla="*/ 22 w 52" name="T76"/>
                    <a:gd fmla="*/ 58 h 130" name="T77"/>
                    <a:gd fmla="*/ 27 w 52" name="T78"/>
                    <a:gd fmla="*/ 64 h 130" name="T79"/>
                    <a:gd fmla="*/ 22 w 52" name="T80"/>
                    <a:gd fmla="*/ 69 h 130" name="T81"/>
                    <a:gd fmla="*/ 16 w 52" name="T82"/>
                    <a:gd fmla="*/ 64 h 130" name="T83"/>
                    <a:gd fmla="*/ 22 w 52" name="T84"/>
                    <a:gd fmla="*/ 58 h 130" name="T85"/>
                    <a:gd fmla="*/ 32 w 52" name="T86"/>
                    <a:gd fmla="*/ 72 h 130" name="T87"/>
                    <a:gd fmla="*/ 34 w 52" name="T88"/>
                    <a:gd fmla="*/ 74 h 130" name="T89"/>
                    <a:gd fmla="*/ 32 w 52" name="T90"/>
                    <a:gd fmla="*/ 76 h 130" name="T91"/>
                    <a:gd fmla="*/ 30 w 52" name="T92"/>
                    <a:gd fmla="*/ 74 h 130" name="T93"/>
                    <a:gd fmla="*/ 32 w 52" name="T94"/>
                    <a:gd fmla="*/ 72 h 130" name="T95"/>
                    <a:gd fmla="*/ 35 w 52" name="T96"/>
                    <a:gd fmla="*/ 89 h 130" name="T97"/>
                    <a:gd fmla="*/ 41 w 52" name="T98"/>
                    <a:gd fmla="*/ 94 h 130" name="T99"/>
                    <a:gd fmla="*/ 35 w 52" name="T100"/>
                    <a:gd fmla="*/ 100 h 130" name="T101"/>
                    <a:gd fmla="*/ 29 w 52" name="T102"/>
                    <a:gd fmla="*/ 94 h 130" name="T103"/>
                    <a:gd fmla="*/ 35 w 52" name="T104"/>
                    <a:gd fmla="*/ 89 h 130" name="T105"/>
                    <a:gd fmla="*/ 23 w 52" name="T106"/>
                    <a:gd fmla="*/ 106 h 130" name="T107"/>
                    <a:gd fmla="*/ 27 w 52" name="T108"/>
                    <a:gd fmla="*/ 110 h 130" name="T109"/>
                    <a:gd fmla="*/ 23 w 52" name="T110"/>
                    <a:gd fmla="*/ 114 h 130" name="T111"/>
                    <a:gd fmla="*/ 18 w 52" name="T112"/>
                    <a:gd fmla="*/ 110 h 130" name="T113"/>
                    <a:gd fmla="*/ 23 w 52" name="T114"/>
                    <a:gd fmla="*/ 106 h 130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130" w="52">
                      <a:moveTo>
                        <a:pt x="0" y="6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3"/>
                        <a:pt x="3" y="15"/>
                        <a:pt x="7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46"/>
                        <a:pt x="8" y="77"/>
                        <a:pt x="8" y="107"/>
                      </a:cubicBezTo>
                      <a:cubicBezTo>
                        <a:pt x="8" y="109"/>
                        <a:pt x="8" y="110"/>
                        <a:pt x="9" y="112"/>
                      </a:cubicBezTo>
                      <a:cubicBezTo>
                        <a:pt x="9" y="115"/>
                        <a:pt x="9" y="115"/>
                        <a:pt x="9" y="115"/>
                      </a:cubicBezTo>
                      <a:cubicBezTo>
                        <a:pt x="12" y="123"/>
                        <a:pt x="19" y="130"/>
                        <a:pt x="27" y="130"/>
                      </a:cubicBezTo>
                      <a:cubicBezTo>
                        <a:pt x="34" y="130"/>
                        <a:pt x="41" y="123"/>
                        <a:pt x="44" y="115"/>
                      </a:cubicBezTo>
                      <a:cubicBezTo>
                        <a:pt x="44" y="112"/>
                        <a:pt x="44" y="112"/>
                        <a:pt x="44" y="112"/>
                      </a:cubicBezTo>
                      <a:cubicBezTo>
                        <a:pt x="45" y="110"/>
                        <a:pt x="45" y="109"/>
                        <a:pt x="45" y="107"/>
                      </a:cubicBezTo>
                      <a:cubicBezTo>
                        <a:pt x="45" y="15"/>
                        <a:pt x="45" y="15"/>
                        <a:pt x="45" y="15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49" y="15"/>
                        <a:pt x="52" y="13"/>
                        <a:pt x="52" y="9"/>
                      </a:cubicBezTo>
                      <a:cubicBezTo>
                        <a:pt x="52" y="6"/>
                        <a:pt x="52" y="6"/>
                        <a:pt x="52" y="6"/>
                      </a:cubicBezTo>
                      <a:cubicBezTo>
                        <a:pt x="52" y="3"/>
                        <a:pt x="49" y="0"/>
                        <a:pt x="4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1" y="3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  <a:moveTo>
                        <a:pt x="43" y="3"/>
                      </a:moveTo>
                      <a:cubicBezTo>
                        <a:pt x="46" y="3"/>
                        <a:pt x="48" y="5"/>
                        <a:pt x="48" y="7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11"/>
                        <a:pt x="46" y="13"/>
                        <a:pt x="43" y="1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32"/>
                        <a:pt x="42" y="32"/>
                        <a:pt x="42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1" y="26"/>
                        <a:pt x="11" y="19"/>
                        <a:pt x="11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7" y="13"/>
                        <a:pt x="5" y="11"/>
                        <a:pt x="5" y="9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5"/>
                        <a:pt x="7" y="3"/>
                        <a:pt x="10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lose/>
                      <a:moveTo>
                        <a:pt x="35" y="43"/>
                      </a:moveTo>
                      <a:cubicBezTo>
                        <a:pt x="38" y="43"/>
                        <a:pt x="40" y="45"/>
                        <a:pt x="40" y="47"/>
                      </a:cubicBezTo>
                      <a:cubicBezTo>
                        <a:pt x="40" y="49"/>
                        <a:pt x="38" y="51"/>
                        <a:pt x="35" y="51"/>
                      </a:cubicBezTo>
                      <a:cubicBezTo>
                        <a:pt x="33" y="51"/>
                        <a:pt x="31" y="49"/>
                        <a:pt x="31" y="47"/>
                      </a:cubicBezTo>
                      <a:cubicBezTo>
                        <a:pt x="31" y="45"/>
                        <a:pt x="33" y="43"/>
                        <a:pt x="35" y="43"/>
                      </a:cubicBezTo>
                      <a:close/>
                      <a:moveTo>
                        <a:pt x="22" y="58"/>
                      </a:moveTo>
                      <a:cubicBezTo>
                        <a:pt x="25" y="58"/>
                        <a:pt x="27" y="61"/>
                        <a:pt x="27" y="64"/>
                      </a:cubicBezTo>
                      <a:cubicBezTo>
                        <a:pt x="27" y="67"/>
                        <a:pt x="25" y="69"/>
                        <a:pt x="22" y="69"/>
                      </a:cubicBezTo>
                      <a:cubicBezTo>
                        <a:pt x="19" y="69"/>
                        <a:pt x="16" y="67"/>
                        <a:pt x="16" y="64"/>
                      </a:cubicBezTo>
                      <a:cubicBezTo>
                        <a:pt x="16" y="61"/>
                        <a:pt x="19" y="58"/>
                        <a:pt x="22" y="58"/>
                      </a:cubicBezTo>
                      <a:close/>
                      <a:moveTo>
                        <a:pt x="32" y="72"/>
                      </a:moveTo>
                      <a:cubicBezTo>
                        <a:pt x="33" y="72"/>
                        <a:pt x="34" y="73"/>
                        <a:pt x="34" y="74"/>
                      </a:cubicBezTo>
                      <a:cubicBezTo>
                        <a:pt x="34" y="75"/>
                        <a:pt x="33" y="76"/>
                        <a:pt x="32" y="76"/>
                      </a:cubicBezTo>
                      <a:cubicBezTo>
                        <a:pt x="30" y="76"/>
                        <a:pt x="30" y="75"/>
                        <a:pt x="30" y="74"/>
                      </a:cubicBezTo>
                      <a:cubicBezTo>
                        <a:pt x="30" y="73"/>
                        <a:pt x="30" y="72"/>
                        <a:pt x="32" y="72"/>
                      </a:cubicBezTo>
                      <a:close/>
                      <a:moveTo>
                        <a:pt x="35" y="89"/>
                      </a:moveTo>
                      <a:cubicBezTo>
                        <a:pt x="38" y="89"/>
                        <a:pt x="41" y="91"/>
                        <a:pt x="41" y="94"/>
                      </a:cubicBezTo>
                      <a:cubicBezTo>
                        <a:pt x="41" y="98"/>
                        <a:pt x="38" y="100"/>
                        <a:pt x="35" y="100"/>
                      </a:cubicBezTo>
                      <a:cubicBezTo>
                        <a:pt x="32" y="100"/>
                        <a:pt x="29" y="98"/>
                        <a:pt x="29" y="94"/>
                      </a:cubicBezTo>
                      <a:cubicBezTo>
                        <a:pt x="29" y="91"/>
                        <a:pt x="32" y="89"/>
                        <a:pt x="35" y="89"/>
                      </a:cubicBezTo>
                      <a:close/>
                      <a:moveTo>
                        <a:pt x="23" y="106"/>
                      </a:moveTo>
                      <a:cubicBezTo>
                        <a:pt x="25" y="106"/>
                        <a:pt x="27" y="108"/>
                        <a:pt x="27" y="110"/>
                      </a:cubicBezTo>
                      <a:cubicBezTo>
                        <a:pt x="27" y="112"/>
                        <a:pt x="25" y="114"/>
                        <a:pt x="23" y="114"/>
                      </a:cubicBezTo>
                      <a:cubicBezTo>
                        <a:pt x="20" y="114"/>
                        <a:pt x="18" y="112"/>
                        <a:pt x="18" y="110"/>
                      </a:cubicBezTo>
                      <a:cubicBezTo>
                        <a:pt x="18" y="108"/>
                        <a:pt x="20" y="106"/>
                        <a:pt x="23" y="10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  <a:alpha val="31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4" name="Freeform 41"/>
                <p:cNvSpPr>
                  <a:spLocks noEditPoints="1"/>
                </p:cNvSpPr>
                <p:nvPr/>
              </p:nvSpPr>
              <p:spPr bwMode="auto">
                <a:xfrm>
                  <a:off x="5402287" y="4180874"/>
                  <a:ext cx="101594" cy="119046"/>
                </a:xfrm>
                <a:custGeom>
                  <a:gdLst>
                    <a:gd fmla="*/ 14 w 113" name="T0"/>
                    <a:gd fmla="*/ 21 h 133" name="T1"/>
                    <a:gd fmla="*/ 13 w 113" name="T2"/>
                    <a:gd fmla="*/ 29 h 133" name="T3"/>
                    <a:gd fmla="*/ 14 w 113" name="T4"/>
                    <a:gd fmla="*/ 32 h 133" name="T5"/>
                    <a:gd fmla="*/ 58 w 113" name="T6"/>
                    <a:gd fmla="*/ 107 h 133" name="T7"/>
                    <a:gd fmla="*/ 53 w 113" name="T8"/>
                    <a:gd fmla="*/ 116 h 133" name="T9"/>
                    <a:gd fmla="*/ 59 w 113" name="T10"/>
                    <a:gd fmla="*/ 123 h 133" name="T11"/>
                    <a:gd fmla="*/ 81 w 113" name="T12"/>
                    <a:gd fmla="*/ 116 h 133" name="T13"/>
                    <a:gd fmla="*/ 81 w 113" name="T14"/>
                    <a:gd fmla="*/ 133 h 133" name="T15"/>
                    <a:gd fmla="*/ 105 w 113" name="T16"/>
                    <a:gd fmla="*/ 94 h 133" name="T17"/>
                    <a:gd fmla="*/ 91 w 113" name="T18"/>
                    <a:gd fmla="*/ 94 h 133" name="T19"/>
                    <a:gd fmla="*/ 107 w 113" name="T20"/>
                    <a:gd fmla="*/ 72 h 133" name="T21"/>
                    <a:gd fmla="*/ 101 w 113" name="T22"/>
                    <a:gd fmla="*/ 71 h 133" name="T23"/>
                    <a:gd fmla="*/ 92 w 113" name="T24"/>
                    <a:gd fmla="*/ 75 h 133" name="T25"/>
                    <a:gd fmla="*/ 29 w 113" name="T26"/>
                    <a:gd fmla="*/ 18 h 133" name="T27"/>
                    <a:gd fmla="*/ 25 w 113" name="T28"/>
                    <a:gd fmla="*/ 18 h 133" name="T29"/>
                    <a:gd fmla="*/ 17 w 113" name="T30"/>
                    <a:gd fmla="*/ 17 h 133" name="T31"/>
                    <a:gd fmla="*/ 1 w 113" name="T32"/>
                    <a:gd fmla="*/ 1 h 133" name="T33"/>
                    <a:gd fmla="*/ 0 w 113" name="T34"/>
                    <a:gd fmla="*/ 3 h 133" name="T35"/>
                    <a:gd fmla="*/ 20 w 113" name="T36"/>
                    <a:gd fmla="*/ 40 h 133" name="T37"/>
                    <a:gd fmla="*/ 39 w 113" name="T38"/>
                    <a:gd fmla="*/ 26 h 133" name="T39"/>
                    <a:gd fmla="*/ 37 w 113" name="T40"/>
                    <a:gd fmla="*/ 39 h 133" name="T41"/>
                    <a:gd fmla="*/ 38 w 113" name="T42"/>
                    <a:gd fmla="*/ 47 h 133" name="T43"/>
                    <a:gd fmla="*/ 50 w 113" name="T44"/>
                    <a:gd fmla="*/ 40 h 133" name="T45"/>
                    <a:gd fmla="*/ 47 w 113" name="T46"/>
                    <a:gd fmla="*/ 51 h 133" name="T47"/>
                    <a:gd fmla="*/ 48 w 113" name="T48"/>
                    <a:gd fmla="*/ 59 h 133" name="T49"/>
                    <a:gd fmla="*/ 60 w 113" name="T50"/>
                    <a:gd fmla="*/ 52 h 133" name="T51"/>
                    <a:gd fmla="*/ 57 w 113" name="T52"/>
                    <a:gd fmla="*/ 64 h 133" name="T53"/>
                    <a:gd fmla="*/ 58 w 113" name="T54"/>
                    <a:gd fmla="*/ 71 h 133" name="T55"/>
                    <a:gd fmla="*/ 70 w 113" name="T56"/>
                    <a:gd fmla="*/ 64 h 133" name="T57"/>
                    <a:gd fmla="*/ 67 w 113" name="T58"/>
                    <a:gd fmla="*/ 76 h 133" name="T59"/>
                    <a:gd fmla="*/ 68 w 113" name="T60"/>
                    <a:gd fmla="*/ 84 h 133" name="T61"/>
                    <a:gd fmla="*/ 80 w 113" name="T62"/>
                    <a:gd fmla="*/ 76 h 133" name="T63"/>
                    <a:gd fmla="*/ 84 w 113" name="T64"/>
                    <a:gd fmla="*/ 85 h 133" name="T65"/>
                    <a:gd fmla="*/ 66 w 113" name="T66"/>
                    <a:gd fmla="*/ 100 h 133" name="T67"/>
                    <a:gd fmla="*/ 20 w 113" name="T68"/>
                    <a:gd fmla="*/ 40 h 133" name="T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b="b" l="0" r="r" t="0"/>
                  <a:pathLst>
                    <a:path h="133" w="113">
                      <a:moveTo>
                        <a:pt x="1" y="4"/>
                      </a:move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2" y="23"/>
                        <a:pt x="11" y="26"/>
                        <a:pt x="13" y="29"/>
                      </a:cubicBezTo>
                      <a:cubicBezTo>
                        <a:pt x="14" y="29"/>
                        <a:pt x="15" y="30"/>
                        <a:pt x="16" y="30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9" y="37"/>
                        <a:pt x="8" y="45"/>
                        <a:pt x="12" y="50"/>
                      </a:cubicBezTo>
                      <a:cubicBezTo>
                        <a:pt x="58" y="107"/>
                        <a:pt x="58" y="107"/>
                        <a:pt x="58" y="107"/>
                      </a:cubicBezTo>
                      <a:cubicBezTo>
                        <a:pt x="59" y="107"/>
                        <a:pt x="60" y="108"/>
                        <a:pt x="61" y="109"/>
                      </a:cubicBezTo>
                      <a:cubicBezTo>
                        <a:pt x="53" y="116"/>
                        <a:pt x="53" y="116"/>
                        <a:pt x="53" y="116"/>
                      </a:cubicBezTo>
                      <a:cubicBezTo>
                        <a:pt x="51" y="117"/>
                        <a:pt x="51" y="120"/>
                        <a:pt x="53" y="122"/>
                      </a:cubicBezTo>
                      <a:cubicBezTo>
                        <a:pt x="55" y="124"/>
                        <a:pt x="58" y="125"/>
                        <a:pt x="59" y="123"/>
                      </a:cubicBezTo>
                      <a:cubicBezTo>
                        <a:pt x="75" y="108"/>
                        <a:pt x="75" y="108"/>
                        <a:pt x="75" y="108"/>
                      </a:cubicBezTo>
                      <a:cubicBezTo>
                        <a:pt x="81" y="116"/>
                        <a:pt x="81" y="116"/>
                        <a:pt x="81" y="116"/>
                      </a:cubicBezTo>
                      <a:cubicBezTo>
                        <a:pt x="73" y="123"/>
                        <a:pt x="73" y="123"/>
                        <a:pt x="73" y="123"/>
                      </a:cubicBezTo>
                      <a:cubicBezTo>
                        <a:pt x="81" y="133"/>
                        <a:pt x="81" y="133"/>
                        <a:pt x="81" y="133"/>
                      </a:cubicBezTo>
                      <a:cubicBezTo>
                        <a:pt x="113" y="103"/>
                        <a:pt x="113" y="103"/>
                        <a:pt x="113" y="103"/>
                      </a:cubicBezTo>
                      <a:cubicBezTo>
                        <a:pt x="105" y="94"/>
                        <a:pt x="105" y="94"/>
                        <a:pt x="105" y="94"/>
                      </a:cubicBezTo>
                      <a:cubicBezTo>
                        <a:pt x="97" y="101"/>
                        <a:pt x="97" y="101"/>
                        <a:pt x="97" y="101"/>
                      </a:cubicBezTo>
                      <a:cubicBezTo>
                        <a:pt x="91" y="94"/>
                        <a:pt x="91" y="94"/>
                        <a:pt x="91" y="94"/>
                      </a:cubicBezTo>
                      <a:cubicBezTo>
                        <a:pt x="107" y="79"/>
                        <a:pt x="107" y="79"/>
                        <a:pt x="107" y="79"/>
                      </a:cubicBezTo>
                      <a:cubicBezTo>
                        <a:pt x="108" y="77"/>
                        <a:pt x="109" y="74"/>
                        <a:pt x="107" y="72"/>
                      </a:cubicBezTo>
                      <a:cubicBezTo>
                        <a:pt x="106" y="70"/>
                        <a:pt x="103" y="70"/>
                        <a:pt x="101" y="71"/>
                      </a:cubicBezTo>
                      <a:cubicBezTo>
                        <a:pt x="101" y="71"/>
                        <a:pt x="101" y="71"/>
                        <a:pt x="101" y="71"/>
                      </a:cubicBezTo>
                      <a:cubicBezTo>
                        <a:pt x="94" y="78"/>
                        <a:pt x="94" y="78"/>
                        <a:pt x="94" y="78"/>
                      </a:cubicBezTo>
                      <a:cubicBezTo>
                        <a:pt x="93" y="77"/>
                        <a:pt x="93" y="76"/>
                        <a:pt x="92" y="75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2" y="14"/>
                        <a:pt x="34" y="13"/>
                        <a:pt x="29" y="18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0"/>
                        <a:pt x="26" y="19"/>
                        <a:pt x="25" y="18"/>
                      </a:cubicBezTo>
                      <a:cubicBezTo>
                        <a:pt x="23" y="16"/>
                        <a:pt x="20" y="15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1" y="4"/>
                      </a:cubicBezTo>
                      <a:close/>
                      <a:moveTo>
                        <a:pt x="20" y="40"/>
                      </a:move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7" y="25"/>
                        <a:pt x="38" y="25"/>
                        <a:pt x="39" y="26"/>
                      </a:cubicBezTo>
                      <a:cubicBezTo>
                        <a:pt x="44" y="33"/>
                        <a:pt x="44" y="33"/>
                        <a:pt x="44" y="33"/>
                      </a:cubicBezTo>
                      <a:cubicBezTo>
                        <a:pt x="37" y="39"/>
                        <a:pt x="37" y="39"/>
                        <a:pt x="37" y="39"/>
                      </a:cubicBezTo>
                      <a:cubicBezTo>
                        <a:pt x="36" y="40"/>
                        <a:pt x="35" y="42"/>
                        <a:pt x="36" y="43"/>
                      </a:cubicBezTo>
                      <a:cubicBezTo>
                        <a:pt x="36" y="45"/>
                        <a:pt x="37" y="46"/>
                        <a:pt x="38" y="47"/>
                      </a:cubicBezTo>
                      <a:cubicBezTo>
                        <a:pt x="40" y="48"/>
                        <a:pt x="42" y="47"/>
                        <a:pt x="43" y="46"/>
                      </a:cubicBezTo>
                      <a:cubicBezTo>
                        <a:pt x="50" y="40"/>
                        <a:pt x="50" y="40"/>
                        <a:pt x="50" y="40"/>
                      </a:cubicBez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47" y="51"/>
                        <a:pt x="47" y="51"/>
                        <a:pt x="47" y="51"/>
                      </a:cubicBezTo>
                      <a:cubicBezTo>
                        <a:pt x="46" y="52"/>
                        <a:pt x="45" y="54"/>
                        <a:pt x="46" y="56"/>
                      </a:cubicBezTo>
                      <a:cubicBezTo>
                        <a:pt x="46" y="57"/>
                        <a:pt x="47" y="59"/>
                        <a:pt x="48" y="59"/>
                      </a:cubicBezTo>
                      <a:cubicBezTo>
                        <a:pt x="50" y="60"/>
                        <a:pt x="52" y="59"/>
                        <a:pt x="53" y="58"/>
                      </a:cubicBezTo>
                      <a:cubicBezTo>
                        <a:pt x="60" y="52"/>
                        <a:pt x="60" y="52"/>
                        <a:pt x="60" y="52"/>
                      </a:cubicBezTo>
                      <a:cubicBezTo>
                        <a:pt x="64" y="57"/>
                        <a:pt x="64" y="57"/>
                        <a:pt x="64" y="57"/>
                      </a:cubicBezTo>
                      <a:cubicBezTo>
                        <a:pt x="57" y="64"/>
                        <a:pt x="57" y="64"/>
                        <a:pt x="57" y="64"/>
                      </a:cubicBezTo>
                      <a:cubicBezTo>
                        <a:pt x="56" y="65"/>
                        <a:pt x="55" y="66"/>
                        <a:pt x="55" y="68"/>
                      </a:cubicBezTo>
                      <a:cubicBezTo>
                        <a:pt x="56" y="70"/>
                        <a:pt x="57" y="71"/>
                        <a:pt x="58" y="71"/>
                      </a:cubicBezTo>
                      <a:cubicBezTo>
                        <a:pt x="60" y="72"/>
                        <a:pt x="61" y="72"/>
                        <a:pt x="63" y="71"/>
                      </a:cubicBezTo>
                      <a:cubicBezTo>
                        <a:pt x="70" y="64"/>
                        <a:pt x="70" y="64"/>
                        <a:pt x="70" y="64"/>
                      </a:cubicBezTo>
                      <a:cubicBezTo>
                        <a:pt x="74" y="69"/>
                        <a:pt x="74" y="69"/>
                        <a:pt x="74" y="69"/>
                      </a:cubicBezTo>
                      <a:cubicBezTo>
                        <a:pt x="67" y="76"/>
                        <a:pt x="67" y="76"/>
                        <a:pt x="67" y="76"/>
                      </a:cubicBezTo>
                      <a:cubicBezTo>
                        <a:pt x="66" y="77"/>
                        <a:pt x="65" y="79"/>
                        <a:pt x="65" y="80"/>
                      </a:cubicBezTo>
                      <a:cubicBezTo>
                        <a:pt x="66" y="82"/>
                        <a:pt x="67" y="83"/>
                        <a:pt x="68" y="84"/>
                      </a:cubicBezTo>
                      <a:cubicBezTo>
                        <a:pt x="70" y="84"/>
                        <a:pt x="71" y="84"/>
                        <a:pt x="73" y="83"/>
                      </a:cubicBezTo>
                      <a:cubicBezTo>
                        <a:pt x="80" y="76"/>
                        <a:pt x="80" y="76"/>
                        <a:pt x="80" y="76"/>
                      </a:cubicBezTo>
                      <a:cubicBezTo>
                        <a:pt x="85" y="82"/>
                        <a:pt x="85" y="82"/>
                        <a:pt x="85" y="82"/>
                      </a:cubicBezTo>
                      <a:cubicBezTo>
                        <a:pt x="85" y="83"/>
                        <a:pt x="85" y="84"/>
                        <a:pt x="84" y="85"/>
                      </a:cubicBezTo>
                      <a:cubicBezTo>
                        <a:pt x="68" y="100"/>
                        <a:pt x="68" y="100"/>
                        <a:pt x="68" y="100"/>
                      </a:cubicBezTo>
                      <a:cubicBezTo>
                        <a:pt x="67" y="101"/>
                        <a:pt x="66" y="101"/>
                        <a:pt x="66" y="100"/>
                      </a:cubicBez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19" y="42"/>
                        <a:pt x="19" y="41"/>
                        <a:pt x="20" y="4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  <a:alpha val="31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5" name="Freeform 47"/>
                <p:cNvSpPr>
                  <a:spLocks noEditPoints="1"/>
                </p:cNvSpPr>
                <p:nvPr/>
              </p:nvSpPr>
              <p:spPr bwMode="auto">
                <a:xfrm>
                  <a:off x="4732399" y="4184049"/>
                  <a:ext cx="107944" cy="112697"/>
                </a:xfrm>
                <a:custGeom>
                  <a:gdLst>
                    <a:gd fmla="*/ 13 w 115" name="T0"/>
                    <a:gd fmla="*/ 11 h 121" name="T1"/>
                    <a:gd fmla="*/ 11 w 115" name="T2"/>
                    <a:gd fmla="*/ 54 h 121" name="T3"/>
                    <a:gd fmla="*/ 59 w 115" name="T4"/>
                    <a:gd fmla="*/ 108 h 121" name="T5"/>
                    <a:gd fmla="*/ 102 w 115" name="T6"/>
                    <a:gd fmla="*/ 110 h 121" name="T7"/>
                    <a:gd fmla="*/ 104 w 115" name="T8"/>
                    <a:gd fmla="*/ 67 h 121" name="T9"/>
                    <a:gd fmla="*/ 55 w 115" name="T10"/>
                    <a:gd fmla="*/ 14 h 121" name="T11"/>
                    <a:gd fmla="*/ 13 w 115" name="T12"/>
                    <a:gd fmla="*/ 11 h 121" name="T13"/>
                    <a:gd fmla="*/ 20 w 115" name="T14"/>
                    <a:gd fmla="*/ 19 h 121" name="T15"/>
                    <a:gd fmla="*/ 20 w 115" name="T16"/>
                    <a:gd fmla="*/ 19 h 121" name="T17"/>
                    <a:gd fmla="*/ 20 w 115" name="T18"/>
                    <a:gd fmla="*/ 19 h 121" name="T19"/>
                    <a:gd fmla="*/ 20 w 115" name="T20"/>
                    <a:gd fmla="*/ 19 h 121" name="T21"/>
                    <a:gd fmla="*/ 20 w 115" name="T22"/>
                    <a:gd fmla="*/ 19 h 121" name="T23"/>
                    <a:gd fmla="*/ 20 w 115" name="T24"/>
                    <a:gd fmla="*/ 19 h 121" name="T25"/>
                    <a:gd fmla="*/ 48 w 115" name="T26"/>
                    <a:gd fmla="*/ 21 h 121" name="T27"/>
                    <a:gd fmla="*/ 72 w 115" name="T28"/>
                    <a:gd fmla="*/ 48 h 121" name="T29"/>
                    <a:gd fmla="*/ 69 w 115" name="T30"/>
                    <a:gd fmla="*/ 51 h 121" name="T31"/>
                    <a:gd fmla="*/ 97 w 115" name="T32"/>
                    <a:gd fmla="*/ 82 h 121" name="T33"/>
                    <a:gd fmla="*/ 92 w 115" name="T34"/>
                    <a:gd fmla="*/ 87 h 121" name="T35"/>
                    <a:gd fmla="*/ 65 w 115" name="T36"/>
                    <a:gd fmla="*/ 57 h 121" name="T37"/>
                    <a:gd fmla="*/ 70 w 115" name="T38"/>
                    <a:gd fmla="*/ 53 h 121" name="T39"/>
                    <a:gd fmla="*/ 42 w 115" name="T40"/>
                    <a:gd fmla="*/ 21 h 121" name="T41"/>
                    <a:gd fmla="*/ 37 w 115" name="T42"/>
                    <a:gd fmla="*/ 25 h 121" name="T43"/>
                    <a:gd fmla="*/ 64 w 115" name="T44"/>
                    <a:gd fmla="*/ 55 h 121" name="T45"/>
                    <a:gd fmla="*/ 43 w 115" name="T46"/>
                    <a:gd fmla="*/ 74 h 121" name="T47"/>
                    <a:gd fmla="*/ 19 w 115" name="T48"/>
                    <a:gd fmla="*/ 47 h 121" name="T49"/>
                    <a:gd fmla="*/ 20 w 115" name="T50"/>
                    <a:gd fmla="*/ 19 h 121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120" w="115">
                      <a:moveTo>
                        <a:pt x="13" y="11"/>
                      </a:moveTo>
                      <a:cubicBezTo>
                        <a:pt x="1" y="22"/>
                        <a:pt x="0" y="42"/>
                        <a:pt x="11" y="54"/>
                      </a:cubicBezTo>
                      <a:cubicBezTo>
                        <a:pt x="59" y="108"/>
                        <a:pt x="59" y="108"/>
                        <a:pt x="59" y="108"/>
                      </a:cubicBezTo>
                      <a:cubicBezTo>
                        <a:pt x="71" y="120"/>
                        <a:pt x="90" y="121"/>
                        <a:pt x="102" y="110"/>
                      </a:cubicBezTo>
                      <a:cubicBezTo>
                        <a:pt x="114" y="99"/>
                        <a:pt x="115" y="80"/>
                        <a:pt x="104" y="67"/>
                      </a:cubicBezTo>
                      <a:cubicBezTo>
                        <a:pt x="55" y="14"/>
                        <a:pt x="55" y="14"/>
                        <a:pt x="55" y="14"/>
                      </a:cubicBezTo>
                      <a:cubicBezTo>
                        <a:pt x="44" y="1"/>
                        <a:pt x="25" y="0"/>
                        <a:pt x="13" y="11"/>
                      </a:cubicBezTo>
                      <a:close/>
                      <a:moveTo>
                        <a:pt x="20" y="19"/>
                      </a:move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8" y="12"/>
                        <a:pt x="40" y="12"/>
                        <a:pt x="48" y="21"/>
                      </a:cubicBezTo>
                      <a:cubicBezTo>
                        <a:pt x="72" y="48"/>
                        <a:pt x="72" y="48"/>
                        <a:pt x="72" y="48"/>
                      </a:cubicBezTo>
                      <a:cubicBezTo>
                        <a:pt x="69" y="51"/>
                        <a:pt x="69" y="51"/>
                        <a:pt x="69" y="51"/>
                      </a:cubicBezTo>
                      <a:cubicBezTo>
                        <a:pt x="97" y="82"/>
                        <a:pt x="97" y="82"/>
                        <a:pt x="97" y="82"/>
                      </a:cubicBezTo>
                      <a:cubicBezTo>
                        <a:pt x="92" y="87"/>
                        <a:pt x="92" y="87"/>
                        <a:pt x="92" y="87"/>
                      </a:cubicBezTo>
                      <a:cubicBezTo>
                        <a:pt x="65" y="57"/>
                        <a:pt x="65" y="57"/>
                        <a:pt x="65" y="57"/>
                      </a:cubicBezTo>
                      <a:cubicBezTo>
                        <a:pt x="70" y="53"/>
                        <a:pt x="70" y="53"/>
                        <a:pt x="70" y="53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64" y="55"/>
                        <a:pt x="64" y="55"/>
                        <a:pt x="64" y="55"/>
                      </a:cubicBezTo>
                      <a:cubicBezTo>
                        <a:pt x="43" y="74"/>
                        <a:pt x="43" y="74"/>
                        <a:pt x="43" y="74"/>
                      </a:cubicBezTo>
                      <a:cubicBezTo>
                        <a:pt x="19" y="47"/>
                        <a:pt x="19" y="47"/>
                        <a:pt x="19" y="47"/>
                      </a:cubicBezTo>
                      <a:cubicBezTo>
                        <a:pt x="11" y="39"/>
                        <a:pt x="12" y="26"/>
                        <a:pt x="20" y="1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  <a:alpha val="31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6" name="Freeform 48"/>
                <p:cNvSpPr>
                  <a:spLocks noEditPoints="1"/>
                </p:cNvSpPr>
                <p:nvPr/>
              </p:nvSpPr>
              <p:spPr bwMode="auto">
                <a:xfrm>
                  <a:off x="4592707" y="4187223"/>
                  <a:ext cx="69846" cy="106348"/>
                </a:xfrm>
                <a:custGeom>
                  <a:gdLst>
                    <a:gd fmla="*/ 20 w 85" name="T0"/>
                    <a:gd fmla="*/ 128 h 132" name="T1"/>
                    <a:gd fmla="*/ 0 w 85" name="T2"/>
                    <a:gd fmla="*/ 102 h 132" name="T3"/>
                    <a:gd fmla="*/ 50 w 85" name="T4"/>
                    <a:gd fmla="*/ 33 h 132" name="T5"/>
                    <a:gd fmla="*/ 52 w 85" name="T6"/>
                    <a:gd fmla="*/ 30 h 132" name="T7"/>
                    <a:gd fmla="*/ 54 w 85" name="T8"/>
                    <a:gd fmla="*/ 28 h 132" name="T9"/>
                    <a:gd fmla="*/ 54 w 85" name="T10"/>
                    <a:gd fmla="*/ 20 h 132" name="T11"/>
                    <a:gd fmla="*/ 32 w 85" name="T12"/>
                    <a:gd fmla="*/ 20 h 132" name="T13"/>
                    <a:gd fmla="*/ 32 w 85" name="T14"/>
                    <a:gd fmla="*/ 28 h 132" name="T15"/>
                    <a:gd fmla="*/ 35 w 85" name="T16"/>
                    <a:gd fmla="*/ 34 h 132" name="T17"/>
                    <a:gd fmla="*/ 41 w 85" name="T18"/>
                    <a:gd fmla="*/ 40 h 132" name="T19"/>
                    <a:gd fmla="*/ 22 w 85" name="T20"/>
                    <a:gd fmla="*/ 66 h 132" name="T21"/>
                    <a:gd fmla="*/ 12 w 85" name="T22"/>
                    <a:gd fmla="*/ 41 h 132" name="T23"/>
                    <a:gd fmla="*/ 21 w 85" name="T24"/>
                    <a:gd fmla="*/ 13 h 132" name="T25"/>
                    <a:gd fmla="*/ 42 w 85" name="T26"/>
                    <a:gd fmla="*/ 1 h 132" name="T27"/>
                    <a:gd fmla="*/ 63 w 85" name="T28"/>
                    <a:gd fmla="*/ 8 h 132" name="T29"/>
                    <a:gd fmla="*/ 72 w 85" name="T30"/>
                    <a:gd fmla="*/ 29 h 132" name="T31"/>
                    <a:gd fmla="*/ 74 w 85" name="T32"/>
                    <a:gd fmla="*/ 43 h 132" name="T33"/>
                    <a:gd fmla="*/ 71 w 85" name="T34"/>
                    <a:gd fmla="*/ 56 h 132" name="T35"/>
                    <a:gd fmla="*/ 67 w 85" name="T36"/>
                    <a:gd fmla="*/ 62 h 132" name="T37"/>
                    <a:gd fmla="*/ 20 w 85" name="T38"/>
                    <a:gd fmla="*/ 128 h 132" name="T39"/>
                    <a:gd fmla="*/ 20 w 85" name="T40"/>
                    <a:gd fmla="*/ 128 h 132" name="T41"/>
                    <a:gd fmla="*/ 20 w 85" name="T42"/>
                    <a:gd fmla="*/ 128 h 132" name="T43"/>
                    <a:gd fmla="*/ 20 w 85" name="T44"/>
                    <a:gd fmla="*/ 128 h 132" name="T45"/>
                    <a:gd fmla="*/ 20 w 85" name="T46"/>
                    <a:gd fmla="*/ 128 h 132" name="T47"/>
                    <a:gd fmla="*/ 63 w 85" name="T48"/>
                    <a:gd fmla="*/ 73 h 132" name="T49"/>
                    <a:gd fmla="*/ 85 w 85" name="T50"/>
                    <a:gd fmla="*/ 103 h 132" name="T51"/>
                    <a:gd fmla="*/ 69 w 85" name="T52"/>
                    <a:gd fmla="*/ 132 h 132" name="T53"/>
                    <a:gd fmla="*/ 44 w 85" name="T54"/>
                    <a:gd fmla="*/ 100 h 132" name="T55"/>
                    <a:gd fmla="*/ 63 w 85" name="T56"/>
                    <a:gd fmla="*/ 73 h 132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132" w="85">
                      <a:moveTo>
                        <a:pt x="20" y="128"/>
                      </a:move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50" y="33"/>
                        <a:pt x="50" y="33"/>
                        <a:pt x="50" y="33"/>
                      </a:cubicBezTo>
                      <a:cubicBezTo>
                        <a:pt x="51" y="32"/>
                        <a:pt x="51" y="31"/>
                        <a:pt x="52" y="30"/>
                      </a:cubicBezTo>
                      <a:cubicBezTo>
                        <a:pt x="53" y="30"/>
                        <a:pt x="53" y="29"/>
                        <a:pt x="54" y="28"/>
                      </a:cubicBezTo>
                      <a:cubicBezTo>
                        <a:pt x="55" y="25"/>
                        <a:pt x="55" y="22"/>
                        <a:pt x="54" y="2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1" y="23"/>
                        <a:pt x="31" y="25"/>
                        <a:pt x="32" y="28"/>
                      </a:cubicBezTo>
                      <a:cubicBezTo>
                        <a:pt x="33" y="30"/>
                        <a:pt x="34" y="32"/>
                        <a:pt x="35" y="34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16" y="59"/>
                        <a:pt x="13" y="50"/>
                        <a:pt x="12" y="41"/>
                      </a:cubicBezTo>
                      <a:cubicBezTo>
                        <a:pt x="12" y="31"/>
                        <a:pt x="14" y="21"/>
                        <a:pt x="21" y="13"/>
                      </a:cubicBezTo>
                      <a:cubicBezTo>
                        <a:pt x="26" y="6"/>
                        <a:pt x="34" y="2"/>
                        <a:pt x="42" y="1"/>
                      </a:cubicBezTo>
                      <a:cubicBezTo>
                        <a:pt x="50" y="0"/>
                        <a:pt x="57" y="3"/>
                        <a:pt x="63" y="8"/>
                      </a:cubicBezTo>
                      <a:cubicBezTo>
                        <a:pt x="68" y="14"/>
                        <a:pt x="71" y="22"/>
                        <a:pt x="72" y="29"/>
                      </a:cubicBezTo>
                      <a:cubicBezTo>
                        <a:pt x="73" y="34"/>
                        <a:pt x="74" y="38"/>
                        <a:pt x="74" y="43"/>
                      </a:cubicBezTo>
                      <a:cubicBezTo>
                        <a:pt x="74" y="48"/>
                        <a:pt x="73" y="52"/>
                        <a:pt x="71" y="56"/>
                      </a:cubicBezTo>
                      <a:cubicBezTo>
                        <a:pt x="70" y="58"/>
                        <a:pt x="69" y="60"/>
                        <a:pt x="67" y="62"/>
                      </a:cubicBezTo>
                      <a:cubicBezTo>
                        <a:pt x="20" y="128"/>
                        <a:pt x="20" y="128"/>
                        <a:pt x="20" y="128"/>
                      </a:cubicBezTo>
                      <a:cubicBezTo>
                        <a:pt x="20" y="128"/>
                        <a:pt x="20" y="128"/>
                        <a:pt x="20" y="128"/>
                      </a:cubicBezTo>
                      <a:cubicBezTo>
                        <a:pt x="20" y="128"/>
                        <a:pt x="20" y="128"/>
                        <a:pt x="20" y="128"/>
                      </a:cubicBezTo>
                      <a:cubicBezTo>
                        <a:pt x="20" y="128"/>
                        <a:pt x="20" y="128"/>
                        <a:pt x="20" y="128"/>
                      </a:cubicBezTo>
                      <a:cubicBezTo>
                        <a:pt x="20" y="128"/>
                        <a:pt x="20" y="128"/>
                        <a:pt x="20" y="128"/>
                      </a:cubicBezTo>
                      <a:close/>
                      <a:moveTo>
                        <a:pt x="63" y="73"/>
                      </a:moveTo>
                      <a:cubicBezTo>
                        <a:pt x="85" y="103"/>
                        <a:pt x="85" y="103"/>
                        <a:pt x="85" y="103"/>
                      </a:cubicBezTo>
                      <a:cubicBezTo>
                        <a:pt x="69" y="132"/>
                        <a:pt x="69" y="132"/>
                        <a:pt x="69" y="132"/>
                      </a:cubicBezTo>
                      <a:cubicBezTo>
                        <a:pt x="44" y="100"/>
                        <a:pt x="44" y="100"/>
                        <a:pt x="44" y="100"/>
                      </a:cubicBezTo>
                      <a:cubicBezTo>
                        <a:pt x="63" y="73"/>
                        <a:pt x="63" y="73"/>
                        <a:pt x="63" y="7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  <a:alpha val="31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grpSp>
              <p:nvGrpSpPr>
                <p:cNvPr id="17" name="组合 16"/>
                <p:cNvGrpSpPr/>
                <p:nvPr/>
              </p:nvGrpSpPr>
              <p:grpSpPr>
                <a:xfrm>
                  <a:off x="4910294" y="4187890"/>
                  <a:ext cx="125412" cy="105005"/>
                  <a:chOff x="4357688" y="1566865"/>
                  <a:chExt cx="536575" cy="449263"/>
                </a:xfrm>
                <a:solidFill>
                  <a:schemeClr val="bg1">
                    <a:lumMod val="65000"/>
                    <a:alpha val="31000"/>
                  </a:schemeClr>
                </a:solidFill>
              </p:grpSpPr>
              <p:sp>
                <p:nvSpPr>
                  <p:cNvPr id="19" name="Freeform 49"/>
                  <p:cNvSpPr/>
                  <p:nvPr/>
                </p:nvSpPr>
                <p:spPr bwMode="auto">
                  <a:xfrm>
                    <a:off x="4514850" y="1701802"/>
                    <a:ext cx="93663" cy="96838"/>
                  </a:xfrm>
                  <a:custGeom>
                    <a:gdLst>
                      <a:gd fmla="*/ 38 w 59" name="T0"/>
                      <a:gd fmla="*/ 0 h 61" name="T1"/>
                      <a:gd fmla="*/ 21 w 59" name="T2"/>
                      <a:gd fmla="*/ 0 h 61" name="T3"/>
                      <a:gd fmla="*/ 21 w 59" name="T4"/>
                      <a:gd fmla="*/ 21 h 61" name="T5"/>
                      <a:gd fmla="*/ 0 w 59" name="T6"/>
                      <a:gd fmla="*/ 21 h 61" name="T7"/>
                      <a:gd fmla="*/ 0 w 59" name="T8"/>
                      <a:gd fmla="*/ 40 h 61" name="T9"/>
                      <a:gd fmla="*/ 21 w 59" name="T10"/>
                      <a:gd fmla="*/ 40 h 61" name="T11"/>
                      <a:gd fmla="*/ 21 w 59" name="T12"/>
                      <a:gd fmla="*/ 61 h 61" name="T13"/>
                      <a:gd fmla="*/ 38 w 59" name="T14"/>
                      <a:gd fmla="*/ 61 h 61" name="T15"/>
                      <a:gd fmla="*/ 38 w 59" name="T16"/>
                      <a:gd fmla="*/ 40 h 61" name="T17"/>
                      <a:gd fmla="*/ 59 w 59" name="T18"/>
                      <a:gd fmla="*/ 40 h 61" name="T19"/>
                      <a:gd fmla="*/ 59 w 59" name="T20"/>
                      <a:gd fmla="*/ 21 h 61" name="T21"/>
                      <a:gd fmla="*/ 38 w 59" name="T22"/>
                      <a:gd fmla="*/ 21 h 61" name="T23"/>
                      <a:gd fmla="*/ 38 w 59" name="T24"/>
                      <a:gd fmla="*/ 0 h 61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61" w="59">
                        <a:moveTo>
                          <a:pt x="38" y="0"/>
                        </a:moveTo>
                        <a:lnTo>
                          <a:pt x="21" y="0"/>
                        </a:lnTo>
                        <a:lnTo>
                          <a:pt x="21" y="21"/>
                        </a:lnTo>
                        <a:lnTo>
                          <a:pt x="0" y="21"/>
                        </a:lnTo>
                        <a:lnTo>
                          <a:pt x="0" y="40"/>
                        </a:lnTo>
                        <a:lnTo>
                          <a:pt x="21" y="40"/>
                        </a:lnTo>
                        <a:lnTo>
                          <a:pt x="21" y="61"/>
                        </a:lnTo>
                        <a:lnTo>
                          <a:pt x="38" y="61"/>
                        </a:lnTo>
                        <a:lnTo>
                          <a:pt x="38" y="40"/>
                        </a:lnTo>
                        <a:lnTo>
                          <a:pt x="59" y="40"/>
                        </a:lnTo>
                        <a:lnTo>
                          <a:pt x="59" y="21"/>
                        </a:lnTo>
                        <a:lnTo>
                          <a:pt x="38" y="21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lang="zh-CN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0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4454525" y="1897065"/>
                    <a:ext cx="112713" cy="119063"/>
                  </a:xfrm>
                  <a:custGeom>
                    <a:gdLst>
                      <a:gd fmla="*/ 15 w 30" name="T0"/>
                      <a:gd fmla="*/ 0 h 32" name="T1"/>
                      <a:gd fmla="*/ 0 w 30" name="T2"/>
                      <a:gd fmla="*/ 16 h 32" name="T3"/>
                      <a:gd fmla="*/ 15 w 30" name="T4"/>
                      <a:gd fmla="*/ 32 h 32" name="T5"/>
                      <a:gd fmla="*/ 30 w 30" name="T6"/>
                      <a:gd fmla="*/ 16 h 32" name="T7"/>
                      <a:gd fmla="*/ 15 w 30" name="T8"/>
                      <a:gd fmla="*/ 0 h 32" name="T9"/>
                      <a:gd fmla="*/ 14 w 30" name="T10"/>
                      <a:gd fmla="*/ 5 h 32" name="T11"/>
                      <a:gd fmla="*/ 5 w 30" name="T12"/>
                      <a:gd fmla="*/ 16 h 32" name="T13"/>
                      <a:gd fmla="*/ 3 w 30" name="T14"/>
                      <a:gd fmla="*/ 18 h 32" name="T15"/>
                      <a:gd fmla="*/ 2 w 30" name="T16"/>
                      <a:gd fmla="*/ 16 h 32" name="T17"/>
                      <a:gd fmla="*/ 14 w 30" name="T18"/>
                      <a:gd fmla="*/ 2 h 32" name="T19"/>
                      <a:gd fmla="*/ 14 w 30" name="T20"/>
                      <a:gd fmla="*/ 2 h 32" name="T21"/>
                      <a:gd fmla="*/ 16 w 30" name="T22"/>
                      <a:gd fmla="*/ 3 h 32" name="T23"/>
                      <a:gd fmla="*/ 14 w 30" name="T24"/>
                      <a:gd fmla="*/ 5 h 32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32" w="30">
                        <a:moveTo>
                          <a:pt x="15" y="0"/>
                        </a:move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25"/>
                          <a:pt x="7" y="32"/>
                          <a:pt x="15" y="32"/>
                        </a:cubicBezTo>
                        <a:cubicBezTo>
                          <a:pt x="23" y="32"/>
                          <a:pt x="30" y="25"/>
                          <a:pt x="30" y="16"/>
                        </a:cubicBezTo>
                        <a:cubicBezTo>
                          <a:pt x="30" y="7"/>
                          <a:pt x="23" y="0"/>
                          <a:pt x="15" y="0"/>
                        </a:cubicBezTo>
                        <a:close/>
                        <a:moveTo>
                          <a:pt x="14" y="5"/>
                        </a:moveTo>
                        <a:cubicBezTo>
                          <a:pt x="8" y="6"/>
                          <a:pt x="5" y="12"/>
                          <a:pt x="5" y="16"/>
                        </a:cubicBezTo>
                        <a:cubicBezTo>
                          <a:pt x="5" y="17"/>
                          <a:pt x="4" y="18"/>
                          <a:pt x="3" y="18"/>
                        </a:cubicBezTo>
                        <a:cubicBezTo>
                          <a:pt x="2" y="18"/>
                          <a:pt x="1" y="17"/>
                          <a:pt x="2" y="16"/>
                        </a:cubicBezTo>
                        <a:cubicBezTo>
                          <a:pt x="1" y="10"/>
                          <a:pt x="6" y="3"/>
                          <a:pt x="14" y="2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5" y="2"/>
                          <a:pt x="15" y="3"/>
                          <a:pt x="16" y="3"/>
                        </a:cubicBezTo>
                        <a:cubicBezTo>
                          <a:pt x="16" y="4"/>
                          <a:pt x="15" y="5"/>
                          <a:pt x="14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lang="zh-CN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1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4683125" y="1897065"/>
                    <a:ext cx="115888" cy="119063"/>
                  </a:xfrm>
                  <a:custGeom>
                    <a:gdLst>
                      <a:gd fmla="*/ 15 w 31" name="T0"/>
                      <a:gd fmla="*/ 0 h 32" name="T1"/>
                      <a:gd fmla="*/ 0 w 31" name="T2"/>
                      <a:gd fmla="*/ 16 h 32" name="T3"/>
                      <a:gd fmla="*/ 15 w 31" name="T4"/>
                      <a:gd fmla="*/ 32 h 32" name="T5"/>
                      <a:gd fmla="*/ 31 w 31" name="T6"/>
                      <a:gd fmla="*/ 16 h 32" name="T7"/>
                      <a:gd fmla="*/ 15 w 31" name="T8"/>
                      <a:gd fmla="*/ 0 h 32" name="T9"/>
                      <a:gd fmla="*/ 15 w 31" name="T10"/>
                      <a:gd fmla="*/ 5 h 32" name="T11"/>
                      <a:gd fmla="*/ 5 w 31" name="T12"/>
                      <a:gd fmla="*/ 16 h 32" name="T13"/>
                      <a:gd fmla="*/ 4 w 31" name="T14"/>
                      <a:gd fmla="*/ 18 h 32" name="T15"/>
                      <a:gd fmla="*/ 2 w 31" name="T16"/>
                      <a:gd fmla="*/ 16 h 32" name="T17"/>
                      <a:gd fmla="*/ 14 w 31" name="T18"/>
                      <a:gd fmla="*/ 2 h 32" name="T19"/>
                      <a:gd fmla="*/ 14 w 31" name="T20"/>
                      <a:gd fmla="*/ 2 h 32" name="T21"/>
                      <a:gd fmla="*/ 16 w 31" name="T22"/>
                      <a:gd fmla="*/ 3 h 32" name="T23"/>
                      <a:gd fmla="*/ 15 w 31" name="T24"/>
                      <a:gd fmla="*/ 5 h 32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32" w="31">
                        <a:moveTo>
                          <a:pt x="15" y="0"/>
                        </a:move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25"/>
                          <a:pt x="7" y="32"/>
                          <a:pt x="15" y="32"/>
                        </a:cubicBezTo>
                        <a:cubicBezTo>
                          <a:pt x="24" y="32"/>
                          <a:pt x="31" y="25"/>
                          <a:pt x="31" y="16"/>
                        </a:cubicBezTo>
                        <a:cubicBezTo>
                          <a:pt x="31" y="7"/>
                          <a:pt x="24" y="0"/>
                          <a:pt x="15" y="0"/>
                        </a:cubicBezTo>
                        <a:close/>
                        <a:moveTo>
                          <a:pt x="15" y="5"/>
                        </a:moveTo>
                        <a:cubicBezTo>
                          <a:pt x="9" y="6"/>
                          <a:pt x="5" y="12"/>
                          <a:pt x="5" y="16"/>
                        </a:cubicBezTo>
                        <a:cubicBezTo>
                          <a:pt x="6" y="17"/>
                          <a:pt x="5" y="18"/>
                          <a:pt x="4" y="18"/>
                        </a:cubicBezTo>
                        <a:cubicBezTo>
                          <a:pt x="3" y="18"/>
                          <a:pt x="2" y="17"/>
                          <a:pt x="2" y="16"/>
                        </a:cubicBezTo>
                        <a:cubicBezTo>
                          <a:pt x="2" y="10"/>
                          <a:pt x="7" y="3"/>
                          <a:pt x="14" y="2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5" y="2"/>
                          <a:pt x="16" y="3"/>
                          <a:pt x="16" y="3"/>
                        </a:cubicBezTo>
                        <a:cubicBezTo>
                          <a:pt x="16" y="4"/>
                          <a:pt x="16" y="5"/>
                          <a:pt x="15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lang="zh-CN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2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4357688" y="1566865"/>
                    <a:ext cx="536575" cy="382588"/>
                  </a:xfrm>
                  <a:custGeom>
                    <a:gdLst>
                      <a:gd fmla="*/ 130 w 143" name="T0"/>
                      <a:gd fmla="*/ 16 h 102" name="T1"/>
                      <a:gd fmla="*/ 102 w 143" name="T2"/>
                      <a:gd fmla="*/ 11 h 102" name="T3"/>
                      <a:gd fmla="*/ 102 w 143" name="T4"/>
                      <a:gd fmla="*/ 9 h 102" name="T5"/>
                      <a:gd fmla="*/ 91 w 143" name="T6"/>
                      <a:gd fmla="*/ 0 h 102" name="T7"/>
                      <a:gd fmla="*/ 81 w 143" name="T8"/>
                      <a:gd fmla="*/ 9 h 102" name="T9"/>
                      <a:gd fmla="*/ 81 w 143" name="T10"/>
                      <a:gd fmla="*/ 11 h 102" name="T11"/>
                      <a:gd fmla="*/ 18 w 143" name="T12"/>
                      <a:gd fmla="*/ 11 h 102" name="T13"/>
                      <a:gd fmla="*/ 0 w 143" name="T14"/>
                      <a:gd fmla="*/ 30 h 102" name="T15"/>
                      <a:gd fmla="*/ 0 w 143" name="T16"/>
                      <a:gd fmla="*/ 83 h 102" name="T17"/>
                      <a:gd fmla="*/ 18 w 143" name="T18"/>
                      <a:gd fmla="*/ 102 h 102" name="T19"/>
                      <a:gd fmla="*/ 21 w 143" name="T20"/>
                      <a:gd fmla="*/ 102 h 102" name="T21"/>
                      <a:gd fmla="*/ 41 w 143" name="T22"/>
                      <a:gd fmla="*/ 83 h 102" name="T23"/>
                      <a:gd fmla="*/ 60 w 143" name="T24"/>
                      <a:gd fmla="*/ 102 h 102" name="T25"/>
                      <a:gd fmla="*/ 82 w 143" name="T26"/>
                      <a:gd fmla="*/ 102 h 102" name="T27"/>
                      <a:gd fmla="*/ 102 w 143" name="T28"/>
                      <a:gd fmla="*/ 83 h 102" name="T29"/>
                      <a:gd fmla="*/ 122 w 143" name="T30"/>
                      <a:gd fmla="*/ 102 h 102" name="T31"/>
                      <a:gd fmla="*/ 124 w 143" name="T32"/>
                      <a:gd fmla="*/ 102 h 102" name="T33"/>
                      <a:gd fmla="*/ 142 w 143" name="T34"/>
                      <a:gd fmla="*/ 83 h 102" name="T35"/>
                      <a:gd fmla="*/ 142 w 143" name="T36"/>
                      <a:gd fmla="*/ 49 h 102" name="T37"/>
                      <a:gd fmla="*/ 130 w 143" name="T38"/>
                      <a:gd fmla="*/ 16 h 102" name="T39"/>
                      <a:gd fmla="*/ 54 w 143" name="T40"/>
                      <a:gd fmla="*/ 70 h 102" name="T41"/>
                      <a:gd fmla="*/ 33 w 143" name="T42"/>
                      <a:gd fmla="*/ 48 h 102" name="T43"/>
                      <a:gd fmla="*/ 54 w 143" name="T44"/>
                      <a:gd fmla="*/ 27 h 102" name="T45"/>
                      <a:gd fmla="*/ 75 w 143" name="T46"/>
                      <a:gd fmla="*/ 48 h 102" name="T47"/>
                      <a:gd fmla="*/ 54 w 143" name="T48"/>
                      <a:gd fmla="*/ 70 h 102" name="T49"/>
                      <a:gd fmla="*/ 131 w 143" name="T50"/>
                      <a:gd fmla="*/ 49 h 102" name="T51"/>
                      <a:gd fmla="*/ 125 w 143" name="T52"/>
                      <a:gd fmla="*/ 56 h 102" name="T53"/>
                      <a:gd fmla="*/ 116 w 143" name="T54"/>
                      <a:gd fmla="*/ 56 h 102" name="T55"/>
                      <a:gd fmla="*/ 109 w 143" name="T56"/>
                      <a:gd fmla="*/ 49 h 102" name="T57"/>
                      <a:gd fmla="*/ 109 w 143" name="T58"/>
                      <a:gd fmla="*/ 30 h 102" name="T59"/>
                      <a:gd fmla="*/ 116 w 143" name="T60"/>
                      <a:gd fmla="*/ 23 h 102" name="T61"/>
                      <a:gd fmla="*/ 131 w 143" name="T62"/>
                      <a:gd fmla="*/ 49 h 102" name="T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b="b" l="0" r="r" t="0"/>
                    <a:pathLst>
                      <a:path h="102" w="143">
                        <a:moveTo>
                          <a:pt x="130" y="16"/>
                        </a:moveTo>
                        <a:cubicBezTo>
                          <a:pt x="123" y="9"/>
                          <a:pt x="111" y="11"/>
                          <a:pt x="102" y="11"/>
                        </a:cubicBezTo>
                        <a:cubicBezTo>
                          <a:pt x="102" y="10"/>
                          <a:pt x="102" y="10"/>
                          <a:pt x="102" y="9"/>
                        </a:cubicBezTo>
                        <a:cubicBezTo>
                          <a:pt x="102" y="4"/>
                          <a:pt x="97" y="0"/>
                          <a:pt x="91" y="0"/>
                        </a:cubicBezTo>
                        <a:cubicBezTo>
                          <a:pt x="85" y="0"/>
                          <a:pt x="81" y="4"/>
                          <a:pt x="81" y="9"/>
                        </a:cubicBezTo>
                        <a:cubicBezTo>
                          <a:pt x="81" y="10"/>
                          <a:pt x="81" y="10"/>
                          <a:pt x="81" y="11"/>
                        </a:cubicBezTo>
                        <a:cubicBezTo>
                          <a:pt x="18" y="11"/>
                          <a:pt x="18" y="11"/>
                          <a:pt x="18" y="11"/>
                        </a:cubicBezTo>
                        <a:cubicBezTo>
                          <a:pt x="8" y="11"/>
                          <a:pt x="0" y="19"/>
                          <a:pt x="0" y="30"/>
                        </a:cubicBezTo>
                        <a:cubicBezTo>
                          <a:pt x="0" y="83"/>
                          <a:pt x="0" y="83"/>
                          <a:pt x="0" y="83"/>
                        </a:cubicBezTo>
                        <a:cubicBezTo>
                          <a:pt x="0" y="94"/>
                          <a:pt x="8" y="102"/>
                          <a:pt x="18" y="102"/>
                        </a:cubicBezTo>
                        <a:cubicBezTo>
                          <a:pt x="21" y="102"/>
                          <a:pt x="21" y="102"/>
                          <a:pt x="21" y="102"/>
                        </a:cubicBezTo>
                        <a:cubicBezTo>
                          <a:pt x="22" y="91"/>
                          <a:pt x="30" y="83"/>
                          <a:pt x="41" y="83"/>
                        </a:cubicBezTo>
                        <a:cubicBezTo>
                          <a:pt x="51" y="83"/>
                          <a:pt x="60" y="91"/>
                          <a:pt x="60" y="102"/>
                        </a:cubicBezTo>
                        <a:cubicBezTo>
                          <a:pt x="82" y="102"/>
                          <a:pt x="82" y="102"/>
                          <a:pt x="82" y="102"/>
                        </a:cubicBezTo>
                        <a:cubicBezTo>
                          <a:pt x="83" y="91"/>
                          <a:pt x="92" y="83"/>
                          <a:pt x="102" y="83"/>
                        </a:cubicBezTo>
                        <a:cubicBezTo>
                          <a:pt x="112" y="83"/>
                          <a:pt x="121" y="91"/>
                          <a:pt x="122" y="102"/>
                        </a:cubicBezTo>
                        <a:cubicBezTo>
                          <a:pt x="124" y="102"/>
                          <a:pt x="124" y="102"/>
                          <a:pt x="124" y="102"/>
                        </a:cubicBezTo>
                        <a:cubicBezTo>
                          <a:pt x="134" y="102"/>
                          <a:pt x="142" y="94"/>
                          <a:pt x="142" y="83"/>
                        </a:cubicBezTo>
                        <a:cubicBezTo>
                          <a:pt x="142" y="49"/>
                          <a:pt x="142" y="49"/>
                          <a:pt x="142" y="49"/>
                        </a:cubicBezTo>
                        <a:cubicBezTo>
                          <a:pt x="143" y="32"/>
                          <a:pt x="135" y="22"/>
                          <a:pt x="130" y="16"/>
                        </a:cubicBezTo>
                        <a:close/>
                        <a:moveTo>
                          <a:pt x="54" y="70"/>
                        </a:moveTo>
                        <a:cubicBezTo>
                          <a:pt x="43" y="70"/>
                          <a:pt x="33" y="60"/>
                          <a:pt x="33" y="48"/>
                        </a:cubicBezTo>
                        <a:cubicBezTo>
                          <a:pt x="33" y="36"/>
                          <a:pt x="43" y="27"/>
                          <a:pt x="54" y="27"/>
                        </a:cubicBezTo>
                        <a:cubicBezTo>
                          <a:pt x="66" y="27"/>
                          <a:pt x="75" y="36"/>
                          <a:pt x="75" y="48"/>
                        </a:cubicBezTo>
                        <a:cubicBezTo>
                          <a:pt x="75" y="60"/>
                          <a:pt x="66" y="70"/>
                          <a:pt x="54" y="70"/>
                        </a:cubicBezTo>
                        <a:close/>
                        <a:moveTo>
                          <a:pt x="131" y="49"/>
                        </a:moveTo>
                        <a:cubicBezTo>
                          <a:pt x="131" y="53"/>
                          <a:pt x="128" y="56"/>
                          <a:pt x="125" y="56"/>
                        </a:cubicBezTo>
                        <a:cubicBezTo>
                          <a:pt x="116" y="56"/>
                          <a:pt x="116" y="56"/>
                          <a:pt x="116" y="56"/>
                        </a:cubicBezTo>
                        <a:cubicBezTo>
                          <a:pt x="112" y="56"/>
                          <a:pt x="109" y="53"/>
                          <a:pt x="109" y="49"/>
                        </a:cubicBezTo>
                        <a:cubicBezTo>
                          <a:pt x="109" y="30"/>
                          <a:pt x="109" y="30"/>
                          <a:pt x="109" y="30"/>
                        </a:cubicBezTo>
                        <a:cubicBezTo>
                          <a:pt x="109" y="26"/>
                          <a:pt x="113" y="23"/>
                          <a:pt x="116" y="23"/>
                        </a:cubicBezTo>
                        <a:cubicBezTo>
                          <a:pt x="126" y="24"/>
                          <a:pt x="132" y="35"/>
                          <a:pt x="131" y="4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lang="zh-CN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18" name="Freeform 53"/>
                <p:cNvSpPr>
                  <a:spLocks noEditPoints="1"/>
                </p:cNvSpPr>
                <p:nvPr/>
              </p:nvSpPr>
              <p:spPr bwMode="auto">
                <a:xfrm>
                  <a:off x="5105440" y="4191985"/>
                  <a:ext cx="111119" cy="96823"/>
                </a:xfrm>
                <a:custGeom>
                  <a:gdLst>
                    <a:gd fmla="*/ 136 w 152" name="T0"/>
                    <a:gd fmla="*/ 26 h 132" name="T1"/>
                    <a:gd fmla="*/ 122 w 152" name="T2"/>
                    <a:gd fmla="*/ 26 h 132" name="T3"/>
                    <a:gd fmla="*/ 122 w 152" name="T4"/>
                    <a:gd fmla="*/ 23 h 132" name="T5"/>
                    <a:gd fmla="*/ 119 w 152" name="T6"/>
                    <a:gd fmla="*/ 21 h 132" name="T7"/>
                    <a:gd fmla="*/ 116 w 152" name="T8"/>
                    <a:gd fmla="*/ 21 h 132" name="T9"/>
                    <a:gd fmla="*/ 116 w 152" name="T10"/>
                    <a:gd fmla="*/ 4 h 132" name="T11"/>
                    <a:gd fmla="*/ 115 w 152" name="T12"/>
                    <a:gd fmla="*/ 1 h 132" name="T13"/>
                    <a:gd fmla="*/ 113 w 152" name="T14"/>
                    <a:gd fmla="*/ 0 h 132" name="T15"/>
                    <a:gd fmla="*/ 40 w 152" name="T16"/>
                    <a:gd fmla="*/ 0 h 132" name="T17"/>
                    <a:gd fmla="*/ 40 w 152" name="T18"/>
                    <a:gd fmla="*/ 0 h 132" name="T19"/>
                    <a:gd fmla="*/ 40 w 152" name="T20"/>
                    <a:gd fmla="*/ 0 h 132" name="T21"/>
                    <a:gd fmla="*/ 37 w 152" name="T22"/>
                    <a:gd fmla="*/ 4 h 132" name="T23"/>
                    <a:gd fmla="*/ 37 w 152" name="T24"/>
                    <a:gd fmla="*/ 21 h 132" name="T25"/>
                    <a:gd fmla="*/ 34 w 152" name="T26"/>
                    <a:gd fmla="*/ 21 h 132" name="T27"/>
                    <a:gd fmla="*/ 33 w 152" name="T28"/>
                    <a:gd fmla="*/ 21 h 132" name="T29"/>
                    <a:gd fmla="*/ 30 w 152" name="T30"/>
                    <a:gd fmla="*/ 23 h 132" name="T31"/>
                    <a:gd fmla="*/ 30 w 152" name="T32"/>
                    <a:gd fmla="*/ 26 h 132" name="T33"/>
                    <a:gd fmla="*/ 17 w 152" name="T34"/>
                    <a:gd fmla="*/ 26 h 132" name="T35"/>
                    <a:gd fmla="*/ 0 w 152" name="T36"/>
                    <a:gd fmla="*/ 43 h 132" name="T37"/>
                    <a:gd fmla="*/ 0 w 152" name="T38"/>
                    <a:gd fmla="*/ 115 h 132" name="T39"/>
                    <a:gd fmla="*/ 17 w 152" name="T40"/>
                    <a:gd fmla="*/ 132 h 132" name="T41"/>
                    <a:gd fmla="*/ 136 w 152" name="T42"/>
                    <a:gd fmla="*/ 132 h 132" name="T43"/>
                    <a:gd fmla="*/ 152 w 152" name="T44"/>
                    <a:gd fmla="*/ 115 h 132" name="T45"/>
                    <a:gd fmla="*/ 152 w 152" name="T46"/>
                    <a:gd fmla="*/ 43 h 132" name="T47"/>
                    <a:gd fmla="*/ 136 w 152" name="T48"/>
                    <a:gd fmla="*/ 26 h 132" name="T49"/>
                    <a:gd fmla="*/ 104 w 152" name="T50"/>
                    <a:gd fmla="*/ 87 h 132" name="T51"/>
                    <a:gd fmla="*/ 84 w 152" name="T52"/>
                    <a:gd fmla="*/ 87 h 132" name="T53"/>
                    <a:gd fmla="*/ 84 w 152" name="T54"/>
                    <a:gd fmla="*/ 110 h 132" name="T55"/>
                    <a:gd fmla="*/ 69 w 152" name="T56"/>
                    <a:gd fmla="*/ 110 h 132" name="T57"/>
                    <a:gd fmla="*/ 69 w 152" name="T58"/>
                    <a:gd fmla="*/ 87 h 132" name="T59"/>
                    <a:gd fmla="*/ 48 w 152" name="T60"/>
                    <a:gd fmla="*/ 87 h 132" name="T61"/>
                    <a:gd fmla="*/ 48 w 152" name="T62"/>
                    <a:gd fmla="*/ 71 h 132" name="T63"/>
                    <a:gd fmla="*/ 69 w 152" name="T64"/>
                    <a:gd fmla="*/ 71 h 132" name="T65"/>
                    <a:gd fmla="*/ 69 w 152" name="T66"/>
                    <a:gd fmla="*/ 48 h 132" name="T67"/>
                    <a:gd fmla="*/ 84 w 152" name="T68"/>
                    <a:gd fmla="*/ 48 h 132" name="T69"/>
                    <a:gd fmla="*/ 84 w 152" name="T70"/>
                    <a:gd fmla="*/ 71 h 132" name="T71"/>
                    <a:gd fmla="*/ 104 w 152" name="T72"/>
                    <a:gd fmla="*/ 71 h 132" name="T73"/>
                    <a:gd fmla="*/ 104 w 152" name="T74"/>
                    <a:gd fmla="*/ 87 h 132" name="T75"/>
                    <a:gd fmla="*/ 109 w 152" name="T76"/>
                    <a:gd fmla="*/ 21 h 132" name="T77"/>
                    <a:gd fmla="*/ 107 w 152" name="T78"/>
                    <a:gd fmla="*/ 21 h 132" name="T79"/>
                    <a:gd fmla="*/ 106 w 152" name="T80"/>
                    <a:gd fmla="*/ 21 h 132" name="T81"/>
                    <a:gd fmla="*/ 104 w 152" name="T82"/>
                    <a:gd fmla="*/ 23 h 132" name="T83"/>
                    <a:gd fmla="*/ 104 w 152" name="T84"/>
                    <a:gd fmla="*/ 26 h 132" name="T85"/>
                    <a:gd fmla="*/ 49 w 152" name="T86"/>
                    <a:gd fmla="*/ 26 h 132" name="T87"/>
                    <a:gd fmla="*/ 49 w 152" name="T88"/>
                    <a:gd fmla="*/ 23 h 132" name="T89"/>
                    <a:gd fmla="*/ 46 w 152" name="T90"/>
                    <a:gd fmla="*/ 21 h 132" name="T91"/>
                    <a:gd fmla="*/ 43 w 152" name="T92"/>
                    <a:gd fmla="*/ 21 h 132" name="T93"/>
                    <a:gd fmla="*/ 43 w 152" name="T94"/>
                    <a:gd fmla="*/ 7 h 132" name="T95"/>
                    <a:gd fmla="*/ 109 w 152" name="T96"/>
                    <a:gd fmla="*/ 7 h 132" name="T97"/>
                    <a:gd fmla="*/ 109 w 152" name="T98"/>
                    <a:gd fmla="*/ 21 h 132" name="T9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b="b" l="0" r="r" t="0"/>
                  <a:pathLst>
                    <a:path h="132" w="152">
                      <a:moveTo>
                        <a:pt x="136" y="26"/>
                      </a:moveTo>
                      <a:cubicBezTo>
                        <a:pt x="122" y="26"/>
                        <a:pt x="122" y="26"/>
                        <a:pt x="122" y="26"/>
                      </a:cubicBezTo>
                      <a:cubicBezTo>
                        <a:pt x="123" y="25"/>
                        <a:pt x="123" y="24"/>
                        <a:pt x="122" y="23"/>
                      </a:cubicBezTo>
                      <a:cubicBezTo>
                        <a:pt x="121" y="22"/>
                        <a:pt x="120" y="21"/>
                        <a:pt x="119" y="21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6" y="4"/>
                        <a:pt x="116" y="4"/>
                        <a:pt x="116" y="4"/>
                      </a:cubicBezTo>
                      <a:cubicBezTo>
                        <a:pt x="116" y="3"/>
                        <a:pt x="116" y="2"/>
                        <a:pt x="115" y="1"/>
                      </a:cubicBezTo>
                      <a:cubicBezTo>
                        <a:pt x="114" y="0"/>
                        <a:pt x="113" y="0"/>
                        <a:pt x="113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8" y="0"/>
                        <a:pt x="37" y="2"/>
                        <a:pt x="37" y="4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2" y="21"/>
                        <a:pt x="31" y="22"/>
                        <a:pt x="30" y="23"/>
                      </a:cubicBezTo>
                      <a:cubicBezTo>
                        <a:pt x="30" y="24"/>
                        <a:pt x="30" y="25"/>
                        <a:pt x="30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8" y="26"/>
                        <a:pt x="0" y="34"/>
                        <a:pt x="0" y="43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24"/>
                        <a:pt x="8" y="132"/>
                        <a:pt x="17" y="132"/>
                      </a:cubicBezTo>
                      <a:cubicBezTo>
                        <a:pt x="136" y="132"/>
                        <a:pt x="136" y="132"/>
                        <a:pt x="136" y="132"/>
                      </a:cubicBezTo>
                      <a:cubicBezTo>
                        <a:pt x="145" y="132"/>
                        <a:pt x="152" y="124"/>
                        <a:pt x="152" y="115"/>
                      </a:cubicBezTo>
                      <a:cubicBezTo>
                        <a:pt x="152" y="43"/>
                        <a:pt x="152" y="43"/>
                        <a:pt x="152" y="43"/>
                      </a:cubicBezTo>
                      <a:cubicBezTo>
                        <a:pt x="152" y="34"/>
                        <a:pt x="145" y="26"/>
                        <a:pt x="136" y="26"/>
                      </a:cubicBezTo>
                      <a:close/>
                      <a:moveTo>
                        <a:pt x="104" y="87"/>
                      </a:moveTo>
                      <a:cubicBezTo>
                        <a:pt x="84" y="87"/>
                        <a:pt x="84" y="87"/>
                        <a:pt x="84" y="87"/>
                      </a:cubicBezTo>
                      <a:cubicBezTo>
                        <a:pt x="84" y="110"/>
                        <a:pt x="84" y="110"/>
                        <a:pt x="84" y="110"/>
                      </a:cubicBezTo>
                      <a:cubicBezTo>
                        <a:pt x="69" y="110"/>
                        <a:pt x="69" y="110"/>
                        <a:pt x="69" y="110"/>
                      </a:cubicBezTo>
                      <a:cubicBezTo>
                        <a:pt x="69" y="87"/>
                        <a:pt x="69" y="87"/>
                        <a:pt x="69" y="87"/>
                      </a:cubicBezTo>
                      <a:cubicBezTo>
                        <a:pt x="48" y="87"/>
                        <a:pt x="48" y="87"/>
                        <a:pt x="48" y="87"/>
                      </a:cubicBezTo>
                      <a:cubicBezTo>
                        <a:pt x="48" y="71"/>
                        <a:pt x="48" y="71"/>
                        <a:pt x="48" y="71"/>
                      </a:cubicBezTo>
                      <a:cubicBezTo>
                        <a:pt x="69" y="71"/>
                        <a:pt x="69" y="71"/>
                        <a:pt x="69" y="71"/>
                      </a:cubicBezTo>
                      <a:cubicBezTo>
                        <a:pt x="69" y="48"/>
                        <a:pt x="69" y="48"/>
                        <a:pt x="69" y="48"/>
                      </a:cubicBezTo>
                      <a:cubicBezTo>
                        <a:pt x="84" y="48"/>
                        <a:pt x="84" y="48"/>
                        <a:pt x="84" y="48"/>
                      </a:cubicBezTo>
                      <a:cubicBezTo>
                        <a:pt x="84" y="71"/>
                        <a:pt x="84" y="71"/>
                        <a:pt x="84" y="71"/>
                      </a:cubicBezTo>
                      <a:cubicBezTo>
                        <a:pt x="104" y="71"/>
                        <a:pt x="104" y="71"/>
                        <a:pt x="104" y="71"/>
                      </a:cubicBezTo>
                      <a:lnTo>
                        <a:pt x="104" y="87"/>
                      </a:lnTo>
                      <a:close/>
                      <a:moveTo>
                        <a:pt x="109" y="21"/>
                      </a:moveTo>
                      <a:cubicBezTo>
                        <a:pt x="107" y="21"/>
                        <a:pt x="107" y="21"/>
                        <a:pt x="107" y="21"/>
                      </a:cubicBezTo>
                      <a:cubicBezTo>
                        <a:pt x="107" y="21"/>
                        <a:pt x="107" y="21"/>
                        <a:pt x="106" y="21"/>
                      </a:cubicBezTo>
                      <a:cubicBezTo>
                        <a:pt x="105" y="21"/>
                        <a:pt x="104" y="22"/>
                        <a:pt x="104" y="23"/>
                      </a:cubicBezTo>
                      <a:cubicBezTo>
                        <a:pt x="103" y="24"/>
                        <a:pt x="103" y="25"/>
                        <a:pt x="104" y="26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50" y="25"/>
                        <a:pt x="50" y="24"/>
                        <a:pt x="49" y="23"/>
                      </a:cubicBezTo>
                      <a:cubicBezTo>
                        <a:pt x="48" y="22"/>
                        <a:pt x="47" y="21"/>
                        <a:pt x="46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109" y="7"/>
                        <a:pt x="109" y="7"/>
                        <a:pt x="109" y="7"/>
                      </a:cubicBezTo>
                      <a:lnTo>
                        <a:pt x="109" y="21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31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7" name="组合 119"/>
            <p:cNvGrpSpPr/>
            <p:nvPr/>
          </p:nvGrpSpPr>
          <p:grpSpPr>
            <a:xfrm>
              <a:off x="3604477" y="1828810"/>
              <a:ext cx="2041543" cy="1643257"/>
              <a:chOff x="3565215" y="1828810"/>
              <a:chExt cx="2041543" cy="1643257"/>
            </a:xfrm>
          </p:grpSpPr>
          <p:sp>
            <p:nvSpPr>
              <p:cNvPr id="8" name="TextBox 94"/>
              <p:cNvSpPr txBox="1">
                <a:spLocks noChangeArrowheads="1"/>
              </p:cNvSpPr>
              <p:nvPr/>
            </p:nvSpPr>
            <p:spPr bwMode="auto">
              <a:xfrm>
                <a:off x="3565214" y="1828810"/>
                <a:ext cx="2041543" cy="335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/>
                <a:r>
                  <a:rPr altLang="en-US" lang="zh-CN" sz="1600">
                    <a:solidFill>
                      <a:srgbClr val="26262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sp>
            <p:nvSpPr>
              <p:cNvPr id="9" name="TextBox 47"/>
              <p:cNvSpPr txBox="1">
                <a:spLocks noChangeArrowheads="1"/>
              </p:cNvSpPr>
              <p:nvPr/>
            </p:nvSpPr>
            <p:spPr bwMode="auto">
              <a:xfrm>
                <a:off x="3669180" y="2252664"/>
                <a:ext cx="1833615" cy="761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 sz="1100">
                    <a:solidFill>
                      <a:srgbClr val="26262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拥有国内顶尖的 PPT制作技术、顶级的 PPT设计团队， 坚持精益求精、拒绝平庸的做事精神</a:t>
                </a:r>
              </a:p>
            </p:txBody>
          </p:sp>
          <p:sp>
            <p:nvSpPr>
              <p:cNvPr id="10" name="TextBox 47"/>
              <p:cNvSpPr txBox="1">
                <a:spLocks noChangeArrowheads="1"/>
              </p:cNvSpPr>
              <p:nvPr/>
            </p:nvSpPr>
            <p:spPr bwMode="auto">
              <a:xfrm>
                <a:off x="3669180" y="3041241"/>
                <a:ext cx="1833615" cy="426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 sz="1100">
                    <a:solidFill>
                      <a:srgbClr val="26262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坚持精益求精、拒绝平庸的做事精神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4475069" y="1118797"/>
            <a:ext cx="3889533" cy="736943"/>
            <a:chOff x="4475069" y="1118797"/>
            <a:chExt cx="3889533" cy="736943"/>
          </a:xfrm>
        </p:grpSpPr>
        <p:sp>
          <p:nvSpPr>
            <p:cNvPr id="31" name="矩形 30"/>
            <p:cNvSpPr/>
            <p:nvPr/>
          </p:nvSpPr>
          <p:spPr>
            <a:xfrm>
              <a:off x="4475069" y="1118797"/>
              <a:ext cx="3889533" cy="736943"/>
            </a:xfrm>
            <a:prstGeom prst="rect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28006" y="1298356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点击此处添加标题</a:t>
              </a:r>
            </a:p>
          </p:txBody>
        </p:sp>
      </p:grpSp>
      <p:sp>
        <p:nvSpPr>
          <p:cNvPr id="30" name="TextBox 2"/>
          <p:cNvSpPr txBox="1">
            <a:spLocks noChangeArrowheads="1"/>
          </p:cNvSpPr>
          <p:nvPr/>
        </p:nvSpPr>
        <p:spPr bwMode="auto">
          <a:xfrm>
            <a:off x="4475069" y="1986480"/>
            <a:ext cx="3652869" cy="229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just" indent="-171450" marL="171450">
              <a:lnSpc>
                <a:spcPct val="12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zh-CN" lang="zh-CN" smtClean="0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拥有国内顶尖的PPT制作技术、顶级的PPT设计团队，坚持精益求精、拒绝平庸的做事精神</a:t>
            </a:r>
          </a:p>
          <a:p>
            <a:pPr algn="just" indent="-171450" marL="171450">
              <a:lnSpc>
                <a:spcPct val="12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zh-CN" lang="zh-CN" smtClean="0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帮助您实现美观、精致、严谨、动感的PPT展示效果</a:t>
            </a:r>
          </a:p>
          <a:p>
            <a:pPr algn="just" indent="-171450" marL="171450">
              <a:lnSpc>
                <a:spcPct val="12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zh-CN" lang="zh-CN" smtClean="0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拥有国内顶尖的PPT制作技术、顶级的PPT设计团队，坚持精益求精、拒绝平庸的做事精神</a:t>
            </a:r>
          </a:p>
        </p:txBody>
      </p:sp>
    </p:spTree>
    <p:extLst>
      <p:ext uri="{BB962C8B-B14F-4D97-AF65-F5344CB8AC3E}">
        <p14:creationId val="369826995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4" presetSubtype="1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11188" y="1791742"/>
            <a:ext cx="7559576" cy="2710272"/>
            <a:chOff x="611188" y="1913369"/>
            <a:chExt cx="7560249" cy="271010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611188" y="1913369"/>
              <a:ext cx="6048913" cy="0"/>
            </a:xfrm>
            <a:prstGeom prst="line">
              <a:avLst/>
            </a:prstGeom>
            <a:ln w="6350">
              <a:solidFill>
                <a:srgbClr val="009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611188" y="2818187"/>
              <a:ext cx="5891736" cy="0"/>
            </a:xfrm>
            <a:prstGeom prst="line">
              <a:avLst/>
            </a:prstGeom>
            <a:ln w="6350">
              <a:solidFill>
                <a:srgbClr val="009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11188" y="3723006"/>
              <a:ext cx="6496628" cy="0"/>
            </a:xfrm>
            <a:prstGeom prst="line">
              <a:avLst/>
            </a:prstGeom>
            <a:ln w="6350">
              <a:solidFill>
                <a:srgbClr val="009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11188" y="4623471"/>
              <a:ext cx="7560249" cy="0"/>
            </a:xfrm>
            <a:prstGeom prst="line">
              <a:avLst/>
            </a:prstGeom>
            <a:ln w="6350">
              <a:solidFill>
                <a:srgbClr val="009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"/>
          <p:cNvGrpSpPr>
            <a:grpSpLocks noChangeAspect="1"/>
          </p:cNvGrpSpPr>
          <p:nvPr/>
        </p:nvGrpSpPr>
        <p:grpSpPr>
          <a:xfrm>
            <a:off x="5537200" y="699542"/>
            <a:ext cx="2708275" cy="3806825"/>
            <a:chOff x="3020" y="517"/>
            <a:chExt cx="1740" cy="2446"/>
          </a:xfrm>
        </p:grpSpPr>
        <p:sp>
          <p:nvSpPr>
            <p:cNvPr id="8" name="Freeform 6"/>
            <p:cNvSpPr/>
            <p:nvPr/>
          </p:nvSpPr>
          <p:spPr bwMode="auto">
            <a:xfrm>
              <a:off x="3169" y="517"/>
              <a:ext cx="1526" cy="702"/>
            </a:xfrm>
            <a:custGeom>
              <a:gdLst>
                <a:gd fmla="*/ 1452 w 535" name="T0"/>
                <a:gd fmla="*/ 505 h 246" name="T1"/>
                <a:gd fmla="*/ 593 w 535" name="T2"/>
                <a:gd fmla="*/ 134 h 246" name="T3"/>
                <a:gd fmla="*/ 0 w 535" name="T4"/>
                <a:gd fmla="*/ 702 h 246" name="T5"/>
                <a:gd fmla="*/ 1526 w 535" name="T6"/>
                <a:gd fmla="*/ 702 h 246" name="T7"/>
                <a:gd fmla="*/ 1452 w 535" name="T8"/>
                <a:gd fmla="*/ 505 h 24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46" w="535">
                  <a:moveTo>
                    <a:pt x="509" y="177"/>
                  </a:moveTo>
                  <a:cubicBezTo>
                    <a:pt x="408" y="0"/>
                    <a:pt x="208" y="47"/>
                    <a:pt x="208" y="47"/>
                  </a:cubicBezTo>
                  <a:cubicBezTo>
                    <a:pt x="58" y="91"/>
                    <a:pt x="11" y="177"/>
                    <a:pt x="0" y="246"/>
                  </a:cubicBezTo>
                  <a:cubicBezTo>
                    <a:pt x="535" y="246"/>
                    <a:pt x="535" y="246"/>
                    <a:pt x="535" y="246"/>
                  </a:cubicBezTo>
                  <a:cubicBezTo>
                    <a:pt x="524" y="205"/>
                    <a:pt x="509" y="177"/>
                    <a:pt x="509" y="177"/>
                  </a:cubicBezTo>
                  <a:close/>
                </a:path>
              </a:pathLst>
            </a:custGeom>
            <a:solidFill>
              <a:srgbClr val="009B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032" y="1219"/>
              <a:ext cx="1728" cy="583"/>
            </a:xfrm>
            <a:custGeom>
              <a:gdLst>
                <a:gd fmla="*/ 54 w 606" name="T0"/>
                <a:gd fmla="*/ 103 h 204" name="T1"/>
                <a:gd fmla="*/ 47 w 606" name="T2"/>
                <a:gd fmla="*/ 128 h 204" name="T3"/>
                <a:gd fmla="*/ 4 w 606" name="T4"/>
                <a:gd fmla="*/ 198 h 204" name="T5"/>
                <a:gd fmla="*/ 0 w 606" name="T6"/>
                <a:gd fmla="*/ 204 h 204" name="T7"/>
                <a:gd fmla="*/ 570 w 606" name="T8"/>
                <a:gd fmla="*/ 204 h 204" name="T9"/>
                <a:gd fmla="*/ 583 w 606" name="T10"/>
                <a:gd fmla="*/ 0 h 204" name="T11"/>
                <a:gd fmla="*/ 48 w 606" name="T12"/>
                <a:gd fmla="*/ 0 h 204" name="T13"/>
                <a:gd fmla="*/ 54 w 606" name="T14"/>
                <a:gd fmla="*/ 103 h 20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4" w="606">
                  <a:moveTo>
                    <a:pt x="54" y="103"/>
                  </a:moveTo>
                  <a:cubicBezTo>
                    <a:pt x="55" y="108"/>
                    <a:pt x="53" y="111"/>
                    <a:pt x="47" y="128"/>
                  </a:cubicBezTo>
                  <a:cubicBezTo>
                    <a:pt x="41" y="147"/>
                    <a:pt x="8" y="193"/>
                    <a:pt x="4" y="198"/>
                  </a:cubicBezTo>
                  <a:cubicBezTo>
                    <a:pt x="2" y="200"/>
                    <a:pt x="1" y="202"/>
                    <a:pt x="0" y="204"/>
                  </a:cubicBezTo>
                  <a:cubicBezTo>
                    <a:pt x="570" y="204"/>
                    <a:pt x="570" y="204"/>
                    <a:pt x="570" y="204"/>
                  </a:cubicBezTo>
                  <a:cubicBezTo>
                    <a:pt x="606" y="132"/>
                    <a:pt x="598" y="54"/>
                    <a:pt x="58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9" y="57"/>
                    <a:pt x="54" y="103"/>
                    <a:pt x="54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020" y="1802"/>
              <a:ext cx="1638" cy="578"/>
            </a:xfrm>
            <a:custGeom>
              <a:gdLst>
                <a:gd fmla="*/ 1 w 574" name="T0"/>
                <a:gd fmla="*/ 11 h 203" name="T1"/>
                <a:gd fmla="*/ 10 w 574" name="T2"/>
                <a:gd fmla="*/ 30 h 203" name="T3"/>
                <a:gd fmla="*/ 54 w 574" name="T4"/>
                <a:gd fmla="*/ 36 h 203" name="T5"/>
                <a:gd fmla="*/ 60 w 574" name="T6"/>
                <a:gd fmla="*/ 50 h 203" name="T7"/>
                <a:gd fmla="*/ 51 w 574" name="T8"/>
                <a:gd fmla="*/ 59 h 203" name="T9"/>
                <a:gd fmla="*/ 46 w 574" name="T10"/>
                <a:gd fmla="*/ 69 h 203" name="T11"/>
                <a:gd fmla="*/ 51 w 574" name="T12"/>
                <a:gd fmla="*/ 80 h 203" name="T13"/>
                <a:gd fmla="*/ 63 w 574" name="T14"/>
                <a:gd fmla="*/ 98 h 203" name="T15"/>
                <a:gd fmla="*/ 60 w 574" name="T16"/>
                <a:gd fmla="*/ 104 h 203" name="T17"/>
                <a:gd fmla="*/ 56 w 574" name="T18"/>
                <a:gd fmla="*/ 112 h 203" name="T19"/>
                <a:gd fmla="*/ 57 w 574" name="T20"/>
                <a:gd fmla="*/ 124 h 203" name="T21"/>
                <a:gd fmla="*/ 78 w 574" name="T22"/>
                <a:gd fmla="*/ 143 h 203" name="T23"/>
                <a:gd fmla="*/ 79 w 574" name="T24"/>
                <a:gd fmla="*/ 150 h 203" name="T25"/>
                <a:gd fmla="*/ 82 w 574" name="T26"/>
                <a:gd fmla="*/ 203 h 203" name="T27"/>
                <a:gd fmla="*/ 509 w 574" name="T28"/>
                <a:gd fmla="*/ 203 h 203" name="T29"/>
                <a:gd fmla="*/ 494 w 574" name="T30"/>
                <a:gd fmla="*/ 150 h 203" name="T31"/>
                <a:gd fmla="*/ 543 w 574" name="T32"/>
                <a:gd fmla="*/ 46 h 203" name="T33"/>
                <a:gd fmla="*/ 574 w 574" name="T34"/>
                <a:gd fmla="*/ 0 h 203" name="T35"/>
                <a:gd fmla="*/ 4 w 574" name="T36"/>
                <a:gd fmla="*/ 0 h 203" name="T37"/>
                <a:gd fmla="*/ 1 w 574" name="T38"/>
                <a:gd fmla="*/ 11 h 20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03" w="574">
                  <a:moveTo>
                    <a:pt x="1" y="11"/>
                  </a:moveTo>
                  <a:cubicBezTo>
                    <a:pt x="0" y="20"/>
                    <a:pt x="4" y="26"/>
                    <a:pt x="10" y="30"/>
                  </a:cubicBezTo>
                  <a:cubicBezTo>
                    <a:pt x="16" y="33"/>
                    <a:pt x="54" y="36"/>
                    <a:pt x="54" y="36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54" y="55"/>
                    <a:pt x="51" y="59"/>
                  </a:cubicBezTo>
                  <a:cubicBezTo>
                    <a:pt x="48" y="63"/>
                    <a:pt x="47" y="65"/>
                    <a:pt x="46" y="69"/>
                  </a:cubicBezTo>
                  <a:cubicBezTo>
                    <a:pt x="46" y="73"/>
                    <a:pt x="49" y="77"/>
                    <a:pt x="51" y="80"/>
                  </a:cubicBezTo>
                  <a:cubicBezTo>
                    <a:pt x="53" y="83"/>
                    <a:pt x="63" y="98"/>
                    <a:pt x="63" y="98"/>
                  </a:cubicBezTo>
                  <a:cubicBezTo>
                    <a:pt x="63" y="98"/>
                    <a:pt x="62" y="101"/>
                    <a:pt x="60" y="104"/>
                  </a:cubicBezTo>
                  <a:cubicBezTo>
                    <a:pt x="57" y="107"/>
                    <a:pt x="56" y="112"/>
                    <a:pt x="56" y="112"/>
                  </a:cubicBezTo>
                  <a:cubicBezTo>
                    <a:pt x="55" y="116"/>
                    <a:pt x="55" y="120"/>
                    <a:pt x="57" y="124"/>
                  </a:cubicBezTo>
                  <a:cubicBezTo>
                    <a:pt x="60" y="128"/>
                    <a:pt x="76" y="141"/>
                    <a:pt x="78" y="143"/>
                  </a:cubicBezTo>
                  <a:cubicBezTo>
                    <a:pt x="80" y="146"/>
                    <a:pt x="79" y="150"/>
                    <a:pt x="79" y="150"/>
                  </a:cubicBezTo>
                  <a:cubicBezTo>
                    <a:pt x="71" y="174"/>
                    <a:pt x="76" y="192"/>
                    <a:pt x="82" y="203"/>
                  </a:cubicBezTo>
                  <a:cubicBezTo>
                    <a:pt x="509" y="203"/>
                    <a:pt x="509" y="203"/>
                    <a:pt x="509" y="203"/>
                  </a:cubicBezTo>
                  <a:cubicBezTo>
                    <a:pt x="502" y="183"/>
                    <a:pt x="496" y="164"/>
                    <a:pt x="494" y="150"/>
                  </a:cubicBezTo>
                  <a:cubicBezTo>
                    <a:pt x="487" y="106"/>
                    <a:pt x="543" y="46"/>
                    <a:pt x="543" y="46"/>
                  </a:cubicBezTo>
                  <a:cubicBezTo>
                    <a:pt x="555" y="31"/>
                    <a:pt x="566" y="15"/>
                    <a:pt x="57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1" y="1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3254" y="2381"/>
              <a:ext cx="1458" cy="582"/>
            </a:xfrm>
            <a:custGeom>
              <a:gdLst>
                <a:gd fmla="*/ 10 w 511" name="T0"/>
                <a:gd fmla="*/ 13 h 204" name="T1"/>
                <a:gd fmla="*/ 133 w 511" name="T2"/>
                <a:gd fmla="*/ 6 h 204" name="T3"/>
                <a:gd fmla="*/ 163 w 511" name="T4"/>
                <a:gd fmla="*/ 104 h 204" name="T5"/>
                <a:gd fmla="*/ 161 w 511" name="T6"/>
                <a:gd fmla="*/ 104 h 204" name="T7"/>
                <a:gd fmla="*/ 64 w 511" name="T8"/>
                <a:gd fmla="*/ 204 h 204" name="T9"/>
                <a:gd fmla="*/ 481 w 511" name="T10"/>
                <a:gd fmla="*/ 204 h 204" name="T11"/>
                <a:gd fmla="*/ 511 w 511" name="T12"/>
                <a:gd fmla="*/ 204 h 204" name="T13"/>
                <a:gd fmla="*/ 473 w 511" name="T14"/>
                <a:gd fmla="*/ 103 h 204" name="T15"/>
                <a:gd fmla="*/ 427 w 511" name="T16"/>
                <a:gd fmla="*/ 0 h 204" name="T17"/>
                <a:gd fmla="*/ 0 w 511" name="T18"/>
                <a:gd fmla="*/ 0 h 204" name="T19"/>
                <a:gd fmla="*/ 10 w 511" name="T20"/>
                <a:gd fmla="*/ 13 h 20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4" w="511">
                  <a:moveTo>
                    <a:pt x="10" y="13"/>
                  </a:moveTo>
                  <a:cubicBezTo>
                    <a:pt x="33" y="33"/>
                    <a:pt x="117" y="4"/>
                    <a:pt x="133" y="6"/>
                  </a:cubicBezTo>
                  <a:cubicBezTo>
                    <a:pt x="144" y="8"/>
                    <a:pt x="157" y="72"/>
                    <a:pt x="163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4"/>
                    <a:pt x="89" y="191"/>
                    <a:pt x="64" y="204"/>
                  </a:cubicBezTo>
                  <a:cubicBezTo>
                    <a:pt x="481" y="204"/>
                    <a:pt x="481" y="204"/>
                    <a:pt x="481" y="204"/>
                  </a:cubicBezTo>
                  <a:cubicBezTo>
                    <a:pt x="511" y="204"/>
                    <a:pt x="511" y="204"/>
                    <a:pt x="511" y="204"/>
                  </a:cubicBezTo>
                  <a:cubicBezTo>
                    <a:pt x="473" y="103"/>
                    <a:pt x="473" y="103"/>
                    <a:pt x="473" y="103"/>
                  </a:cubicBezTo>
                  <a:cubicBezTo>
                    <a:pt x="458" y="74"/>
                    <a:pt x="440" y="35"/>
                    <a:pt x="4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7"/>
                    <a:pt x="8" y="12"/>
                    <a:pt x="10" y="1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35688" y="1325017"/>
            <a:ext cx="2017712" cy="325437"/>
            <a:chOff x="5818456" y="1446244"/>
            <a:chExt cx="2017765" cy="325120"/>
          </a:xfrm>
        </p:grpSpPr>
        <p:grpSp>
          <p:nvGrpSpPr>
            <p:cNvPr id="13" name="组合 83"/>
            <p:cNvGrpSpPr/>
            <p:nvPr/>
          </p:nvGrpSpPr>
          <p:grpSpPr>
            <a:xfrm>
              <a:off x="5818456" y="1446244"/>
              <a:ext cx="325120" cy="325120"/>
              <a:chOff x="2838310" y="1085031"/>
              <a:chExt cx="1129700" cy="1129700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838310" y="1085031"/>
                <a:ext cx="1129700" cy="1129700"/>
              </a:xfrm>
              <a:prstGeom prst="roundRect">
                <a:avLst>
                  <a:gd fmla="val 5774" name="adj"/>
                </a:avLst>
              </a:prstGeom>
              <a:gradFill flip="none" rotWithShape="1">
                <a:gsLst>
                  <a:gs pos="100000">
                    <a:srgbClr val="CFCFCF"/>
                  </a:gs>
                  <a:gs pos="5417">
                    <a:schemeClr val="bg1">
                      <a:lumMod val="95000"/>
                    </a:schemeClr>
                  </a:gs>
                  <a:gs pos="62000">
                    <a:srgbClr val="E4E4E4"/>
                  </a:gs>
                </a:gsLst>
                <a:lin ang="5400000" scaled="1"/>
              </a:gradFill>
              <a:ln>
                <a:noFill/>
              </a:ln>
              <a:effectLst>
                <a:outerShdw algn="ctr" blurRad="50800" rotWithShape="0" sx="99000" sy="9900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dir="t" rig="threePt"/>
              </a:scene3d>
              <a:sp3d extrusionH="76200">
                <a:extrusionClr>
                  <a:schemeClr val="bg1">
                    <a:lumMod val="9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2937994" y="1257757"/>
                <a:ext cx="930332" cy="784249"/>
                <a:chOff x="4475163" y="1866900"/>
                <a:chExt cx="192087" cy="161925"/>
              </a:xfrm>
              <a:solidFill>
                <a:srgbClr val="28C2A0"/>
              </a:solidFill>
            </p:grpSpPr>
            <p:sp>
              <p:nvSpPr>
                <p:cNvPr id="17" name="Freeform 153"/>
                <p:cNvSpPr/>
                <p:nvPr/>
              </p:nvSpPr>
              <p:spPr bwMode="auto">
                <a:xfrm>
                  <a:off x="4483100" y="1871664"/>
                  <a:ext cx="176212" cy="149225"/>
                </a:xfrm>
                <a:custGeom>
                  <a:gdLst>
                    <a:gd fmla="*/ 24 w 47" name="T0"/>
                    <a:gd fmla="*/ 39 h 40" name="T1"/>
                    <a:gd fmla="*/ 21 w 47" name="T2"/>
                    <a:gd fmla="*/ 34 h 40" name="T3"/>
                    <a:gd fmla="*/ 17 w 47" name="T4"/>
                    <a:gd fmla="*/ 32 h 40" name="T5"/>
                    <a:gd fmla="*/ 13 w 47" name="T6"/>
                    <a:gd fmla="*/ 32 h 40" name="T7"/>
                    <a:gd fmla="*/ 10 w 47" name="T8"/>
                    <a:gd fmla="*/ 28 h 40" name="T9"/>
                    <a:gd fmla="*/ 3 w 47" name="T10"/>
                    <a:gd fmla="*/ 23 h 40" name="T11"/>
                    <a:gd fmla="*/ 2 w 47" name="T12"/>
                    <a:gd fmla="*/ 19 h 40" name="T13"/>
                    <a:gd fmla="*/ 0 w 47" name="T14"/>
                    <a:gd fmla="*/ 14 h 40" name="T15"/>
                    <a:gd fmla="*/ 2 w 47" name="T16"/>
                    <a:gd fmla="*/ 11 h 40" name="T17"/>
                    <a:gd fmla="*/ 3 w 47" name="T18"/>
                    <a:gd fmla="*/ 8 h 40" name="T19"/>
                    <a:gd fmla="*/ 12 w 47" name="T20"/>
                    <a:gd fmla="*/ 3 h 40" name="T21"/>
                    <a:gd fmla="*/ 19 w 47" name="T22"/>
                    <a:gd fmla="*/ 1 h 40" name="T23"/>
                    <a:gd fmla="*/ 23 w 47" name="T24"/>
                    <a:gd fmla="*/ 1 h 40" name="T25"/>
                    <a:gd fmla="*/ 27 w 47" name="T26"/>
                    <a:gd fmla="*/ 2 h 40" name="T27"/>
                    <a:gd fmla="*/ 31 w 47" name="T28"/>
                    <a:gd fmla="*/ 2 h 40" name="T29"/>
                    <a:gd fmla="*/ 35 w 47" name="T30"/>
                    <a:gd fmla="*/ 3 h 40" name="T31"/>
                    <a:gd fmla="*/ 40 w 47" name="T32"/>
                    <a:gd fmla="*/ 5 h 40" name="T33"/>
                    <a:gd fmla="*/ 44 w 47" name="T34"/>
                    <a:gd fmla="*/ 9 h 40" name="T35"/>
                    <a:gd fmla="*/ 45 w 47" name="T36"/>
                    <a:gd fmla="*/ 13 h 40" name="T37"/>
                    <a:gd fmla="*/ 46 w 47" name="T38"/>
                    <a:gd fmla="*/ 18 h 40" name="T39"/>
                    <a:gd fmla="*/ 46 w 47" name="T40"/>
                    <a:gd fmla="*/ 21 h 40" name="T41"/>
                    <a:gd fmla="*/ 46 w 47" name="T42"/>
                    <a:gd fmla="*/ 24 h 40" name="T43"/>
                    <a:gd fmla="*/ 45 w 47" name="T44"/>
                    <a:gd fmla="*/ 27 h 40" name="T45"/>
                    <a:gd fmla="*/ 41 w 47" name="T46"/>
                    <a:gd fmla="*/ 29 h 40" name="T47"/>
                    <a:gd fmla="*/ 37 w 47" name="T48"/>
                    <a:gd fmla="*/ 37 h 40" name="T49"/>
                    <a:gd fmla="*/ 29 w 47" name="T50"/>
                    <a:gd fmla="*/ 37 h 40" name="T51"/>
                    <a:gd fmla="*/ 30 w 47" name="T52"/>
                    <a:gd fmla="*/ 39 h 40" name="T53"/>
                    <a:gd fmla="*/ 26 w 47" name="T54"/>
                    <a:gd fmla="*/ 40 h 40" name="T55"/>
                    <a:gd fmla="*/ 24 w 47" name="T56"/>
                    <a:gd fmla="*/ 39 h 40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40" w="47">
                      <a:moveTo>
                        <a:pt x="24" y="39"/>
                      </a:move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1" y="34"/>
                        <a:pt x="19" y="32"/>
                        <a:pt x="17" y="32"/>
                      </a:cubicBezTo>
                      <a:cubicBezTo>
                        <a:pt x="15" y="32"/>
                        <a:pt x="16" y="33"/>
                        <a:pt x="13" y="32"/>
                      </a:cubicBezTo>
                      <a:cubicBezTo>
                        <a:pt x="11" y="31"/>
                        <a:pt x="10" y="29"/>
                        <a:pt x="10" y="28"/>
                      </a:cubicBezTo>
                      <a:cubicBezTo>
                        <a:pt x="10" y="27"/>
                        <a:pt x="4" y="24"/>
                        <a:pt x="3" y="23"/>
                      </a:cubicBezTo>
                      <a:cubicBezTo>
                        <a:pt x="2" y="22"/>
                        <a:pt x="1" y="20"/>
                        <a:pt x="2" y="19"/>
                      </a:cubicBezTo>
                      <a:cubicBezTo>
                        <a:pt x="2" y="19"/>
                        <a:pt x="0" y="16"/>
                        <a:pt x="0" y="14"/>
                      </a:cubicBezTo>
                      <a:cubicBezTo>
                        <a:pt x="1" y="12"/>
                        <a:pt x="2" y="11"/>
                        <a:pt x="2" y="11"/>
                      </a:cubicBezTo>
                      <a:cubicBezTo>
                        <a:pt x="2" y="11"/>
                        <a:pt x="1" y="10"/>
                        <a:pt x="3" y="8"/>
                      </a:cubicBezTo>
                      <a:cubicBezTo>
                        <a:pt x="5" y="6"/>
                        <a:pt x="9" y="2"/>
                        <a:pt x="12" y="3"/>
                      </a:cubicBezTo>
                      <a:cubicBezTo>
                        <a:pt x="12" y="3"/>
                        <a:pt x="17" y="0"/>
                        <a:pt x="19" y="1"/>
                      </a:cubicBezTo>
                      <a:cubicBezTo>
                        <a:pt x="22" y="3"/>
                        <a:pt x="22" y="1"/>
                        <a:pt x="23" y="1"/>
                      </a:cubicBezTo>
                      <a:cubicBezTo>
                        <a:pt x="25" y="1"/>
                        <a:pt x="26" y="1"/>
                        <a:pt x="27" y="2"/>
                      </a:cubicBezTo>
                      <a:cubicBezTo>
                        <a:pt x="28" y="2"/>
                        <a:pt x="29" y="1"/>
                        <a:pt x="31" y="2"/>
                      </a:cubicBezTo>
                      <a:cubicBezTo>
                        <a:pt x="33" y="3"/>
                        <a:pt x="35" y="3"/>
                        <a:pt x="35" y="3"/>
                      </a:cubicBezTo>
                      <a:cubicBezTo>
                        <a:pt x="35" y="3"/>
                        <a:pt x="38" y="3"/>
                        <a:pt x="40" y="5"/>
                      </a:cubicBezTo>
                      <a:cubicBezTo>
                        <a:pt x="42" y="7"/>
                        <a:pt x="42" y="8"/>
                        <a:pt x="44" y="9"/>
                      </a:cubicBezTo>
                      <a:cubicBezTo>
                        <a:pt x="45" y="11"/>
                        <a:pt x="44" y="11"/>
                        <a:pt x="45" y="13"/>
                      </a:cubicBezTo>
                      <a:cubicBezTo>
                        <a:pt x="46" y="14"/>
                        <a:pt x="46" y="16"/>
                        <a:pt x="46" y="18"/>
                      </a:cubicBezTo>
                      <a:cubicBezTo>
                        <a:pt x="46" y="20"/>
                        <a:pt x="46" y="20"/>
                        <a:pt x="46" y="21"/>
                      </a:cubicBezTo>
                      <a:cubicBezTo>
                        <a:pt x="47" y="23"/>
                        <a:pt x="46" y="24"/>
                        <a:pt x="46" y="24"/>
                      </a:cubicBezTo>
                      <a:cubicBezTo>
                        <a:pt x="46" y="24"/>
                        <a:pt x="47" y="25"/>
                        <a:pt x="45" y="27"/>
                      </a:cubicBezTo>
                      <a:cubicBezTo>
                        <a:pt x="44" y="29"/>
                        <a:pt x="41" y="29"/>
                        <a:pt x="41" y="29"/>
                      </a:cubicBezTo>
                      <a:cubicBezTo>
                        <a:pt x="41" y="29"/>
                        <a:pt x="40" y="36"/>
                        <a:pt x="37" y="37"/>
                      </a:cubicBezTo>
                      <a:cubicBezTo>
                        <a:pt x="35" y="37"/>
                        <a:pt x="29" y="37"/>
                        <a:pt x="29" y="37"/>
                      </a:cubicBezTo>
                      <a:cubicBezTo>
                        <a:pt x="29" y="37"/>
                        <a:pt x="30" y="38"/>
                        <a:pt x="30" y="39"/>
                      </a:cubicBezTo>
                      <a:cubicBezTo>
                        <a:pt x="30" y="40"/>
                        <a:pt x="27" y="40"/>
                        <a:pt x="26" y="40"/>
                      </a:cubicBezTo>
                      <a:cubicBezTo>
                        <a:pt x="25" y="40"/>
                        <a:pt x="24" y="39"/>
                        <a:pt x="24" y="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8" name="Freeform 154"/>
                <p:cNvSpPr>
                  <a:spLocks noEditPoints="1"/>
                </p:cNvSpPr>
                <p:nvPr/>
              </p:nvSpPr>
              <p:spPr bwMode="auto">
                <a:xfrm>
                  <a:off x="4475163" y="1866900"/>
                  <a:ext cx="192087" cy="161925"/>
                </a:xfrm>
                <a:custGeom>
                  <a:gdLst>
                    <a:gd fmla="*/ 48 w 51" name="T0"/>
                    <a:gd fmla="*/ 12 h 43" name="T1"/>
                    <a:gd fmla="*/ 46 w 51" name="T2"/>
                    <a:gd fmla="*/ 8 h 43" name="T3"/>
                    <a:gd fmla="*/ 34 w 51" name="T4"/>
                    <a:gd fmla="*/ 1 h 43" name="T5"/>
                    <a:gd fmla="*/ 30 w 51" name="T6"/>
                    <a:gd fmla="*/ 1 h 43" name="T7"/>
                    <a:gd fmla="*/ 22 w 51" name="T8"/>
                    <a:gd fmla="*/ 1 h 43" name="T9"/>
                    <a:gd fmla="*/ 12 w 51" name="T10"/>
                    <a:gd fmla="*/ 2 h 43" name="T11"/>
                    <a:gd fmla="*/ 2 w 51" name="T12"/>
                    <a:gd fmla="*/ 12 h 43" name="T13"/>
                    <a:gd fmla="*/ 2 w 51" name="T14"/>
                    <a:gd fmla="*/ 20 h 43" name="T15"/>
                    <a:gd fmla="*/ 7 w 51" name="T16"/>
                    <a:gd fmla="*/ 28 h 43" name="T17"/>
                    <a:gd fmla="*/ 17 w 51" name="T18"/>
                    <a:gd fmla="*/ 36 h 43" name="T19"/>
                    <a:gd fmla="*/ 22 w 51" name="T20"/>
                    <a:gd fmla="*/ 36 h 43" name="T21"/>
                    <a:gd fmla="*/ 28 w 51" name="T22"/>
                    <a:gd fmla="*/ 43 h 43" name="T23"/>
                    <a:gd fmla="*/ 36 w 51" name="T24"/>
                    <a:gd fmla="*/ 40 h 43" name="T25"/>
                    <a:gd fmla="*/ 49 w 51" name="T26"/>
                    <a:gd fmla="*/ 29 h 43" name="T27"/>
                    <a:gd fmla="*/ 22 w 51" name="T28"/>
                    <a:gd fmla="*/ 31 h 43" name="T29"/>
                    <a:gd fmla="*/ 29 w 51" name="T30"/>
                    <a:gd fmla="*/ 28 h 43" name="T31"/>
                    <a:gd fmla="*/ 24 w 51" name="T32"/>
                    <a:gd fmla="*/ 33 h 43" name="T33"/>
                    <a:gd fmla="*/ 46 w 51" name="T34"/>
                    <a:gd fmla="*/ 27 h 43" name="T35"/>
                    <a:gd fmla="*/ 35 w 51" name="T36"/>
                    <a:gd fmla="*/ 30 h 43" name="T37"/>
                    <a:gd fmla="*/ 34 w 51" name="T38"/>
                    <a:gd fmla="*/ 28 h 43" name="T39"/>
                    <a:gd fmla="*/ 35 w 51" name="T40"/>
                    <a:gd fmla="*/ 23 h 43" name="T41"/>
                    <a:gd fmla="*/ 32 w 51" name="T42"/>
                    <a:gd fmla="*/ 18 h 43" name="T43"/>
                    <a:gd fmla="*/ 29 w 51" name="T44"/>
                    <a:gd fmla="*/ 19 h 43" name="T45"/>
                    <a:gd fmla="*/ 26 w 51" name="T46"/>
                    <a:gd fmla="*/ 26 h 43" name="T47"/>
                    <a:gd fmla="*/ 19 w 51" name="T48"/>
                    <a:gd fmla="*/ 31 h 43" name="T49"/>
                    <a:gd fmla="*/ 16 w 51" name="T50"/>
                    <a:gd fmla="*/ 31 h 43" name="T51"/>
                    <a:gd fmla="*/ 14 w 51" name="T52"/>
                    <a:gd fmla="*/ 28 h 43" name="T53"/>
                    <a:gd fmla="*/ 14 w 51" name="T54"/>
                    <a:gd fmla="*/ 24 h 43" name="T55"/>
                    <a:gd fmla="*/ 13 w 51" name="T56"/>
                    <a:gd fmla="*/ 20 h 43" name="T57"/>
                    <a:gd fmla="*/ 10 w 51" name="T58"/>
                    <a:gd fmla="*/ 23 h 43" name="T59"/>
                    <a:gd fmla="*/ 7 w 51" name="T60"/>
                    <a:gd fmla="*/ 23 h 43" name="T61"/>
                    <a:gd fmla="*/ 4 w 51" name="T62"/>
                    <a:gd fmla="*/ 15 h 43" name="T63"/>
                    <a:gd fmla="*/ 13 w 51" name="T64"/>
                    <a:gd fmla="*/ 11 h 43" name="T65"/>
                    <a:gd fmla="*/ 6 w 51" name="T66"/>
                    <a:gd fmla="*/ 11 h 43" name="T67"/>
                    <a:gd fmla="*/ 12 w 51" name="T68"/>
                    <a:gd fmla="*/ 6 h 43" name="T69"/>
                    <a:gd fmla="*/ 20 w 51" name="T70"/>
                    <a:gd fmla="*/ 4 h 43" name="T71"/>
                    <a:gd fmla="*/ 22 w 51" name="T72"/>
                    <a:gd fmla="*/ 5 h 43" name="T73"/>
                    <a:gd fmla="*/ 23 w 51" name="T74"/>
                    <a:gd fmla="*/ 9 h 43" name="T75"/>
                    <a:gd fmla="*/ 15 w 51" name="T76"/>
                    <a:gd fmla="*/ 15 h 43" name="T77"/>
                    <a:gd fmla="*/ 20 w 51" name="T78"/>
                    <a:gd fmla="*/ 14 h 43" name="T79"/>
                    <a:gd fmla="*/ 22 w 51" name="T80"/>
                    <a:gd fmla="*/ 18 h 43" name="T81"/>
                    <a:gd fmla="*/ 23 w 51" name="T82"/>
                    <a:gd fmla="*/ 15 h 43" name="T83"/>
                    <a:gd fmla="*/ 23 w 51" name="T84"/>
                    <a:gd fmla="*/ 12 h 43" name="T85"/>
                    <a:gd fmla="*/ 26 w 51" name="T86"/>
                    <a:gd fmla="*/ 10 h 43" name="T87"/>
                    <a:gd fmla="*/ 25 w 51" name="T88"/>
                    <a:gd fmla="*/ 4 h 43" name="T89"/>
                    <a:gd fmla="*/ 29 w 51" name="T90"/>
                    <a:gd fmla="*/ 5 h 43" name="T91"/>
                    <a:gd fmla="*/ 37 w 51" name="T92"/>
                    <a:gd fmla="*/ 6 h 43" name="T93"/>
                    <a:gd fmla="*/ 43 w 51" name="T94"/>
                    <a:gd fmla="*/ 10 h 43" name="T95"/>
                    <a:gd fmla="*/ 44 w 51" name="T96"/>
                    <a:gd fmla="*/ 12 h 43" name="T97"/>
                    <a:gd fmla="*/ 42 w 51" name="T98"/>
                    <a:gd fmla="*/ 11 h 43" name="T99"/>
                    <a:gd fmla="*/ 46 w 51" name="T100"/>
                    <a:gd fmla="*/ 19 h 43" name="T101"/>
                    <a:gd fmla="*/ 42 w 51" name="T102"/>
                    <a:gd fmla="*/ 19 h 43" name="T103"/>
                    <a:gd fmla="*/ 38 w 51" name="T104"/>
                    <a:gd fmla="*/ 10 h 43" name="T105"/>
                    <a:gd fmla="*/ 41 w 51" name="T106"/>
                    <a:gd fmla="*/ 22 h 43" name="T107"/>
                    <a:gd fmla="*/ 46 w 51" name="T108"/>
                    <a:gd fmla="*/ 26 h 43" name="T10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b="b" l="0" r="r" t="0"/>
                  <a:pathLst>
                    <a:path h="43" w="51">
                      <a:moveTo>
                        <a:pt x="50" y="22"/>
                      </a:moveTo>
                      <a:cubicBezTo>
                        <a:pt x="50" y="21"/>
                        <a:pt x="50" y="21"/>
                        <a:pt x="50" y="19"/>
                      </a:cubicBezTo>
                      <a:cubicBezTo>
                        <a:pt x="50" y="17"/>
                        <a:pt x="50" y="14"/>
                        <a:pt x="48" y="12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1"/>
                        <a:pt x="48" y="10"/>
                        <a:pt x="47" y="9"/>
                      </a:cubicBezTo>
                      <a:cubicBezTo>
                        <a:pt x="47" y="8"/>
                        <a:pt x="46" y="8"/>
                        <a:pt x="46" y="8"/>
                      </a:cubicBezTo>
                      <a:cubicBezTo>
                        <a:pt x="45" y="7"/>
                        <a:pt x="44" y="6"/>
                        <a:pt x="43" y="5"/>
                      </a:cubicBezTo>
                      <a:cubicBezTo>
                        <a:pt x="41" y="2"/>
                        <a:pt x="38" y="2"/>
                        <a:pt x="37" y="2"/>
                      </a:cubicBezTo>
                      <a:cubicBezTo>
                        <a:pt x="37" y="2"/>
                        <a:pt x="36" y="2"/>
                        <a:pt x="34" y="1"/>
                      </a:cubicBezTo>
                      <a:cubicBezTo>
                        <a:pt x="33" y="1"/>
                        <a:pt x="32" y="1"/>
                        <a:pt x="32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8" y="0"/>
                        <a:pt x="27" y="0"/>
                        <a:pt x="25" y="0"/>
                      </a:cubicBezTo>
                      <a:cubicBezTo>
                        <a:pt x="24" y="0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2" y="1"/>
                      </a:cubicBezTo>
                      <a:cubicBezTo>
                        <a:pt x="22" y="0"/>
                        <a:pt x="21" y="0"/>
                        <a:pt x="20" y="0"/>
                      </a:cubicBezTo>
                      <a:cubicBezTo>
                        <a:pt x="17" y="0"/>
                        <a:pt x="15" y="1"/>
                        <a:pt x="13" y="2"/>
                      </a:cubicBezTo>
                      <a:cubicBezTo>
                        <a:pt x="13" y="2"/>
                        <a:pt x="13" y="2"/>
                        <a:pt x="12" y="2"/>
                      </a:cubicBezTo>
                      <a:cubicBezTo>
                        <a:pt x="9" y="2"/>
                        <a:pt x="7" y="5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3" y="9"/>
                        <a:pt x="1" y="10"/>
                        <a:pt x="2" y="12"/>
                      </a:cubicBezTo>
                      <a:cubicBezTo>
                        <a:pt x="1" y="12"/>
                        <a:pt x="1" y="13"/>
                        <a:pt x="1" y="14"/>
                      </a:cubicBezTo>
                      <a:cubicBezTo>
                        <a:pt x="0" y="16"/>
                        <a:pt x="1" y="18"/>
                        <a:pt x="1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1"/>
                        <a:pt x="2" y="21"/>
                        <a:pt x="2" y="23"/>
                      </a:cubicBezTo>
                      <a:cubicBezTo>
                        <a:pt x="2" y="23"/>
                        <a:pt x="3" y="25"/>
                        <a:pt x="4" y="26"/>
                      </a:cubicBezTo>
                      <a:cubicBezTo>
                        <a:pt x="4" y="26"/>
                        <a:pt x="5" y="27"/>
                        <a:pt x="7" y="28"/>
                      </a:cubicBezTo>
                      <a:cubicBezTo>
                        <a:pt x="8" y="28"/>
                        <a:pt x="10" y="29"/>
                        <a:pt x="10" y="30"/>
                      </a:cubicBezTo>
                      <a:cubicBezTo>
                        <a:pt x="11" y="31"/>
                        <a:pt x="12" y="33"/>
                        <a:pt x="14" y="35"/>
                      </a:cubicBezTo>
                      <a:cubicBezTo>
                        <a:pt x="16" y="35"/>
                        <a:pt x="16" y="36"/>
                        <a:pt x="17" y="36"/>
                      </a:cubicBezTo>
                      <a:cubicBezTo>
                        <a:pt x="18" y="36"/>
                        <a:pt x="18" y="35"/>
                        <a:pt x="18" y="35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20" y="35"/>
                        <a:pt x="21" y="36"/>
                        <a:pt x="22" y="36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24" y="41"/>
                        <a:pt x="24" y="42"/>
                        <a:pt x="25" y="42"/>
                      </a:cubicBezTo>
                      <a:cubicBezTo>
                        <a:pt x="25" y="42"/>
                        <a:pt x="27" y="43"/>
                        <a:pt x="28" y="43"/>
                      </a:cubicBezTo>
                      <a:cubicBezTo>
                        <a:pt x="29" y="43"/>
                        <a:pt x="34" y="43"/>
                        <a:pt x="34" y="41"/>
                      </a:cubicBezTo>
                      <a:cubicBezTo>
                        <a:pt x="34" y="40"/>
                        <a:pt x="34" y="40"/>
                        <a:pt x="34" y="40"/>
                      </a:cubicBezTo>
                      <a:cubicBezTo>
                        <a:pt x="35" y="40"/>
                        <a:pt x="35" y="40"/>
                        <a:pt x="36" y="40"/>
                      </a:cubicBezTo>
                      <a:cubicBezTo>
                        <a:pt x="38" y="40"/>
                        <a:pt x="39" y="40"/>
                        <a:pt x="40" y="39"/>
                      </a:cubicBezTo>
                      <a:cubicBezTo>
                        <a:pt x="43" y="39"/>
                        <a:pt x="44" y="34"/>
                        <a:pt x="44" y="32"/>
                      </a:cubicBezTo>
                      <a:cubicBezTo>
                        <a:pt x="46" y="31"/>
                        <a:pt x="47" y="31"/>
                        <a:pt x="49" y="29"/>
                      </a:cubicBezTo>
                      <a:cubicBezTo>
                        <a:pt x="50" y="28"/>
                        <a:pt x="50" y="26"/>
                        <a:pt x="50" y="25"/>
                      </a:cubicBezTo>
                      <a:cubicBezTo>
                        <a:pt x="50" y="24"/>
                        <a:pt x="51" y="23"/>
                        <a:pt x="50" y="22"/>
                      </a:cubicBezTo>
                      <a:close/>
                      <a:moveTo>
                        <a:pt x="22" y="31"/>
                      </a:moveTo>
                      <a:cubicBezTo>
                        <a:pt x="23" y="30"/>
                        <a:pt x="25" y="29"/>
                        <a:pt x="27" y="28"/>
                      </a:cubicBezTo>
                      <a:cubicBezTo>
                        <a:pt x="27" y="28"/>
                        <a:pt x="28" y="28"/>
                        <a:pt x="29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29" y="29"/>
                        <a:pt x="29" y="31"/>
                        <a:pt x="29" y="32"/>
                      </a:cubicBezTo>
                      <a:cubicBezTo>
                        <a:pt x="29" y="32"/>
                        <a:pt x="29" y="32"/>
                        <a:pt x="29" y="32"/>
                      </a:cubicBezTo>
                      <a:cubicBezTo>
                        <a:pt x="27" y="32"/>
                        <a:pt x="25" y="33"/>
                        <a:pt x="24" y="33"/>
                      </a:cubicBezTo>
                      <a:cubicBezTo>
                        <a:pt x="23" y="32"/>
                        <a:pt x="23" y="32"/>
                        <a:pt x="22" y="32"/>
                      </a:cubicBezTo>
                      <a:cubicBezTo>
                        <a:pt x="22" y="32"/>
                        <a:pt x="22" y="31"/>
                        <a:pt x="22" y="31"/>
                      </a:cubicBezTo>
                      <a:close/>
                      <a:moveTo>
                        <a:pt x="46" y="27"/>
                      </a:moveTo>
                      <a:cubicBezTo>
                        <a:pt x="45" y="27"/>
                        <a:pt x="44" y="28"/>
                        <a:pt x="44" y="28"/>
                      </a:cubicBezTo>
                      <a:cubicBezTo>
                        <a:pt x="44" y="28"/>
                        <a:pt x="44" y="28"/>
                        <a:pt x="43" y="28"/>
                      </a:cubicBezTo>
                      <a:cubicBezTo>
                        <a:pt x="41" y="27"/>
                        <a:pt x="37" y="29"/>
                        <a:pt x="35" y="30"/>
                      </a:cubicBezTo>
                      <a:cubicBezTo>
                        <a:pt x="33" y="30"/>
                        <a:pt x="32" y="31"/>
                        <a:pt x="31" y="31"/>
                      </a:cubicBezTo>
                      <a:cubicBezTo>
                        <a:pt x="31" y="30"/>
                        <a:pt x="32" y="29"/>
                        <a:pt x="32" y="29"/>
                      </a:cubicBezTo>
                      <a:cubicBezTo>
                        <a:pt x="33" y="28"/>
                        <a:pt x="34" y="28"/>
                        <a:pt x="34" y="28"/>
                      </a:cubicBezTo>
                      <a:cubicBezTo>
                        <a:pt x="35" y="28"/>
                        <a:pt x="37" y="28"/>
                        <a:pt x="38" y="27"/>
                      </a:cubicBezTo>
                      <a:cubicBezTo>
                        <a:pt x="38" y="26"/>
                        <a:pt x="38" y="25"/>
                        <a:pt x="38" y="25"/>
                      </a:cubicBezTo>
                      <a:cubicBezTo>
                        <a:pt x="38" y="23"/>
                        <a:pt x="36" y="23"/>
                        <a:pt x="35" y="23"/>
                      </a:cubicBezTo>
                      <a:cubicBezTo>
                        <a:pt x="34" y="23"/>
                        <a:pt x="34" y="23"/>
                        <a:pt x="33" y="23"/>
                      </a:cubicBezTo>
                      <a:cubicBezTo>
                        <a:pt x="32" y="22"/>
                        <a:pt x="32" y="21"/>
                        <a:pt x="32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2" y="17"/>
                        <a:pt x="32" y="16"/>
                        <a:pt x="31" y="16"/>
                      </a:cubicBezTo>
                      <a:cubicBezTo>
                        <a:pt x="30" y="16"/>
                        <a:pt x="30" y="17"/>
                        <a:pt x="29" y="17"/>
                      </a:cubicBezTo>
                      <a:cubicBezTo>
                        <a:pt x="29" y="18"/>
                        <a:pt x="29" y="18"/>
                        <a:pt x="29" y="19"/>
                      </a:cubicBezTo>
                      <a:cubicBezTo>
                        <a:pt x="29" y="21"/>
                        <a:pt x="29" y="24"/>
                        <a:pt x="32" y="25"/>
                      </a:cubicBezTo>
                      <a:cubicBezTo>
                        <a:pt x="32" y="26"/>
                        <a:pt x="30" y="26"/>
                        <a:pt x="29" y="26"/>
                      </a:cubicBezTo>
                      <a:cubicBezTo>
                        <a:pt x="28" y="26"/>
                        <a:pt x="27" y="26"/>
                        <a:pt x="26" y="26"/>
                      </a:cubicBezTo>
                      <a:cubicBezTo>
                        <a:pt x="26" y="26"/>
                        <a:pt x="22" y="27"/>
                        <a:pt x="20" y="30"/>
                      </a:cubicBezTo>
                      <a:cubicBezTo>
                        <a:pt x="20" y="30"/>
                        <a:pt x="20" y="31"/>
                        <a:pt x="20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8" y="31"/>
                        <a:pt x="18" y="31"/>
                        <a:pt x="17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7" y="32"/>
                        <a:pt x="17" y="32"/>
                        <a:pt x="16" y="31"/>
                      </a:cubicBezTo>
                      <a:cubicBezTo>
                        <a:pt x="15" y="30"/>
                        <a:pt x="14" y="29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5" y="26"/>
                        <a:pt x="15" y="26"/>
                      </a:cubicBezTo>
                      <a:cubicBezTo>
                        <a:pt x="16" y="26"/>
                        <a:pt x="16" y="25"/>
                        <a:pt x="16" y="25"/>
                      </a:cubicBezTo>
                      <a:cubicBezTo>
                        <a:pt x="16" y="24"/>
                        <a:pt x="15" y="23"/>
                        <a:pt x="14" y="24"/>
                      </a:cubicBezTo>
                      <a:cubicBezTo>
                        <a:pt x="14" y="24"/>
                        <a:pt x="13" y="24"/>
                        <a:pt x="13" y="25"/>
                      </a:cubicBezTo>
                      <a:cubicBezTo>
                        <a:pt x="13" y="24"/>
                        <a:pt x="13" y="24"/>
                        <a:pt x="13" y="23"/>
                      </a:cubicBezTo>
                      <a:cubicBezTo>
                        <a:pt x="13" y="22"/>
                        <a:pt x="13" y="21"/>
                        <a:pt x="13" y="20"/>
                      </a:cubicBezTo>
                      <a:cubicBezTo>
                        <a:pt x="13" y="19"/>
                        <a:pt x="12" y="18"/>
                        <a:pt x="12" y="18"/>
                      </a:cubicBezTo>
                      <a:cubicBezTo>
                        <a:pt x="11" y="19"/>
                        <a:pt x="10" y="19"/>
                        <a:pt x="10" y="20"/>
                      </a:cubicBezTo>
                      <a:cubicBezTo>
                        <a:pt x="11" y="21"/>
                        <a:pt x="10" y="22"/>
                        <a:pt x="10" y="23"/>
                      </a:cubicBezTo>
                      <a:cubicBezTo>
                        <a:pt x="10" y="24"/>
                        <a:pt x="10" y="25"/>
                        <a:pt x="10" y="25"/>
                      </a:cubicBezTo>
                      <a:cubicBezTo>
                        <a:pt x="10" y="25"/>
                        <a:pt x="9" y="25"/>
                        <a:pt x="9" y="24"/>
                      </a:cubicBezTo>
                      <a:cubicBezTo>
                        <a:pt x="8" y="24"/>
                        <a:pt x="7" y="23"/>
                        <a:pt x="7" y="23"/>
                      </a:cubicBezTo>
                      <a:cubicBezTo>
                        <a:pt x="6" y="22"/>
                        <a:pt x="6" y="21"/>
                        <a:pt x="6" y="21"/>
                      </a:cubicBezTo>
                      <a:cubicBezTo>
                        <a:pt x="6" y="20"/>
                        <a:pt x="5" y="19"/>
                        <a:pt x="5" y="18"/>
                      </a:cubicBezTo>
                      <a:cubicBezTo>
                        <a:pt x="5" y="17"/>
                        <a:pt x="4" y="16"/>
                        <a:pt x="4" y="15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3"/>
                        <a:pt x="6" y="13"/>
                        <a:pt x="6" y="13"/>
                      </a:cubicBezTo>
                      <a:cubicBezTo>
                        <a:pt x="8" y="13"/>
                        <a:pt x="11" y="13"/>
                        <a:pt x="13" y="11"/>
                      </a:cubicBezTo>
                      <a:cubicBezTo>
                        <a:pt x="13" y="10"/>
                        <a:pt x="13" y="9"/>
                        <a:pt x="13" y="9"/>
                      </a:cubicBezTo>
                      <a:cubicBezTo>
                        <a:pt x="12" y="8"/>
                        <a:pt x="11" y="8"/>
                        <a:pt x="11" y="9"/>
                      </a:cubicBezTo>
                      <a:cubicBezTo>
                        <a:pt x="9" y="10"/>
                        <a:pt x="8" y="11"/>
                        <a:pt x="6" y="11"/>
                      </a:cubicBezTo>
                      <a:cubicBezTo>
                        <a:pt x="6" y="11"/>
                        <a:pt x="6" y="11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9" y="8"/>
                        <a:pt x="11" y="6"/>
                        <a:pt x="12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4" y="6"/>
                        <a:pt x="15" y="6"/>
                      </a:cubicBezTo>
                      <a:cubicBezTo>
                        <a:pt x="15" y="5"/>
                        <a:pt x="18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1" y="5"/>
                        <a:pt x="22" y="5"/>
                      </a:cubicBezTo>
                      <a:cubicBezTo>
                        <a:pt x="22" y="5"/>
                        <a:pt x="23" y="6"/>
                        <a:pt x="24" y="7"/>
                      </a:cubicBezTo>
                      <a:cubicBezTo>
                        <a:pt x="24" y="8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3" y="9"/>
                      </a:cubicBezTo>
                      <a:cubicBezTo>
                        <a:pt x="23" y="9"/>
                        <a:pt x="22" y="9"/>
                        <a:pt x="21" y="10"/>
                      </a:cubicBezTo>
                      <a:cubicBezTo>
                        <a:pt x="19" y="11"/>
                        <a:pt x="17" y="13"/>
                        <a:pt x="15" y="14"/>
                      </a:cubicBezTo>
                      <a:cubicBezTo>
                        <a:pt x="15" y="14"/>
                        <a:pt x="14" y="15"/>
                        <a:pt x="15" y="15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6" y="16"/>
                        <a:pt x="16" y="16"/>
                        <a:pt x="17" y="16"/>
                      </a:cubicBezTo>
                      <a:cubicBezTo>
                        <a:pt x="18" y="15"/>
                        <a:pt x="19" y="15"/>
                        <a:pt x="20" y="14"/>
                      </a:cubicBezTo>
                      <a:cubicBezTo>
                        <a:pt x="20" y="14"/>
                        <a:pt x="20" y="15"/>
                        <a:pt x="21" y="15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7"/>
                        <a:pt x="21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3" y="18"/>
                        <a:pt x="23" y="17"/>
                        <a:pt x="23" y="16"/>
                      </a:cubicBezTo>
                      <a:cubicBezTo>
                        <a:pt x="23" y="16"/>
                        <a:pt x="23" y="15"/>
                        <a:pt x="23" y="15"/>
                      </a:cubicBezTo>
                      <a:cubicBezTo>
                        <a:pt x="23" y="14"/>
                        <a:pt x="23" y="13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4" y="12"/>
                        <a:pt x="24" y="12"/>
                      </a:cubicBezTo>
                      <a:cubicBezTo>
                        <a:pt x="25" y="12"/>
                        <a:pt x="26" y="11"/>
                        <a:pt x="26" y="10"/>
                      </a:cubicBezTo>
                      <a:cubicBezTo>
                        <a:pt x="27" y="9"/>
                        <a:pt x="27" y="7"/>
                        <a:pt x="26" y="6"/>
                      </a:cubicBezTo>
                      <a:cubicBezTo>
                        <a:pt x="26" y="6"/>
                        <a:pt x="26" y="5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6" y="4"/>
                        <a:pt x="27" y="4"/>
                        <a:pt x="28" y="4"/>
                      </a:cubicBezTo>
                      <a:cubicBezTo>
                        <a:pt x="28" y="5"/>
                        <a:pt x="29" y="5"/>
                        <a:pt x="29" y="5"/>
                      </a:cubicBezTo>
                      <a:cubicBezTo>
                        <a:pt x="30" y="5"/>
                        <a:pt x="30" y="5"/>
                        <a:pt x="31" y="5"/>
                      </a:cubicBezTo>
                      <a:cubicBezTo>
                        <a:pt x="31" y="5"/>
                        <a:pt x="32" y="5"/>
                        <a:pt x="32" y="5"/>
                      </a:cubicBezTo>
                      <a:cubicBezTo>
                        <a:pt x="35" y="6"/>
                        <a:pt x="37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9" y="6"/>
                        <a:pt x="40" y="7"/>
                      </a:cubicBezTo>
                      <a:cubicBezTo>
                        <a:pt x="42" y="9"/>
                        <a:pt x="42" y="9"/>
                        <a:pt x="43" y="10"/>
                      </a:cubicBezTo>
                      <a:cubicBezTo>
                        <a:pt x="43" y="11"/>
                        <a:pt x="44" y="11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3"/>
                        <a:pt x="44" y="13"/>
                      </a:cubicBezTo>
                      <a:cubicBezTo>
                        <a:pt x="44" y="13"/>
                        <a:pt x="43" y="12"/>
                        <a:pt x="43" y="12"/>
                      </a:cubicBezTo>
                      <a:cubicBezTo>
                        <a:pt x="43" y="11"/>
                        <a:pt x="43" y="11"/>
                        <a:pt x="42" y="11"/>
                      </a:cubicBezTo>
                      <a:cubicBezTo>
                        <a:pt x="41" y="11"/>
                        <a:pt x="41" y="12"/>
                        <a:pt x="41" y="12"/>
                      </a:cubicBezTo>
                      <a:cubicBezTo>
                        <a:pt x="41" y="15"/>
                        <a:pt x="44" y="16"/>
                        <a:pt x="46" y="16"/>
                      </a:cubicBezTo>
                      <a:cubicBezTo>
                        <a:pt x="46" y="17"/>
                        <a:pt x="46" y="18"/>
                        <a:pt x="46" y="19"/>
                      </a:cubicBezTo>
                      <a:cubicBezTo>
                        <a:pt x="46" y="21"/>
                        <a:pt x="46" y="21"/>
                        <a:pt x="46" y="22"/>
                      </a:cubicBezTo>
                      <a:cubicBezTo>
                        <a:pt x="46" y="21"/>
                        <a:pt x="45" y="21"/>
                        <a:pt x="44" y="20"/>
                      </a:cubicBezTo>
                      <a:cubicBezTo>
                        <a:pt x="44" y="20"/>
                        <a:pt x="43" y="20"/>
                        <a:pt x="42" y="19"/>
                      </a:cubicBezTo>
                      <a:cubicBezTo>
                        <a:pt x="42" y="19"/>
                        <a:pt x="41" y="19"/>
                        <a:pt x="41" y="18"/>
                      </a:cubicBezTo>
                      <a:cubicBezTo>
                        <a:pt x="39" y="17"/>
                        <a:pt x="38" y="14"/>
                        <a:pt x="38" y="12"/>
                      </a:cubicBezTo>
                      <a:cubicBezTo>
                        <a:pt x="39" y="12"/>
                        <a:pt x="38" y="11"/>
                        <a:pt x="38" y="10"/>
                      </a:cubicBezTo>
                      <a:cubicBezTo>
                        <a:pt x="37" y="10"/>
                        <a:pt x="36" y="11"/>
                        <a:pt x="36" y="11"/>
                      </a:cubicBezTo>
                      <a:cubicBezTo>
                        <a:pt x="35" y="14"/>
                        <a:pt x="37" y="18"/>
                        <a:pt x="39" y="20"/>
                      </a:cubicBezTo>
                      <a:cubicBezTo>
                        <a:pt x="40" y="21"/>
                        <a:pt x="41" y="21"/>
                        <a:pt x="41" y="22"/>
                      </a:cubicBezTo>
                      <a:cubicBezTo>
                        <a:pt x="42" y="22"/>
                        <a:pt x="42" y="22"/>
                        <a:pt x="43" y="22"/>
                      </a:cubicBezTo>
                      <a:cubicBezTo>
                        <a:pt x="43" y="23"/>
                        <a:pt x="44" y="24"/>
                        <a:pt x="45" y="24"/>
                      </a:cubicBezTo>
                      <a:cubicBezTo>
                        <a:pt x="45" y="25"/>
                        <a:pt x="46" y="25"/>
                        <a:pt x="46" y="26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46" y="26"/>
                        <a:pt x="46" y="27"/>
                        <a:pt x="46" y="27"/>
                      </a:cubicBezTo>
                      <a:close/>
                    </a:path>
                  </a:pathLst>
                </a:custGeom>
                <a:solidFill>
                  <a:srgbClr val="009BD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14" name="TextBox 114"/>
            <p:cNvSpPr txBox="1">
              <a:spLocks noChangeArrowheads="1"/>
            </p:cNvSpPr>
            <p:nvPr/>
          </p:nvSpPr>
          <p:spPr bwMode="auto">
            <a:xfrm>
              <a:off x="6125901" y="1454916"/>
              <a:ext cx="1710321" cy="304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en-US"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35688" y="2121942"/>
            <a:ext cx="2017712" cy="325437"/>
            <a:chOff x="5818456" y="2153664"/>
            <a:chExt cx="2017765" cy="325120"/>
          </a:xfrm>
        </p:grpSpPr>
        <p:grpSp>
          <p:nvGrpSpPr>
            <p:cNvPr id="20" name="组合 77"/>
            <p:cNvGrpSpPr/>
            <p:nvPr/>
          </p:nvGrpSpPr>
          <p:grpSpPr>
            <a:xfrm>
              <a:off x="5818456" y="2153664"/>
              <a:ext cx="325120" cy="325120"/>
              <a:chOff x="2838310" y="2277105"/>
              <a:chExt cx="1129700" cy="112970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2838310" y="2277105"/>
                <a:ext cx="1129700" cy="1129700"/>
              </a:xfrm>
              <a:prstGeom prst="roundRect">
                <a:avLst>
                  <a:gd fmla="val 5774" name="adj"/>
                </a:avLst>
              </a:prstGeom>
              <a:gradFill flip="none" rotWithShape="1">
                <a:gsLst>
                  <a:gs pos="100000">
                    <a:srgbClr val="CFCFCF"/>
                  </a:gs>
                  <a:gs pos="5417">
                    <a:schemeClr val="bg1">
                      <a:lumMod val="95000"/>
                    </a:schemeClr>
                  </a:gs>
                  <a:gs pos="62000">
                    <a:srgbClr val="E4E4E4"/>
                  </a:gs>
                </a:gsLst>
                <a:lin ang="5400000" scaled="1"/>
              </a:gradFill>
              <a:ln>
                <a:noFill/>
              </a:ln>
              <a:effectLst>
                <a:outerShdw algn="ctr" blurRad="50800" rotWithShape="0" sx="99000" sy="9900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dir="t" rig="threePt"/>
              </a:scene3d>
              <a:sp3d extrusionH="76200">
                <a:extrusionClr>
                  <a:schemeClr val="bg1">
                    <a:lumMod val="9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3" name="组合 79"/>
              <p:cNvGrpSpPr/>
              <p:nvPr/>
            </p:nvGrpSpPr>
            <p:grpSpPr>
              <a:xfrm>
                <a:off x="2993429" y="2432225"/>
                <a:ext cx="819461" cy="819460"/>
                <a:chOff x="4838988" y="2441128"/>
                <a:chExt cx="1171863" cy="1171862"/>
              </a:xfrm>
            </p:grpSpPr>
            <p:sp>
              <p:nvSpPr>
                <p:cNvPr id="24" name="Freeform 156"/>
                <p:cNvSpPr>
                  <a:spLocks noEditPoints="1"/>
                </p:cNvSpPr>
                <p:nvPr/>
              </p:nvSpPr>
              <p:spPr bwMode="auto">
                <a:xfrm>
                  <a:off x="4838988" y="2441128"/>
                  <a:ext cx="1171863" cy="1171862"/>
                </a:xfrm>
                <a:custGeom>
                  <a:gdLst>
                    <a:gd fmla="*/ 600955 w 39" name="T0"/>
                    <a:gd fmla="*/ 0 h 39" name="T1"/>
                    <a:gd fmla="*/ 0 w 39" name="T2"/>
                    <a:gd fmla="*/ 570907 h 39" name="T3"/>
                    <a:gd fmla="*/ 600955 w 39" name="T4"/>
                    <a:gd fmla="*/ 1171862 h 39" name="T5"/>
                    <a:gd fmla="*/ 1171863 w 39" name="T6"/>
                    <a:gd fmla="*/ 570907 h 39" name="T7"/>
                    <a:gd fmla="*/ 600955 w 39" name="T8"/>
                    <a:gd fmla="*/ 0 h 39" name="T9"/>
                    <a:gd fmla="*/ 600955 w 39" name="T10"/>
                    <a:gd fmla="*/ 1021623 h 39" name="T11"/>
                    <a:gd fmla="*/ 150239 w 39" name="T12"/>
                    <a:gd fmla="*/ 570907 h 39" name="T13"/>
                    <a:gd fmla="*/ 600955 w 39" name="T14"/>
                    <a:gd fmla="*/ 150239 h 39" name="T15"/>
                    <a:gd fmla="*/ 1021624 w 39" name="T16"/>
                    <a:gd fmla="*/ 570907 h 39" name="T17"/>
                    <a:gd fmla="*/ 600955 w 39" name="T18"/>
                    <a:gd fmla="*/ 1021623 h 39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b" l="0" r="r" t="0"/>
                  <a:pathLst>
                    <a:path h="39" w="39">
                      <a:moveTo>
                        <a:pt x="20" y="0"/>
                      </a:move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0"/>
                        <a:pt x="9" y="39"/>
                        <a:pt x="20" y="39"/>
                      </a:cubicBezTo>
                      <a:cubicBezTo>
                        <a:pt x="30" y="39"/>
                        <a:pt x="39" y="30"/>
                        <a:pt x="39" y="19"/>
                      </a:cubicBezTo>
                      <a:cubicBezTo>
                        <a:pt x="39" y="9"/>
                        <a:pt x="30" y="0"/>
                        <a:pt x="20" y="0"/>
                      </a:cubicBezTo>
                      <a:close/>
                      <a:moveTo>
                        <a:pt x="20" y="34"/>
                      </a:moveTo>
                      <a:cubicBezTo>
                        <a:pt x="12" y="34"/>
                        <a:pt x="5" y="27"/>
                        <a:pt x="5" y="19"/>
                      </a:cubicBezTo>
                      <a:cubicBezTo>
                        <a:pt x="5" y="11"/>
                        <a:pt x="12" y="5"/>
                        <a:pt x="20" y="5"/>
                      </a:cubicBezTo>
                      <a:cubicBezTo>
                        <a:pt x="27" y="5"/>
                        <a:pt x="34" y="11"/>
                        <a:pt x="34" y="19"/>
                      </a:cubicBezTo>
                      <a:cubicBezTo>
                        <a:pt x="34" y="27"/>
                        <a:pt x="27" y="34"/>
                        <a:pt x="20" y="34"/>
                      </a:cubicBezTo>
                      <a:close/>
                    </a:path>
                  </a:pathLst>
                </a:custGeom>
                <a:solidFill>
                  <a:srgbClr val="009BD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25" name="Oval 157"/>
                <p:cNvSpPr>
                  <a:spLocks noChangeArrowheads="1"/>
                </p:cNvSpPr>
                <p:nvPr/>
              </p:nvSpPr>
              <p:spPr bwMode="auto">
                <a:xfrm>
                  <a:off x="5170167" y="2772305"/>
                  <a:ext cx="509506" cy="509506"/>
                </a:xfrm>
                <a:custGeom>
                  <a:gdLst>
                    <a:gd fmla="*/ 254753 w 509506" name="T0"/>
                    <a:gd fmla="*/ 0 h 509506" name="T1"/>
                    <a:gd fmla="*/ 509506 w 509506" name="T2"/>
                    <a:gd fmla="*/ 254753 h 509506" name="T3"/>
                    <a:gd fmla="*/ 500690 w 509506" name="T4"/>
                    <a:gd fmla="*/ 317823 h 509506" name="T5"/>
                    <a:gd fmla="*/ 390879 w 509506" name="T6"/>
                    <a:gd fmla="*/ 272798 h 509506" name="T7"/>
                    <a:gd fmla="*/ 233088 w 509506" name="T8"/>
                    <a:gd fmla="*/ 430584 h 509506" name="T9"/>
                    <a:gd fmla="*/ 257129 w 509506" name="T10"/>
                    <a:gd fmla="*/ 509267 h 509506" name="T11"/>
                    <a:gd fmla="*/ 254753 w 509506" name="T12"/>
                    <a:gd fmla="*/ 509506 h 509506" name="T13"/>
                    <a:gd fmla="*/ 0 w 509506" name="T14"/>
                    <a:gd fmla="*/ 254753 h 509506" name="T15"/>
                    <a:gd fmla="*/ 254753 w 509506" name="T16"/>
                    <a:gd fmla="*/ 0 h 509506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509506" w="509506">
                      <a:moveTo>
                        <a:pt x="254753" y="0"/>
                      </a:moveTo>
                      <a:cubicBezTo>
                        <a:pt x="395449" y="0"/>
                        <a:pt x="509506" y="114057"/>
                        <a:pt x="509506" y="254753"/>
                      </a:cubicBezTo>
                      <a:cubicBezTo>
                        <a:pt x="509506" y="276604"/>
                        <a:pt x="506755" y="297812"/>
                        <a:pt x="500690" y="317823"/>
                      </a:cubicBezTo>
                      <a:cubicBezTo>
                        <a:pt x="472535" y="289854"/>
                        <a:pt x="433699" y="272798"/>
                        <a:pt x="390879" y="272798"/>
                      </a:cubicBezTo>
                      <a:cubicBezTo>
                        <a:pt x="303733" y="272798"/>
                        <a:pt x="233088" y="343441"/>
                        <a:pt x="233088" y="430584"/>
                      </a:cubicBezTo>
                      <a:cubicBezTo>
                        <a:pt x="233088" y="459791"/>
                        <a:pt x="241024" y="487145"/>
                        <a:pt x="257129" y="509267"/>
                      </a:cubicBezTo>
                      <a:cubicBezTo>
                        <a:pt x="256339" y="509502"/>
                        <a:pt x="255547" y="509506"/>
                        <a:pt x="254753" y="509506"/>
                      </a:cubicBezTo>
                      <a:cubicBezTo>
                        <a:pt x="114057" y="509506"/>
                        <a:pt x="0" y="395449"/>
                        <a:pt x="0" y="254753"/>
                      </a:cubicBezTo>
                      <a:cubicBezTo>
                        <a:pt x="0" y="114057"/>
                        <a:pt x="114057" y="0"/>
                        <a:pt x="254753" y="0"/>
                      </a:cubicBezTo>
                      <a:close/>
                    </a:path>
                  </a:pathLst>
                </a:custGeom>
                <a:solidFill>
                  <a:srgbClr val="009BD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26" name="Oval 157"/>
                <p:cNvSpPr>
                  <a:spLocks noChangeArrowheads="1"/>
                </p:cNvSpPr>
                <p:nvPr/>
              </p:nvSpPr>
              <p:spPr bwMode="auto">
                <a:xfrm>
                  <a:off x="5204532" y="2836247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fontAlgn="base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fontAlgn="base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fontAlgn="base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fontAlgn="base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endParaRPr altLang="en-US" lang="zh-CN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" name="TextBox 115"/>
            <p:cNvSpPr txBox="1">
              <a:spLocks noChangeArrowheads="1"/>
            </p:cNvSpPr>
            <p:nvPr/>
          </p:nvSpPr>
          <p:spPr bwMode="auto">
            <a:xfrm>
              <a:off x="6125901" y="2162336"/>
              <a:ext cx="1710321" cy="304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en-US"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35688" y="2990304"/>
            <a:ext cx="2017712" cy="323850"/>
            <a:chOff x="5818456" y="3020717"/>
            <a:chExt cx="2017765" cy="325120"/>
          </a:xfrm>
        </p:grpSpPr>
        <p:grpSp>
          <p:nvGrpSpPr>
            <p:cNvPr id="28" name="组合 93"/>
            <p:cNvGrpSpPr/>
            <p:nvPr/>
          </p:nvGrpSpPr>
          <p:grpSpPr>
            <a:xfrm>
              <a:off x="5818456" y="3020717"/>
              <a:ext cx="325120" cy="325120"/>
              <a:chOff x="5676357" y="3041551"/>
              <a:chExt cx="459645" cy="459645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5676357" y="3041551"/>
                <a:ext cx="459645" cy="459645"/>
              </a:xfrm>
              <a:prstGeom prst="roundRect">
                <a:avLst>
                  <a:gd fmla="val 5774" name="adj"/>
                </a:avLst>
              </a:prstGeom>
              <a:gradFill flip="none" rotWithShape="1">
                <a:gsLst>
                  <a:gs pos="100000">
                    <a:srgbClr val="CFCFCF"/>
                  </a:gs>
                  <a:gs pos="5417">
                    <a:schemeClr val="bg1">
                      <a:lumMod val="95000"/>
                    </a:schemeClr>
                  </a:gs>
                  <a:gs pos="62000">
                    <a:srgbClr val="E4E4E4"/>
                  </a:gs>
                </a:gsLst>
                <a:lin ang="5400000" scaled="1"/>
              </a:gradFill>
              <a:ln>
                <a:noFill/>
              </a:ln>
              <a:effectLst>
                <a:outerShdw algn="ctr" blurRad="50800" rotWithShape="0" sx="99000" sy="9900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dir="t" rig="threePt"/>
              </a:scene3d>
              <a:sp3d extrusionH="76200">
                <a:extrusionClr>
                  <a:schemeClr val="bg1">
                    <a:lumMod val="9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14"/>
              <p:cNvSpPr/>
              <p:nvPr/>
            </p:nvSpPr>
            <p:spPr bwMode="auto">
              <a:xfrm>
                <a:off x="5784392" y="3081469"/>
                <a:ext cx="243574" cy="379809"/>
              </a:xfrm>
              <a:custGeom>
                <a:gdLst>
                  <a:gd fmla="*/ 237079 w 75" name="T0"/>
                  <a:gd fmla="*/ 61678 h 117" name="T1"/>
                  <a:gd fmla="*/ 201355 w 75" name="T2"/>
                  <a:gd fmla="*/ 0 h 117" name="T3"/>
                  <a:gd fmla="*/ 126658 w 75" name="T4"/>
                  <a:gd fmla="*/ 12985 h 117" name="T5"/>
                  <a:gd fmla="*/ 126658 w 75" name="T6"/>
                  <a:gd fmla="*/ 12985 h 117" name="T7"/>
                  <a:gd fmla="*/ 123411 w 75" name="T8"/>
                  <a:gd fmla="*/ 12985 h 117" name="T9"/>
                  <a:gd fmla="*/ 123411 w 75" name="T10"/>
                  <a:gd fmla="*/ 12985 h 117" name="T11"/>
                  <a:gd fmla="*/ 123411 w 75" name="T12"/>
                  <a:gd fmla="*/ 12985 h 117" name="T13"/>
                  <a:gd fmla="*/ 42219 w 75" name="T14"/>
                  <a:gd fmla="*/ 0 h 117" name="T15"/>
                  <a:gd fmla="*/ 6495 w 75" name="T16"/>
                  <a:gd fmla="*/ 61678 h 117" name="T17"/>
                  <a:gd fmla="*/ 25981 w 75" name="T18"/>
                  <a:gd fmla="*/ 149327 h 117" name="T19"/>
                  <a:gd fmla="*/ 32477 w 75" name="T20"/>
                  <a:gd fmla="*/ 240221 h 117" name="T21"/>
                  <a:gd fmla="*/ 55210 w 75" name="T22"/>
                  <a:gd fmla="*/ 331116 h 117" name="T23"/>
                  <a:gd fmla="*/ 87687 w 75" name="T24"/>
                  <a:gd fmla="*/ 360332 h 117" name="T25"/>
                  <a:gd fmla="*/ 97430 w 75" name="T26"/>
                  <a:gd fmla="*/ 233729 h 117" name="T27"/>
                  <a:gd fmla="*/ 107173 w 75" name="T28"/>
                  <a:gd fmla="*/ 211005 h 117" name="T29"/>
                  <a:gd fmla="*/ 120163 w 75" name="T30"/>
                  <a:gd fmla="*/ 198020 h 117" name="T31"/>
                  <a:gd fmla="*/ 133154 w 75" name="T32"/>
                  <a:gd fmla="*/ 207759 h 117" name="T33"/>
                  <a:gd fmla="*/ 142897 w 75" name="T34"/>
                  <a:gd fmla="*/ 233729 h 117" name="T35"/>
                  <a:gd fmla="*/ 155887 w 75" name="T36"/>
                  <a:gd fmla="*/ 360332 h 117" name="T37"/>
                  <a:gd fmla="*/ 188364 w 75" name="T38"/>
                  <a:gd fmla="*/ 331116 h 117" name="T39"/>
                  <a:gd fmla="*/ 211097 w 75" name="T40"/>
                  <a:gd fmla="*/ 240221 h 117" name="T41"/>
                  <a:gd fmla="*/ 217593 w 75" name="T42"/>
                  <a:gd fmla="*/ 149327 h 117" name="T43"/>
                  <a:gd fmla="*/ 237079 w 75" name="T44"/>
                  <a:gd fmla="*/ 61678 h 117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b" l="0" r="r" t="0"/>
                <a:pathLst>
                  <a:path h="117" w="75">
                    <a:moveTo>
                      <a:pt x="73" y="19"/>
                    </a:moveTo>
                    <a:cubicBezTo>
                      <a:pt x="70" y="10"/>
                      <a:pt x="67" y="2"/>
                      <a:pt x="62" y="0"/>
                    </a:cubicBezTo>
                    <a:cubicBezTo>
                      <a:pt x="58" y="0"/>
                      <a:pt x="45" y="5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1" y="5"/>
                      <a:pt x="17" y="0"/>
                      <a:pt x="13" y="0"/>
                    </a:cubicBezTo>
                    <a:cubicBezTo>
                      <a:pt x="8" y="2"/>
                      <a:pt x="4" y="10"/>
                      <a:pt x="2" y="19"/>
                    </a:cubicBezTo>
                    <a:cubicBezTo>
                      <a:pt x="0" y="29"/>
                      <a:pt x="4" y="39"/>
                      <a:pt x="8" y="46"/>
                    </a:cubicBezTo>
                    <a:cubicBezTo>
                      <a:pt x="11" y="54"/>
                      <a:pt x="9" y="62"/>
                      <a:pt x="10" y="74"/>
                    </a:cubicBezTo>
                    <a:cubicBezTo>
                      <a:pt x="11" y="87"/>
                      <a:pt x="14" y="92"/>
                      <a:pt x="17" y="102"/>
                    </a:cubicBezTo>
                    <a:cubicBezTo>
                      <a:pt x="20" y="113"/>
                      <a:pt x="29" y="117"/>
                      <a:pt x="27" y="111"/>
                    </a:cubicBezTo>
                    <a:cubicBezTo>
                      <a:pt x="25" y="105"/>
                      <a:pt x="27" y="82"/>
                      <a:pt x="30" y="72"/>
                    </a:cubicBezTo>
                    <a:cubicBezTo>
                      <a:pt x="32" y="69"/>
                      <a:pt x="32" y="66"/>
                      <a:pt x="33" y="65"/>
                    </a:cubicBezTo>
                    <a:cubicBezTo>
                      <a:pt x="34" y="63"/>
                      <a:pt x="35" y="61"/>
                      <a:pt x="37" y="61"/>
                    </a:cubicBezTo>
                    <a:cubicBezTo>
                      <a:pt x="39" y="61"/>
                      <a:pt x="41" y="62"/>
                      <a:pt x="41" y="64"/>
                    </a:cubicBezTo>
                    <a:cubicBezTo>
                      <a:pt x="42" y="65"/>
                      <a:pt x="43" y="68"/>
                      <a:pt x="44" y="72"/>
                    </a:cubicBezTo>
                    <a:cubicBezTo>
                      <a:pt x="48" y="82"/>
                      <a:pt x="50" y="105"/>
                      <a:pt x="48" y="111"/>
                    </a:cubicBezTo>
                    <a:cubicBezTo>
                      <a:pt x="45" y="117"/>
                      <a:pt x="55" y="113"/>
                      <a:pt x="58" y="102"/>
                    </a:cubicBezTo>
                    <a:cubicBezTo>
                      <a:pt x="61" y="92"/>
                      <a:pt x="64" y="87"/>
                      <a:pt x="65" y="74"/>
                    </a:cubicBezTo>
                    <a:cubicBezTo>
                      <a:pt x="66" y="62"/>
                      <a:pt x="64" y="54"/>
                      <a:pt x="67" y="46"/>
                    </a:cubicBezTo>
                    <a:cubicBezTo>
                      <a:pt x="70" y="39"/>
                      <a:pt x="75" y="29"/>
                      <a:pt x="73" y="19"/>
                    </a:cubicBezTo>
                    <a:close/>
                  </a:path>
                </a:pathLst>
              </a:custGeom>
              <a:solidFill>
                <a:srgbClr val="009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sp>
          <p:nvSpPr>
            <p:cNvPr id="29" name="TextBox 116"/>
            <p:cNvSpPr txBox="1">
              <a:spLocks noChangeArrowheads="1"/>
            </p:cNvSpPr>
            <p:nvPr/>
          </p:nvSpPr>
          <p:spPr bwMode="auto">
            <a:xfrm>
              <a:off x="6125901" y="3029389"/>
              <a:ext cx="1710321" cy="305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en-US"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99250" y="3752304"/>
            <a:ext cx="1241425" cy="523875"/>
            <a:chOff x="6382866" y="3873828"/>
            <a:chExt cx="1241150" cy="523220"/>
          </a:xfrm>
        </p:grpSpPr>
        <p:grpSp>
          <p:nvGrpSpPr>
            <p:cNvPr id="33" name="组合 10245"/>
            <p:cNvGrpSpPr/>
            <p:nvPr/>
          </p:nvGrpSpPr>
          <p:grpSpPr>
            <a:xfrm>
              <a:off x="6382866" y="3944303"/>
              <a:ext cx="325120" cy="325120"/>
              <a:chOff x="5676357" y="3823059"/>
              <a:chExt cx="394243" cy="394243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5676357" y="3823059"/>
                <a:ext cx="394243" cy="394243"/>
              </a:xfrm>
              <a:prstGeom prst="roundRect">
                <a:avLst>
                  <a:gd fmla="val 5774" name="adj"/>
                </a:avLst>
              </a:prstGeom>
              <a:gradFill flip="none" rotWithShape="1">
                <a:gsLst>
                  <a:gs pos="100000">
                    <a:srgbClr val="CFCFCF"/>
                  </a:gs>
                  <a:gs pos="5417">
                    <a:schemeClr val="bg1">
                      <a:lumMod val="95000"/>
                    </a:schemeClr>
                  </a:gs>
                  <a:gs pos="62000">
                    <a:srgbClr val="E4E4E4"/>
                  </a:gs>
                </a:gsLst>
                <a:lin ang="5400000" scaled="1"/>
              </a:gradFill>
              <a:ln>
                <a:noFill/>
              </a:ln>
              <a:effectLst>
                <a:outerShdw algn="ctr" blurRad="50800" rotWithShape="0" sx="99000" sy="9900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dir="t" rig="threePt"/>
              </a:scene3d>
              <a:sp3d extrusionH="76200">
                <a:extrusionClr>
                  <a:schemeClr val="bg1">
                    <a:lumMod val="9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25"/>
              <p:cNvGrpSpPr>
                <a:grpSpLocks noChangeAspect="1"/>
              </p:cNvGrpSpPr>
              <p:nvPr/>
            </p:nvGrpSpPr>
            <p:grpSpPr>
              <a:xfrm>
                <a:off x="5815596" y="3875823"/>
                <a:ext cx="115765" cy="288715"/>
                <a:chOff x="4061" y="1353"/>
                <a:chExt cx="83" cy="207"/>
              </a:xfrm>
              <a:solidFill>
                <a:srgbClr val="28C2A0"/>
              </a:solidFill>
            </p:grpSpPr>
            <p:sp>
              <p:nvSpPr>
                <p:cNvPr id="37" name="Freeform 26"/>
                <p:cNvSpPr/>
                <p:nvPr/>
              </p:nvSpPr>
              <p:spPr bwMode="auto">
                <a:xfrm>
                  <a:off x="4061" y="1391"/>
                  <a:ext cx="83" cy="169"/>
                </a:xfrm>
                <a:custGeom>
                  <a:gdLst>
                    <a:gd fmla="*/ 35 w 35" name="T0"/>
                    <a:gd fmla="*/ 9 h 72" name="T1"/>
                    <a:gd fmla="*/ 35 w 35" name="T2"/>
                    <a:gd fmla="*/ 8 h 72" name="T3"/>
                    <a:gd fmla="*/ 35 w 35" name="T4"/>
                    <a:gd fmla="*/ 8 h 72" name="T5"/>
                    <a:gd fmla="*/ 21 w 35" name="T6"/>
                    <a:gd fmla="*/ 1 h 72" name="T7"/>
                    <a:gd fmla="*/ 21 w 35" name="T8"/>
                    <a:gd fmla="*/ 1 h 72" name="T9"/>
                    <a:gd fmla="*/ 15 w 35" name="T10"/>
                    <a:gd fmla="*/ 1 h 72" name="T11"/>
                    <a:gd fmla="*/ 0 w 35" name="T12"/>
                    <a:gd fmla="*/ 9 h 72" name="T13"/>
                    <a:gd fmla="*/ 0 w 35" name="T14"/>
                    <a:gd fmla="*/ 31 h 72" name="T15"/>
                    <a:gd fmla="*/ 4 w 35" name="T16"/>
                    <a:gd fmla="*/ 35 h 72" name="T17"/>
                    <a:gd fmla="*/ 7 w 35" name="T18"/>
                    <a:gd fmla="*/ 31 h 72" name="T19"/>
                    <a:gd fmla="*/ 7 w 35" name="T20"/>
                    <a:gd fmla="*/ 14 h 72" name="T21"/>
                    <a:gd fmla="*/ 9 w 35" name="T22"/>
                    <a:gd fmla="*/ 14 h 72" name="T23"/>
                    <a:gd fmla="*/ 9 w 35" name="T24"/>
                    <a:gd fmla="*/ 25 h 72" name="T25"/>
                    <a:gd fmla="*/ 9 w 35" name="T26"/>
                    <a:gd fmla="*/ 34 h 72" name="T27"/>
                    <a:gd fmla="*/ 9 w 35" name="T28"/>
                    <a:gd fmla="*/ 68 h 72" name="T29"/>
                    <a:gd fmla="*/ 13 w 35" name="T30"/>
                    <a:gd fmla="*/ 72 h 72" name="T31"/>
                    <a:gd fmla="*/ 17 w 35" name="T32"/>
                    <a:gd fmla="*/ 68 h 72" name="T33"/>
                    <a:gd fmla="*/ 17 w 35" name="T34"/>
                    <a:gd fmla="*/ 37 h 72" name="T35"/>
                    <a:gd fmla="*/ 18 w 35" name="T36"/>
                    <a:gd fmla="*/ 37 h 72" name="T37"/>
                    <a:gd fmla="*/ 18 w 35" name="T38"/>
                    <a:gd fmla="*/ 68 h 72" name="T39"/>
                    <a:gd fmla="*/ 22 w 35" name="T40"/>
                    <a:gd fmla="*/ 72 h 72" name="T41"/>
                    <a:gd fmla="*/ 26 w 35" name="T42"/>
                    <a:gd fmla="*/ 68 h 72" name="T43"/>
                    <a:gd fmla="*/ 26 w 35" name="T44"/>
                    <a:gd fmla="*/ 34 h 72" name="T45"/>
                    <a:gd fmla="*/ 26 w 35" name="T46"/>
                    <a:gd fmla="*/ 25 h 72" name="T47"/>
                    <a:gd fmla="*/ 26 w 35" name="T48"/>
                    <a:gd fmla="*/ 14 h 72" name="T49"/>
                    <a:gd fmla="*/ 28 w 35" name="T50"/>
                    <a:gd fmla="*/ 14 h 72" name="T51"/>
                    <a:gd fmla="*/ 28 w 35" name="T52"/>
                    <a:gd fmla="*/ 31 h 72" name="T53"/>
                    <a:gd fmla="*/ 31 w 35" name="T54"/>
                    <a:gd fmla="*/ 35 h 72" name="T55"/>
                    <a:gd fmla="*/ 35 w 35" name="T56"/>
                    <a:gd fmla="*/ 31 h 72" name="T57"/>
                    <a:gd fmla="*/ 35 w 35" name="T58"/>
                    <a:gd fmla="*/ 9 h 72" name="T59"/>
                    <a:gd fmla="*/ 35 w 35" name="T60"/>
                    <a:gd fmla="*/ 9 h 72" name="T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b="b" l="0" r="r" t="0"/>
                  <a:pathLst>
                    <a:path h="72" w="35">
                      <a:moveTo>
                        <a:pt x="35" y="9"/>
                      </a:moveTo>
                      <a:cubicBezTo>
                        <a:pt x="35" y="9"/>
                        <a:pt x="35" y="9"/>
                        <a:pt x="35" y="8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4" y="2"/>
                        <a:pt x="25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0" y="0"/>
                        <a:pt x="0" y="9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3"/>
                        <a:pt x="2" y="35"/>
                        <a:pt x="4" y="35"/>
                      </a:cubicBezTo>
                      <a:cubicBezTo>
                        <a:pt x="6" y="35"/>
                        <a:pt x="7" y="33"/>
                        <a:pt x="7" y="31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68"/>
                        <a:pt x="9" y="68"/>
                        <a:pt x="9" y="68"/>
                      </a:cubicBezTo>
                      <a:cubicBezTo>
                        <a:pt x="9" y="70"/>
                        <a:pt x="11" y="72"/>
                        <a:pt x="13" y="72"/>
                      </a:cubicBezTo>
                      <a:cubicBezTo>
                        <a:pt x="15" y="72"/>
                        <a:pt x="17" y="70"/>
                        <a:pt x="17" y="6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70"/>
                        <a:pt x="20" y="72"/>
                        <a:pt x="22" y="72"/>
                      </a:cubicBezTo>
                      <a:cubicBezTo>
                        <a:pt x="25" y="72"/>
                        <a:pt x="26" y="70"/>
                        <a:pt x="26" y="68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33"/>
                        <a:pt x="29" y="35"/>
                        <a:pt x="31" y="35"/>
                      </a:cubicBezTo>
                      <a:cubicBezTo>
                        <a:pt x="33" y="35"/>
                        <a:pt x="35" y="33"/>
                        <a:pt x="35" y="31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5" y="9"/>
                        <a:pt x="35" y="9"/>
                        <a:pt x="35" y="9"/>
                      </a:cubicBezTo>
                      <a:close/>
                    </a:path>
                  </a:pathLst>
                </a:custGeom>
                <a:solidFill>
                  <a:srgbClr val="009BD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8" name="Oval 27"/>
                <p:cNvSpPr>
                  <a:spLocks noChangeArrowheads="1"/>
                </p:cNvSpPr>
                <p:nvPr/>
              </p:nvSpPr>
              <p:spPr bwMode="auto">
                <a:xfrm>
                  <a:off x="4085" y="1353"/>
                  <a:ext cx="35" cy="38"/>
                </a:xfrm>
                <a:prstGeom prst="ellipse">
                  <a:avLst/>
                </a:prstGeom>
                <a:solidFill>
                  <a:srgbClr val="009BD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34" name="TextBox 117"/>
            <p:cNvSpPr txBox="1">
              <a:spLocks noChangeArrowheads="1"/>
            </p:cNvSpPr>
            <p:nvPr/>
          </p:nvSpPr>
          <p:spPr bwMode="auto">
            <a:xfrm>
              <a:off x="6697668" y="3873828"/>
              <a:ext cx="926349" cy="5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</p:grpSp>
      <p:sp>
        <p:nvSpPr>
          <p:cNvPr id="39" name="TextBox 47"/>
          <p:cNvSpPr txBox="1">
            <a:spLocks noChangeArrowheads="1"/>
          </p:cNvSpPr>
          <p:nvPr/>
        </p:nvSpPr>
        <p:spPr bwMode="auto">
          <a:xfrm>
            <a:off x="531813" y="1326604"/>
            <a:ext cx="432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拥有国内顶尖的 PPT制作技术、顶级的 PPT设计团队， 坚持精益求精、拒绝平庸的做事精神</a:t>
            </a:r>
          </a:p>
        </p:txBody>
      </p:sp>
      <p:sp>
        <p:nvSpPr>
          <p:cNvPr id="40" name="TextBox 47"/>
          <p:cNvSpPr txBox="1">
            <a:spLocks noChangeArrowheads="1"/>
          </p:cNvSpPr>
          <p:nvPr/>
        </p:nvSpPr>
        <p:spPr bwMode="auto">
          <a:xfrm>
            <a:off x="531813" y="2233067"/>
            <a:ext cx="432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拥有国内顶尖的 PPT制作技术、顶级的 PPT设计团队， 坚持精益求精、拒绝平庸的做事精神</a:t>
            </a:r>
          </a:p>
        </p:txBody>
      </p:sp>
      <p:sp>
        <p:nvSpPr>
          <p:cNvPr id="41" name="TextBox 47"/>
          <p:cNvSpPr txBox="1">
            <a:spLocks noChangeArrowheads="1"/>
          </p:cNvSpPr>
          <p:nvPr/>
        </p:nvSpPr>
        <p:spPr bwMode="auto">
          <a:xfrm>
            <a:off x="531813" y="3139529"/>
            <a:ext cx="432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拥有国内顶尖的 PPT制作技术、顶级的 PPT设计团队， 坚持精益求精、拒绝平庸的做事精神</a:t>
            </a:r>
          </a:p>
        </p:txBody>
      </p:sp>
      <p:sp>
        <p:nvSpPr>
          <p:cNvPr id="42" name="TextBox 47"/>
          <p:cNvSpPr txBox="1">
            <a:spLocks noChangeArrowheads="1"/>
          </p:cNvSpPr>
          <p:nvPr/>
        </p:nvSpPr>
        <p:spPr bwMode="auto">
          <a:xfrm>
            <a:off x="531813" y="4044404"/>
            <a:ext cx="432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拥有国内顶尖的 PPT制作技术、顶级的 PPT设计团队， 坚持精益求精、拒绝平庸的做事精神</a:t>
            </a:r>
          </a:p>
        </p:txBody>
      </p:sp>
      <p:sp>
        <p:nvSpPr>
          <p:cNvPr id="43" name="TextBox 42"/>
          <p:cNvSpPr txBox="1"/>
          <p:nvPr/>
        </p:nvSpPr>
        <p:spPr>
          <a:xfrm flipH="1">
            <a:off x="152398" y="85874"/>
            <a:ext cx="2907434" cy="3962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152399" y="405165"/>
            <a:ext cx="211534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12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TO ADD TITLE</a:t>
            </a:r>
          </a:p>
        </p:txBody>
      </p:sp>
      <p:sp>
        <p:nvSpPr>
          <p:cNvPr id="45" name="矩形 44"/>
          <p:cNvSpPr/>
          <p:nvPr/>
        </p:nvSpPr>
        <p:spPr>
          <a:xfrm>
            <a:off x="0" y="0"/>
            <a:ext cx="144016" cy="627534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87682671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2" presetSubtype="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2" presetSubtype="8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2" presetSubtype="8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0"/>
      <p:bldP grpId="0" spid="41"/>
      <p:bldP grpId="0" spid="4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小星星星星星星星\星.素材\shutterstock收费图片\8.医药医疗卫生健康\shutterstock_58425190.jpg" id="95" name="Picture 13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 radius="33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82210"/>
          <a:stretch>
            <a:fillRect/>
          </a:stretch>
        </p:blipFill>
        <p:spPr bwMode="auto">
          <a:xfrm>
            <a:off x="0" y="-5168"/>
            <a:ext cx="9150216" cy="10852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471842" y="1805849"/>
            <a:ext cx="4447498" cy="369332"/>
            <a:chOff x="362090" y="1607539"/>
            <a:chExt cx="4447498" cy="369332"/>
          </a:xfrm>
        </p:grpSpPr>
        <p:grpSp>
          <p:nvGrpSpPr>
            <p:cNvPr id="19" name="组合 18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23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21" name="TextBox 20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1" spc="300" sz="2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0" lang="zh-CN" smtClean="0" sz="1800">
                    <a:solidFill>
                      <a:schemeClr val="bg1">
                        <a:lumMod val="75000"/>
                      </a:schemeClr>
                    </a:solidFill>
                  </a:rPr>
                  <a:t>点击添加标题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437452" y="1745666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471842" y="2253720"/>
            <a:ext cx="4447498" cy="369332"/>
            <a:chOff x="362090" y="1607539"/>
            <a:chExt cx="4447498" cy="369332"/>
          </a:xfrm>
        </p:grpSpPr>
        <p:grpSp>
          <p:nvGrpSpPr>
            <p:cNvPr id="82" name="组合 81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86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84" name="TextBox 83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1" spc="300" sz="2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b="0" lang="zh-CN" smtClean="0" sz="18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点击添加标题</a:t>
                </a: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2437452" y="1745666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mtClean="0" spc="200" sz="7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pic>
        <p:nvPicPr>
          <p:cNvPr id="3" name="Picture 1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30672" y="-5167"/>
            <a:ext cx="4325205" cy="5165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组合 31"/>
          <p:cNvGrpSpPr/>
          <p:nvPr/>
        </p:nvGrpSpPr>
        <p:grpSpPr>
          <a:xfrm>
            <a:off x="471842" y="2703351"/>
            <a:ext cx="4447498" cy="369332"/>
            <a:chOff x="362090" y="1607539"/>
            <a:chExt cx="4447498" cy="369332"/>
          </a:xfrm>
        </p:grpSpPr>
        <p:grpSp>
          <p:nvGrpSpPr>
            <p:cNvPr id="33" name="组合 32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37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35" name="TextBox 34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spc="300"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/>
                  <a:t>点击添加标题</a:t>
                </a: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437452" y="1745666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471842" y="3152102"/>
            <a:ext cx="4447498" cy="369332"/>
            <a:chOff x="362090" y="1607539"/>
            <a:chExt cx="4447498" cy="369332"/>
          </a:xfrm>
        </p:grpSpPr>
        <p:grpSp>
          <p:nvGrpSpPr>
            <p:cNvPr id="47" name="组合 46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51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49" name="TextBox 48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spc="300"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/>
                  <a:t>点击添加标题</a:t>
                </a: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437452" y="1745665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471842" y="3600852"/>
            <a:ext cx="4447498" cy="369332"/>
            <a:chOff x="362090" y="1607539"/>
            <a:chExt cx="4447498" cy="369332"/>
          </a:xfrm>
        </p:grpSpPr>
        <p:grpSp>
          <p:nvGrpSpPr>
            <p:cNvPr id="61" name="组合 60"/>
            <p:cNvGrpSpPr/>
            <p:nvPr/>
          </p:nvGrpSpPr>
          <p:grpSpPr>
            <a:xfrm>
              <a:off x="362090" y="1650351"/>
              <a:ext cx="307011" cy="237568"/>
              <a:chOff x="922338" y="1855788"/>
              <a:chExt cx="1866900" cy="1444625"/>
            </a:xfrm>
          </p:grpSpPr>
          <p:sp>
            <p:nvSpPr>
              <p:cNvPr id="65" name="Freeform 523"/>
              <p:cNvSpPr/>
              <p:nvPr/>
            </p:nvSpPr>
            <p:spPr bwMode="auto">
              <a:xfrm>
                <a:off x="1511301" y="1855788"/>
                <a:ext cx="690563" cy="307975"/>
              </a:xfrm>
              <a:custGeom>
                <a:gdLst>
                  <a:gd fmla="*/ 169 w 184" name="T0"/>
                  <a:gd fmla="*/ 0 h 82" name="T1"/>
                  <a:gd fmla="*/ 15 w 184" name="T2"/>
                  <a:gd fmla="*/ 0 h 82" name="T3"/>
                  <a:gd fmla="*/ 0 w 184" name="T4"/>
                  <a:gd fmla="*/ 16 h 82" name="T5"/>
                  <a:gd fmla="*/ 0 w 184" name="T6"/>
                  <a:gd fmla="*/ 67 h 82" name="T7"/>
                  <a:gd fmla="*/ 15 w 184" name="T8"/>
                  <a:gd fmla="*/ 82 h 82" name="T9"/>
                  <a:gd fmla="*/ 27 w 184" name="T10"/>
                  <a:gd fmla="*/ 82 h 82" name="T11"/>
                  <a:gd fmla="*/ 18 w 184" name="T12"/>
                  <a:gd fmla="*/ 70 h 82" name="T13"/>
                  <a:gd fmla="*/ 18 w 184" name="T14"/>
                  <a:gd fmla="*/ 29 h 82" name="T15"/>
                  <a:gd fmla="*/ 30 w 184" name="T16"/>
                  <a:gd fmla="*/ 17 h 82" name="T17"/>
                  <a:gd fmla="*/ 154 w 184" name="T18"/>
                  <a:gd fmla="*/ 17 h 82" name="T19"/>
                  <a:gd fmla="*/ 166 w 184" name="T20"/>
                  <a:gd fmla="*/ 29 h 82" name="T21"/>
                  <a:gd fmla="*/ 166 w 184" name="T22"/>
                  <a:gd fmla="*/ 70 h 82" name="T23"/>
                  <a:gd fmla="*/ 157 w 184" name="T24"/>
                  <a:gd fmla="*/ 82 h 82" name="T25"/>
                  <a:gd fmla="*/ 169 w 184" name="T26"/>
                  <a:gd fmla="*/ 82 h 82" name="T27"/>
                  <a:gd fmla="*/ 184 w 184" name="T28"/>
                  <a:gd fmla="*/ 67 h 82" name="T29"/>
                  <a:gd fmla="*/ 184 w 184" name="T30"/>
                  <a:gd fmla="*/ 16 h 82" name="T31"/>
                  <a:gd fmla="*/ 169 w 184" name="T32"/>
                  <a:gd fmla="*/ 0 h 8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2" w="184">
                    <a:moveTo>
                      <a:pt x="169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5"/>
                      <a:pt x="7" y="82"/>
                      <a:pt x="15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2" y="81"/>
                      <a:pt x="18" y="76"/>
                      <a:pt x="18" y="7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3"/>
                      <a:pt x="24" y="17"/>
                      <a:pt x="30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61" y="17"/>
                      <a:pt x="166" y="23"/>
                      <a:pt x="166" y="29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6"/>
                      <a:pt x="162" y="81"/>
                      <a:pt x="157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7" y="82"/>
                      <a:pt x="184" y="75"/>
                      <a:pt x="184" y="67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"/>
                      <a:pt x="177" y="0"/>
                      <a:pt x="16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524"/>
              <p:cNvSpPr/>
              <p:nvPr/>
            </p:nvSpPr>
            <p:spPr bwMode="auto">
              <a:xfrm>
                <a:off x="1136651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525"/>
              <p:cNvSpPr/>
              <p:nvPr/>
            </p:nvSpPr>
            <p:spPr bwMode="auto">
              <a:xfrm>
                <a:off x="2370138" y="3243263"/>
                <a:ext cx="206375" cy="57150"/>
              </a:xfrm>
              <a:custGeom>
                <a:gdLst>
                  <a:gd fmla="*/ 55 w 55" name="T0"/>
                  <a:gd fmla="*/ 8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8 h 15" name="T7"/>
                  <a:gd fmla="*/ 0 w 55" name="T8"/>
                  <a:gd fmla="*/ 8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8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8"/>
                    </a:moveTo>
                    <a:cubicBezTo>
                      <a:pt x="55" y="12"/>
                      <a:pt x="52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2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526"/>
              <p:cNvSpPr/>
              <p:nvPr/>
            </p:nvSpPr>
            <p:spPr bwMode="auto">
              <a:xfrm>
                <a:off x="922338" y="2100263"/>
                <a:ext cx="1866900" cy="1162050"/>
              </a:xfrm>
              <a:custGeom>
                <a:gdLst>
                  <a:gd fmla="*/ 0 w 498" name="T0"/>
                  <a:gd fmla="*/ 42 h 310" name="T1"/>
                  <a:gd fmla="*/ 40 w 498" name="T2"/>
                  <a:gd fmla="*/ 0 h 310" name="T3"/>
                  <a:gd fmla="*/ 458 w 498" name="T4"/>
                  <a:gd fmla="*/ 0 h 310" name="T5"/>
                  <a:gd fmla="*/ 498 w 498" name="T6"/>
                  <a:gd fmla="*/ 42 h 310" name="T7"/>
                  <a:gd fmla="*/ 498 w 498" name="T8"/>
                  <a:gd fmla="*/ 268 h 310" name="T9"/>
                  <a:gd fmla="*/ 458 w 498" name="T10"/>
                  <a:gd fmla="*/ 310 h 310" name="T11"/>
                  <a:gd fmla="*/ 40 w 498" name="T12"/>
                  <a:gd fmla="*/ 310 h 310" name="T13"/>
                  <a:gd fmla="*/ 0 w 498" name="T14"/>
                  <a:gd fmla="*/ 268 h 310" name="T15"/>
                  <a:gd fmla="*/ 0 w 498" name="T16"/>
                  <a:gd fmla="*/ 42 h 3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10" w="498">
                    <a:moveTo>
                      <a:pt x="0" y="42"/>
                    </a:move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2"/>
                    </a:cubicBezTo>
                    <a:cubicBezTo>
                      <a:pt x="498" y="268"/>
                      <a:pt x="498" y="268"/>
                      <a:pt x="498" y="268"/>
                    </a:cubicBezTo>
                    <a:cubicBezTo>
                      <a:pt x="498" y="291"/>
                      <a:pt x="480" y="310"/>
                      <a:pt x="458" y="310"/>
                    </a:cubicBezTo>
                    <a:cubicBezTo>
                      <a:pt x="40" y="310"/>
                      <a:pt x="40" y="310"/>
                      <a:pt x="40" y="310"/>
                    </a:cubicBezTo>
                    <a:cubicBezTo>
                      <a:pt x="18" y="310"/>
                      <a:pt x="0" y="291"/>
                      <a:pt x="0" y="268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Freeform 527"/>
              <p:cNvSpPr/>
              <p:nvPr/>
            </p:nvSpPr>
            <p:spPr bwMode="auto">
              <a:xfrm>
                <a:off x="922338" y="2163763"/>
                <a:ext cx="1866900" cy="1098550"/>
              </a:xfrm>
              <a:custGeom>
                <a:gdLst>
                  <a:gd fmla="*/ 498 w 498" name="T0"/>
                  <a:gd fmla="*/ 253 h 293" name="T1"/>
                  <a:gd fmla="*/ 458 w 498" name="T2"/>
                  <a:gd fmla="*/ 293 h 293" name="T3"/>
                  <a:gd fmla="*/ 40 w 498" name="T4"/>
                  <a:gd fmla="*/ 293 h 293" name="T5"/>
                  <a:gd fmla="*/ 0 w 498" name="T6"/>
                  <a:gd fmla="*/ 253 h 293" name="T7"/>
                  <a:gd fmla="*/ 0 w 498" name="T8"/>
                  <a:gd fmla="*/ 40 h 293" name="T9"/>
                  <a:gd fmla="*/ 40 w 498" name="T10"/>
                  <a:gd fmla="*/ 0 h 293" name="T11"/>
                  <a:gd fmla="*/ 458 w 498" name="T12"/>
                  <a:gd fmla="*/ 0 h 293" name="T13"/>
                  <a:gd fmla="*/ 498 w 498" name="T14"/>
                  <a:gd fmla="*/ 40 h 293" name="T15"/>
                  <a:gd fmla="*/ 498 w 498" name="T16"/>
                  <a:gd fmla="*/ 253 h 29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3" w="498">
                    <a:moveTo>
                      <a:pt x="498" y="253"/>
                    </a:moveTo>
                    <a:cubicBezTo>
                      <a:pt x="498" y="275"/>
                      <a:pt x="480" y="293"/>
                      <a:pt x="458" y="293"/>
                    </a:cubicBezTo>
                    <a:cubicBezTo>
                      <a:pt x="40" y="293"/>
                      <a:pt x="40" y="293"/>
                      <a:pt x="40" y="293"/>
                    </a:cubicBezTo>
                    <a:cubicBezTo>
                      <a:pt x="18" y="293"/>
                      <a:pt x="0" y="275"/>
                      <a:pt x="0" y="25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80" y="0"/>
                      <a:pt x="498" y="18"/>
                      <a:pt x="498" y="40"/>
                    </a:cubicBezTo>
                    <a:lnTo>
                      <a:pt x="498" y="2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528"/>
              <p:cNvSpPr/>
              <p:nvPr/>
            </p:nvSpPr>
            <p:spPr bwMode="auto">
              <a:xfrm>
                <a:off x="1447801" y="2066926"/>
                <a:ext cx="206375" cy="55563"/>
              </a:xfrm>
              <a:custGeom>
                <a:gdLst>
                  <a:gd fmla="*/ 55 w 55" name="T0"/>
                  <a:gd fmla="*/ 7 h 15" name="T1"/>
                  <a:gd fmla="*/ 47 w 55" name="T2"/>
                  <a:gd fmla="*/ 15 h 15" name="T3"/>
                  <a:gd fmla="*/ 8 w 55" name="T4"/>
                  <a:gd fmla="*/ 15 h 15" name="T5"/>
                  <a:gd fmla="*/ 0 w 55" name="T6"/>
                  <a:gd fmla="*/ 7 h 15" name="T7"/>
                  <a:gd fmla="*/ 0 w 55" name="T8"/>
                  <a:gd fmla="*/ 7 h 15" name="T9"/>
                  <a:gd fmla="*/ 8 w 55" name="T10"/>
                  <a:gd fmla="*/ 0 h 15" name="T11"/>
                  <a:gd fmla="*/ 47 w 55" name="T12"/>
                  <a:gd fmla="*/ 0 h 15" name="T13"/>
                  <a:gd fmla="*/ 55 w 55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5">
                    <a:moveTo>
                      <a:pt x="55" y="7"/>
                    </a:moveTo>
                    <a:cubicBezTo>
                      <a:pt x="55" y="12"/>
                      <a:pt x="51" y="15"/>
                      <a:pt x="4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5" y="3"/>
                      <a:pt x="5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529"/>
              <p:cNvSpPr/>
              <p:nvPr/>
            </p:nvSpPr>
            <p:spPr bwMode="auto">
              <a:xfrm>
                <a:off x="2062163" y="2066926"/>
                <a:ext cx="203200" cy="55563"/>
              </a:xfrm>
              <a:custGeom>
                <a:gdLst>
                  <a:gd fmla="*/ 54 w 54" name="T0"/>
                  <a:gd fmla="*/ 7 h 15" name="T1"/>
                  <a:gd fmla="*/ 47 w 54" name="T2"/>
                  <a:gd fmla="*/ 15 h 15" name="T3"/>
                  <a:gd fmla="*/ 7 w 54" name="T4"/>
                  <a:gd fmla="*/ 15 h 15" name="T5"/>
                  <a:gd fmla="*/ 0 w 54" name="T6"/>
                  <a:gd fmla="*/ 7 h 15" name="T7"/>
                  <a:gd fmla="*/ 0 w 54" name="T8"/>
                  <a:gd fmla="*/ 7 h 15" name="T9"/>
                  <a:gd fmla="*/ 7 w 54" name="T10"/>
                  <a:gd fmla="*/ 0 h 15" name="T11"/>
                  <a:gd fmla="*/ 47 w 54" name="T12"/>
                  <a:gd fmla="*/ 0 h 15" name="T13"/>
                  <a:gd fmla="*/ 54 w 54" name="T14"/>
                  <a:gd fmla="*/ 7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54">
                    <a:moveTo>
                      <a:pt x="54" y="7"/>
                    </a:moveTo>
                    <a:cubicBezTo>
                      <a:pt x="54" y="12"/>
                      <a:pt x="51" y="15"/>
                      <a:pt x="4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3"/>
                      <a:pt x="54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Oval 530"/>
              <p:cNvSpPr>
                <a:spLocks noChangeArrowheads="1"/>
              </p:cNvSpPr>
              <p:nvPr/>
            </p:nvSpPr>
            <p:spPr bwMode="auto">
              <a:xfrm>
                <a:off x="1500188" y="2355851"/>
                <a:ext cx="715963" cy="715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531"/>
              <p:cNvSpPr/>
              <p:nvPr/>
            </p:nvSpPr>
            <p:spPr bwMode="auto">
              <a:xfrm>
                <a:off x="1597026" y="2455863"/>
                <a:ext cx="517525" cy="514350"/>
              </a:xfrm>
              <a:custGeom>
                <a:gdLst>
                  <a:gd fmla="*/ 0 w 326" name="T0"/>
                  <a:gd fmla="*/ 114 h 324" name="T1"/>
                  <a:gd fmla="*/ 116 w 326" name="T2"/>
                  <a:gd fmla="*/ 114 h 324" name="T3"/>
                  <a:gd fmla="*/ 116 w 326" name="T4"/>
                  <a:gd fmla="*/ 0 h 324" name="T5"/>
                  <a:gd fmla="*/ 211 w 326" name="T6"/>
                  <a:gd fmla="*/ 0 h 324" name="T7"/>
                  <a:gd fmla="*/ 211 w 326" name="T8"/>
                  <a:gd fmla="*/ 114 h 324" name="T9"/>
                  <a:gd fmla="*/ 326 w 326" name="T10"/>
                  <a:gd fmla="*/ 114 h 324" name="T11"/>
                  <a:gd fmla="*/ 326 w 326" name="T12"/>
                  <a:gd fmla="*/ 210 h 324" name="T13"/>
                  <a:gd fmla="*/ 211 w 326" name="T14"/>
                  <a:gd fmla="*/ 210 h 324" name="T15"/>
                  <a:gd fmla="*/ 211 w 326" name="T16"/>
                  <a:gd fmla="*/ 324 h 324" name="T17"/>
                  <a:gd fmla="*/ 116 w 326" name="T18"/>
                  <a:gd fmla="*/ 324 h 324" name="T19"/>
                  <a:gd fmla="*/ 116 w 326" name="T20"/>
                  <a:gd fmla="*/ 210 h 324" name="T21"/>
                  <a:gd fmla="*/ 0 w 326" name="T22"/>
                  <a:gd fmla="*/ 210 h 324" name="T23"/>
                  <a:gd fmla="*/ 0 w 326" name="T24"/>
                  <a:gd fmla="*/ 114 h 3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4" w="326">
                    <a:moveTo>
                      <a:pt x="0" y="114"/>
                    </a:moveTo>
                    <a:lnTo>
                      <a:pt x="116" y="114"/>
                    </a:lnTo>
                    <a:lnTo>
                      <a:pt x="116" y="0"/>
                    </a:lnTo>
                    <a:lnTo>
                      <a:pt x="211" y="0"/>
                    </a:lnTo>
                    <a:lnTo>
                      <a:pt x="211" y="114"/>
                    </a:lnTo>
                    <a:lnTo>
                      <a:pt x="326" y="114"/>
                    </a:lnTo>
                    <a:lnTo>
                      <a:pt x="326" y="210"/>
                    </a:lnTo>
                    <a:lnTo>
                      <a:pt x="211" y="210"/>
                    </a:lnTo>
                    <a:lnTo>
                      <a:pt x="211" y="324"/>
                    </a:lnTo>
                    <a:lnTo>
                      <a:pt x="116" y="324"/>
                    </a:lnTo>
                    <a:lnTo>
                      <a:pt x="116" y="210"/>
                    </a:lnTo>
                    <a:lnTo>
                      <a:pt x="0" y="21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800418" y="1607539"/>
              <a:ext cx="4009170" cy="369332"/>
              <a:chOff x="800418" y="1607539"/>
              <a:chExt cx="4009170" cy="369332"/>
            </a:xfrm>
          </p:grpSpPr>
          <p:sp>
            <p:nvSpPr>
              <p:cNvPr id="63" name="TextBox 62"/>
              <p:cNvSpPr txBox="1"/>
              <p:nvPr/>
            </p:nvSpPr>
            <p:spPr>
              <a:xfrm flipH="1">
                <a:off x="800418" y="1607539"/>
                <a:ext cx="2676742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spc="300">
                    <a:solidFill>
                      <a:schemeClr val="bg1">
                        <a:lumMod val="7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indent="-285750" marL="742950">
                  <a:defRPr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latin charset="0" pitchFamily="34" typeface="Calibri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r>
                  <a:rPr altLang="en-US" lang="zh-CN"/>
                  <a:t>点击添加标题</a:t>
                </a: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2437452" y="1745665"/>
                <a:ext cx="2372137" cy="19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pc="200" sz="700">
                    <a:solidFill>
                      <a:schemeClr val="bg1">
                        <a:lumMod val="75000"/>
                      </a:schemeClr>
                    </a:solidFill>
                    <a:latin typeface="+mj-lt"/>
                    <a:ea charset="-122" panose="020b0503020204020204" pitchFamily="34" typeface="微软雅黑"/>
                  </a:rPr>
                  <a:t>/ CLICK TO ADD TITLE</a:t>
                </a: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284184" y="217443"/>
            <a:ext cx="2747980" cy="769441"/>
            <a:chOff x="284184" y="217443"/>
            <a:chExt cx="2747980" cy="769441"/>
          </a:xfrm>
        </p:grpSpPr>
        <p:grpSp>
          <p:nvGrpSpPr>
            <p:cNvPr id="75" name="组合 74"/>
            <p:cNvGrpSpPr/>
            <p:nvPr/>
          </p:nvGrpSpPr>
          <p:grpSpPr>
            <a:xfrm>
              <a:off x="312741" y="217443"/>
              <a:ext cx="2719423" cy="769441"/>
              <a:chOff x="202989" y="195486"/>
              <a:chExt cx="2719423" cy="769441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02989" y="195486"/>
                <a:ext cx="1488691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 sz="4400">
                    <a:solidFill>
                      <a:srgbClr val="00206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目录</a:t>
                </a:r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1403648" y="573881"/>
                <a:ext cx="1518764" cy="30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mtClean="0" spc="200" sz="1400">
                    <a:solidFill>
                      <a:srgbClr val="002060"/>
                    </a:solidFill>
                    <a:latin charset="-122" panose="02000000000000000000" pitchFamily="2" typeface="张海山锐线体2.0"/>
                    <a:ea charset="-122" panose="02000000000000000000" pitchFamily="2" typeface="张海山锐线体2.0"/>
                  </a:rPr>
                  <a:t>/ CONTENTS</a:t>
                </a: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284184" y="217443"/>
              <a:ext cx="2719423" cy="769441"/>
              <a:chOff x="202989" y="195486"/>
              <a:chExt cx="2719423" cy="769441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02989" y="195486"/>
                <a:ext cx="1488691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 sz="4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目录</a:t>
                </a:r>
              </a:p>
            </p:txBody>
          </p:sp>
          <p:sp>
            <p:nvSpPr>
              <p:cNvPr id="78" name="矩形 77"/>
              <p:cNvSpPr/>
              <p:nvPr/>
            </p:nvSpPr>
            <p:spPr bwMode="auto">
              <a:xfrm>
                <a:off x="1403648" y="573881"/>
                <a:ext cx="1518764" cy="30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mtClean="0" spc="200" sz="1400">
                    <a:solidFill>
                      <a:schemeClr val="bg1"/>
                    </a:solidFill>
                    <a:latin charset="-122" panose="02000000000000000000" pitchFamily="2" typeface="张海山锐线体2.0"/>
                    <a:ea charset="-122" panose="02000000000000000000" pitchFamily="2" typeface="张海山锐线体2.0"/>
                  </a:rPr>
                  <a:t>/ CONTENTS</a:t>
                </a:r>
              </a:p>
            </p:txBody>
          </p:sp>
        </p:grpSp>
      </p:grpSp>
    </p:spTree>
    <p:extLst>
      <p:ext uri="{BB962C8B-B14F-4D97-AF65-F5344CB8AC3E}">
        <p14:creationId val="1709620097"/>
      </p:ext>
    </p:extLst>
  </p:cSld>
  <p:clrMapOvr>
    <a:masterClrMapping/>
  </p:clrMapOvr>
  <p:transition spd="slow">
    <p:pull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 flipH="1">
            <a:off x="152398" y="85874"/>
            <a:ext cx="2907434" cy="3962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52399" y="405165"/>
            <a:ext cx="211534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1200">
                <a:solidFill>
                  <a:schemeClr val="tx1">
                    <a:lumMod val="95000"/>
                    <a:lumOff val="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CLICK TO ADD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44016" cy="627534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Freeform 12"/>
          <p:cNvSpPr/>
          <p:nvPr/>
        </p:nvSpPr>
        <p:spPr bwMode="auto">
          <a:xfrm>
            <a:off x="395536" y="1019845"/>
            <a:ext cx="1652588" cy="3640137"/>
          </a:xfrm>
          <a:custGeom>
            <a:gdLst>
              <a:gd fmla="*/ 1564037 w 205" name="T0"/>
              <a:gd fmla="*/ 1832147 h 451" name="T1"/>
              <a:gd fmla="*/ 1475354 w 205" name="T2"/>
              <a:gd fmla="*/ 1791791 h 451" name="T3"/>
              <a:gd fmla="*/ 1338299 w 205" name="T4"/>
              <a:gd fmla="*/ 1315594 h 451" name="T5"/>
              <a:gd fmla="*/ 1273803 w 205" name="T6"/>
              <a:gd fmla="*/ 807113 h 451" name="T7"/>
              <a:gd fmla="*/ 951321 w 205" name="T8"/>
              <a:gd fmla="*/ 524624 h 451" name="T9"/>
              <a:gd fmla="*/ 975507 w 205" name="T10"/>
              <a:gd fmla="*/ 347059 h 451" name="T11"/>
              <a:gd fmla="*/ 999693 w 205" name="T12"/>
              <a:gd fmla="*/ 330916 h 451" name="T13"/>
              <a:gd fmla="*/ 983569 w 205" name="T14"/>
              <a:gd fmla="*/ 225992 h 451" name="T15"/>
              <a:gd fmla="*/ 822328 w 205" name="T16"/>
              <a:gd fmla="*/ 0 h 451" name="T17"/>
              <a:gd fmla="*/ 669150 w 205" name="T18"/>
              <a:gd fmla="*/ 217921 h 451" name="T19"/>
              <a:gd fmla="*/ 653026 w 205" name="T20"/>
              <a:gd fmla="*/ 330916 h 451" name="T21"/>
              <a:gd fmla="*/ 701398 w 205" name="T22"/>
              <a:gd fmla="*/ 427770 h 451" name="T23"/>
              <a:gd fmla="*/ 515971 w 205" name="T24"/>
              <a:gd fmla="*/ 645690 h 451" name="T25"/>
              <a:gd fmla="*/ 354730 w 205" name="T26"/>
              <a:gd fmla="*/ 1154172 h 451" name="T27"/>
              <a:gd fmla="*/ 257985 w 205" name="T28"/>
              <a:gd fmla="*/ 1557728 h 451" name="T29"/>
              <a:gd fmla="*/ 128993 w 205" name="T30"/>
              <a:gd fmla="*/ 1799862 h 451" name="T31"/>
              <a:gd fmla="*/ 8062 w 205" name="T32"/>
              <a:gd fmla="*/ 1912858 h 451" name="T33"/>
              <a:gd fmla="*/ 80620 w 205" name="T34"/>
              <a:gd fmla="*/ 1896716 h 451" name="T35"/>
              <a:gd fmla="*/ 104807 w 205" name="T36"/>
              <a:gd fmla="*/ 1969356 h 451" name="T37"/>
              <a:gd fmla="*/ 104807 w 205" name="T38"/>
              <a:gd fmla="*/ 2106565 h 451" name="T39"/>
              <a:gd fmla="*/ 137055 w 205" name="T40"/>
              <a:gd fmla="*/ 2154992 h 451" name="T41"/>
              <a:gd fmla="*/ 185427 w 205" name="T42"/>
              <a:gd fmla="*/ 2009712 h 451" name="T43"/>
              <a:gd fmla="*/ 225737 w 205" name="T44"/>
              <a:gd fmla="*/ 2130779 h 451" name="T45"/>
              <a:gd fmla="*/ 266047 w 205" name="T46"/>
              <a:gd fmla="*/ 2090423 h 451" name="T47"/>
              <a:gd fmla="*/ 274109 w 205" name="T48"/>
              <a:gd fmla="*/ 1969356 h 451" name="T49"/>
              <a:gd fmla="*/ 290234 w 205" name="T50"/>
              <a:gd fmla="*/ 1824076 h 451" name="T51"/>
              <a:gd fmla="*/ 483723 w 205" name="T52"/>
              <a:gd fmla="*/ 1396306 h 451" name="T53"/>
              <a:gd fmla="*/ 524033 w 205" name="T54"/>
              <a:gd fmla="*/ 1138029 h 451" name="T55"/>
              <a:gd fmla="*/ 532095 w 205" name="T56"/>
              <a:gd fmla="*/ 1533515 h 451" name="T57"/>
              <a:gd fmla="*/ 499847 w 205" name="T58"/>
              <a:gd fmla="*/ 2227632 h 451" name="T59"/>
              <a:gd fmla="*/ 532095 w 205" name="T60"/>
              <a:gd fmla="*/ 2679615 h 451" name="T61"/>
              <a:gd fmla="*/ 580467 w 205" name="T62"/>
              <a:gd fmla="*/ 3325306 h 451" name="T63"/>
              <a:gd fmla="*/ 499847 w 205" name="T64"/>
              <a:gd fmla="*/ 3583582 h 451" name="T65"/>
              <a:gd fmla="*/ 580467 w 205" name="T66"/>
              <a:gd fmla="*/ 3615867 h 451" name="T67"/>
              <a:gd fmla="*/ 693336 w 205" name="T68"/>
              <a:gd fmla="*/ 3583582 h 451" name="T69"/>
              <a:gd fmla="*/ 717522 w 205" name="T70"/>
              <a:gd fmla="*/ 3357590 h 451" name="T71"/>
              <a:gd fmla="*/ 733646 w 205" name="T72"/>
              <a:gd fmla="*/ 2962105 h 451" name="T73"/>
              <a:gd fmla="*/ 749770 w 205" name="T74"/>
              <a:gd fmla="*/ 2703829 h 451" name="T75"/>
              <a:gd fmla="*/ 790080 w 205" name="T76"/>
              <a:gd fmla="*/ 2203419 h 451" name="T77"/>
              <a:gd fmla="*/ 838453 w 205" name="T78"/>
              <a:gd fmla="*/ 2009712 h 451" name="T79"/>
              <a:gd fmla="*/ 862639 w 205" name="T80"/>
              <a:gd fmla="*/ 2469766 h 451" name="T81"/>
              <a:gd fmla="*/ 919073 w 205" name="T82"/>
              <a:gd fmla="*/ 2816825 h 451" name="T83"/>
              <a:gd fmla="*/ 967445 w 205" name="T84"/>
              <a:gd fmla="*/ 3228452 h 451" name="T85"/>
              <a:gd fmla="*/ 951321 w 205" name="T86"/>
              <a:gd fmla="*/ 3470586 h 451" name="T87"/>
              <a:gd fmla="*/ 999693 w 205" name="T88"/>
              <a:gd fmla="*/ 3623938 h 451" name="T89"/>
              <a:gd fmla="*/ 1112562 w 205" name="T90"/>
              <a:gd fmla="*/ 3607795 h 451" name="T91"/>
              <a:gd fmla="*/ 1096438 w 205" name="T92"/>
              <a:gd fmla="*/ 3486729 h 451" name="T93"/>
              <a:gd fmla="*/ 1112562 w 205" name="T94"/>
              <a:gd fmla="*/ 3058959 h 451" name="T95"/>
              <a:gd fmla="*/ 1112562 w 205" name="T96"/>
              <a:gd fmla="*/ 2493979 h 451" name="T97"/>
              <a:gd fmla="*/ 1144810 w 205" name="T98"/>
              <a:gd fmla="*/ 1727222 h 451" name="T99"/>
              <a:gd fmla="*/ 1112562 w 205" name="T100"/>
              <a:gd fmla="*/ 1194527 h 451" name="T101"/>
              <a:gd fmla="*/ 1168996 w 205" name="T102"/>
              <a:gd fmla="*/ 1299452 h 451" name="T103"/>
              <a:gd fmla="*/ 1209307 w 205" name="T104"/>
              <a:gd fmla="*/ 1517373 h 451" name="T105"/>
              <a:gd fmla="*/ 1362485 w 205" name="T106"/>
              <a:gd fmla="*/ 1896716 h 451" name="T107"/>
              <a:gd fmla="*/ 1354423 w 205" name="T108"/>
              <a:gd fmla="*/ 2090423 h 451" name="T109"/>
              <a:gd fmla="*/ 1418920 w 205" name="T110"/>
              <a:gd fmla="*/ 2009712 h 451" name="T111"/>
              <a:gd fmla="*/ 1451168 w 205" name="T112"/>
              <a:gd fmla="*/ 2138850 h 451" name="T113"/>
              <a:gd fmla="*/ 1483416 w 205" name="T114"/>
              <a:gd fmla="*/ 2146921 h 451" name="T115"/>
              <a:gd fmla="*/ 1507602 w 205" name="T116"/>
              <a:gd fmla="*/ 2001640 h 451" name="T117"/>
              <a:gd fmla="*/ 1564037 w 205" name="T118"/>
              <a:gd fmla="*/ 2114636 h 451" name="T119"/>
              <a:gd fmla="*/ 1539850 w 205" name="T120"/>
              <a:gd fmla="*/ 1880573 h 451" name="T121"/>
              <a:gd fmla="*/ 1620471 w 205" name="T122"/>
              <a:gd fmla="*/ 1929000 h 451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451" w="205">
                <a:moveTo>
                  <a:pt x="204" y="237"/>
                </a:moveTo>
                <a:cubicBezTo>
                  <a:pt x="202" y="236"/>
                  <a:pt x="196" y="228"/>
                  <a:pt x="194" y="227"/>
                </a:cubicBezTo>
                <a:cubicBezTo>
                  <a:pt x="193" y="226"/>
                  <a:pt x="192" y="223"/>
                  <a:pt x="189" y="223"/>
                </a:cubicBezTo>
                <a:cubicBezTo>
                  <a:pt x="185" y="222"/>
                  <a:pt x="183" y="222"/>
                  <a:pt x="183" y="222"/>
                </a:cubicBezTo>
                <a:cubicBezTo>
                  <a:pt x="181" y="219"/>
                  <a:pt x="176" y="205"/>
                  <a:pt x="173" y="193"/>
                </a:cubicBezTo>
                <a:cubicBezTo>
                  <a:pt x="169" y="180"/>
                  <a:pt x="169" y="169"/>
                  <a:pt x="166" y="163"/>
                </a:cubicBezTo>
                <a:cubicBezTo>
                  <a:pt x="164" y="158"/>
                  <a:pt x="162" y="151"/>
                  <a:pt x="160" y="143"/>
                </a:cubicBezTo>
                <a:cubicBezTo>
                  <a:pt x="158" y="135"/>
                  <a:pt x="158" y="114"/>
                  <a:pt x="158" y="100"/>
                </a:cubicBezTo>
                <a:cubicBezTo>
                  <a:pt x="158" y="87"/>
                  <a:pt x="149" y="85"/>
                  <a:pt x="140" y="80"/>
                </a:cubicBezTo>
                <a:cubicBezTo>
                  <a:pt x="131" y="76"/>
                  <a:pt x="120" y="69"/>
                  <a:pt x="118" y="65"/>
                </a:cubicBezTo>
                <a:cubicBezTo>
                  <a:pt x="117" y="63"/>
                  <a:pt x="117" y="57"/>
                  <a:pt x="118" y="52"/>
                </a:cubicBezTo>
                <a:cubicBezTo>
                  <a:pt x="119" y="50"/>
                  <a:pt x="120" y="47"/>
                  <a:pt x="121" y="43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2" y="42"/>
                  <a:pt x="123" y="42"/>
                  <a:pt x="124" y="41"/>
                </a:cubicBezTo>
                <a:cubicBezTo>
                  <a:pt x="126" y="40"/>
                  <a:pt x="126" y="36"/>
                  <a:pt x="127" y="35"/>
                </a:cubicBezTo>
                <a:cubicBezTo>
                  <a:pt x="129" y="29"/>
                  <a:pt x="129" y="24"/>
                  <a:pt x="122" y="28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2" y="9"/>
                  <a:pt x="113" y="0"/>
                  <a:pt x="102" y="0"/>
                </a:cubicBezTo>
                <a:cubicBezTo>
                  <a:pt x="91" y="0"/>
                  <a:pt x="82" y="9"/>
                  <a:pt x="82" y="20"/>
                </a:cubicBezTo>
                <a:cubicBezTo>
                  <a:pt x="83" y="27"/>
                  <a:pt x="83" y="27"/>
                  <a:pt x="83" y="27"/>
                </a:cubicBezTo>
                <a:cubicBezTo>
                  <a:pt x="77" y="25"/>
                  <a:pt x="76" y="29"/>
                  <a:pt x="78" y="35"/>
                </a:cubicBezTo>
                <a:cubicBezTo>
                  <a:pt x="79" y="36"/>
                  <a:pt x="80" y="40"/>
                  <a:pt x="81" y="41"/>
                </a:cubicBezTo>
                <a:cubicBezTo>
                  <a:pt x="82" y="42"/>
                  <a:pt x="83" y="42"/>
                  <a:pt x="84" y="42"/>
                </a:cubicBezTo>
                <a:cubicBezTo>
                  <a:pt x="84" y="46"/>
                  <a:pt x="85" y="50"/>
                  <a:pt x="87" y="53"/>
                </a:cubicBezTo>
                <a:cubicBezTo>
                  <a:pt x="87" y="58"/>
                  <a:pt x="88" y="63"/>
                  <a:pt x="86" y="65"/>
                </a:cubicBezTo>
                <a:cubicBezTo>
                  <a:pt x="84" y="69"/>
                  <a:pt x="73" y="76"/>
                  <a:pt x="64" y="80"/>
                </a:cubicBezTo>
                <a:cubicBezTo>
                  <a:pt x="55" y="85"/>
                  <a:pt x="46" y="87"/>
                  <a:pt x="46" y="100"/>
                </a:cubicBezTo>
                <a:cubicBezTo>
                  <a:pt x="46" y="114"/>
                  <a:pt x="46" y="135"/>
                  <a:pt x="44" y="143"/>
                </a:cubicBezTo>
                <a:cubicBezTo>
                  <a:pt x="43" y="151"/>
                  <a:pt x="41" y="158"/>
                  <a:pt x="38" y="163"/>
                </a:cubicBezTo>
                <a:cubicBezTo>
                  <a:pt x="35" y="169"/>
                  <a:pt x="35" y="180"/>
                  <a:pt x="32" y="193"/>
                </a:cubicBezTo>
                <a:cubicBezTo>
                  <a:pt x="28" y="205"/>
                  <a:pt x="23" y="219"/>
                  <a:pt x="21" y="222"/>
                </a:cubicBezTo>
                <a:cubicBezTo>
                  <a:pt x="21" y="222"/>
                  <a:pt x="20" y="223"/>
                  <a:pt x="16" y="223"/>
                </a:cubicBezTo>
                <a:cubicBezTo>
                  <a:pt x="12" y="224"/>
                  <a:pt x="11" y="226"/>
                  <a:pt x="10" y="228"/>
                </a:cubicBezTo>
                <a:cubicBezTo>
                  <a:pt x="9" y="229"/>
                  <a:pt x="2" y="236"/>
                  <a:pt x="1" y="237"/>
                </a:cubicBezTo>
                <a:cubicBezTo>
                  <a:pt x="0" y="237"/>
                  <a:pt x="1" y="240"/>
                  <a:pt x="3" y="239"/>
                </a:cubicBezTo>
                <a:cubicBezTo>
                  <a:pt x="6" y="239"/>
                  <a:pt x="9" y="236"/>
                  <a:pt x="10" y="235"/>
                </a:cubicBezTo>
                <a:cubicBezTo>
                  <a:pt x="12" y="234"/>
                  <a:pt x="13" y="232"/>
                  <a:pt x="14" y="233"/>
                </a:cubicBezTo>
                <a:cubicBezTo>
                  <a:pt x="14" y="233"/>
                  <a:pt x="13" y="242"/>
                  <a:pt x="13" y="244"/>
                </a:cubicBezTo>
                <a:cubicBezTo>
                  <a:pt x="13" y="246"/>
                  <a:pt x="9" y="261"/>
                  <a:pt x="10" y="262"/>
                </a:cubicBezTo>
                <a:cubicBezTo>
                  <a:pt x="11" y="264"/>
                  <a:pt x="12" y="264"/>
                  <a:pt x="13" y="261"/>
                </a:cubicBezTo>
                <a:cubicBezTo>
                  <a:pt x="14" y="259"/>
                  <a:pt x="18" y="248"/>
                  <a:pt x="18" y="248"/>
                </a:cubicBezTo>
                <a:cubicBezTo>
                  <a:pt x="18" y="248"/>
                  <a:pt x="15" y="266"/>
                  <a:pt x="17" y="267"/>
                </a:cubicBezTo>
                <a:cubicBezTo>
                  <a:pt x="18" y="269"/>
                  <a:pt x="20" y="269"/>
                  <a:pt x="20" y="266"/>
                </a:cubicBezTo>
                <a:cubicBezTo>
                  <a:pt x="21" y="264"/>
                  <a:pt x="23" y="249"/>
                  <a:pt x="23" y="249"/>
                </a:cubicBezTo>
                <a:cubicBezTo>
                  <a:pt x="23" y="249"/>
                  <a:pt x="23" y="264"/>
                  <a:pt x="24" y="265"/>
                </a:cubicBezTo>
                <a:cubicBezTo>
                  <a:pt x="25" y="267"/>
                  <a:pt x="28" y="267"/>
                  <a:pt x="28" y="264"/>
                </a:cubicBezTo>
                <a:cubicBezTo>
                  <a:pt x="28" y="261"/>
                  <a:pt x="29" y="249"/>
                  <a:pt x="29" y="249"/>
                </a:cubicBezTo>
                <a:cubicBezTo>
                  <a:pt x="29" y="249"/>
                  <a:pt x="32" y="258"/>
                  <a:pt x="33" y="259"/>
                </a:cubicBezTo>
                <a:cubicBezTo>
                  <a:pt x="35" y="261"/>
                  <a:pt x="37" y="262"/>
                  <a:pt x="36" y="259"/>
                </a:cubicBezTo>
                <a:cubicBezTo>
                  <a:pt x="36" y="256"/>
                  <a:pt x="34" y="246"/>
                  <a:pt x="34" y="244"/>
                </a:cubicBezTo>
                <a:cubicBezTo>
                  <a:pt x="34" y="242"/>
                  <a:pt x="35" y="236"/>
                  <a:pt x="35" y="235"/>
                </a:cubicBezTo>
                <a:cubicBezTo>
                  <a:pt x="36" y="235"/>
                  <a:pt x="36" y="228"/>
                  <a:pt x="36" y="226"/>
                </a:cubicBezTo>
                <a:cubicBezTo>
                  <a:pt x="35" y="224"/>
                  <a:pt x="52" y="191"/>
                  <a:pt x="54" y="188"/>
                </a:cubicBezTo>
                <a:cubicBezTo>
                  <a:pt x="56" y="184"/>
                  <a:pt x="59" y="175"/>
                  <a:pt x="60" y="173"/>
                </a:cubicBezTo>
                <a:cubicBezTo>
                  <a:pt x="60" y="170"/>
                  <a:pt x="60" y="162"/>
                  <a:pt x="60" y="161"/>
                </a:cubicBezTo>
                <a:cubicBezTo>
                  <a:pt x="60" y="160"/>
                  <a:pt x="64" y="142"/>
                  <a:pt x="65" y="141"/>
                </a:cubicBezTo>
                <a:cubicBezTo>
                  <a:pt x="66" y="139"/>
                  <a:pt x="66" y="147"/>
                  <a:pt x="66" y="148"/>
                </a:cubicBezTo>
                <a:cubicBezTo>
                  <a:pt x="66" y="149"/>
                  <a:pt x="65" y="187"/>
                  <a:pt x="66" y="190"/>
                </a:cubicBezTo>
                <a:cubicBezTo>
                  <a:pt x="66" y="194"/>
                  <a:pt x="63" y="209"/>
                  <a:pt x="62" y="214"/>
                </a:cubicBezTo>
                <a:cubicBezTo>
                  <a:pt x="62" y="220"/>
                  <a:pt x="59" y="264"/>
                  <a:pt x="62" y="276"/>
                </a:cubicBezTo>
                <a:cubicBezTo>
                  <a:pt x="64" y="289"/>
                  <a:pt x="66" y="306"/>
                  <a:pt x="66" y="309"/>
                </a:cubicBezTo>
                <a:cubicBezTo>
                  <a:pt x="66" y="312"/>
                  <a:pt x="68" y="328"/>
                  <a:pt x="66" y="332"/>
                </a:cubicBezTo>
                <a:cubicBezTo>
                  <a:pt x="65" y="336"/>
                  <a:pt x="63" y="363"/>
                  <a:pt x="66" y="379"/>
                </a:cubicBezTo>
                <a:cubicBezTo>
                  <a:pt x="69" y="395"/>
                  <a:pt x="72" y="405"/>
                  <a:pt x="72" y="412"/>
                </a:cubicBezTo>
                <a:cubicBezTo>
                  <a:pt x="72" y="419"/>
                  <a:pt x="70" y="427"/>
                  <a:pt x="68" y="432"/>
                </a:cubicBezTo>
                <a:cubicBezTo>
                  <a:pt x="66" y="436"/>
                  <a:pt x="60" y="441"/>
                  <a:pt x="62" y="444"/>
                </a:cubicBezTo>
                <a:cubicBezTo>
                  <a:pt x="63" y="447"/>
                  <a:pt x="66" y="447"/>
                  <a:pt x="66" y="447"/>
                </a:cubicBezTo>
                <a:cubicBezTo>
                  <a:pt x="66" y="447"/>
                  <a:pt x="70" y="447"/>
                  <a:pt x="72" y="448"/>
                </a:cubicBezTo>
                <a:cubicBezTo>
                  <a:pt x="75" y="449"/>
                  <a:pt x="77" y="451"/>
                  <a:pt x="80" y="449"/>
                </a:cubicBezTo>
                <a:cubicBezTo>
                  <a:pt x="84" y="448"/>
                  <a:pt x="86" y="447"/>
                  <a:pt x="86" y="444"/>
                </a:cubicBezTo>
                <a:cubicBezTo>
                  <a:pt x="87" y="441"/>
                  <a:pt x="86" y="435"/>
                  <a:pt x="87" y="430"/>
                </a:cubicBezTo>
                <a:cubicBezTo>
                  <a:pt x="87" y="425"/>
                  <a:pt x="89" y="419"/>
                  <a:pt x="89" y="416"/>
                </a:cubicBezTo>
                <a:cubicBezTo>
                  <a:pt x="89" y="413"/>
                  <a:pt x="84" y="404"/>
                  <a:pt x="84" y="400"/>
                </a:cubicBezTo>
                <a:cubicBezTo>
                  <a:pt x="85" y="396"/>
                  <a:pt x="88" y="374"/>
                  <a:pt x="91" y="367"/>
                </a:cubicBezTo>
                <a:cubicBezTo>
                  <a:pt x="93" y="361"/>
                  <a:pt x="91" y="354"/>
                  <a:pt x="91" y="349"/>
                </a:cubicBezTo>
                <a:cubicBezTo>
                  <a:pt x="90" y="345"/>
                  <a:pt x="91" y="340"/>
                  <a:pt x="93" y="335"/>
                </a:cubicBezTo>
                <a:cubicBezTo>
                  <a:pt x="96" y="330"/>
                  <a:pt x="97" y="312"/>
                  <a:pt x="97" y="306"/>
                </a:cubicBezTo>
                <a:cubicBezTo>
                  <a:pt x="97" y="301"/>
                  <a:pt x="97" y="278"/>
                  <a:pt x="98" y="273"/>
                </a:cubicBezTo>
                <a:cubicBezTo>
                  <a:pt x="98" y="268"/>
                  <a:pt x="101" y="249"/>
                  <a:pt x="101" y="249"/>
                </a:cubicBezTo>
                <a:cubicBezTo>
                  <a:pt x="104" y="249"/>
                  <a:pt x="104" y="249"/>
                  <a:pt x="104" y="249"/>
                </a:cubicBezTo>
                <a:cubicBezTo>
                  <a:pt x="104" y="249"/>
                  <a:pt x="106" y="268"/>
                  <a:pt x="107" y="273"/>
                </a:cubicBezTo>
                <a:cubicBezTo>
                  <a:pt x="107" y="278"/>
                  <a:pt x="107" y="301"/>
                  <a:pt x="107" y="306"/>
                </a:cubicBezTo>
                <a:cubicBezTo>
                  <a:pt x="107" y="312"/>
                  <a:pt x="108" y="330"/>
                  <a:pt x="111" y="335"/>
                </a:cubicBezTo>
                <a:cubicBezTo>
                  <a:pt x="114" y="340"/>
                  <a:pt x="114" y="345"/>
                  <a:pt x="114" y="349"/>
                </a:cubicBezTo>
                <a:cubicBezTo>
                  <a:pt x="113" y="354"/>
                  <a:pt x="111" y="361"/>
                  <a:pt x="114" y="367"/>
                </a:cubicBezTo>
                <a:cubicBezTo>
                  <a:pt x="116" y="374"/>
                  <a:pt x="120" y="396"/>
                  <a:pt x="120" y="400"/>
                </a:cubicBezTo>
                <a:cubicBezTo>
                  <a:pt x="121" y="404"/>
                  <a:pt x="116" y="413"/>
                  <a:pt x="116" y="416"/>
                </a:cubicBezTo>
                <a:cubicBezTo>
                  <a:pt x="116" y="419"/>
                  <a:pt x="117" y="425"/>
                  <a:pt x="118" y="430"/>
                </a:cubicBezTo>
                <a:cubicBezTo>
                  <a:pt x="118" y="435"/>
                  <a:pt x="118" y="441"/>
                  <a:pt x="118" y="444"/>
                </a:cubicBezTo>
                <a:cubicBezTo>
                  <a:pt x="119" y="447"/>
                  <a:pt x="121" y="448"/>
                  <a:pt x="124" y="449"/>
                </a:cubicBezTo>
                <a:cubicBezTo>
                  <a:pt x="127" y="451"/>
                  <a:pt x="130" y="449"/>
                  <a:pt x="132" y="448"/>
                </a:cubicBezTo>
                <a:cubicBezTo>
                  <a:pt x="134" y="447"/>
                  <a:pt x="138" y="447"/>
                  <a:pt x="138" y="447"/>
                </a:cubicBezTo>
                <a:cubicBezTo>
                  <a:pt x="138" y="447"/>
                  <a:pt x="141" y="447"/>
                  <a:pt x="143" y="444"/>
                </a:cubicBezTo>
                <a:cubicBezTo>
                  <a:pt x="144" y="441"/>
                  <a:pt x="138" y="436"/>
                  <a:pt x="136" y="432"/>
                </a:cubicBezTo>
                <a:cubicBezTo>
                  <a:pt x="135" y="427"/>
                  <a:pt x="133" y="419"/>
                  <a:pt x="133" y="412"/>
                </a:cubicBezTo>
                <a:cubicBezTo>
                  <a:pt x="133" y="405"/>
                  <a:pt x="135" y="395"/>
                  <a:pt x="138" y="379"/>
                </a:cubicBezTo>
                <a:cubicBezTo>
                  <a:pt x="142" y="363"/>
                  <a:pt x="139" y="336"/>
                  <a:pt x="138" y="332"/>
                </a:cubicBezTo>
                <a:cubicBezTo>
                  <a:pt x="137" y="328"/>
                  <a:pt x="138" y="312"/>
                  <a:pt x="138" y="309"/>
                </a:cubicBezTo>
                <a:cubicBezTo>
                  <a:pt x="138" y="306"/>
                  <a:pt x="140" y="289"/>
                  <a:pt x="143" y="276"/>
                </a:cubicBezTo>
                <a:cubicBezTo>
                  <a:pt x="145" y="264"/>
                  <a:pt x="142" y="220"/>
                  <a:pt x="142" y="214"/>
                </a:cubicBezTo>
                <a:cubicBezTo>
                  <a:pt x="142" y="209"/>
                  <a:pt x="139" y="194"/>
                  <a:pt x="139" y="190"/>
                </a:cubicBezTo>
                <a:cubicBezTo>
                  <a:pt x="139" y="187"/>
                  <a:pt x="138" y="149"/>
                  <a:pt x="138" y="148"/>
                </a:cubicBezTo>
                <a:cubicBezTo>
                  <a:pt x="138" y="147"/>
                  <a:pt x="138" y="139"/>
                  <a:pt x="139" y="141"/>
                </a:cubicBezTo>
                <a:cubicBezTo>
                  <a:pt x="140" y="142"/>
                  <a:pt x="144" y="160"/>
                  <a:pt x="145" y="161"/>
                </a:cubicBezTo>
                <a:cubicBezTo>
                  <a:pt x="145" y="162"/>
                  <a:pt x="145" y="170"/>
                  <a:pt x="145" y="173"/>
                </a:cubicBezTo>
                <a:cubicBezTo>
                  <a:pt x="145" y="175"/>
                  <a:pt x="149" y="184"/>
                  <a:pt x="150" y="188"/>
                </a:cubicBezTo>
                <a:cubicBezTo>
                  <a:pt x="152" y="191"/>
                  <a:pt x="169" y="224"/>
                  <a:pt x="169" y="226"/>
                </a:cubicBezTo>
                <a:cubicBezTo>
                  <a:pt x="168" y="228"/>
                  <a:pt x="169" y="235"/>
                  <a:pt x="169" y="235"/>
                </a:cubicBezTo>
                <a:cubicBezTo>
                  <a:pt x="169" y="236"/>
                  <a:pt x="170" y="242"/>
                  <a:pt x="170" y="244"/>
                </a:cubicBezTo>
                <a:cubicBezTo>
                  <a:pt x="170" y="246"/>
                  <a:pt x="169" y="256"/>
                  <a:pt x="168" y="259"/>
                </a:cubicBezTo>
                <a:cubicBezTo>
                  <a:pt x="167" y="262"/>
                  <a:pt x="170" y="261"/>
                  <a:pt x="171" y="259"/>
                </a:cubicBezTo>
                <a:cubicBezTo>
                  <a:pt x="172" y="258"/>
                  <a:pt x="176" y="249"/>
                  <a:pt x="176" y="249"/>
                </a:cubicBezTo>
                <a:cubicBezTo>
                  <a:pt x="176" y="249"/>
                  <a:pt x="176" y="261"/>
                  <a:pt x="176" y="264"/>
                </a:cubicBezTo>
                <a:cubicBezTo>
                  <a:pt x="176" y="267"/>
                  <a:pt x="179" y="267"/>
                  <a:pt x="180" y="265"/>
                </a:cubicBezTo>
                <a:cubicBezTo>
                  <a:pt x="181" y="264"/>
                  <a:pt x="182" y="249"/>
                  <a:pt x="182" y="249"/>
                </a:cubicBezTo>
                <a:cubicBezTo>
                  <a:pt x="182" y="249"/>
                  <a:pt x="184" y="264"/>
                  <a:pt x="184" y="266"/>
                </a:cubicBezTo>
                <a:cubicBezTo>
                  <a:pt x="184" y="269"/>
                  <a:pt x="186" y="269"/>
                  <a:pt x="188" y="267"/>
                </a:cubicBezTo>
                <a:cubicBezTo>
                  <a:pt x="189" y="266"/>
                  <a:pt x="187" y="248"/>
                  <a:pt x="187" y="248"/>
                </a:cubicBezTo>
                <a:cubicBezTo>
                  <a:pt x="187" y="248"/>
                  <a:pt x="190" y="259"/>
                  <a:pt x="191" y="261"/>
                </a:cubicBezTo>
                <a:cubicBezTo>
                  <a:pt x="192" y="264"/>
                  <a:pt x="194" y="264"/>
                  <a:pt x="194" y="262"/>
                </a:cubicBezTo>
                <a:cubicBezTo>
                  <a:pt x="195" y="261"/>
                  <a:pt x="192" y="246"/>
                  <a:pt x="191" y="244"/>
                </a:cubicBezTo>
                <a:cubicBezTo>
                  <a:pt x="191" y="242"/>
                  <a:pt x="190" y="233"/>
                  <a:pt x="191" y="233"/>
                </a:cubicBezTo>
                <a:cubicBezTo>
                  <a:pt x="191" y="232"/>
                  <a:pt x="193" y="234"/>
                  <a:pt x="195" y="235"/>
                </a:cubicBezTo>
                <a:cubicBezTo>
                  <a:pt x="196" y="236"/>
                  <a:pt x="199" y="239"/>
                  <a:pt x="201" y="239"/>
                </a:cubicBezTo>
                <a:cubicBezTo>
                  <a:pt x="203" y="240"/>
                  <a:pt x="205" y="237"/>
                  <a:pt x="204" y="237"/>
                </a:cubicBezTo>
                <a:close/>
              </a:path>
            </a:pathLst>
          </a:custGeom>
          <a:solidFill>
            <a:srgbClr val="009BD2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6" name="Group 81"/>
          <p:cNvGrpSpPr>
            <a:grpSpLocks noChangeAspect="1"/>
          </p:cNvGrpSpPr>
          <p:nvPr/>
        </p:nvGrpSpPr>
        <p:grpSpPr>
          <a:xfrm>
            <a:off x="2304680" y="1048781"/>
            <a:ext cx="127151" cy="3610408"/>
            <a:chOff x="1570" y="541"/>
            <a:chExt cx="76" cy="2158"/>
          </a:xfrm>
          <a:solidFill>
            <a:srgbClr val="009BD2"/>
          </a:solidFill>
        </p:grpSpPr>
        <p:sp>
          <p:nvSpPr>
            <p:cNvPr id="7" name="Rectangle 82"/>
            <p:cNvSpPr>
              <a:spLocks noChangeArrowheads="1"/>
            </p:cNvSpPr>
            <p:nvPr/>
          </p:nvSpPr>
          <p:spPr bwMode="auto">
            <a:xfrm>
              <a:off x="1570" y="1078"/>
              <a:ext cx="76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ctangle 83"/>
            <p:cNvSpPr>
              <a:spLocks noChangeArrowheads="1"/>
            </p:cNvSpPr>
            <p:nvPr/>
          </p:nvSpPr>
          <p:spPr bwMode="auto">
            <a:xfrm>
              <a:off x="1570" y="1209"/>
              <a:ext cx="76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84"/>
            <p:cNvSpPr>
              <a:spLocks noChangeArrowheads="1"/>
            </p:cNvSpPr>
            <p:nvPr/>
          </p:nvSpPr>
          <p:spPr bwMode="auto">
            <a:xfrm>
              <a:off x="1570" y="1344"/>
              <a:ext cx="76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85"/>
            <p:cNvSpPr>
              <a:spLocks noChangeArrowheads="1"/>
            </p:cNvSpPr>
            <p:nvPr/>
          </p:nvSpPr>
          <p:spPr bwMode="auto">
            <a:xfrm>
              <a:off x="1570" y="1475"/>
              <a:ext cx="76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Rectangle 86"/>
            <p:cNvSpPr>
              <a:spLocks noChangeArrowheads="1"/>
            </p:cNvSpPr>
            <p:nvPr/>
          </p:nvSpPr>
          <p:spPr bwMode="auto">
            <a:xfrm>
              <a:off x="1570" y="1610"/>
              <a:ext cx="76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87"/>
            <p:cNvSpPr>
              <a:spLocks noChangeArrowheads="1"/>
            </p:cNvSpPr>
            <p:nvPr/>
          </p:nvSpPr>
          <p:spPr bwMode="auto">
            <a:xfrm>
              <a:off x="1570" y="1581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Rectangle 88"/>
            <p:cNvSpPr>
              <a:spLocks noChangeArrowheads="1"/>
            </p:cNvSpPr>
            <p:nvPr/>
          </p:nvSpPr>
          <p:spPr bwMode="auto">
            <a:xfrm>
              <a:off x="1570" y="1552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Rectangle 89"/>
            <p:cNvSpPr>
              <a:spLocks noChangeArrowheads="1"/>
            </p:cNvSpPr>
            <p:nvPr/>
          </p:nvSpPr>
          <p:spPr bwMode="auto">
            <a:xfrm>
              <a:off x="1570" y="1518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90"/>
            <p:cNvSpPr>
              <a:spLocks noChangeArrowheads="1"/>
            </p:cNvSpPr>
            <p:nvPr/>
          </p:nvSpPr>
          <p:spPr bwMode="auto">
            <a:xfrm>
              <a:off x="1570" y="1451"/>
              <a:ext cx="52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Rectangle 91"/>
            <p:cNvSpPr>
              <a:spLocks noChangeArrowheads="1"/>
            </p:cNvSpPr>
            <p:nvPr/>
          </p:nvSpPr>
          <p:spPr bwMode="auto">
            <a:xfrm>
              <a:off x="1570" y="1417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tangle 92"/>
            <p:cNvSpPr>
              <a:spLocks noChangeArrowheads="1"/>
            </p:cNvSpPr>
            <p:nvPr/>
          </p:nvSpPr>
          <p:spPr bwMode="auto">
            <a:xfrm>
              <a:off x="1570" y="1383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Rectangle 93"/>
            <p:cNvSpPr>
              <a:spLocks noChangeArrowheads="1"/>
            </p:cNvSpPr>
            <p:nvPr/>
          </p:nvSpPr>
          <p:spPr bwMode="auto">
            <a:xfrm>
              <a:off x="1570" y="1315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Rectangle 94"/>
            <p:cNvSpPr>
              <a:spLocks noChangeArrowheads="1"/>
            </p:cNvSpPr>
            <p:nvPr/>
          </p:nvSpPr>
          <p:spPr bwMode="auto">
            <a:xfrm>
              <a:off x="1570" y="1281"/>
              <a:ext cx="52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ectangle 95"/>
            <p:cNvSpPr>
              <a:spLocks noChangeArrowheads="1"/>
            </p:cNvSpPr>
            <p:nvPr/>
          </p:nvSpPr>
          <p:spPr bwMode="auto">
            <a:xfrm>
              <a:off x="1570" y="1252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96"/>
            <p:cNvSpPr>
              <a:spLocks noChangeArrowheads="1"/>
            </p:cNvSpPr>
            <p:nvPr/>
          </p:nvSpPr>
          <p:spPr bwMode="auto">
            <a:xfrm>
              <a:off x="1570" y="1184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Rectangle 97"/>
            <p:cNvSpPr>
              <a:spLocks noChangeArrowheads="1"/>
            </p:cNvSpPr>
            <p:nvPr/>
          </p:nvSpPr>
          <p:spPr bwMode="auto">
            <a:xfrm>
              <a:off x="1570" y="1151"/>
              <a:ext cx="52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Rectangle 98"/>
            <p:cNvSpPr>
              <a:spLocks noChangeArrowheads="1"/>
            </p:cNvSpPr>
            <p:nvPr/>
          </p:nvSpPr>
          <p:spPr bwMode="auto">
            <a:xfrm>
              <a:off x="1570" y="1117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Rectangle 99"/>
            <p:cNvSpPr>
              <a:spLocks noChangeArrowheads="1"/>
            </p:cNvSpPr>
            <p:nvPr/>
          </p:nvSpPr>
          <p:spPr bwMode="auto">
            <a:xfrm>
              <a:off x="1570" y="1049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Rectangle 100"/>
            <p:cNvSpPr>
              <a:spLocks noChangeArrowheads="1"/>
            </p:cNvSpPr>
            <p:nvPr/>
          </p:nvSpPr>
          <p:spPr bwMode="auto">
            <a:xfrm>
              <a:off x="1570" y="1015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Rectangle 101"/>
            <p:cNvSpPr>
              <a:spLocks noChangeArrowheads="1"/>
            </p:cNvSpPr>
            <p:nvPr/>
          </p:nvSpPr>
          <p:spPr bwMode="auto">
            <a:xfrm>
              <a:off x="1570" y="986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Rectangle 102"/>
            <p:cNvSpPr>
              <a:spLocks noChangeArrowheads="1"/>
            </p:cNvSpPr>
            <p:nvPr/>
          </p:nvSpPr>
          <p:spPr bwMode="auto">
            <a:xfrm>
              <a:off x="1570" y="938"/>
              <a:ext cx="76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Rectangle 103"/>
            <p:cNvSpPr>
              <a:spLocks noChangeArrowheads="1"/>
            </p:cNvSpPr>
            <p:nvPr/>
          </p:nvSpPr>
          <p:spPr bwMode="auto">
            <a:xfrm>
              <a:off x="1570" y="541"/>
              <a:ext cx="76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Rectangle 104"/>
            <p:cNvSpPr>
              <a:spLocks noChangeArrowheads="1"/>
            </p:cNvSpPr>
            <p:nvPr/>
          </p:nvSpPr>
          <p:spPr bwMode="auto">
            <a:xfrm>
              <a:off x="1570" y="672"/>
              <a:ext cx="76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Rectangle 105"/>
            <p:cNvSpPr>
              <a:spLocks noChangeArrowheads="1"/>
            </p:cNvSpPr>
            <p:nvPr/>
          </p:nvSpPr>
          <p:spPr bwMode="auto">
            <a:xfrm>
              <a:off x="1570" y="807"/>
              <a:ext cx="76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Rectangle 106"/>
            <p:cNvSpPr>
              <a:spLocks noChangeArrowheads="1"/>
            </p:cNvSpPr>
            <p:nvPr/>
          </p:nvSpPr>
          <p:spPr bwMode="auto">
            <a:xfrm>
              <a:off x="1570" y="914"/>
              <a:ext cx="52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Rectangle 107"/>
            <p:cNvSpPr>
              <a:spLocks noChangeArrowheads="1"/>
            </p:cNvSpPr>
            <p:nvPr/>
          </p:nvSpPr>
          <p:spPr bwMode="auto">
            <a:xfrm>
              <a:off x="1570" y="880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Rectangle 108"/>
            <p:cNvSpPr>
              <a:spLocks noChangeArrowheads="1"/>
            </p:cNvSpPr>
            <p:nvPr/>
          </p:nvSpPr>
          <p:spPr bwMode="auto">
            <a:xfrm>
              <a:off x="1570" y="846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Rectangle 109"/>
            <p:cNvSpPr>
              <a:spLocks noChangeArrowheads="1"/>
            </p:cNvSpPr>
            <p:nvPr/>
          </p:nvSpPr>
          <p:spPr bwMode="auto">
            <a:xfrm>
              <a:off x="1570" y="778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Rectangle 110"/>
            <p:cNvSpPr>
              <a:spLocks noChangeArrowheads="1"/>
            </p:cNvSpPr>
            <p:nvPr/>
          </p:nvSpPr>
          <p:spPr bwMode="auto">
            <a:xfrm>
              <a:off x="1570" y="744"/>
              <a:ext cx="52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Rectangle 111"/>
            <p:cNvSpPr>
              <a:spLocks noChangeArrowheads="1"/>
            </p:cNvSpPr>
            <p:nvPr/>
          </p:nvSpPr>
          <p:spPr bwMode="auto">
            <a:xfrm>
              <a:off x="1570" y="715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Rectangle 112"/>
            <p:cNvSpPr>
              <a:spLocks noChangeArrowheads="1"/>
            </p:cNvSpPr>
            <p:nvPr/>
          </p:nvSpPr>
          <p:spPr bwMode="auto">
            <a:xfrm>
              <a:off x="1570" y="647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Rectangle 113"/>
            <p:cNvSpPr>
              <a:spLocks noChangeArrowheads="1"/>
            </p:cNvSpPr>
            <p:nvPr/>
          </p:nvSpPr>
          <p:spPr bwMode="auto">
            <a:xfrm>
              <a:off x="1570" y="614"/>
              <a:ext cx="52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Rectangle 114"/>
            <p:cNvSpPr>
              <a:spLocks noChangeArrowheads="1"/>
            </p:cNvSpPr>
            <p:nvPr/>
          </p:nvSpPr>
          <p:spPr bwMode="auto">
            <a:xfrm>
              <a:off x="1570" y="580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Rectangle 115"/>
            <p:cNvSpPr>
              <a:spLocks noChangeArrowheads="1"/>
            </p:cNvSpPr>
            <p:nvPr/>
          </p:nvSpPr>
          <p:spPr bwMode="auto">
            <a:xfrm>
              <a:off x="1570" y="2147"/>
              <a:ext cx="76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Rectangle 116"/>
            <p:cNvSpPr>
              <a:spLocks noChangeArrowheads="1"/>
            </p:cNvSpPr>
            <p:nvPr/>
          </p:nvSpPr>
          <p:spPr bwMode="auto">
            <a:xfrm>
              <a:off x="1570" y="2283"/>
              <a:ext cx="76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Rectangle 117"/>
            <p:cNvSpPr>
              <a:spLocks noChangeArrowheads="1"/>
            </p:cNvSpPr>
            <p:nvPr/>
          </p:nvSpPr>
          <p:spPr bwMode="auto">
            <a:xfrm>
              <a:off x="1570" y="2413"/>
              <a:ext cx="76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Rectangle 118"/>
            <p:cNvSpPr>
              <a:spLocks noChangeArrowheads="1"/>
            </p:cNvSpPr>
            <p:nvPr/>
          </p:nvSpPr>
          <p:spPr bwMode="auto">
            <a:xfrm>
              <a:off x="1570" y="2549"/>
              <a:ext cx="76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Rectangle 119"/>
            <p:cNvSpPr>
              <a:spLocks noChangeArrowheads="1"/>
            </p:cNvSpPr>
            <p:nvPr/>
          </p:nvSpPr>
          <p:spPr bwMode="auto">
            <a:xfrm>
              <a:off x="1570" y="2679"/>
              <a:ext cx="76" cy="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Rectangle 120"/>
            <p:cNvSpPr>
              <a:spLocks noChangeArrowheads="1"/>
            </p:cNvSpPr>
            <p:nvPr/>
          </p:nvSpPr>
          <p:spPr bwMode="auto">
            <a:xfrm>
              <a:off x="1570" y="2655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Rectangle 121"/>
            <p:cNvSpPr>
              <a:spLocks noChangeArrowheads="1"/>
            </p:cNvSpPr>
            <p:nvPr/>
          </p:nvSpPr>
          <p:spPr bwMode="auto">
            <a:xfrm>
              <a:off x="1570" y="2621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Rectangle 122"/>
            <p:cNvSpPr>
              <a:spLocks noChangeArrowheads="1"/>
            </p:cNvSpPr>
            <p:nvPr/>
          </p:nvSpPr>
          <p:spPr bwMode="auto">
            <a:xfrm>
              <a:off x="1570" y="2587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Rectangle 123"/>
            <p:cNvSpPr>
              <a:spLocks noChangeArrowheads="1"/>
            </p:cNvSpPr>
            <p:nvPr/>
          </p:nvSpPr>
          <p:spPr bwMode="auto">
            <a:xfrm>
              <a:off x="1570" y="2520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Rectangle 124"/>
            <p:cNvSpPr>
              <a:spLocks noChangeArrowheads="1"/>
            </p:cNvSpPr>
            <p:nvPr/>
          </p:nvSpPr>
          <p:spPr bwMode="auto">
            <a:xfrm>
              <a:off x="1570" y="2486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Rectangle 125"/>
            <p:cNvSpPr>
              <a:spLocks noChangeArrowheads="1"/>
            </p:cNvSpPr>
            <p:nvPr/>
          </p:nvSpPr>
          <p:spPr bwMode="auto">
            <a:xfrm>
              <a:off x="1570" y="2457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Rectangle 126"/>
            <p:cNvSpPr>
              <a:spLocks noChangeArrowheads="1"/>
            </p:cNvSpPr>
            <p:nvPr/>
          </p:nvSpPr>
          <p:spPr bwMode="auto">
            <a:xfrm>
              <a:off x="1570" y="2384"/>
              <a:ext cx="52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Rectangle 127"/>
            <p:cNvSpPr>
              <a:spLocks noChangeArrowheads="1"/>
            </p:cNvSpPr>
            <p:nvPr/>
          </p:nvSpPr>
          <p:spPr bwMode="auto">
            <a:xfrm>
              <a:off x="1570" y="2355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" name="Rectangle 128"/>
            <p:cNvSpPr>
              <a:spLocks noChangeArrowheads="1"/>
            </p:cNvSpPr>
            <p:nvPr/>
          </p:nvSpPr>
          <p:spPr bwMode="auto">
            <a:xfrm>
              <a:off x="1570" y="2321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Rectangle 129"/>
            <p:cNvSpPr>
              <a:spLocks noChangeArrowheads="1"/>
            </p:cNvSpPr>
            <p:nvPr/>
          </p:nvSpPr>
          <p:spPr bwMode="auto">
            <a:xfrm>
              <a:off x="1570" y="2254"/>
              <a:ext cx="52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Rectangle 130"/>
            <p:cNvSpPr>
              <a:spLocks noChangeArrowheads="1"/>
            </p:cNvSpPr>
            <p:nvPr/>
          </p:nvSpPr>
          <p:spPr bwMode="auto">
            <a:xfrm>
              <a:off x="1570" y="2220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Rectangle 131"/>
            <p:cNvSpPr>
              <a:spLocks noChangeArrowheads="1"/>
            </p:cNvSpPr>
            <p:nvPr/>
          </p:nvSpPr>
          <p:spPr bwMode="auto">
            <a:xfrm>
              <a:off x="1570" y="2191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Rectangle 132"/>
            <p:cNvSpPr>
              <a:spLocks noChangeArrowheads="1"/>
            </p:cNvSpPr>
            <p:nvPr/>
          </p:nvSpPr>
          <p:spPr bwMode="auto">
            <a:xfrm>
              <a:off x="1570" y="2118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Rectangle 133"/>
            <p:cNvSpPr>
              <a:spLocks noChangeArrowheads="1"/>
            </p:cNvSpPr>
            <p:nvPr/>
          </p:nvSpPr>
          <p:spPr bwMode="auto">
            <a:xfrm>
              <a:off x="1570" y="2089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Rectangle 134"/>
            <p:cNvSpPr>
              <a:spLocks noChangeArrowheads="1"/>
            </p:cNvSpPr>
            <p:nvPr/>
          </p:nvSpPr>
          <p:spPr bwMode="auto">
            <a:xfrm>
              <a:off x="1570" y="2055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Rectangle 135"/>
            <p:cNvSpPr>
              <a:spLocks noChangeArrowheads="1"/>
            </p:cNvSpPr>
            <p:nvPr/>
          </p:nvSpPr>
          <p:spPr bwMode="auto">
            <a:xfrm>
              <a:off x="1570" y="2012"/>
              <a:ext cx="76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Rectangle 136"/>
            <p:cNvSpPr>
              <a:spLocks noChangeArrowheads="1"/>
            </p:cNvSpPr>
            <p:nvPr/>
          </p:nvSpPr>
          <p:spPr bwMode="auto">
            <a:xfrm>
              <a:off x="1570" y="1741"/>
              <a:ext cx="76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" name="Rectangle 137"/>
            <p:cNvSpPr>
              <a:spLocks noChangeArrowheads="1"/>
            </p:cNvSpPr>
            <p:nvPr/>
          </p:nvSpPr>
          <p:spPr bwMode="auto">
            <a:xfrm>
              <a:off x="1570" y="1876"/>
              <a:ext cx="76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Rectangle 138"/>
            <p:cNvSpPr>
              <a:spLocks noChangeArrowheads="1"/>
            </p:cNvSpPr>
            <p:nvPr/>
          </p:nvSpPr>
          <p:spPr bwMode="auto">
            <a:xfrm>
              <a:off x="1570" y="1983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Rectangle 139"/>
            <p:cNvSpPr>
              <a:spLocks noChangeArrowheads="1"/>
            </p:cNvSpPr>
            <p:nvPr/>
          </p:nvSpPr>
          <p:spPr bwMode="auto">
            <a:xfrm>
              <a:off x="1570" y="1949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1570" y="1920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Rectangle 141"/>
            <p:cNvSpPr>
              <a:spLocks noChangeArrowheads="1"/>
            </p:cNvSpPr>
            <p:nvPr/>
          </p:nvSpPr>
          <p:spPr bwMode="auto">
            <a:xfrm>
              <a:off x="1570" y="1847"/>
              <a:ext cx="52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Rectangle 142"/>
            <p:cNvSpPr>
              <a:spLocks noChangeArrowheads="1"/>
            </p:cNvSpPr>
            <p:nvPr/>
          </p:nvSpPr>
          <p:spPr bwMode="auto">
            <a:xfrm>
              <a:off x="1570" y="1818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Rectangle 143"/>
            <p:cNvSpPr>
              <a:spLocks noChangeArrowheads="1"/>
            </p:cNvSpPr>
            <p:nvPr/>
          </p:nvSpPr>
          <p:spPr bwMode="auto">
            <a:xfrm>
              <a:off x="1570" y="1784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Rectangle 144"/>
            <p:cNvSpPr>
              <a:spLocks noChangeArrowheads="1"/>
            </p:cNvSpPr>
            <p:nvPr/>
          </p:nvSpPr>
          <p:spPr bwMode="auto">
            <a:xfrm>
              <a:off x="1570" y="1717"/>
              <a:ext cx="52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Rectangle 145"/>
            <p:cNvSpPr>
              <a:spLocks noChangeArrowheads="1"/>
            </p:cNvSpPr>
            <p:nvPr/>
          </p:nvSpPr>
          <p:spPr bwMode="auto">
            <a:xfrm>
              <a:off x="1570" y="1683"/>
              <a:ext cx="52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1" name="Rectangle 146"/>
            <p:cNvSpPr>
              <a:spLocks noChangeArrowheads="1"/>
            </p:cNvSpPr>
            <p:nvPr/>
          </p:nvSpPr>
          <p:spPr bwMode="auto">
            <a:xfrm>
              <a:off x="1570" y="1649"/>
              <a:ext cx="52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757736" y="1061120"/>
            <a:ext cx="5619750" cy="919162"/>
            <a:chOff x="2902244" y="1148403"/>
            <a:chExt cx="5620158" cy="919291"/>
          </a:xfrm>
        </p:grpSpPr>
        <p:grpSp>
          <p:nvGrpSpPr>
            <p:cNvPr id="73" name="组合 6278"/>
            <p:cNvGrpSpPr/>
            <p:nvPr/>
          </p:nvGrpSpPr>
          <p:grpSpPr>
            <a:xfrm>
              <a:off x="2902244" y="1148403"/>
              <a:ext cx="919291" cy="919291"/>
              <a:chOff x="2838310" y="1085031"/>
              <a:chExt cx="1129700" cy="1129700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2838310" y="1085031"/>
                <a:ext cx="1129700" cy="1129700"/>
              </a:xfrm>
              <a:prstGeom prst="roundRect">
                <a:avLst>
                  <a:gd fmla="val 5774" name="adj"/>
                </a:avLst>
              </a:prstGeom>
              <a:gradFill flip="none" rotWithShape="1">
                <a:gsLst>
                  <a:gs pos="100000">
                    <a:srgbClr val="CFCFCF"/>
                  </a:gs>
                  <a:gs pos="5417">
                    <a:schemeClr val="bg1">
                      <a:lumMod val="95000"/>
                    </a:schemeClr>
                  </a:gs>
                  <a:gs pos="62000">
                    <a:srgbClr val="E4E4E4"/>
                  </a:gs>
                </a:gsLst>
                <a:lin ang="5400000" scaled="1"/>
              </a:gradFill>
              <a:ln>
                <a:noFill/>
              </a:ln>
              <a:effectLst>
                <a:outerShdw algn="ctr" blurRad="50800" rotWithShape="0" sx="99000" sy="9900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dir="t" rig="threePt"/>
              </a:scene3d>
              <a:sp3d extrusionH="76200">
                <a:extrusionClr>
                  <a:schemeClr val="bg1">
                    <a:lumMod val="9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7" name="组合 76"/>
              <p:cNvGrpSpPr/>
              <p:nvPr/>
            </p:nvGrpSpPr>
            <p:grpSpPr>
              <a:xfrm>
                <a:off x="2937999" y="1257752"/>
                <a:ext cx="930332" cy="784249"/>
                <a:chOff x="4475164" y="1866899"/>
                <a:chExt cx="192087" cy="161925"/>
              </a:xfrm>
              <a:solidFill>
                <a:srgbClr val="28C2A0"/>
              </a:solidFill>
            </p:grpSpPr>
            <p:sp>
              <p:nvSpPr>
                <p:cNvPr id="78" name="Freeform 153"/>
                <p:cNvSpPr/>
                <p:nvPr/>
              </p:nvSpPr>
              <p:spPr bwMode="auto">
                <a:xfrm>
                  <a:off x="4483100" y="1871664"/>
                  <a:ext cx="176212" cy="149225"/>
                </a:xfrm>
                <a:custGeom>
                  <a:gdLst>
                    <a:gd fmla="*/ 24 w 47" name="T0"/>
                    <a:gd fmla="*/ 39 h 40" name="T1"/>
                    <a:gd fmla="*/ 21 w 47" name="T2"/>
                    <a:gd fmla="*/ 34 h 40" name="T3"/>
                    <a:gd fmla="*/ 17 w 47" name="T4"/>
                    <a:gd fmla="*/ 32 h 40" name="T5"/>
                    <a:gd fmla="*/ 13 w 47" name="T6"/>
                    <a:gd fmla="*/ 32 h 40" name="T7"/>
                    <a:gd fmla="*/ 10 w 47" name="T8"/>
                    <a:gd fmla="*/ 28 h 40" name="T9"/>
                    <a:gd fmla="*/ 3 w 47" name="T10"/>
                    <a:gd fmla="*/ 23 h 40" name="T11"/>
                    <a:gd fmla="*/ 2 w 47" name="T12"/>
                    <a:gd fmla="*/ 19 h 40" name="T13"/>
                    <a:gd fmla="*/ 0 w 47" name="T14"/>
                    <a:gd fmla="*/ 14 h 40" name="T15"/>
                    <a:gd fmla="*/ 2 w 47" name="T16"/>
                    <a:gd fmla="*/ 11 h 40" name="T17"/>
                    <a:gd fmla="*/ 3 w 47" name="T18"/>
                    <a:gd fmla="*/ 8 h 40" name="T19"/>
                    <a:gd fmla="*/ 12 w 47" name="T20"/>
                    <a:gd fmla="*/ 3 h 40" name="T21"/>
                    <a:gd fmla="*/ 19 w 47" name="T22"/>
                    <a:gd fmla="*/ 1 h 40" name="T23"/>
                    <a:gd fmla="*/ 23 w 47" name="T24"/>
                    <a:gd fmla="*/ 1 h 40" name="T25"/>
                    <a:gd fmla="*/ 27 w 47" name="T26"/>
                    <a:gd fmla="*/ 2 h 40" name="T27"/>
                    <a:gd fmla="*/ 31 w 47" name="T28"/>
                    <a:gd fmla="*/ 2 h 40" name="T29"/>
                    <a:gd fmla="*/ 35 w 47" name="T30"/>
                    <a:gd fmla="*/ 3 h 40" name="T31"/>
                    <a:gd fmla="*/ 40 w 47" name="T32"/>
                    <a:gd fmla="*/ 5 h 40" name="T33"/>
                    <a:gd fmla="*/ 44 w 47" name="T34"/>
                    <a:gd fmla="*/ 9 h 40" name="T35"/>
                    <a:gd fmla="*/ 45 w 47" name="T36"/>
                    <a:gd fmla="*/ 13 h 40" name="T37"/>
                    <a:gd fmla="*/ 46 w 47" name="T38"/>
                    <a:gd fmla="*/ 18 h 40" name="T39"/>
                    <a:gd fmla="*/ 46 w 47" name="T40"/>
                    <a:gd fmla="*/ 21 h 40" name="T41"/>
                    <a:gd fmla="*/ 46 w 47" name="T42"/>
                    <a:gd fmla="*/ 24 h 40" name="T43"/>
                    <a:gd fmla="*/ 45 w 47" name="T44"/>
                    <a:gd fmla="*/ 27 h 40" name="T45"/>
                    <a:gd fmla="*/ 41 w 47" name="T46"/>
                    <a:gd fmla="*/ 29 h 40" name="T47"/>
                    <a:gd fmla="*/ 37 w 47" name="T48"/>
                    <a:gd fmla="*/ 37 h 40" name="T49"/>
                    <a:gd fmla="*/ 29 w 47" name="T50"/>
                    <a:gd fmla="*/ 37 h 40" name="T51"/>
                    <a:gd fmla="*/ 30 w 47" name="T52"/>
                    <a:gd fmla="*/ 39 h 40" name="T53"/>
                    <a:gd fmla="*/ 26 w 47" name="T54"/>
                    <a:gd fmla="*/ 40 h 40" name="T55"/>
                    <a:gd fmla="*/ 24 w 47" name="T56"/>
                    <a:gd fmla="*/ 39 h 40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40" w="47">
                      <a:moveTo>
                        <a:pt x="24" y="39"/>
                      </a:move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1" y="34"/>
                        <a:pt x="19" y="32"/>
                        <a:pt x="17" y="32"/>
                      </a:cubicBezTo>
                      <a:cubicBezTo>
                        <a:pt x="15" y="32"/>
                        <a:pt x="16" y="33"/>
                        <a:pt x="13" y="32"/>
                      </a:cubicBezTo>
                      <a:cubicBezTo>
                        <a:pt x="11" y="31"/>
                        <a:pt x="10" y="29"/>
                        <a:pt x="10" y="28"/>
                      </a:cubicBezTo>
                      <a:cubicBezTo>
                        <a:pt x="10" y="27"/>
                        <a:pt x="4" y="24"/>
                        <a:pt x="3" y="23"/>
                      </a:cubicBezTo>
                      <a:cubicBezTo>
                        <a:pt x="2" y="22"/>
                        <a:pt x="1" y="20"/>
                        <a:pt x="2" y="19"/>
                      </a:cubicBezTo>
                      <a:cubicBezTo>
                        <a:pt x="2" y="19"/>
                        <a:pt x="0" y="16"/>
                        <a:pt x="0" y="14"/>
                      </a:cubicBezTo>
                      <a:cubicBezTo>
                        <a:pt x="1" y="12"/>
                        <a:pt x="2" y="11"/>
                        <a:pt x="2" y="11"/>
                      </a:cubicBezTo>
                      <a:cubicBezTo>
                        <a:pt x="2" y="11"/>
                        <a:pt x="1" y="10"/>
                        <a:pt x="3" y="8"/>
                      </a:cubicBezTo>
                      <a:cubicBezTo>
                        <a:pt x="5" y="6"/>
                        <a:pt x="9" y="2"/>
                        <a:pt x="12" y="3"/>
                      </a:cubicBezTo>
                      <a:cubicBezTo>
                        <a:pt x="12" y="3"/>
                        <a:pt x="17" y="0"/>
                        <a:pt x="19" y="1"/>
                      </a:cubicBezTo>
                      <a:cubicBezTo>
                        <a:pt x="22" y="3"/>
                        <a:pt x="22" y="1"/>
                        <a:pt x="23" y="1"/>
                      </a:cubicBezTo>
                      <a:cubicBezTo>
                        <a:pt x="25" y="1"/>
                        <a:pt x="26" y="1"/>
                        <a:pt x="27" y="2"/>
                      </a:cubicBezTo>
                      <a:cubicBezTo>
                        <a:pt x="28" y="2"/>
                        <a:pt x="29" y="1"/>
                        <a:pt x="31" y="2"/>
                      </a:cubicBezTo>
                      <a:cubicBezTo>
                        <a:pt x="33" y="3"/>
                        <a:pt x="35" y="3"/>
                        <a:pt x="35" y="3"/>
                      </a:cubicBezTo>
                      <a:cubicBezTo>
                        <a:pt x="35" y="3"/>
                        <a:pt x="38" y="3"/>
                        <a:pt x="40" y="5"/>
                      </a:cubicBezTo>
                      <a:cubicBezTo>
                        <a:pt x="42" y="7"/>
                        <a:pt x="42" y="8"/>
                        <a:pt x="44" y="9"/>
                      </a:cubicBezTo>
                      <a:cubicBezTo>
                        <a:pt x="45" y="11"/>
                        <a:pt x="44" y="11"/>
                        <a:pt x="45" y="13"/>
                      </a:cubicBezTo>
                      <a:cubicBezTo>
                        <a:pt x="46" y="14"/>
                        <a:pt x="46" y="16"/>
                        <a:pt x="46" y="18"/>
                      </a:cubicBezTo>
                      <a:cubicBezTo>
                        <a:pt x="46" y="20"/>
                        <a:pt x="46" y="20"/>
                        <a:pt x="46" y="21"/>
                      </a:cubicBezTo>
                      <a:cubicBezTo>
                        <a:pt x="47" y="23"/>
                        <a:pt x="46" y="24"/>
                        <a:pt x="46" y="24"/>
                      </a:cubicBezTo>
                      <a:cubicBezTo>
                        <a:pt x="46" y="24"/>
                        <a:pt x="47" y="25"/>
                        <a:pt x="45" y="27"/>
                      </a:cubicBezTo>
                      <a:cubicBezTo>
                        <a:pt x="44" y="29"/>
                        <a:pt x="41" y="29"/>
                        <a:pt x="41" y="29"/>
                      </a:cubicBezTo>
                      <a:cubicBezTo>
                        <a:pt x="41" y="29"/>
                        <a:pt x="40" y="36"/>
                        <a:pt x="37" y="37"/>
                      </a:cubicBezTo>
                      <a:cubicBezTo>
                        <a:pt x="35" y="37"/>
                        <a:pt x="29" y="37"/>
                        <a:pt x="29" y="37"/>
                      </a:cubicBezTo>
                      <a:cubicBezTo>
                        <a:pt x="29" y="37"/>
                        <a:pt x="30" y="38"/>
                        <a:pt x="30" y="39"/>
                      </a:cubicBezTo>
                      <a:cubicBezTo>
                        <a:pt x="30" y="40"/>
                        <a:pt x="27" y="40"/>
                        <a:pt x="26" y="40"/>
                      </a:cubicBezTo>
                      <a:cubicBezTo>
                        <a:pt x="25" y="40"/>
                        <a:pt x="24" y="39"/>
                        <a:pt x="24" y="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79" name="Freeform 154"/>
                <p:cNvSpPr>
                  <a:spLocks noEditPoints="1"/>
                </p:cNvSpPr>
                <p:nvPr/>
              </p:nvSpPr>
              <p:spPr bwMode="auto">
                <a:xfrm>
                  <a:off x="4475164" y="1866899"/>
                  <a:ext cx="192087" cy="161925"/>
                </a:xfrm>
                <a:custGeom>
                  <a:gdLst>
                    <a:gd fmla="*/ 48 w 51" name="T0"/>
                    <a:gd fmla="*/ 12 h 43" name="T1"/>
                    <a:gd fmla="*/ 46 w 51" name="T2"/>
                    <a:gd fmla="*/ 8 h 43" name="T3"/>
                    <a:gd fmla="*/ 34 w 51" name="T4"/>
                    <a:gd fmla="*/ 1 h 43" name="T5"/>
                    <a:gd fmla="*/ 30 w 51" name="T6"/>
                    <a:gd fmla="*/ 1 h 43" name="T7"/>
                    <a:gd fmla="*/ 22 w 51" name="T8"/>
                    <a:gd fmla="*/ 1 h 43" name="T9"/>
                    <a:gd fmla="*/ 12 w 51" name="T10"/>
                    <a:gd fmla="*/ 2 h 43" name="T11"/>
                    <a:gd fmla="*/ 2 w 51" name="T12"/>
                    <a:gd fmla="*/ 12 h 43" name="T13"/>
                    <a:gd fmla="*/ 2 w 51" name="T14"/>
                    <a:gd fmla="*/ 20 h 43" name="T15"/>
                    <a:gd fmla="*/ 7 w 51" name="T16"/>
                    <a:gd fmla="*/ 28 h 43" name="T17"/>
                    <a:gd fmla="*/ 17 w 51" name="T18"/>
                    <a:gd fmla="*/ 36 h 43" name="T19"/>
                    <a:gd fmla="*/ 22 w 51" name="T20"/>
                    <a:gd fmla="*/ 36 h 43" name="T21"/>
                    <a:gd fmla="*/ 28 w 51" name="T22"/>
                    <a:gd fmla="*/ 43 h 43" name="T23"/>
                    <a:gd fmla="*/ 36 w 51" name="T24"/>
                    <a:gd fmla="*/ 40 h 43" name="T25"/>
                    <a:gd fmla="*/ 49 w 51" name="T26"/>
                    <a:gd fmla="*/ 29 h 43" name="T27"/>
                    <a:gd fmla="*/ 22 w 51" name="T28"/>
                    <a:gd fmla="*/ 31 h 43" name="T29"/>
                    <a:gd fmla="*/ 29 w 51" name="T30"/>
                    <a:gd fmla="*/ 28 h 43" name="T31"/>
                    <a:gd fmla="*/ 24 w 51" name="T32"/>
                    <a:gd fmla="*/ 33 h 43" name="T33"/>
                    <a:gd fmla="*/ 46 w 51" name="T34"/>
                    <a:gd fmla="*/ 27 h 43" name="T35"/>
                    <a:gd fmla="*/ 35 w 51" name="T36"/>
                    <a:gd fmla="*/ 30 h 43" name="T37"/>
                    <a:gd fmla="*/ 34 w 51" name="T38"/>
                    <a:gd fmla="*/ 28 h 43" name="T39"/>
                    <a:gd fmla="*/ 35 w 51" name="T40"/>
                    <a:gd fmla="*/ 23 h 43" name="T41"/>
                    <a:gd fmla="*/ 32 w 51" name="T42"/>
                    <a:gd fmla="*/ 18 h 43" name="T43"/>
                    <a:gd fmla="*/ 29 w 51" name="T44"/>
                    <a:gd fmla="*/ 19 h 43" name="T45"/>
                    <a:gd fmla="*/ 26 w 51" name="T46"/>
                    <a:gd fmla="*/ 26 h 43" name="T47"/>
                    <a:gd fmla="*/ 19 w 51" name="T48"/>
                    <a:gd fmla="*/ 31 h 43" name="T49"/>
                    <a:gd fmla="*/ 16 w 51" name="T50"/>
                    <a:gd fmla="*/ 31 h 43" name="T51"/>
                    <a:gd fmla="*/ 14 w 51" name="T52"/>
                    <a:gd fmla="*/ 28 h 43" name="T53"/>
                    <a:gd fmla="*/ 14 w 51" name="T54"/>
                    <a:gd fmla="*/ 24 h 43" name="T55"/>
                    <a:gd fmla="*/ 13 w 51" name="T56"/>
                    <a:gd fmla="*/ 20 h 43" name="T57"/>
                    <a:gd fmla="*/ 10 w 51" name="T58"/>
                    <a:gd fmla="*/ 23 h 43" name="T59"/>
                    <a:gd fmla="*/ 7 w 51" name="T60"/>
                    <a:gd fmla="*/ 23 h 43" name="T61"/>
                    <a:gd fmla="*/ 4 w 51" name="T62"/>
                    <a:gd fmla="*/ 15 h 43" name="T63"/>
                    <a:gd fmla="*/ 13 w 51" name="T64"/>
                    <a:gd fmla="*/ 11 h 43" name="T65"/>
                    <a:gd fmla="*/ 6 w 51" name="T66"/>
                    <a:gd fmla="*/ 11 h 43" name="T67"/>
                    <a:gd fmla="*/ 12 w 51" name="T68"/>
                    <a:gd fmla="*/ 6 h 43" name="T69"/>
                    <a:gd fmla="*/ 20 w 51" name="T70"/>
                    <a:gd fmla="*/ 4 h 43" name="T71"/>
                    <a:gd fmla="*/ 22 w 51" name="T72"/>
                    <a:gd fmla="*/ 5 h 43" name="T73"/>
                    <a:gd fmla="*/ 23 w 51" name="T74"/>
                    <a:gd fmla="*/ 9 h 43" name="T75"/>
                    <a:gd fmla="*/ 15 w 51" name="T76"/>
                    <a:gd fmla="*/ 15 h 43" name="T77"/>
                    <a:gd fmla="*/ 20 w 51" name="T78"/>
                    <a:gd fmla="*/ 14 h 43" name="T79"/>
                    <a:gd fmla="*/ 22 w 51" name="T80"/>
                    <a:gd fmla="*/ 18 h 43" name="T81"/>
                    <a:gd fmla="*/ 23 w 51" name="T82"/>
                    <a:gd fmla="*/ 15 h 43" name="T83"/>
                    <a:gd fmla="*/ 23 w 51" name="T84"/>
                    <a:gd fmla="*/ 12 h 43" name="T85"/>
                    <a:gd fmla="*/ 26 w 51" name="T86"/>
                    <a:gd fmla="*/ 10 h 43" name="T87"/>
                    <a:gd fmla="*/ 25 w 51" name="T88"/>
                    <a:gd fmla="*/ 4 h 43" name="T89"/>
                    <a:gd fmla="*/ 29 w 51" name="T90"/>
                    <a:gd fmla="*/ 5 h 43" name="T91"/>
                    <a:gd fmla="*/ 37 w 51" name="T92"/>
                    <a:gd fmla="*/ 6 h 43" name="T93"/>
                    <a:gd fmla="*/ 43 w 51" name="T94"/>
                    <a:gd fmla="*/ 10 h 43" name="T95"/>
                    <a:gd fmla="*/ 44 w 51" name="T96"/>
                    <a:gd fmla="*/ 12 h 43" name="T97"/>
                    <a:gd fmla="*/ 42 w 51" name="T98"/>
                    <a:gd fmla="*/ 11 h 43" name="T99"/>
                    <a:gd fmla="*/ 46 w 51" name="T100"/>
                    <a:gd fmla="*/ 19 h 43" name="T101"/>
                    <a:gd fmla="*/ 42 w 51" name="T102"/>
                    <a:gd fmla="*/ 19 h 43" name="T103"/>
                    <a:gd fmla="*/ 38 w 51" name="T104"/>
                    <a:gd fmla="*/ 10 h 43" name="T105"/>
                    <a:gd fmla="*/ 41 w 51" name="T106"/>
                    <a:gd fmla="*/ 22 h 43" name="T107"/>
                    <a:gd fmla="*/ 46 w 51" name="T108"/>
                    <a:gd fmla="*/ 26 h 43" name="T10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b="b" l="0" r="r" t="0"/>
                  <a:pathLst>
                    <a:path h="43" w="51">
                      <a:moveTo>
                        <a:pt x="50" y="22"/>
                      </a:moveTo>
                      <a:cubicBezTo>
                        <a:pt x="50" y="21"/>
                        <a:pt x="50" y="21"/>
                        <a:pt x="50" y="19"/>
                      </a:cubicBezTo>
                      <a:cubicBezTo>
                        <a:pt x="50" y="17"/>
                        <a:pt x="50" y="14"/>
                        <a:pt x="48" y="12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1"/>
                        <a:pt x="48" y="10"/>
                        <a:pt x="47" y="9"/>
                      </a:cubicBezTo>
                      <a:cubicBezTo>
                        <a:pt x="47" y="8"/>
                        <a:pt x="46" y="8"/>
                        <a:pt x="46" y="8"/>
                      </a:cubicBezTo>
                      <a:cubicBezTo>
                        <a:pt x="45" y="7"/>
                        <a:pt x="44" y="6"/>
                        <a:pt x="43" y="5"/>
                      </a:cubicBezTo>
                      <a:cubicBezTo>
                        <a:pt x="41" y="2"/>
                        <a:pt x="38" y="2"/>
                        <a:pt x="37" y="2"/>
                      </a:cubicBezTo>
                      <a:cubicBezTo>
                        <a:pt x="37" y="2"/>
                        <a:pt x="36" y="2"/>
                        <a:pt x="34" y="1"/>
                      </a:cubicBezTo>
                      <a:cubicBezTo>
                        <a:pt x="33" y="1"/>
                        <a:pt x="32" y="1"/>
                        <a:pt x="32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8" y="0"/>
                        <a:pt x="27" y="0"/>
                        <a:pt x="25" y="0"/>
                      </a:cubicBezTo>
                      <a:cubicBezTo>
                        <a:pt x="24" y="0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2" y="1"/>
                      </a:cubicBezTo>
                      <a:cubicBezTo>
                        <a:pt x="22" y="0"/>
                        <a:pt x="21" y="0"/>
                        <a:pt x="20" y="0"/>
                      </a:cubicBezTo>
                      <a:cubicBezTo>
                        <a:pt x="17" y="0"/>
                        <a:pt x="15" y="1"/>
                        <a:pt x="13" y="2"/>
                      </a:cubicBezTo>
                      <a:cubicBezTo>
                        <a:pt x="13" y="2"/>
                        <a:pt x="13" y="2"/>
                        <a:pt x="12" y="2"/>
                      </a:cubicBezTo>
                      <a:cubicBezTo>
                        <a:pt x="9" y="2"/>
                        <a:pt x="7" y="5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3" y="9"/>
                        <a:pt x="1" y="10"/>
                        <a:pt x="2" y="12"/>
                      </a:cubicBezTo>
                      <a:cubicBezTo>
                        <a:pt x="1" y="12"/>
                        <a:pt x="1" y="13"/>
                        <a:pt x="1" y="14"/>
                      </a:cubicBezTo>
                      <a:cubicBezTo>
                        <a:pt x="0" y="16"/>
                        <a:pt x="1" y="18"/>
                        <a:pt x="1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1"/>
                        <a:pt x="2" y="21"/>
                        <a:pt x="2" y="23"/>
                      </a:cubicBezTo>
                      <a:cubicBezTo>
                        <a:pt x="2" y="23"/>
                        <a:pt x="3" y="25"/>
                        <a:pt x="4" y="26"/>
                      </a:cubicBezTo>
                      <a:cubicBezTo>
                        <a:pt x="4" y="26"/>
                        <a:pt x="5" y="27"/>
                        <a:pt x="7" y="28"/>
                      </a:cubicBezTo>
                      <a:cubicBezTo>
                        <a:pt x="8" y="28"/>
                        <a:pt x="10" y="29"/>
                        <a:pt x="10" y="30"/>
                      </a:cubicBezTo>
                      <a:cubicBezTo>
                        <a:pt x="11" y="31"/>
                        <a:pt x="12" y="33"/>
                        <a:pt x="14" y="35"/>
                      </a:cubicBezTo>
                      <a:cubicBezTo>
                        <a:pt x="16" y="35"/>
                        <a:pt x="16" y="36"/>
                        <a:pt x="17" y="36"/>
                      </a:cubicBezTo>
                      <a:cubicBezTo>
                        <a:pt x="18" y="36"/>
                        <a:pt x="18" y="35"/>
                        <a:pt x="18" y="35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20" y="35"/>
                        <a:pt x="21" y="36"/>
                        <a:pt x="22" y="36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24" y="41"/>
                        <a:pt x="24" y="42"/>
                        <a:pt x="25" y="42"/>
                      </a:cubicBezTo>
                      <a:cubicBezTo>
                        <a:pt x="25" y="42"/>
                        <a:pt x="27" y="43"/>
                        <a:pt x="28" y="43"/>
                      </a:cubicBezTo>
                      <a:cubicBezTo>
                        <a:pt x="29" y="43"/>
                        <a:pt x="34" y="43"/>
                        <a:pt x="34" y="41"/>
                      </a:cubicBezTo>
                      <a:cubicBezTo>
                        <a:pt x="34" y="40"/>
                        <a:pt x="34" y="40"/>
                        <a:pt x="34" y="40"/>
                      </a:cubicBezTo>
                      <a:cubicBezTo>
                        <a:pt x="35" y="40"/>
                        <a:pt x="35" y="40"/>
                        <a:pt x="36" y="40"/>
                      </a:cubicBezTo>
                      <a:cubicBezTo>
                        <a:pt x="38" y="40"/>
                        <a:pt x="39" y="40"/>
                        <a:pt x="40" y="39"/>
                      </a:cubicBezTo>
                      <a:cubicBezTo>
                        <a:pt x="43" y="39"/>
                        <a:pt x="44" y="34"/>
                        <a:pt x="44" y="32"/>
                      </a:cubicBezTo>
                      <a:cubicBezTo>
                        <a:pt x="46" y="31"/>
                        <a:pt x="47" y="31"/>
                        <a:pt x="49" y="29"/>
                      </a:cubicBezTo>
                      <a:cubicBezTo>
                        <a:pt x="50" y="28"/>
                        <a:pt x="50" y="26"/>
                        <a:pt x="50" y="25"/>
                      </a:cubicBezTo>
                      <a:cubicBezTo>
                        <a:pt x="50" y="24"/>
                        <a:pt x="51" y="23"/>
                        <a:pt x="50" y="22"/>
                      </a:cubicBezTo>
                      <a:close/>
                      <a:moveTo>
                        <a:pt x="22" y="31"/>
                      </a:moveTo>
                      <a:cubicBezTo>
                        <a:pt x="23" y="30"/>
                        <a:pt x="25" y="29"/>
                        <a:pt x="27" y="28"/>
                      </a:cubicBezTo>
                      <a:cubicBezTo>
                        <a:pt x="27" y="28"/>
                        <a:pt x="28" y="28"/>
                        <a:pt x="29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29" y="29"/>
                        <a:pt x="29" y="31"/>
                        <a:pt x="29" y="32"/>
                      </a:cubicBezTo>
                      <a:cubicBezTo>
                        <a:pt x="29" y="32"/>
                        <a:pt x="29" y="32"/>
                        <a:pt x="29" y="32"/>
                      </a:cubicBezTo>
                      <a:cubicBezTo>
                        <a:pt x="27" y="32"/>
                        <a:pt x="25" y="33"/>
                        <a:pt x="24" y="33"/>
                      </a:cubicBezTo>
                      <a:cubicBezTo>
                        <a:pt x="23" y="32"/>
                        <a:pt x="23" y="32"/>
                        <a:pt x="22" y="32"/>
                      </a:cubicBezTo>
                      <a:cubicBezTo>
                        <a:pt x="22" y="32"/>
                        <a:pt x="22" y="31"/>
                        <a:pt x="22" y="31"/>
                      </a:cubicBezTo>
                      <a:close/>
                      <a:moveTo>
                        <a:pt x="46" y="27"/>
                      </a:moveTo>
                      <a:cubicBezTo>
                        <a:pt x="45" y="27"/>
                        <a:pt x="44" y="28"/>
                        <a:pt x="44" y="28"/>
                      </a:cubicBezTo>
                      <a:cubicBezTo>
                        <a:pt x="44" y="28"/>
                        <a:pt x="44" y="28"/>
                        <a:pt x="43" y="28"/>
                      </a:cubicBezTo>
                      <a:cubicBezTo>
                        <a:pt x="41" y="27"/>
                        <a:pt x="37" y="29"/>
                        <a:pt x="35" y="30"/>
                      </a:cubicBezTo>
                      <a:cubicBezTo>
                        <a:pt x="33" y="30"/>
                        <a:pt x="32" y="31"/>
                        <a:pt x="31" y="31"/>
                      </a:cubicBezTo>
                      <a:cubicBezTo>
                        <a:pt x="31" y="30"/>
                        <a:pt x="32" y="29"/>
                        <a:pt x="32" y="29"/>
                      </a:cubicBezTo>
                      <a:cubicBezTo>
                        <a:pt x="33" y="28"/>
                        <a:pt x="34" y="28"/>
                        <a:pt x="34" y="28"/>
                      </a:cubicBezTo>
                      <a:cubicBezTo>
                        <a:pt x="35" y="28"/>
                        <a:pt x="37" y="28"/>
                        <a:pt x="38" y="27"/>
                      </a:cubicBezTo>
                      <a:cubicBezTo>
                        <a:pt x="38" y="26"/>
                        <a:pt x="38" y="25"/>
                        <a:pt x="38" y="25"/>
                      </a:cubicBezTo>
                      <a:cubicBezTo>
                        <a:pt x="38" y="23"/>
                        <a:pt x="36" y="23"/>
                        <a:pt x="35" y="23"/>
                      </a:cubicBezTo>
                      <a:cubicBezTo>
                        <a:pt x="34" y="23"/>
                        <a:pt x="34" y="23"/>
                        <a:pt x="33" y="23"/>
                      </a:cubicBezTo>
                      <a:cubicBezTo>
                        <a:pt x="32" y="22"/>
                        <a:pt x="32" y="21"/>
                        <a:pt x="32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2" y="17"/>
                        <a:pt x="32" y="16"/>
                        <a:pt x="31" y="16"/>
                      </a:cubicBezTo>
                      <a:cubicBezTo>
                        <a:pt x="30" y="16"/>
                        <a:pt x="30" y="17"/>
                        <a:pt x="29" y="17"/>
                      </a:cubicBezTo>
                      <a:cubicBezTo>
                        <a:pt x="29" y="18"/>
                        <a:pt x="29" y="18"/>
                        <a:pt x="29" y="19"/>
                      </a:cubicBezTo>
                      <a:cubicBezTo>
                        <a:pt x="29" y="21"/>
                        <a:pt x="29" y="24"/>
                        <a:pt x="32" y="25"/>
                      </a:cubicBezTo>
                      <a:cubicBezTo>
                        <a:pt x="32" y="26"/>
                        <a:pt x="30" y="26"/>
                        <a:pt x="29" y="26"/>
                      </a:cubicBezTo>
                      <a:cubicBezTo>
                        <a:pt x="28" y="26"/>
                        <a:pt x="27" y="26"/>
                        <a:pt x="26" y="26"/>
                      </a:cubicBezTo>
                      <a:cubicBezTo>
                        <a:pt x="26" y="26"/>
                        <a:pt x="22" y="27"/>
                        <a:pt x="20" y="30"/>
                      </a:cubicBezTo>
                      <a:cubicBezTo>
                        <a:pt x="20" y="30"/>
                        <a:pt x="20" y="31"/>
                        <a:pt x="20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8" y="31"/>
                        <a:pt x="18" y="31"/>
                        <a:pt x="17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7" y="32"/>
                        <a:pt x="17" y="32"/>
                        <a:pt x="16" y="31"/>
                      </a:cubicBezTo>
                      <a:cubicBezTo>
                        <a:pt x="15" y="30"/>
                        <a:pt x="14" y="29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5" y="26"/>
                        <a:pt x="15" y="26"/>
                      </a:cubicBezTo>
                      <a:cubicBezTo>
                        <a:pt x="16" y="26"/>
                        <a:pt x="16" y="25"/>
                        <a:pt x="16" y="25"/>
                      </a:cubicBezTo>
                      <a:cubicBezTo>
                        <a:pt x="16" y="24"/>
                        <a:pt x="15" y="23"/>
                        <a:pt x="14" y="24"/>
                      </a:cubicBezTo>
                      <a:cubicBezTo>
                        <a:pt x="14" y="24"/>
                        <a:pt x="13" y="24"/>
                        <a:pt x="13" y="25"/>
                      </a:cubicBezTo>
                      <a:cubicBezTo>
                        <a:pt x="13" y="24"/>
                        <a:pt x="13" y="24"/>
                        <a:pt x="13" y="23"/>
                      </a:cubicBezTo>
                      <a:cubicBezTo>
                        <a:pt x="13" y="22"/>
                        <a:pt x="13" y="21"/>
                        <a:pt x="13" y="20"/>
                      </a:cubicBezTo>
                      <a:cubicBezTo>
                        <a:pt x="13" y="19"/>
                        <a:pt x="12" y="18"/>
                        <a:pt x="12" y="18"/>
                      </a:cubicBezTo>
                      <a:cubicBezTo>
                        <a:pt x="11" y="19"/>
                        <a:pt x="10" y="19"/>
                        <a:pt x="10" y="20"/>
                      </a:cubicBezTo>
                      <a:cubicBezTo>
                        <a:pt x="11" y="21"/>
                        <a:pt x="10" y="22"/>
                        <a:pt x="10" y="23"/>
                      </a:cubicBezTo>
                      <a:cubicBezTo>
                        <a:pt x="10" y="24"/>
                        <a:pt x="10" y="25"/>
                        <a:pt x="10" y="25"/>
                      </a:cubicBezTo>
                      <a:cubicBezTo>
                        <a:pt x="10" y="25"/>
                        <a:pt x="9" y="25"/>
                        <a:pt x="9" y="24"/>
                      </a:cubicBezTo>
                      <a:cubicBezTo>
                        <a:pt x="8" y="24"/>
                        <a:pt x="7" y="23"/>
                        <a:pt x="7" y="23"/>
                      </a:cubicBezTo>
                      <a:cubicBezTo>
                        <a:pt x="6" y="22"/>
                        <a:pt x="6" y="21"/>
                        <a:pt x="6" y="21"/>
                      </a:cubicBezTo>
                      <a:cubicBezTo>
                        <a:pt x="6" y="20"/>
                        <a:pt x="5" y="19"/>
                        <a:pt x="5" y="18"/>
                      </a:cubicBezTo>
                      <a:cubicBezTo>
                        <a:pt x="5" y="17"/>
                        <a:pt x="4" y="16"/>
                        <a:pt x="4" y="15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3"/>
                        <a:pt x="6" y="13"/>
                        <a:pt x="6" y="13"/>
                      </a:cubicBezTo>
                      <a:cubicBezTo>
                        <a:pt x="8" y="13"/>
                        <a:pt x="11" y="13"/>
                        <a:pt x="13" y="11"/>
                      </a:cubicBezTo>
                      <a:cubicBezTo>
                        <a:pt x="13" y="10"/>
                        <a:pt x="13" y="9"/>
                        <a:pt x="13" y="9"/>
                      </a:cubicBezTo>
                      <a:cubicBezTo>
                        <a:pt x="12" y="8"/>
                        <a:pt x="11" y="8"/>
                        <a:pt x="11" y="9"/>
                      </a:cubicBezTo>
                      <a:cubicBezTo>
                        <a:pt x="9" y="10"/>
                        <a:pt x="8" y="11"/>
                        <a:pt x="6" y="11"/>
                      </a:cubicBezTo>
                      <a:cubicBezTo>
                        <a:pt x="6" y="11"/>
                        <a:pt x="6" y="11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9" y="8"/>
                        <a:pt x="11" y="6"/>
                        <a:pt x="12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4" y="6"/>
                        <a:pt x="15" y="6"/>
                      </a:cubicBezTo>
                      <a:cubicBezTo>
                        <a:pt x="15" y="5"/>
                        <a:pt x="18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1" y="5"/>
                        <a:pt x="22" y="5"/>
                      </a:cubicBezTo>
                      <a:cubicBezTo>
                        <a:pt x="22" y="5"/>
                        <a:pt x="23" y="6"/>
                        <a:pt x="24" y="7"/>
                      </a:cubicBezTo>
                      <a:cubicBezTo>
                        <a:pt x="24" y="8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3" y="9"/>
                      </a:cubicBezTo>
                      <a:cubicBezTo>
                        <a:pt x="23" y="9"/>
                        <a:pt x="22" y="9"/>
                        <a:pt x="21" y="10"/>
                      </a:cubicBezTo>
                      <a:cubicBezTo>
                        <a:pt x="19" y="11"/>
                        <a:pt x="17" y="13"/>
                        <a:pt x="15" y="14"/>
                      </a:cubicBezTo>
                      <a:cubicBezTo>
                        <a:pt x="15" y="14"/>
                        <a:pt x="14" y="15"/>
                        <a:pt x="15" y="15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6" y="16"/>
                        <a:pt x="16" y="16"/>
                        <a:pt x="17" y="16"/>
                      </a:cubicBezTo>
                      <a:cubicBezTo>
                        <a:pt x="18" y="15"/>
                        <a:pt x="19" y="15"/>
                        <a:pt x="20" y="14"/>
                      </a:cubicBezTo>
                      <a:cubicBezTo>
                        <a:pt x="20" y="14"/>
                        <a:pt x="20" y="15"/>
                        <a:pt x="21" y="15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7"/>
                        <a:pt x="21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3" y="18"/>
                        <a:pt x="23" y="17"/>
                        <a:pt x="23" y="16"/>
                      </a:cubicBezTo>
                      <a:cubicBezTo>
                        <a:pt x="23" y="16"/>
                        <a:pt x="23" y="15"/>
                        <a:pt x="23" y="15"/>
                      </a:cubicBezTo>
                      <a:cubicBezTo>
                        <a:pt x="23" y="14"/>
                        <a:pt x="23" y="13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4" y="12"/>
                        <a:pt x="24" y="12"/>
                      </a:cubicBezTo>
                      <a:cubicBezTo>
                        <a:pt x="25" y="12"/>
                        <a:pt x="26" y="11"/>
                        <a:pt x="26" y="10"/>
                      </a:cubicBezTo>
                      <a:cubicBezTo>
                        <a:pt x="27" y="9"/>
                        <a:pt x="27" y="7"/>
                        <a:pt x="26" y="6"/>
                      </a:cubicBezTo>
                      <a:cubicBezTo>
                        <a:pt x="26" y="6"/>
                        <a:pt x="26" y="5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6" y="4"/>
                        <a:pt x="27" y="4"/>
                        <a:pt x="28" y="4"/>
                      </a:cubicBezTo>
                      <a:cubicBezTo>
                        <a:pt x="28" y="5"/>
                        <a:pt x="29" y="5"/>
                        <a:pt x="29" y="5"/>
                      </a:cubicBezTo>
                      <a:cubicBezTo>
                        <a:pt x="30" y="5"/>
                        <a:pt x="30" y="5"/>
                        <a:pt x="31" y="5"/>
                      </a:cubicBezTo>
                      <a:cubicBezTo>
                        <a:pt x="31" y="5"/>
                        <a:pt x="32" y="5"/>
                        <a:pt x="32" y="5"/>
                      </a:cubicBezTo>
                      <a:cubicBezTo>
                        <a:pt x="35" y="6"/>
                        <a:pt x="37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9" y="6"/>
                        <a:pt x="40" y="7"/>
                      </a:cubicBezTo>
                      <a:cubicBezTo>
                        <a:pt x="42" y="9"/>
                        <a:pt x="42" y="9"/>
                        <a:pt x="43" y="10"/>
                      </a:cubicBezTo>
                      <a:cubicBezTo>
                        <a:pt x="43" y="11"/>
                        <a:pt x="44" y="11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3"/>
                        <a:pt x="44" y="13"/>
                      </a:cubicBezTo>
                      <a:cubicBezTo>
                        <a:pt x="44" y="13"/>
                        <a:pt x="43" y="12"/>
                        <a:pt x="43" y="12"/>
                      </a:cubicBezTo>
                      <a:cubicBezTo>
                        <a:pt x="43" y="11"/>
                        <a:pt x="43" y="11"/>
                        <a:pt x="42" y="11"/>
                      </a:cubicBezTo>
                      <a:cubicBezTo>
                        <a:pt x="41" y="11"/>
                        <a:pt x="41" y="12"/>
                        <a:pt x="41" y="12"/>
                      </a:cubicBezTo>
                      <a:cubicBezTo>
                        <a:pt x="41" y="15"/>
                        <a:pt x="44" y="16"/>
                        <a:pt x="46" y="16"/>
                      </a:cubicBezTo>
                      <a:cubicBezTo>
                        <a:pt x="46" y="17"/>
                        <a:pt x="46" y="18"/>
                        <a:pt x="46" y="19"/>
                      </a:cubicBezTo>
                      <a:cubicBezTo>
                        <a:pt x="46" y="21"/>
                        <a:pt x="46" y="21"/>
                        <a:pt x="46" y="22"/>
                      </a:cubicBezTo>
                      <a:cubicBezTo>
                        <a:pt x="46" y="21"/>
                        <a:pt x="45" y="21"/>
                        <a:pt x="44" y="20"/>
                      </a:cubicBezTo>
                      <a:cubicBezTo>
                        <a:pt x="44" y="20"/>
                        <a:pt x="43" y="20"/>
                        <a:pt x="42" y="19"/>
                      </a:cubicBezTo>
                      <a:cubicBezTo>
                        <a:pt x="42" y="19"/>
                        <a:pt x="41" y="19"/>
                        <a:pt x="41" y="18"/>
                      </a:cubicBezTo>
                      <a:cubicBezTo>
                        <a:pt x="39" y="17"/>
                        <a:pt x="38" y="14"/>
                        <a:pt x="38" y="12"/>
                      </a:cubicBezTo>
                      <a:cubicBezTo>
                        <a:pt x="39" y="12"/>
                        <a:pt x="38" y="11"/>
                        <a:pt x="38" y="10"/>
                      </a:cubicBezTo>
                      <a:cubicBezTo>
                        <a:pt x="37" y="10"/>
                        <a:pt x="36" y="11"/>
                        <a:pt x="36" y="11"/>
                      </a:cubicBezTo>
                      <a:cubicBezTo>
                        <a:pt x="35" y="14"/>
                        <a:pt x="37" y="18"/>
                        <a:pt x="39" y="20"/>
                      </a:cubicBezTo>
                      <a:cubicBezTo>
                        <a:pt x="40" y="21"/>
                        <a:pt x="41" y="21"/>
                        <a:pt x="41" y="22"/>
                      </a:cubicBezTo>
                      <a:cubicBezTo>
                        <a:pt x="42" y="22"/>
                        <a:pt x="42" y="22"/>
                        <a:pt x="43" y="22"/>
                      </a:cubicBezTo>
                      <a:cubicBezTo>
                        <a:pt x="43" y="23"/>
                        <a:pt x="44" y="24"/>
                        <a:pt x="45" y="24"/>
                      </a:cubicBezTo>
                      <a:cubicBezTo>
                        <a:pt x="45" y="25"/>
                        <a:pt x="46" y="25"/>
                        <a:pt x="46" y="26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46" y="26"/>
                        <a:pt x="46" y="27"/>
                        <a:pt x="46" y="27"/>
                      </a:cubicBezTo>
                      <a:close/>
                    </a:path>
                  </a:pathLst>
                </a:custGeom>
                <a:solidFill>
                  <a:srgbClr val="009BD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74" name="TextBox 368"/>
            <p:cNvSpPr txBox="1">
              <a:spLocks noChangeArrowheads="1"/>
            </p:cNvSpPr>
            <p:nvPr/>
          </p:nvSpPr>
          <p:spPr bwMode="auto">
            <a:xfrm>
              <a:off x="3848945" y="1196356"/>
              <a:ext cx="2041543" cy="30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75" name="TextBox 47"/>
            <p:cNvSpPr txBox="1">
              <a:spLocks noChangeArrowheads="1"/>
            </p:cNvSpPr>
            <p:nvPr/>
          </p:nvSpPr>
          <p:spPr bwMode="auto">
            <a:xfrm>
              <a:off x="3848944" y="1496660"/>
              <a:ext cx="4673458" cy="39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just"/>
              <a:r>
                <a:rPr altLang="zh-CN" lang="zh-CN" sz="10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上海锐普广告有限公司是中国第一家精品PPT设计机构。拥有国内顶尖的PPT制作技术、顶级的PPT设计团队，坚持精益求精、拒绝平庸的做事精神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757736" y="2375570"/>
            <a:ext cx="5619750" cy="919162"/>
            <a:chOff x="2902244" y="2462685"/>
            <a:chExt cx="5620158" cy="919291"/>
          </a:xfrm>
        </p:grpSpPr>
        <p:grpSp>
          <p:nvGrpSpPr>
            <p:cNvPr id="81" name="组合 6276"/>
            <p:cNvGrpSpPr/>
            <p:nvPr/>
          </p:nvGrpSpPr>
          <p:grpSpPr>
            <a:xfrm>
              <a:off x="2902244" y="2462685"/>
              <a:ext cx="919291" cy="919291"/>
              <a:chOff x="2838310" y="2277105"/>
              <a:chExt cx="1129700" cy="1129700"/>
            </a:xfrm>
          </p:grpSpPr>
          <p:sp>
            <p:nvSpPr>
              <p:cNvPr id="84" name="圆角矩形 83"/>
              <p:cNvSpPr/>
              <p:nvPr/>
            </p:nvSpPr>
            <p:spPr>
              <a:xfrm>
                <a:off x="2838310" y="2277105"/>
                <a:ext cx="1129700" cy="1129700"/>
              </a:xfrm>
              <a:prstGeom prst="roundRect">
                <a:avLst>
                  <a:gd fmla="val 5774" name="adj"/>
                </a:avLst>
              </a:prstGeom>
              <a:gradFill flip="none" rotWithShape="1">
                <a:gsLst>
                  <a:gs pos="100000">
                    <a:srgbClr val="CFCFCF"/>
                  </a:gs>
                  <a:gs pos="5417">
                    <a:schemeClr val="bg1">
                      <a:lumMod val="95000"/>
                    </a:schemeClr>
                  </a:gs>
                  <a:gs pos="62000">
                    <a:srgbClr val="E4E4E4"/>
                  </a:gs>
                </a:gsLst>
                <a:lin ang="5400000" scaled="1"/>
              </a:gradFill>
              <a:ln>
                <a:noFill/>
              </a:ln>
              <a:effectLst>
                <a:outerShdw algn="ctr" blurRad="50800" rotWithShape="0" sx="99000" sy="9900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dir="t" rig="threePt"/>
              </a:scene3d>
              <a:sp3d extrusionH="76200">
                <a:extrusionClr>
                  <a:schemeClr val="bg1">
                    <a:lumMod val="9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组合 6274"/>
              <p:cNvGrpSpPr/>
              <p:nvPr/>
            </p:nvGrpSpPr>
            <p:grpSpPr>
              <a:xfrm>
                <a:off x="2993429" y="2432225"/>
                <a:ext cx="819461" cy="819460"/>
                <a:chOff x="4838988" y="2441128"/>
                <a:chExt cx="1171863" cy="1171862"/>
              </a:xfrm>
            </p:grpSpPr>
            <p:sp>
              <p:nvSpPr>
                <p:cNvPr id="86" name="Freeform 156"/>
                <p:cNvSpPr>
                  <a:spLocks noEditPoints="1"/>
                </p:cNvSpPr>
                <p:nvPr/>
              </p:nvSpPr>
              <p:spPr bwMode="auto">
                <a:xfrm>
                  <a:off x="4838988" y="2441128"/>
                  <a:ext cx="1171863" cy="1171862"/>
                </a:xfrm>
                <a:custGeom>
                  <a:gdLst>
                    <a:gd fmla="*/ 600955 w 39" name="T0"/>
                    <a:gd fmla="*/ 0 h 39" name="T1"/>
                    <a:gd fmla="*/ 0 w 39" name="T2"/>
                    <a:gd fmla="*/ 570907 h 39" name="T3"/>
                    <a:gd fmla="*/ 600955 w 39" name="T4"/>
                    <a:gd fmla="*/ 1171862 h 39" name="T5"/>
                    <a:gd fmla="*/ 1171863 w 39" name="T6"/>
                    <a:gd fmla="*/ 570907 h 39" name="T7"/>
                    <a:gd fmla="*/ 600955 w 39" name="T8"/>
                    <a:gd fmla="*/ 0 h 39" name="T9"/>
                    <a:gd fmla="*/ 600955 w 39" name="T10"/>
                    <a:gd fmla="*/ 1021623 h 39" name="T11"/>
                    <a:gd fmla="*/ 150239 w 39" name="T12"/>
                    <a:gd fmla="*/ 570907 h 39" name="T13"/>
                    <a:gd fmla="*/ 600955 w 39" name="T14"/>
                    <a:gd fmla="*/ 150239 h 39" name="T15"/>
                    <a:gd fmla="*/ 1021624 w 39" name="T16"/>
                    <a:gd fmla="*/ 570907 h 39" name="T17"/>
                    <a:gd fmla="*/ 600955 w 39" name="T18"/>
                    <a:gd fmla="*/ 1021623 h 39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b" l="0" r="r" t="0"/>
                  <a:pathLst>
                    <a:path h="39" w="39">
                      <a:moveTo>
                        <a:pt x="20" y="0"/>
                      </a:move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0"/>
                        <a:pt x="9" y="39"/>
                        <a:pt x="20" y="39"/>
                      </a:cubicBezTo>
                      <a:cubicBezTo>
                        <a:pt x="30" y="39"/>
                        <a:pt x="39" y="30"/>
                        <a:pt x="39" y="19"/>
                      </a:cubicBezTo>
                      <a:cubicBezTo>
                        <a:pt x="39" y="9"/>
                        <a:pt x="30" y="0"/>
                        <a:pt x="20" y="0"/>
                      </a:cubicBezTo>
                      <a:close/>
                      <a:moveTo>
                        <a:pt x="20" y="34"/>
                      </a:moveTo>
                      <a:cubicBezTo>
                        <a:pt x="12" y="34"/>
                        <a:pt x="5" y="27"/>
                        <a:pt x="5" y="19"/>
                      </a:cubicBezTo>
                      <a:cubicBezTo>
                        <a:pt x="5" y="11"/>
                        <a:pt x="12" y="5"/>
                        <a:pt x="20" y="5"/>
                      </a:cubicBezTo>
                      <a:cubicBezTo>
                        <a:pt x="27" y="5"/>
                        <a:pt x="34" y="11"/>
                        <a:pt x="34" y="19"/>
                      </a:cubicBezTo>
                      <a:cubicBezTo>
                        <a:pt x="34" y="27"/>
                        <a:pt x="27" y="34"/>
                        <a:pt x="20" y="34"/>
                      </a:cubicBezTo>
                      <a:close/>
                    </a:path>
                  </a:pathLst>
                </a:custGeom>
                <a:solidFill>
                  <a:srgbClr val="009BD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87" name="Oval 157"/>
                <p:cNvSpPr>
                  <a:spLocks noChangeArrowheads="1"/>
                </p:cNvSpPr>
                <p:nvPr/>
              </p:nvSpPr>
              <p:spPr bwMode="auto">
                <a:xfrm>
                  <a:off x="5170167" y="2772305"/>
                  <a:ext cx="509506" cy="509506"/>
                </a:xfrm>
                <a:custGeom>
                  <a:gdLst>
                    <a:gd fmla="*/ 254753 w 509506" name="T0"/>
                    <a:gd fmla="*/ 0 h 509506" name="T1"/>
                    <a:gd fmla="*/ 509506 w 509506" name="T2"/>
                    <a:gd fmla="*/ 254753 h 509506" name="T3"/>
                    <a:gd fmla="*/ 500690 w 509506" name="T4"/>
                    <a:gd fmla="*/ 317823 h 509506" name="T5"/>
                    <a:gd fmla="*/ 390879 w 509506" name="T6"/>
                    <a:gd fmla="*/ 272798 h 509506" name="T7"/>
                    <a:gd fmla="*/ 233088 w 509506" name="T8"/>
                    <a:gd fmla="*/ 430584 h 509506" name="T9"/>
                    <a:gd fmla="*/ 257129 w 509506" name="T10"/>
                    <a:gd fmla="*/ 509267 h 509506" name="T11"/>
                    <a:gd fmla="*/ 254753 w 509506" name="T12"/>
                    <a:gd fmla="*/ 509506 h 509506" name="T13"/>
                    <a:gd fmla="*/ 0 w 509506" name="T14"/>
                    <a:gd fmla="*/ 254753 h 509506" name="T15"/>
                    <a:gd fmla="*/ 254753 w 509506" name="T16"/>
                    <a:gd fmla="*/ 0 h 509506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509506" w="509506">
                      <a:moveTo>
                        <a:pt x="254753" y="0"/>
                      </a:moveTo>
                      <a:cubicBezTo>
                        <a:pt x="395449" y="0"/>
                        <a:pt x="509506" y="114057"/>
                        <a:pt x="509506" y="254753"/>
                      </a:cubicBezTo>
                      <a:cubicBezTo>
                        <a:pt x="509506" y="276604"/>
                        <a:pt x="506755" y="297812"/>
                        <a:pt x="500690" y="317823"/>
                      </a:cubicBezTo>
                      <a:cubicBezTo>
                        <a:pt x="472535" y="289854"/>
                        <a:pt x="433699" y="272798"/>
                        <a:pt x="390879" y="272798"/>
                      </a:cubicBezTo>
                      <a:cubicBezTo>
                        <a:pt x="303733" y="272798"/>
                        <a:pt x="233088" y="343441"/>
                        <a:pt x="233088" y="430584"/>
                      </a:cubicBezTo>
                      <a:cubicBezTo>
                        <a:pt x="233088" y="459791"/>
                        <a:pt x="241024" y="487145"/>
                        <a:pt x="257129" y="509267"/>
                      </a:cubicBezTo>
                      <a:cubicBezTo>
                        <a:pt x="256339" y="509502"/>
                        <a:pt x="255547" y="509506"/>
                        <a:pt x="254753" y="509506"/>
                      </a:cubicBezTo>
                      <a:cubicBezTo>
                        <a:pt x="114057" y="509506"/>
                        <a:pt x="0" y="395449"/>
                        <a:pt x="0" y="254753"/>
                      </a:cubicBezTo>
                      <a:cubicBezTo>
                        <a:pt x="0" y="114057"/>
                        <a:pt x="114057" y="0"/>
                        <a:pt x="254753" y="0"/>
                      </a:cubicBezTo>
                      <a:close/>
                    </a:path>
                  </a:pathLst>
                </a:custGeom>
                <a:solidFill>
                  <a:srgbClr val="009BD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88" name="Oval 157"/>
                <p:cNvSpPr>
                  <a:spLocks noChangeArrowheads="1"/>
                </p:cNvSpPr>
                <p:nvPr/>
              </p:nvSpPr>
              <p:spPr bwMode="auto">
                <a:xfrm>
                  <a:off x="5204532" y="2836247"/>
                  <a:ext cx="180020" cy="1800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fontAlgn="base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fontAlgn="base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fontAlgn="base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fontAlgn="base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endParaRPr altLang="en-US" lang="zh-CN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2" name="TextBox 370"/>
            <p:cNvSpPr txBox="1">
              <a:spLocks noChangeArrowheads="1"/>
            </p:cNvSpPr>
            <p:nvPr/>
          </p:nvSpPr>
          <p:spPr bwMode="auto">
            <a:xfrm>
              <a:off x="3848945" y="2531535"/>
              <a:ext cx="2041543" cy="30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83" name="TextBox 47"/>
            <p:cNvSpPr txBox="1">
              <a:spLocks noChangeArrowheads="1"/>
            </p:cNvSpPr>
            <p:nvPr/>
          </p:nvSpPr>
          <p:spPr bwMode="auto">
            <a:xfrm>
              <a:off x="3848944" y="2831839"/>
              <a:ext cx="4673458" cy="39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just"/>
              <a:r>
                <a:rPr altLang="zh-CN" lang="zh-CN" sz="10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上海锐普广告有限公司是中国第一家精品PPT设计机构。拥有国内顶尖的PPT制作技术、顶级的PPT设计团队，坚持精益求精、拒绝平庸的做事精神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2757736" y="2199357"/>
            <a:ext cx="5584825" cy="1309688"/>
            <a:chOff x="2902244" y="2285650"/>
            <a:chExt cx="5585233" cy="1310457"/>
          </a:xfrm>
        </p:grpSpPr>
        <p:cxnSp>
          <p:nvCxnSpPr>
            <p:cNvPr id="90" name="直接连接符 89"/>
            <p:cNvCxnSpPr/>
            <p:nvPr/>
          </p:nvCxnSpPr>
          <p:spPr>
            <a:xfrm>
              <a:off x="2902244" y="2285650"/>
              <a:ext cx="5585233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2902244" y="3596107"/>
              <a:ext cx="5585233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组合 91"/>
          <p:cNvGrpSpPr/>
          <p:nvPr/>
        </p:nvGrpSpPr>
        <p:grpSpPr>
          <a:xfrm>
            <a:off x="2757736" y="3690020"/>
            <a:ext cx="5619750" cy="919162"/>
            <a:chOff x="2902244" y="3776966"/>
            <a:chExt cx="5620158" cy="919291"/>
          </a:xfrm>
        </p:grpSpPr>
        <p:sp>
          <p:nvSpPr>
            <p:cNvPr id="93" name="TextBox 372"/>
            <p:cNvSpPr txBox="1">
              <a:spLocks noChangeArrowheads="1"/>
            </p:cNvSpPr>
            <p:nvPr/>
          </p:nvSpPr>
          <p:spPr bwMode="auto">
            <a:xfrm>
              <a:off x="3848945" y="3866713"/>
              <a:ext cx="2041543" cy="30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en-US" lang="zh-CN" sz="14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94" name="TextBox 47"/>
            <p:cNvSpPr txBox="1">
              <a:spLocks noChangeArrowheads="1"/>
            </p:cNvSpPr>
            <p:nvPr/>
          </p:nvSpPr>
          <p:spPr bwMode="auto">
            <a:xfrm>
              <a:off x="3848944" y="4167017"/>
              <a:ext cx="4673458" cy="39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just"/>
              <a:r>
                <a:rPr altLang="zh-CN" lang="zh-CN" sz="10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上海锐普广告有限公司是中国第一家精品PPT设计机构。拥有国内顶尖的PPT制作技术、顶级的PPT设计团队，坚持精益求精、拒绝平庸的做事精神</a:t>
              </a:r>
            </a:p>
          </p:txBody>
        </p:sp>
        <p:grpSp>
          <p:nvGrpSpPr>
            <p:cNvPr id="95" name="组合 6285"/>
            <p:cNvGrpSpPr/>
            <p:nvPr/>
          </p:nvGrpSpPr>
          <p:grpSpPr>
            <a:xfrm>
              <a:off x="2902244" y="3776966"/>
              <a:ext cx="919291" cy="919291"/>
              <a:chOff x="2902244" y="3776966"/>
              <a:chExt cx="919291" cy="919291"/>
            </a:xfrm>
          </p:grpSpPr>
          <p:sp>
            <p:nvSpPr>
              <p:cNvPr id="96" name="圆角矩形 95"/>
              <p:cNvSpPr/>
              <p:nvPr/>
            </p:nvSpPr>
            <p:spPr>
              <a:xfrm>
                <a:off x="2902244" y="3776966"/>
                <a:ext cx="919291" cy="919291"/>
              </a:xfrm>
              <a:prstGeom prst="roundRect">
                <a:avLst>
                  <a:gd fmla="val 5774" name="adj"/>
                </a:avLst>
              </a:prstGeom>
              <a:gradFill flip="none" rotWithShape="1">
                <a:gsLst>
                  <a:gs pos="100000">
                    <a:srgbClr val="CFCFCF"/>
                  </a:gs>
                  <a:gs pos="5417">
                    <a:schemeClr val="bg1">
                      <a:lumMod val="95000"/>
                    </a:schemeClr>
                  </a:gs>
                  <a:gs pos="62000">
                    <a:srgbClr val="E4E4E4"/>
                  </a:gs>
                </a:gsLst>
                <a:lin ang="5400000" scaled="1"/>
              </a:gradFill>
              <a:ln>
                <a:noFill/>
              </a:ln>
              <a:effectLst>
                <a:outerShdw algn="ctr" blurRad="50800" rotWithShape="0" sx="99000" sy="9900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dir="t" rig="threePt"/>
              </a:scene3d>
              <a:sp3d extrusionH="76200">
                <a:extrusionClr>
                  <a:schemeClr val="bg1">
                    <a:lumMod val="9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164"/>
              <p:cNvSpPr>
                <a:spLocks noEditPoints="1"/>
              </p:cNvSpPr>
              <p:nvPr/>
            </p:nvSpPr>
            <p:spPr bwMode="auto">
              <a:xfrm>
                <a:off x="2997047" y="3920907"/>
                <a:ext cx="729684" cy="631409"/>
              </a:xfrm>
              <a:custGeom>
                <a:gdLst>
                  <a:gd fmla="*/ 654399 w 126" name="T0"/>
                  <a:gd fmla="*/ 307015 h 109" name="T1"/>
                  <a:gd fmla="*/ 579114 w 126" name="T2"/>
                  <a:gd fmla="*/ 98477 h 109" name="T3"/>
                  <a:gd fmla="*/ 474874 w 126" name="T4"/>
                  <a:gd fmla="*/ 46342 h 109" name="T5"/>
                  <a:gd fmla="*/ 393798 w 126" name="T6"/>
                  <a:gd fmla="*/ 214331 h 109" name="T7"/>
                  <a:gd fmla="*/ 393798 w 126" name="T8"/>
                  <a:gd fmla="*/ 231710 h 109" name="T9"/>
                  <a:gd fmla="*/ 382215 w 126" name="T10"/>
                  <a:gd fmla="*/ 0 h 109" name="T11"/>
                  <a:gd fmla="*/ 347469 w 126" name="T12"/>
                  <a:gd fmla="*/ 0 h 109" name="T13"/>
                  <a:gd fmla="*/ 335886 w 126" name="T14"/>
                  <a:gd fmla="*/ 237502 h 109" name="T15"/>
                  <a:gd fmla="*/ 330095 w 126" name="T16"/>
                  <a:gd fmla="*/ 214331 h 109" name="T17"/>
                  <a:gd fmla="*/ 249019 w 126" name="T18"/>
                  <a:gd fmla="*/ 46342 h 109" name="T19"/>
                  <a:gd fmla="*/ 144779 w 126" name="T20"/>
                  <a:gd fmla="*/ 98477 h 109" name="T21"/>
                  <a:gd fmla="*/ 69494 w 126" name="T22"/>
                  <a:gd fmla="*/ 307015 h 109" name="T23"/>
                  <a:gd fmla="*/ 17373 w 126" name="T24"/>
                  <a:gd fmla="*/ 538725 h 109" name="T25"/>
                  <a:gd fmla="*/ 110032 w 126" name="T26"/>
                  <a:gd fmla="*/ 625616 h 109" name="T27"/>
                  <a:gd fmla="*/ 156361 w 126" name="T28"/>
                  <a:gd fmla="*/ 544518 h 109" name="T29"/>
                  <a:gd fmla="*/ 277975 w 126" name="T30"/>
                  <a:gd fmla="*/ 550311 h 109" name="T31"/>
                  <a:gd fmla="*/ 330095 w 126" name="T32"/>
                  <a:gd fmla="*/ 463419 h 109" name="T33"/>
                  <a:gd fmla="*/ 341677 w 126" name="T34"/>
                  <a:gd fmla="*/ 295430 h 109" name="T35"/>
                  <a:gd fmla="*/ 382215 w 126" name="T36"/>
                  <a:gd fmla="*/ 295430 h 109" name="T37"/>
                  <a:gd fmla="*/ 393798 w 126" name="T38"/>
                  <a:gd fmla="*/ 463419 h 109" name="T39"/>
                  <a:gd fmla="*/ 451709 w 126" name="T40"/>
                  <a:gd fmla="*/ 550311 h 109" name="T41"/>
                  <a:gd fmla="*/ 573323 w 126" name="T42"/>
                  <a:gd fmla="*/ 544518 h 109" name="T43"/>
                  <a:gd fmla="*/ 619652 w 126" name="T44"/>
                  <a:gd fmla="*/ 625616 h 109" name="T45"/>
                  <a:gd fmla="*/ 706519 w 126" name="T46"/>
                  <a:gd fmla="*/ 538725 h 109" name="T47"/>
                  <a:gd fmla="*/ 654399 w 126" name="T48"/>
                  <a:gd fmla="*/ 307015 h 109" name="T49"/>
                  <a:gd fmla="*/ 202690 w 126" name="T50"/>
                  <a:gd fmla="*/ 295430 h 109" name="T51"/>
                  <a:gd fmla="*/ 225855 w 126" name="T52"/>
                  <a:gd fmla="*/ 382321 h 109" name="T53"/>
                  <a:gd fmla="*/ 191108 w 126" name="T54"/>
                  <a:gd fmla="*/ 475005 h 109" name="T55"/>
                  <a:gd fmla="*/ 202690 w 126" name="T56"/>
                  <a:gd fmla="*/ 382321 h 109" name="T57"/>
                  <a:gd fmla="*/ 185317 w 126" name="T58"/>
                  <a:gd fmla="*/ 312808 h 109" name="T59"/>
                  <a:gd fmla="*/ 185317 w 126" name="T60"/>
                  <a:gd fmla="*/ 312808 h 109" name="T61"/>
                  <a:gd fmla="*/ 75285 w 126" name="T62"/>
                  <a:gd fmla="*/ 451834 h 109" name="T63"/>
                  <a:gd fmla="*/ 173734 w 126" name="T64"/>
                  <a:gd fmla="*/ 295430 h 109" name="T65"/>
                  <a:gd fmla="*/ 231646 w 126" name="T66"/>
                  <a:gd fmla="*/ 243295 h 109" name="T67"/>
                  <a:gd fmla="*/ 191108 w 126" name="T68"/>
                  <a:gd fmla="*/ 191161 h 109" name="T69"/>
                  <a:gd fmla="*/ 127405 w 126" name="T70"/>
                  <a:gd fmla="*/ 185368 h 109" name="T71"/>
                  <a:gd fmla="*/ 167943 w 126" name="T72"/>
                  <a:gd fmla="*/ 162197 h 109" name="T73"/>
                  <a:gd fmla="*/ 173734 w 126" name="T74"/>
                  <a:gd fmla="*/ 162197 h 109" name="T75"/>
                  <a:gd fmla="*/ 202690 w 126" name="T76"/>
                  <a:gd fmla="*/ 167990 h 109" name="T77"/>
                  <a:gd fmla="*/ 254810 w 126" name="T78"/>
                  <a:gd fmla="*/ 237502 h 109" name="T79"/>
                  <a:gd fmla="*/ 277975 w 126" name="T80"/>
                  <a:gd fmla="*/ 231710 h 109" name="T81"/>
                  <a:gd fmla="*/ 335886 w 126" name="T82"/>
                  <a:gd fmla="*/ 243295 h 109" name="T83"/>
                  <a:gd fmla="*/ 335886 w 126" name="T84"/>
                  <a:gd fmla="*/ 266466 h 109" name="T85"/>
                  <a:gd fmla="*/ 202690 w 126" name="T86"/>
                  <a:gd fmla="*/ 295430 h 109" name="T87"/>
                  <a:gd fmla="*/ 544367 w 126" name="T88"/>
                  <a:gd fmla="*/ 312808 h 109" name="T89"/>
                  <a:gd fmla="*/ 544367 w 126" name="T90"/>
                  <a:gd fmla="*/ 312808 h 109" name="T91"/>
                  <a:gd fmla="*/ 521203 w 126" name="T92"/>
                  <a:gd fmla="*/ 382321 h 109" name="T93"/>
                  <a:gd fmla="*/ 532785 w 126" name="T94"/>
                  <a:gd fmla="*/ 475005 h 109" name="T95"/>
                  <a:gd fmla="*/ 503829 w 126" name="T96"/>
                  <a:gd fmla="*/ 382321 h 109" name="T97"/>
                  <a:gd fmla="*/ 526994 w 126" name="T98"/>
                  <a:gd fmla="*/ 295430 h 109" name="T99"/>
                  <a:gd fmla="*/ 388007 w 126" name="T100"/>
                  <a:gd fmla="*/ 266466 h 109" name="T101"/>
                  <a:gd fmla="*/ 393798 w 126" name="T102"/>
                  <a:gd fmla="*/ 243295 h 109" name="T103"/>
                  <a:gd fmla="*/ 445918 w 126" name="T104"/>
                  <a:gd fmla="*/ 231710 h 109" name="T105"/>
                  <a:gd fmla="*/ 474874 w 126" name="T106"/>
                  <a:gd fmla="*/ 237502 h 109" name="T107"/>
                  <a:gd fmla="*/ 526994 w 126" name="T108"/>
                  <a:gd fmla="*/ 167990 h 109" name="T109"/>
                  <a:gd fmla="*/ 555950 w 126" name="T110"/>
                  <a:gd fmla="*/ 162197 h 109" name="T111"/>
                  <a:gd fmla="*/ 561741 w 126" name="T112"/>
                  <a:gd fmla="*/ 162197 h 109" name="T113"/>
                  <a:gd fmla="*/ 602279 w 126" name="T114"/>
                  <a:gd fmla="*/ 185368 h 109" name="T115"/>
                  <a:gd fmla="*/ 532785 w 126" name="T116"/>
                  <a:gd fmla="*/ 191161 h 109" name="T117"/>
                  <a:gd fmla="*/ 492247 w 126" name="T118"/>
                  <a:gd fmla="*/ 243295 h 109" name="T119"/>
                  <a:gd fmla="*/ 555950 w 126" name="T120"/>
                  <a:gd fmla="*/ 295430 h 109" name="T121"/>
                  <a:gd fmla="*/ 654399 w 126" name="T122"/>
                  <a:gd fmla="*/ 451834 h 109" name="T123"/>
                  <a:gd fmla="*/ 544367 w 126" name="T124"/>
                  <a:gd fmla="*/ 312808 h 109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60000 65536" name="T183"/>
                  <a:gd fmla="*/ 0 60000 65536" name="T184"/>
                  <a:gd fmla="*/ 0 60000 65536" name="T185"/>
                  <a:gd fmla="*/ 0 60000 65536" name="T186"/>
                  <a:gd fmla="*/ 0 60000 65536" name="T187"/>
                  <a:gd fmla="*/ 0 60000 65536" name="T188"/>
                </a:gdLst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b="b" l="0" r="r" t="0"/>
                <a:pathLst>
                  <a:path h="109" w="125">
                    <a:moveTo>
                      <a:pt x="113" y="53"/>
                    </a:moveTo>
                    <a:cubicBezTo>
                      <a:pt x="110" y="41"/>
                      <a:pt x="108" y="26"/>
                      <a:pt x="100" y="17"/>
                    </a:cubicBezTo>
                    <a:cubicBezTo>
                      <a:pt x="96" y="12"/>
                      <a:pt x="88" y="6"/>
                      <a:pt x="82" y="8"/>
                    </a:cubicBezTo>
                    <a:cubicBezTo>
                      <a:pt x="73" y="12"/>
                      <a:pt x="71" y="26"/>
                      <a:pt x="68" y="37"/>
                    </a:cubicBezTo>
                    <a:cubicBezTo>
                      <a:pt x="68" y="38"/>
                      <a:pt x="68" y="39"/>
                      <a:pt x="68" y="40"/>
                    </a:cubicBezTo>
                    <a:cubicBezTo>
                      <a:pt x="68" y="40"/>
                      <a:pt x="66" y="20"/>
                      <a:pt x="66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20"/>
                      <a:pt x="58" y="41"/>
                      <a:pt x="58" y="41"/>
                    </a:cubicBezTo>
                    <a:cubicBezTo>
                      <a:pt x="58" y="39"/>
                      <a:pt x="57" y="38"/>
                      <a:pt x="57" y="37"/>
                    </a:cubicBezTo>
                    <a:cubicBezTo>
                      <a:pt x="55" y="26"/>
                      <a:pt x="52" y="12"/>
                      <a:pt x="43" y="8"/>
                    </a:cubicBezTo>
                    <a:cubicBezTo>
                      <a:pt x="37" y="6"/>
                      <a:pt x="30" y="12"/>
                      <a:pt x="25" y="17"/>
                    </a:cubicBezTo>
                    <a:cubicBezTo>
                      <a:pt x="17" y="26"/>
                      <a:pt x="16" y="41"/>
                      <a:pt x="12" y="53"/>
                    </a:cubicBezTo>
                    <a:cubicBezTo>
                      <a:pt x="8" y="66"/>
                      <a:pt x="0" y="80"/>
                      <a:pt x="3" y="93"/>
                    </a:cubicBezTo>
                    <a:cubicBezTo>
                      <a:pt x="6" y="101"/>
                      <a:pt x="13" y="109"/>
                      <a:pt x="19" y="108"/>
                    </a:cubicBezTo>
                    <a:cubicBezTo>
                      <a:pt x="23" y="107"/>
                      <a:pt x="23" y="97"/>
                      <a:pt x="27" y="94"/>
                    </a:cubicBezTo>
                    <a:cubicBezTo>
                      <a:pt x="33" y="90"/>
                      <a:pt x="41" y="99"/>
                      <a:pt x="48" y="95"/>
                    </a:cubicBezTo>
                    <a:cubicBezTo>
                      <a:pt x="52" y="92"/>
                      <a:pt x="55" y="86"/>
                      <a:pt x="57" y="80"/>
                    </a:cubicBezTo>
                    <a:cubicBezTo>
                      <a:pt x="60" y="71"/>
                      <a:pt x="60" y="61"/>
                      <a:pt x="59" y="51"/>
                    </a:cubicBezTo>
                    <a:cubicBezTo>
                      <a:pt x="61" y="53"/>
                      <a:pt x="64" y="53"/>
                      <a:pt x="66" y="51"/>
                    </a:cubicBezTo>
                    <a:cubicBezTo>
                      <a:pt x="65" y="61"/>
                      <a:pt x="66" y="71"/>
                      <a:pt x="68" y="80"/>
                    </a:cubicBezTo>
                    <a:cubicBezTo>
                      <a:pt x="70" y="86"/>
                      <a:pt x="73" y="92"/>
                      <a:pt x="78" y="95"/>
                    </a:cubicBezTo>
                    <a:cubicBezTo>
                      <a:pt x="84" y="99"/>
                      <a:pt x="93" y="90"/>
                      <a:pt x="99" y="94"/>
                    </a:cubicBezTo>
                    <a:cubicBezTo>
                      <a:pt x="103" y="97"/>
                      <a:pt x="102" y="107"/>
                      <a:pt x="107" y="108"/>
                    </a:cubicBezTo>
                    <a:cubicBezTo>
                      <a:pt x="113" y="109"/>
                      <a:pt x="120" y="101"/>
                      <a:pt x="122" y="93"/>
                    </a:cubicBezTo>
                    <a:cubicBezTo>
                      <a:pt x="126" y="80"/>
                      <a:pt x="117" y="66"/>
                      <a:pt x="113" y="53"/>
                    </a:cubicBezTo>
                    <a:close/>
                    <a:moveTo>
                      <a:pt x="35" y="51"/>
                    </a:moveTo>
                    <a:cubicBezTo>
                      <a:pt x="38" y="56"/>
                      <a:pt x="39" y="61"/>
                      <a:pt x="39" y="66"/>
                    </a:cubicBezTo>
                    <a:cubicBezTo>
                      <a:pt x="39" y="72"/>
                      <a:pt x="37" y="77"/>
                      <a:pt x="33" y="82"/>
                    </a:cubicBezTo>
                    <a:cubicBezTo>
                      <a:pt x="33" y="82"/>
                      <a:pt x="36" y="71"/>
                      <a:pt x="35" y="66"/>
                    </a:cubicBezTo>
                    <a:cubicBezTo>
                      <a:pt x="35" y="62"/>
                      <a:pt x="34" y="58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28" y="61"/>
                      <a:pt x="13" y="78"/>
                      <a:pt x="13" y="78"/>
                    </a:cubicBezTo>
                    <a:cubicBezTo>
                      <a:pt x="13" y="78"/>
                      <a:pt x="23" y="59"/>
                      <a:pt x="30" y="51"/>
                    </a:cubicBezTo>
                    <a:cubicBezTo>
                      <a:pt x="33" y="47"/>
                      <a:pt x="36" y="44"/>
                      <a:pt x="40" y="42"/>
                    </a:cubicBezTo>
                    <a:cubicBezTo>
                      <a:pt x="38" y="37"/>
                      <a:pt x="36" y="35"/>
                      <a:pt x="33" y="33"/>
                    </a:cubicBezTo>
                    <a:cubicBezTo>
                      <a:pt x="30" y="31"/>
                      <a:pt x="22" y="32"/>
                      <a:pt x="22" y="32"/>
                    </a:cubicBezTo>
                    <a:cubicBezTo>
                      <a:pt x="22" y="32"/>
                      <a:pt x="26" y="28"/>
                      <a:pt x="29" y="28"/>
                    </a:cubicBezTo>
                    <a:cubicBezTo>
                      <a:pt x="29" y="28"/>
                      <a:pt x="30" y="28"/>
                      <a:pt x="30" y="28"/>
                    </a:cubicBezTo>
                    <a:cubicBezTo>
                      <a:pt x="32" y="28"/>
                      <a:pt x="33" y="28"/>
                      <a:pt x="35" y="29"/>
                    </a:cubicBezTo>
                    <a:cubicBezTo>
                      <a:pt x="38" y="31"/>
                      <a:pt x="41" y="34"/>
                      <a:pt x="44" y="41"/>
                    </a:cubicBezTo>
                    <a:cubicBezTo>
                      <a:pt x="45" y="40"/>
                      <a:pt x="47" y="40"/>
                      <a:pt x="48" y="40"/>
                    </a:cubicBezTo>
                    <a:cubicBezTo>
                      <a:pt x="51" y="40"/>
                      <a:pt x="55" y="40"/>
                      <a:pt x="58" y="42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48" y="43"/>
                      <a:pt x="41" y="46"/>
                      <a:pt x="35" y="51"/>
                    </a:cubicBezTo>
                    <a:close/>
                    <a:moveTo>
                      <a:pt x="94" y="54"/>
                    </a:moveTo>
                    <a:cubicBezTo>
                      <a:pt x="94" y="54"/>
                      <a:pt x="94" y="54"/>
                      <a:pt x="94" y="54"/>
                    </a:cubicBezTo>
                    <a:cubicBezTo>
                      <a:pt x="91" y="58"/>
                      <a:pt x="91" y="62"/>
                      <a:pt x="90" y="66"/>
                    </a:cubicBezTo>
                    <a:cubicBezTo>
                      <a:pt x="90" y="71"/>
                      <a:pt x="92" y="82"/>
                      <a:pt x="92" y="82"/>
                    </a:cubicBezTo>
                    <a:cubicBezTo>
                      <a:pt x="89" y="77"/>
                      <a:pt x="87" y="72"/>
                      <a:pt x="87" y="66"/>
                    </a:cubicBezTo>
                    <a:cubicBezTo>
                      <a:pt x="87" y="61"/>
                      <a:pt x="88" y="56"/>
                      <a:pt x="91" y="51"/>
                    </a:cubicBezTo>
                    <a:cubicBezTo>
                      <a:pt x="85" y="46"/>
                      <a:pt x="77" y="43"/>
                      <a:pt x="67" y="46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71" y="40"/>
                      <a:pt x="75" y="40"/>
                      <a:pt x="77" y="40"/>
                    </a:cubicBezTo>
                    <a:cubicBezTo>
                      <a:pt x="79" y="40"/>
                      <a:pt x="80" y="40"/>
                      <a:pt x="82" y="41"/>
                    </a:cubicBezTo>
                    <a:cubicBezTo>
                      <a:pt x="84" y="34"/>
                      <a:pt x="87" y="31"/>
                      <a:pt x="91" y="29"/>
                    </a:cubicBezTo>
                    <a:cubicBezTo>
                      <a:pt x="93" y="28"/>
                      <a:pt x="94" y="28"/>
                      <a:pt x="96" y="28"/>
                    </a:cubicBezTo>
                    <a:cubicBezTo>
                      <a:pt x="96" y="28"/>
                      <a:pt x="97" y="28"/>
                      <a:pt x="97" y="28"/>
                    </a:cubicBezTo>
                    <a:cubicBezTo>
                      <a:pt x="99" y="28"/>
                      <a:pt x="104" y="32"/>
                      <a:pt x="104" y="32"/>
                    </a:cubicBezTo>
                    <a:cubicBezTo>
                      <a:pt x="104" y="32"/>
                      <a:pt x="96" y="31"/>
                      <a:pt x="92" y="33"/>
                    </a:cubicBezTo>
                    <a:cubicBezTo>
                      <a:pt x="89" y="35"/>
                      <a:pt x="87" y="37"/>
                      <a:pt x="85" y="42"/>
                    </a:cubicBezTo>
                    <a:cubicBezTo>
                      <a:pt x="90" y="44"/>
                      <a:pt x="93" y="47"/>
                      <a:pt x="96" y="51"/>
                    </a:cubicBezTo>
                    <a:cubicBezTo>
                      <a:pt x="103" y="59"/>
                      <a:pt x="113" y="78"/>
                      <a:pt x="113" y="78"/>
                    </a:cubicBezTo>
                    <a:cubicBezTo>
                      <a:pt x="113" y="78"/>
                      <a:pt x="98" y="61"/>
                      <a:pt x="94" y="54"/>
                    </a:cubicBezTo>
                    <a:close/>
                  </a:path>
                </a:pathLst>
              </a:custGeom>
              <a:solidFill>
                <a:srgbClr val="009B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92127163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2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223</Paragraphs>
  <Slides>24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6">
      <vt:lpstr>Arial</vt:lpstr>
      <vt:lpstr>Calibri</vt:lpstr>
      <vt:lpstr>Calibri Light</vt:lpstr>
      <vt:lpstr>微软雅黑</vt:lpstr>
      <vt:lpstr>张海山锐线体2.0</vt:lpstr>
      <vt:lpstr>宋体</vt:lpstr>
      <vt:lpstr>Gill Sans MT</vt:lpstr>
      <vt:lpstr>Kozuka Mincho Pr6N B</vt:lpstr>
      <vt:lpstr>Malgun Gothic</vt:lpstr>
      <vt:lpstr>Arial Black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2021-08-22T12:04:23Z</dcterms:created>
  <cp:lastPrinted>2021-08-22T12:04:23Z</cp:lastPrinted>
  <dcterms:modified xsi:type="dcterms:W3CDTF">2021-08-22T05:53:28Z</dcterms:modified>
  <cp:revision>1</cp:revision>
</cp:coreProperties>
</file>