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image/vnd.ms-photo" Extension="wdp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22.xml"/>
  <Override ContentType="application/vnd.openxmlformats-officedocument.presentationml.slideMaster+xml" PartName="/ppt/slideMasters/slideMaster1.xml"/>
  <Override ContentType="application/vnd.openxmlformats-officedocument.presentationml.slideMaster+xml" PartName="/ppt/slideMasters/slideMaster2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tableStyles+xml" PartName="/ppt/tableStyles.xml"/>
  <Override ContentType="application/vnd.openxmlformats-officedocument.presentationml.tags+xml" PartName="/ppt/tags/tag1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core.xml" Type="http://schemas.openxmlformats.org/package/2006/relationships/metadata/core-properties"/><Relationship Id="rId3" Target="docProps/app.xml" Type="http://schemas.openxmlformats.org/officeDocument/2006/relationships/extended-properties"/><Relationship Id="rId4" Target="docProps/thumbnail.jpeg" Type="http://schemas.openxmlformats.org/package/2006/relationships/metadata/thumbnail"/></Relationships>
</file>

<file path=ppt/presentation.xml><?xml version="1.0" encoding="utf-8"?>
<p:presentation xmlns:r="http://schemas.openxmlformats.org/officeDocument/2006/relationships" xmlns:a="http://schemas.openxmlformats.org/drawingml/2006/main" xmlns:p="http://schemas.openxmlformats.org/presentationml/2006/main" removePersonalInfoOnSave="1" saveSubsetFonts="1">
  <p:sldMasterIdLst>
    <p:sldMasterId id="2147483648" r:id="rId1"/>
    <p:sldMasterId id="2147483660" r:id="rId2"/>
  </p:sldMasterIdLst>
  <p:notesMasterIdLst>
    <p:notesMasterId r:id="rId3"/>
  </p:notesMasterIdLst>
  <p:sldIdLst>
    <p:sldId id="256" r:id="rId4"/>
    <p:sldId id="284" r:id="rId5"/>
    <p:sldId id="285" r:id="rId6"/>
    <p:sldId id="257" r:id="rId7"/>
    <p:sldId id="279" r:id="rId8"/>
    <p:sldId id="282" r:id="rId9"/>
    <p:sldId id="283" r:id="rId10"/>
    <p:sldId id="264" r:id="rId11"/>
    <p:sldId id="258" r:id="rId12"/>
    <p:sldId id="286" r:id="rId13"/>
    <p:sldId id="287" r:id="rId14"/>
    <p:sldId id="280" r:id="rId15"/>
    <p:sldId id="263" r:id="rId16"/>
    <p:sldId id="260" r:id="rId17"/>
    <p:sldId id="290" r:id="rId18"/>
    <p:sldId id="293" r:id="rId19"/>
    <p:sldId id="294" r:id="rId20"/>
    <p:sldId id="292" r:id="rId21"/>
    <p:sldId id="289" r:id="rId22"/>
    <p:sldId id="281" r:id="rId23"/>
    <p:sldId id="259" r:id="rId24"/>
    <p:sldId id="265" r:id="rId25"/>
    <p:sldId id="266" r:id="rId26"/>
    <p:sldId id="267" r:id="rId27"/>
    <p:sldId id="268" r:id="rId28"/>
    <p:sldId id="271" r:id="rId29"/>
    <p:sldId id="272" r:id="rId30"/>
    <p:sldId id="269" r:id="rId31"/>
    <p:sldId id="273" r:id="rId32"/>
    <p:sldId id="274" r:id="rId33"/>
    <p:sldId id="275" r:id="rId34"/>
    <p:sldId id="276" r:id="rId35"/>
    <p:sldId id="277" r:id="rId36"/>
  </p:sldIdLst>
  <p:sldSz cx="12192000" cy="6858000"/>
  <p:notesSz cx="6858000" cy="9144000"/>
  <p:custDataLst>
    <p:tags r:id="rId3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r="http://schemas.openxmlformats.org/officeDocument/2006/relationships" xmlns:a="http://schemas.openxmlformats.org/drawingml/2006/main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0"/>
    </p:ext>
  </p:extLst>
</p:presentationPr>
</file>

<file path=ppt/tableStyles.xml><?xml version="1.0" encoding="utf-8"?>
<a:tblStyleLst xmlns:r="http://schemas.openxmlformats.org/officeDocument/2006/relationships"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5317" autoAdjust="0"/>
  </p:normalViewPr>
  <p:slideViewPr>
    <p:cSldViewPr snapToGrid="0">
      <p:cViewPr varScale="1">
        <p:scale>
          <a:sx n="88" d="100"/>
          <a:sy n="88" d="100"/>
        </p:scale>
        <p:origin x="22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>
        <p:scale>
          <a:sx n="1" d="100"/>
          <a:sy n="1" d="100"/>
        </p:scale>
        <p:origin x="0" y="0"/>
      </p:cViewPr>
    </p:cSldViewPr>
  </p:notesViewPr>
  <p:gridSpacing cx="72008" cy="72008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7.xml" Type="http://schemas.openxmlformats.org/officeDocument/2006/relationships/slide"/><Relationship Id="rId11" Target="slides/slide8.xml" Type="http://schemas.openxmlformats.org/officeDocument/2006/relationships/slide"/><Relationship Id="rId12" Target="slides/slide9.xml" Type="http://schemas.openxmlformats.org/officeDocument/2006/relationships/slide"/><Relationship Id="rId13" Target="slides/slide10.xml" Type="http://schemas.openxmlformats.org/officeDocument/2006/relationships/slide"/><Relationship Id="rId14" Target="slides/slide11.xml" Type="http://schemas.openxmlformats.org/officeDocument/2006/relationships/slide"/><Relationship Id="rId15" Target="slides/slide12.xml" Type="http://schemas.openxmlformats.org/officeDocument/2006/relationships/slide"/><Relationship Id="rId16" Target="slides/slide13.xml" Type="http://schemas.openxmlformats.org/officeDocument/2006/relationships/slide"/><Relationship Id="rId17" Target="slides/slide14.xml" Type="http://schemas.openxmlformats.org/officeDocument/2006/relationships/slide"/><Relationship Id="rId18" Target="slides/slide15.xml" Type="http://schemas.openxmlformats.org/officeDocument/2006/relationships/slide"/><Relationship Id="rId19" Target="slides/slide16.xml" Type="http://schemas.openxmlformats.org/officeDocument/2006/relationships/slide"/><Relationship Id="rId2" Target="slideMasters/slideMaster2.xml" Type="http://schemas.openxmlformats.org/officeDocument/2006/relationships/slideMaster"/><Relationship Id="rId20" Target="slides/slide17.xml" Type="http://schemas.openxmlformats.org/officeDocument/2006/relationships/slide"/><Relationship Id="rId21" Target="slides/slide18.xml" Type="http://schemas.openxmlformats.org/officeDocument/2006/relationships/slide"/><Relationship Id="rId22" Target="slides/slide19.xml" Type="http://schemas.openxmlformats.org/officeDocument/2006/relationships/slide"/><Relationship Id="rId23" Target="slides/slide20.xml" Type="http://schemas.openxmlformats.org/officeDocument/2006/relationships/slide"/><Relationship Id="rId24" Target="slides/slide21.xml" Type="http://schemas.openxmlformats.org/officeDocument/2006/relationships/slide"/><Relationship Id="rId25" Target="slides/slide22.xml" Type="http://schemas.openxmlformats.org/officeDocument/2006/relationships/slide"/><Relationship Id="rId26" Target="slides/slide23.xml" Type="http://schemas.openxmlformats.org/officeDocument/2006/relationships/slide"/><Relationship Id="rId27" Target="slides/slide24.xml" Type="http://schemas.openxmlformats.org/officeDocument/2006/relationships/slide"/><Relationship Id="rId28" Target="slides/slide25.xml" Type="http://schemas.openxmlformats.org/officeDocument/2006/relationships/slide"/><Relationship Id="rId29" Target="slides/slide26.xml" Type="http://schemas.openxmlformats.org/officeDocument/2006/relationships/slide"/><Relationship Id="rId3" Target="notesMasters/notesMaster1.xml" Type="http://schemas.openxmlformats.org/officeDocument/2006/relationships/notesMaster"/><Relationship Id="rId30" Target="slides/slide27.xml" Type="http://schemas.openxmlformats.org/officeDocument/2006/relationships/slide"/><Relationship Id="rId31" Target="slides/slide28.xml" Type="http://schemas.openxmlformats.org/officeDocument/2006/relationships/slide"/><Relationship Id="rId32" Target="slides/slide29.xml" Type="http://schemas.openxmlformats.org/officeDocument/2006/relationships/slide"/><Relationship Id="rId33" Target="slides/slide30.xml" Type="http://schemas.openxmlformats.org/officeDocument/2006/relationships/slide"/><Relationship Id="rId34" Target="slides/slide31.xml" Type="http://schemas.openxmlformats.org/officeDocument/2006/relationships/slide"/><Relationship Id="rId35" Target="slides/slide32.xml" Type="http://schemas.openxmlformats.org/officeDocument/2006/relationships/slide"/><Relationship Id="rId36" Target="slides/slide33.xml" Type="http://schemas.openxmlformats.org/officeDocument/2006/relationships/slide"/><Relationship Id="rId37" Target="tags/tag1.xml" Type="http://schemas.openxmlformats.org/officeDocument/2006/relationships/tags"/><Relationship Id="rId38" Target="presProps.xml" Type="http://schemas.openxmlformats.org/officeDocument/2006/relationships/presProps"/><Relationship Id="rId39" Target="viewProps.xml" Type="http://schemas.openxmlformats.org/officeDocument/2006/relationships/viewProps"/><Relationship Id="rId4" Target="slides/slide1.xml" Type="http://schemas.openxmlformats.org/officeDocument/2006/relationships/slide"/><Relationship Id="rId40" Target="theme/theme1.xml" Type="http://schemas.openxmlformats.org/officeDocument/2006/relationships/theme"/><Relationship Id="rId41" Target="tableStyles.xml" Type="http://schemas.openxmlformats.org/officeDocument/2006/relationships/tableStyles"/><Relationship Id="rId5" Target="slides/slide2.xml" Type="http://schemas.openxmlformats.org/officeDocument/2006/relationships/slide"/><Relationship Id="rId6" Target="slides/slide3.xml" Type="http://schemas.openxmlformats.org/officeDocument/2006/relationships/slide"/><Relationship Id="rId7" Target="slides/slide4.xml" Type="http://schemas.openxmlformats.org/officeDocument/2006/relationships/slide"/><Relationship Id="rId8" Target="slides/slide5.xml" Type="http://schemas.openxmlformats.org/officeDocument/2006/relationships/slide"/><Relationship Id="rId9" Target="slides/slide6.xml" Type="http://schemas.openxmlformats.org/officeDocument/2006/relationships/slide"/></Relationships>
</file>

<file path=ppt/notesMasters/_rels/notesMaster1.xml.rels><?xml version="1.0" encoding="UTF-8" standalone="yes"?><Relationships xmlns="http://schemas.openxmlformats.org/package/2006/relationships"><Relationship Id="rId1" Target="../theme/theme3.xml" Type="http://schemas.openxmlformats.org/officeDocument/2006/relationships/theme"/></Relationships>
</file>

<file path=ppt/notesMasters/notesMaster1.xml><?xml version="1.0" encoding="utf-8"?>
<p:notes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4C0A6D-F05D-49E5-8101-EC9DD816426B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F5CD64-9694-42A0-95BA-875A66C3BB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807875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3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4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5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6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7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8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19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0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1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22.xml.rels><?xml version="1.0" encoding="UTF-8" standalone="yes"?><Relationships xmlns="http://schemas.openxmlformats.org/package/2006/relationships"><Relationship Id="rId1" Target="../slideMasters/slideMaster2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21840367"/>
      </p:ext>
    </p:extLst>
  </p:cSld>
  <p:clrMapOvr>
    <a:masterClrMapping/>
  </p:clrMapOvr>
  <p:transition/>
  <p:timing/>
</p:sldLayout>
</file>

<file path=ppt/slideLayouts/slideLayout1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177348930"/>
      </p:ext>
    </p:extLst>
  </p:cSld>
  <p:clrMapOvr>
    <a:masterClrMapping/>
  </p:clrMapOvr>
  <p:transition/>
  <p:timing/>
</p:sldLayout>
</file>

<file path=ppt/slideLayouts/slideLayout1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177867087"/>
      </p:ext>
    </p:extLst>
  </p:cSld>
  <p:clrMapOvr>
    <a:masterClrMapping/>
  </p:clrMapOvr>
  <p:transition/>
  <p:timing/>
</p:sldLayout>
</file>

<file path=ppt/slideLayouts/slideLayout1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59094866"/>
      </p:ext>
    </p:extLst>
  </p:cSld>
  <p:clrMapOvr>
    <a:masterClrMapping/>
  </p:clrMapOvr>
  <p:transition/>
  <p:timing/>
</p:sldLayout>
</file>

<file path=ppt/slideLayouts/slideLayout1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92035995"/>
      </p:ext>
    </p:extLst>
  </p:cSld>
  <p:clrMapOvr>
    <a:masterClrMapping/>
  </p:clrMapOvr>
  <p:transition/>
  <p:timing/>
</p:sldLayout>
</file>

<file path=ppt/slideLayouts/slideLayout1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174524869"/>
      </p:ext>
    </p:extLst>
  </p:cSld>
  <p:clrMapOvr>
    <a:masterClrMapping/>
  </p:clrMapOvr>
  <p:transition/>
  <p:timing/>
</p:sldLayout>
</file>

<file path=ppt/slideLayouts/slideLayout1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450550728"/>
      </p:ext>
    </p:extLst>
  </p:cSld>
  <p:clrMapOvr>
    <a:masterClrMapping/>
  </p:clrMapOvr>
  <p:transition/>
  <p:timing/>
</p:sldLayout>
</file>

<file path=ppt/slideLayouts/slideLayout1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979855310"/>
      </p:ext>
    </p:extLst>
  </p:cSld>
  <p:clrMapOvr>
    <a:masterClrMapping/>
  </p:clrMapOvr>
  <p:transition/>
  <p:timing/>
</p:sldLayout>
</file>

<file path=ppt/slideLayouts/slideLayout1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730513185"/>
      </p:ext>
    </p:extLst>
  </p:cSld>
  <p:clrMapOvr>
    <a:masterClrMapping/>
  </p:clrMapOvr>
  <p:transition/>
  <p:timing/>
</p:sldLayout>
</file>

<file path=ppt/slideLayouts/slideLayout1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349092491"/>
      </p:ext>
    </p:extLst>
  </p:cSld>
  <p:clrMapOvr>
    <a:masterClrMapping/>
  </p:clrMapOvr>
  <p:transition/>
  <p:timing/>
</p:sldLayout>
</file>

<file path=ppt/slideLayouts/slideLayout1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757978987"/>
      </p:ext>
    </p:extLst>
  </p:cSld>
  <p:clrMapOvr>
    <a:masterClrMapping/>
  </p:clrMapOvr>
  <p:transition/>
  <p:timing/>
</p:sldLayout>
</file>

<file path=ppt/slideLayouts/slideLayout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59552541"/>
      </p:ext>
    </p:extLst>
  </p:cSld>
  <p:clrMapOvr>
    <a:masterClrMapping/>
  </p:clrMapOvr>
  <p:transition/>
  <p:timing/>
</p:sldLayout>
</file>

<file path=ppt/slideLayouts/slideLayout20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 smtClean="0"/>
              <a:t>单击图标添加图片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58136078"/>
      </p:ext>
    </p:extLst>
  </p:cSld>
  <p:clrMapOvr>
    <a:masterClrMapping/>
  </p:clrMapOvr>
  <p:transition/>
  <p:timing/>
</p:sldLayout>
</file>

<file path=ppt/slideLayouts/slideLayout21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1438057417"/>
      </p:ext>
    </p:extLst>
  </p:cSld>
  <p:clrMapOvr>
    <a:masterClrMapping/>
  </p:clrMapOvr>
  <p:transition/>
  <p:timing/>
</p:sldLayout>
</file>

<file path=ppt/slideLayouts/slideLayout22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vertTitleAndTx" preserve="1">
  <p:cSld name="垂直排列标题与 文本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227091358"/>
      </p:ext>
    </p:extLst>
  </p:cSld>
  <p:clrMapOvr>
    <a:masterClrMapping/>
  </p:clrMapOvr>
  <p:transition/>
  <p:timing/>
</p:sldLayout>
</file>

<file path=ppt/slideLayouts/slideLayout3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71013901"/>
      </p:ext>
    </p:extLst>
  </p:cSld>
  <p:clrMapOvr>
    <a:masterClrMapping/>
  </p:clrMapOvr>
  <p:transition/>
  <p:timing/>
</p:sldLayout>
</file>

<file path=ppt/slideLayouts/slideLayout4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404270297"/>
      </p:ext>
    </p:extLst>
  </p:cSld>
  <p:clrMapOvr>
    <a:masterClrMapping/>
  </p:clrMapOvr>
  <p:transition/>
  <p:timing/>
</p:sldLayout>
</file>

<file path=ppt/slideLayouts/slideLayout5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50659178"/>
      </p:ext>
    </p:extLst>
  </p:cSld>
  <p:clrMapOvr>
    <a:masterClrMapping/>
  </p:clrMapOvr>
  <p:transition/>
  <p:timing/>
</p:sldLayout>
</file>

<file path=ppt/slideLayouts/slideLayout6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2831483914"/>
      </p:ext>
    </p:extLst>
  </p:cSld>
  <p:clrMapOvr>
    <a:masterClrMapping/>
  </p:clrMapOvr>
  <p:transition/>
  <p:timing/>
</p:sldLayout>
</file>

<file path=ppt/slideLayouts/slideLayout7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823279780"/>
      </p:ext>
    </p:extLst>
  </p:cSld>
  <p:clrMapOvr>
    <a:masterClrMapping/>
  </p:clrMapOvr>
  <p:transition/>
  <p:timing/>
</p:sldLayout>
</file>

<file path=ppt/slideLayouts/slideLayout8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1611554689"/>
      </p:ext>
    </p:extLst>
  </p:cSld>
  <p:clrMapOvr>
    <a:masterClrMapping/>
  </p:clrMapOvr>
  <p:transition/>
  <p:timing/>
</p:sldLayout>
</file>

<file path=ppt/slideLayouts/slideLayout9.xml><?xml version="1.0" encoding="utf-8"?>
<p:sldLayout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4111212471"/>
      </p:ext>
    </p:extLst>
  </p:cSld>
  <p:clrMapOvr>
    <a:masterClrMapping/>
  </p:clrMapOvr>
  <p:transition/>
  <p:timing/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_rels/slideMaster2.xml.rels><?xml version="1.0" encoding="UTF-8" standalone="yes"?><Relationships xmlns="http://schemas.openxmlformats.org/package/2006/relationships"><Relationship Id="rId1" Target="../slideLayouts/slideLayout12.xml" Type="http://schemas.openxmlformats.org/officeDocument/2006/relationships/slideLayout"/><Relationship Id="rId10" Target="../slideLayouts/slideLayout21.xml" Type="http://schemas.openxmlformats.org/officeDocument/2006/relationships/slideLayout"/><Relationship Id="rId11" Target="../slideLayouts/slideLayout22.xml" Type="http://schemas.openxmlformats.org/officeDocument/2006/relationships/slideLayout"/><Relationship Id="rId12" Target="../theme/theme2.xml" Type="http://schemas.openxmlformats.org/officeDocument/2006/relationships/theme"/><Relationship Id="rId2" Target="../slideLayouts/slideLayout13.xml" Type="http://schemas.openxmlformats.org/officeDocument/2006/relationships/slideLayout"/><Relationship Id="rId3" Target="../slideLayouts/slideLayout14.xml" Type="http://schemas.openxmlformats.org/officeDocument/2006/relationships/slideLayout"/><Relationship Id="rId4" Target="../slideLayouts/slideLayout15.xml" Type="http://schemas.openxmlformats.org/officeDocument/2006/relationships/slideLayout"/><Relationship Id="rId5" Target="../slideLayouts/slideLayout16.xml" Type="http://schemas.openxmlformats.org/officeDocument/2006/relationships/slideLayout"/><Relationship Id="rId6" Target="../slideLayouts/slideLayout17.xml" Type="http://schemas.openxmlformats.org/officeDocument/2006/relationships/slideLayout"/><Relationship Id="rId7" Target="../slideLayouts/slideLayout18.xml" Type="http://schemas.openxmlformats.org/officeDocument/2006/relationships/slideLayout"/><Relationship Id="rId8" Target="../slideLayouts/slideLayout19.xml" Type="http://schemas.openxmlformats.org/officeDocument/2006/relationships/slideLayout"/><Relationship Id="rId9" Target="../slideLayouts/slideLayout20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A6260D-E690-496A-8E1A-EF46E103C1B9}" type="datetimeFigureOut">
              <a:rPr lang="zh-CN" altLang="en-US" smtClean="0"/>
              <a:t>2018/5/29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E5C7CB-77EE-4806-AD74-7B62B6EF3CC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val="398658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="http://schemas.openxmlformats.org/officeDocument/2006/math" xmlns:w="http://schemas.openxmlformats.org/wordprocessingml/2006/main" xmlns:wp="http://schemas.openxmlformats.org/drawingml/2006/wordprocessingDrawing" xmlns:a14="http://schemas.microsoft.com/office/drawing/2010/main" xmlns:mc="http://schemas.openxmlformats.org/markup-compatibility/2006" xmlns:p14="http://schemas.microsoft.com/office/powerpoint/2010/main" xmlns:p15="http://schemas.microsoft.com/office/powerpoint/2012/main" xmlns:p159="http://schemas.microsoft.com/office/powerpoint/2015/09/main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5758D-A3C3-4E88-8AC0-22500507BD7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2018/5/29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4E786F-588D-4932-A7B2-AE3451FA4ACA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val="32250457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/>
  <p:timing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2" Target="../media/image1.jpeg" Type="http://schemas.openxmlformats.org/officeDocument/2006/relationships/image"/><Relationship Id="rId3" Target="../media/image2.jpe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3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4.jpe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5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6.jpe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7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8.jpe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9.jpe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0.jpe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1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2.jpe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3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4.jpe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5.jpeg" Type="http://schemas.openxmlformats.org/officeDocument/2006/relationships/image"/><Relationship Id="rId3" Target="../media/image26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7.jpe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8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29.jpe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2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0.jpe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4.jpe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1.jpeg" Type="http://schemas.openxmlformats.org/officeDocument/2006/relationships/image"/><Relationship Id="rId3" Target="../media/image32.jpe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/Relationships>
</file>

<file path=ppt/slides/_rels/slide32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3.jpe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34.jpeg" Type="http://schemas.openxmlformats.org/officeDocument/2006/relationships/image"/><Relationship Id="rId3" Target="../media/image35.png" Type="http://schemas.openxmlformats.org/officeDocument/2006/relationships/image"/><Relationship Id="rId4" Target="../media/image36.jpe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5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6.jpe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7.jpe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8.jpe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9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2.xml" Type="http://schemas.openxmlformats.org/officeDocument/2006/relationships/slideLayout"/><Relationship Id="rId2" Target="../media/image10.jpeg" Type="http://schemas.openxmlformats.org/officeDocument/2006/relationships/image"/><Relationship Id="rId3" Target="../media/image11.png" Type="http://schemas.openxmlformats.org/officeDocument/2006/relationships/image"/><Relationship Id="rId4" Target="../media/image12.wdp" Type="http://schemas.microsoft.com/office/2007/relationships/hdphoto"/></Relationships>
</file>

<file path=ppt/slides/slide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1" name="图片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83991" y="1361159"/>
            <a:ext cx="5167705" cy="1387534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3483990" y="569133"/>
            <a:ext cx="5212080" cy="1097280"/>
          </a:xfrm>
          <a:prstGeom prst="rect">
            <a:avLst/>
          </a:prstGeom>
          <a:noFill/>
        </p:spPr>
        <p:txBody>
          <a:bodyPr rtlCol="0" wrap="none">
            <a:spAutoFit/>
            <a:scene3d>
              <a:camera prst="orthographicFront"/>
              <a:lightRig dir="t" rig="balanced"/>
            </a:scene3d>
            <a:sp3d>
              <a:bevelB h="38100" w="38100"/>
            </a:sp3d>
          </a:bodyPr>
          <a:lstStyle/>
          <a:p>
            <a:r>
              <a:rPr altLang="en-US" lang="zh-CN" smtClean="0" sz="6600"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你所不知道的</a:t>
            </a:r>
          </a:p>
        </p:txBody>
      </p:sp>
      <p:sp>
        <p:nvSpPr>
          <p:cNvPr id="3" name="等腰三角形 2"/>
          <p:cNvSpPr/>
          <p:nvPr/>
        </p:nvSpPr>
        <p:spPr>
          <a:xfrm rot="10800000">
            <a:off x="5497480" y="-1"/>
            <a:ext cx="1236003" cy="569133"/>
          </a:xfrm>
          <a:prstGeom prst="triangl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16114" y="2705151"/>
            <a:ext cx="11771086" cy="4152849"/>
          </a:xfrm>
          <a:prstGeom prst="rect">
            <a:avLst/>
          </a:prstGeom>
        </p:spPr>
      </p:pic>
    </p:spTree>
    <p:extLst>
      <p:ext uri="{BB962C8B-B14F-4D97-AF65-F5344CB8AC3E}">
        <p14:creationId val="3443588203"/>
      </p:ext>
    </p:extLst>
  </p:cSld>
  <p:clrMapOvr>
    <a:masterClrMapping/>
  </p:clrMapOvr>
  <p:transition spd="slow">
    <p:push dir="u"/>
  </p:transition>
  <p:timing/>
</p:sld>
</file>

<file path=ppt/slides/slide1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3915" l="3801"/>
          <a:stretch>
            <a:fillRect/>
          </a:stretch>
        </p:blipFill>
        <p:spPr>
          <a:xfrm>
            <a:off x="-14514" y="0"/>
            <a:ext cx="12206514" cy="6858000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570756" y="0"/>
            <a:ext cx="5621244" cy="4034971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等腰三角形 5"/>
          <p:cNvSpPr/>
          <p:nvPr/>
        </p:nvSpPr>
        <p:spPr>
          <a:xfrm>
            <a:off x="2496457" y="5950857"/>
            <a:ext cx="2388034" cy="907143"/>
          </a:xfrm>
          <a:prstGeom prst="triangle">
            <a:avLst>
              <a:gd fmla="val 46961" name="adj"/>
            </a:avLst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等腰三角形 6"/>
          <p:cNvSpPr/>
          <p:nvPr/>
        </p:nvSpPr>
        <p:spPr>
          <a:xfrm rot="5400000">
            <a:off x="-2247902" y="2302329"/>
            <a:ext cx="6803574" cy="2307771"/>
          </a:xfrm>
          <a:prstGeom prst="triangl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7774875" y="474161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格鲁出现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999668" y="1467857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7427501" y="1543557"/>
            <a:ext cx="4474212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影片25分48秒时，格鲁和他妈妈出现。奈安内博士正在向年轻的格鲁展示他的最新发明——冷冻射线枪。</a:t>
            </a:r>
          </a:p>
        </p:txBody>
      </p:sp>
    </p:spTree>
    <p:extLst>
      <p:ext uri="{BB962C8B-B14F-4D97-AF65-F5344CB8AC3E}">
        <p14:creationId val="238844357"/>
      </p:ext>
    </p:extLst>
  </p:cSld>
  <p:clrMapOvr>
    <a:masterClrMapping/>
  </p:clrMapOvr>
  <p:transition spd="slow">
    <p:push dir="u"/>
  </p:transition>
  <p:timing/>
</p:sld>
</file>

<file path=ppt/slides/slide1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573465"/>
            <a:ext cx="12192000" cy="6284535"/>
          </a:xfrm>
          <a:prstGeom prst="rect">
            <a:avLst/>
          </a:prstGeom>
        </p:spPr>
      </p:pic>
      <p:sp>
        <p:nvSpPr>
          <p:cNvPr id="6" name="椭圆 5"/>
          <p:cNvSpPr/>
          <p:nvPr/>
        </p:nvSpPr>
        <p:spPr>
          <a:xfrm>
            <a:off x="0" y="1596570"/>
            <a:ext cx="3077029" cy="3077029"/>
          </a:xfrm>
          <a:prstGeom prst="ellipse">
            <a:avLst/>
          </a:prstGeom>
          <a:solidFill>
            <a:srgbClr val="FED308"/>
          </a:solidFill>
          <a:ln>
            <a:solidFill>
              <a:srgbClr val="FED3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4568587" y="0"/>
            <a:ext cx="3065927" cy="3065927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椭圆 7"/>
          <p:cNvSpPr/>
          <p:nvPr/>
        </p:nvSpPr>
        <p:spPr>
          <a:xfrm>
            <a:off x="9050430" y="1520928"/>
            <a:ext cx="3152671" cy="3152671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0" name="组合 9"/>
          <p:cNvGrpSpPr/>
          <p:nvPr/>
        </p:nvGrpSpPr>
        <p:grpSpPr>
          <a:xfrm>
            <a:off x="4310895" y="5585117"/>
            <a:ext cx="3570208" cy="1107996"/>
            <a:chOff x="542775" y="1592664"/>
            <a:chExt cx="3570208" cy="1107996"/>
          </a:xfrm>
        </p:grpSpPr>
        <p:sp>
          <p:nvSpPr>
            <p:cNvPr id="11" name="矩形 10"/>
            <p:cNvSpPr/>
            <p:nvPr/>
          </p:nvSpPr>
          <p:spPr>
            <a:xfrm>
              <a:off x="560039" y="1592664"/>
              <a:ext cx="3535680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6600">
                  <a:solidFill>
                    <a:srgbClr val="FED308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其他彩蛋</a:t>
              </a:r>
            </a:p>
          </p:txBody>
        </p:sp>
        <p:cxnSp>
          <p:nvCxnSpPr>
            <p:cNvPr id="12" name="直接连接符 11"/>
            <p:cNvCxnSpPr/>
            <p:nvPr/>
          </p:nvCxnSpPr>
          <p:spPr>
            <a:xfrm>
              <a:off x="800100" y="2640130"/>
              <a:ext cx="3086100" cy="0"/>
            </a:xfrm>
            <a:prstGeom prst="line">
              <a:avLst/>
            </a:prstGeom>
            <a:ln w="6350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16"/>
          <p:cNvGrpSpPr/>
          <p:nvPr/>
        </p:nvGrpSpPr>
        <p:grpSpPr>
          <a:xfrm>
            <a:off x="201336" y="2445601"/>
            <a:ext cx="2646878" cy="830997"/>
            <a:chOff x="201336" y="2650428"/>
            <a:chExt cx="2646878" cy="830997"/>
          </a:xfrm>
        </p:grpSpPr>
        <p:sp>
          <p:nvSpPr>
            <p:cNvPr id="14" name="矩形 13"/>
            <p:cNvSpPr/>
            <p:nvPr/>
          </p:nvSpPr>
          <p:spPr>
            <a:xfrm>
              <a:off x="214135" y="2650428"/>
              <a:ext cx="26212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4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竞选广告</a:t>
              </a:r>
            </a:p>
          </p:txBody>
        </p:sp>
        <p:cxnSp>
          <p:nvCxnSpPr>
            <p:cNvPr id="15" name="直接连接符 14"/>
            <p:cNvCxnSpPr/>
            <p:nvPr/>
          </p:nvCxnSpPr>
          <p:spPr>
            <a:xfrm>
              <a:off x="315558" y="3481425"/>
              <a:ext cx="2326042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组合 17"/>
          <p:cNvGrpSpPr/>
          <p:nvPr/>
        </p:nvGrpSpPr>
        <p:grpSpPr>
          <a:xfrm>
            <a:off x="4886783" y="765573"/>
            <a:ext cx="2326042" cy="830997"/>
            <a:chOff x="315558" y="2650428"/>
            <a:chExt cx="2326042" cy="830997"/>
          </a:xfrm>
        </p:grpSpPr>
        <p:sp>
          <p:nvSpPr>
            <p:cNvPr id="19" name="矩形 18"/>
            <p:cNvSpPr/>
            <p:nvPr/>
          </p:nvSpPr>
          <p:spPr>
            <a:xfrm>
              <a:off x="518935" y="2650428"/>
              <a:ext cx="20116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4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下午茶</a:t>
              </a:r>
            </a:p>
          </p:txBody>
        </p:sp>
        <p:cxnSp>
          <p:nvCxnSpPr>
            <p:cNvPr id="20" name="直接连接符 19"/>
            <p:cNvCxnSpPr/>
            <p:nvPr/>
          </p:nvCxnSpPr>
          <p:spPr>
            <a:xfrm>
              <a:off x="315558" y="3481425"/>
              <a:ext cx="2326042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20"/>
          <p:cNvGrpSpPr/>
          <p:nvPr/>
        </p:nvGrpSpPr>
        <p:grpSpPr>
          <a:xfrm>
            <a:off x="9315642" y="2445601"/>
            <a:ext cx="2646878" cy="830997"/>
            <a:chOff x="201335" y="2650428"/>
            <a:chExt cx="2646878" cy="830997"/>
          </a:xfrm>
        </p:grpSpPr>
        <p:sp>
          <p:nvSpPr>
            <p:cNvPr id="22" name="矩形 21"/>
            <p:cNvSpPr/>
            <p:nvPr/>
          </p:nvSpPr>
          <p:spPr>
            <a:xfrm>
              <a:off x="214135" y="2650428"/>
              <a:ext cx="2621280" cy="82296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48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结尾彩蛋</a:t>
              </a:r>
            </a:p>
          </p:txBody>
        </p:sp>
        <p:cxnSp>
          <p:nvCxnSpPr>
            <p:cNvPr id="23" name="直接连接符 22"/>
            <p:cNvCxnSpPr/>
            <p:nvPr/>
          </p:nvCxnSpPr>
          <p:spPr>
            <a:xfrm>
              <a:off x="315558" y="3481425"/>
              <a:ext cx="2326042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矩形 23"/>
          <p:cNvSpPr/>
          <p:nvPr/>
        </p:nvSpPr>
        <p:spPr>
          <a:xfrm>
            <a:off x="315558" y="3388380"/>
            <a:ext cx="2326042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纽约码头的广告</a:t>
            </a:r>
          </a:p>
        </p:txBody>
      </p:sp>
      <p:sp>
        <p:nvSpPr>
          <p:cNvPr id="25" name="矩形 24"/>
          <p:cNvSpPr/>
          <p:nvPr/>
        </p:nvSpPr>
        <p:spPr>
          <a:xfrm>
            <a:off x="4656110" y="1641374"/>
            <a:ext cx="2985446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吐槽英国人喝下午茶</a:t>
            </a:r>
          </a:p>
        </p:txBody>
      </p:sp>
      <p:sp>
        <p:nvSpPr>
          <p:cNvPr id="26" name="矩形 25"/>
          <p:cNvSpPr/>
          <p:nvPr/>
        </p:nvSpPr>
        <p:spPr>
          <a:xfrm>
            <a:off x="9291009" y="3276598"/>
            <a:ext cx="2671510" cy="64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结尾所有角色互动</a:t>
            </a:r>
          </a:p>
        </p:txBody>
      </p:sp>
    </p:spTree>
    <p:extLst>
      <p:ext uri="{BB962C8B-B14F-4D97-AF65-F5344CB8AC3E}">
        <p14:creationId val="1844771650"/>
      </p:ext>
    </p:extLst>
  </p:cSld>
  <p:clrMapOvr>
    <a:masterClrMapping/>
  </p:clrMapOvr>
  <p:transition spd="slow">
    <p:push dir="u"/>
  </p:transition>
  <p:timing/>
</p:sld>
</file>

<file path=ppt/slides/slide1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840120" y="-620690"/>
            <a:ext cx="3332480" cy="7650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9600">
                <a:solidFill>
                  <a:srgbClr val="FEDD62"/>
                </a:solidFill>
                <a:effectLst>
                  <a:outerShdw algn="t" blurRad="38100" dir="5400000" dist="12700" rotWithShape="0">
                    <a:prstClr val="black">
                      <a:alpha val="6000"/>
                    </a:prstClr>
                  </a:outerShdw>
                </a:effectLst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2</a:t>
            </a:r>
          </a:p>
        </p:txBody>
      </p:sp>
      <p:sp>
        <p:nvSpPr>
          <p:cNvPr id="3" name="矩形 2"/>
          <p:cNvSpPr/>
          <p:nvPr/>
        </p:nvSpPr>
        <p:spPr>
          <a:xfrm>
            <a:off x="2925901" y="2565672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电影外的花边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762219" y="2391029"/>
            <a:ext cx="8464994" cy="5290621"/>
          </a:xfrm>
          <a:prstGeom prst="rect">
            <a:avLst/>
          </a:prstGeom>
        </p:spPr>
      </p:pic>
    </p:spTree>
    <p:extLst>
      <p:ext uri="{BB962C8B-B14F-4D97-AF65-F5344CB8AC3E}">
        <p14:creationId val="1211649476"/>
      </p:ext>
    </p:extLst>
  </p:cSld>
  <p:clrMapOvr>
    <a:masterClrMapping/>
  </p:clrMapOvr>
  <p:transition spd="slow">
    <p:push dir="u"/>
  </p:transition>
  <p:timing/>
</p:sld>
</file>

<file path=ppt/slides/slide1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3" cy="6858000"/>
          </a:xfrm>
          <a:prstGeom prst="rect">
            <a:avLst/>
          </a:prstGeom>
        </p:spPr>
      </p:pic>
      <p:sp>
        <p:nvSpPr>
          <p:cNvPr id="3" name="平行四边形 7"/>
          <p:cNvSpPr/>
          <p:nvPr/>
        </p:nvSpPr>
        <p:spPr>
          <a:xfrm rot="10800000">
            <a:off x="0" y="0"/>
            <a:ext cx="12192000" cy="1005526"/>
          </a:xfrm>
          <a:custGeom>
            <a:gdLst>
              <a:gd fmla="*/ 0 w 12192000" name="connsiteX0"/>
              <a:gd fmla="*/ 867507 h 867507" name="connsiteY0"/>
              <a:gd fmla="*/ 0 w 12192000" name="connsiteX1"/>
              <a:gd fmla="*/ 0 h 867507" name="connsiteY1"/>
              <a:gd fmla="*/ 12188078 w 12192000" name="connsiteX2"/>
              <a:gd fmla="*/ 295834 h 867507" name="connsiteY2"/>
              <a:gd fmla="*/ 12192000 w 12192000" name="connsiteX3"/>
              <a:gd fmla="*/ 867507 h 867507" name="connsiteY3"/>
              <a:gd fmla="*/ 0 w 12192000" name="connsiteX4"/>
              <a:gd fmla="*/ 867507 h 867507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867507" w="12192000">
                <a:moveTo>
                  <a:pt x="0" y="867507"/>
                </a:moveTo>
                <a:lnTo>
                  <a:pt x="0" y="0"/>
                </a:lnTo>
                <a:lnTo>
                  <a:pt x="12188078" y="295834"/>
                </a:lnTo>
                <a:cubicBezTo>
                  <a:pt x="12189385" y="486392"/>
                  <a:pt x="12190693" y="676949"/>
                  <a:pt x="12192000" y="867507"/>
                </a:cubicBezTo>
                <a:lnTo>
                  <a:pt x="0" y="867507"/>
                </a:lnTo>
                <a:close/>
              </a:path>
            </a:pathLst>
          </a:custGeom>
          <a:solidFill>
            <a:srgbClr val="FFD10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13" name="组合 12"/>
          <p:cNvGrpSpPr/>
          <p:nvPr/>
        </p:nvGrpSpPr>
        <p:grpSpPr>
          <a:xfrm>
            <a:off x="228597" y="1243274"/>
            <a:ext cx="5376978" cy="5376978"/>
            <a:chOff x="-331153" y="740511"/>
            <a:chExt cx="5376978" cy="5376978"/>
          </a:xfrm>
        </p:grpSpPr>
        <p:sp>
          <p:nvSpPr>
            <p:cNvPr id="5" name="椭圆 4"/>
            <p:cNvSpPr/>
            <p:nvPr/>
          </p:nvSpPr>
          <p:spPr>
            <a:xfrm>
              <a:off x="-331153" y="740511"/>
              <a:ext cx="5376978" cy="5376978"/>
            </a:xfrm>
            <a:prstGeom prst="ellipse">
              <a:avLst/>
            </a:prstGeom>
            <a:solidFill>
              <a:srgbClr val="FED30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/>
            </a:p>
          </p:txBody>
        </p:sp>
        <p:sp>
          <p:nvSpPr>
            <p:cNvPr id="7" name="矩形 6"/>
            <p:cNvSpPr/>
            <p:nvPr/>
          </p:nvSpPr>
          <p:spPr>
            <a:xfrm>
              <a:off x="-11010" y="2401273"/>
              <a:ext cx="4754880" cy="10058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mtClean="0" sz="60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皮艾尔·柯芬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29537" y="3359429"/>
              <a:ext cx="4478013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29537" y="3416936"/>
              <a:ext cx="4655596" cy="11887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4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片中899个小黄人配音都由导演皮艾尔·柯芬一个人亲自配音。</a:t>
              </a:r>
            </a:p>
          </p:txBody>
        </p:sp>
      </p:grpSp>
    </p:spTree>
    <p:extLst>
      <p:ext uri="{BB962C8B-B14F-4D97-AF65-F5344CB8AC3E}">
        <p14:creationId val="1878420397"/>
      </p:ext>
    </p:extLst>
  </p:cSld>
  <p:clrMapOvr>
    <a:masterClrMapping/>
  </p:clrMapOvr>
  <p:transition spd="slow">
    <p:push dir="u"/>
  </p:transition>
  <p:timing/>
</p:sld>
</file>

<file path=ppt/slides/slide1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9" name="矩形 8"/>
          <p:cNvSpPr/>
          <p:nvPr/>
        </p:nvSpPr>
        <p:spPr>
          <a:xfrm>
            <a:off x="0" y="0"/>
            <a:ext cx="615315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020656" y="2874148"/>
            <a:ext cx="3831760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小黄人语，源于世界各地语言。包括英语、西班牙语、德语、法语、意大利语、葡萄牙语等。</a:t>
            </a:r>
          </a:p>
        </p:txBody>
      </p:sp>
      <p:sp>
        <p:nvSpPr>
          <p:cNvPr id="8" name="矩形 7"/>
          <p:cNvSpPr/>
          <p:nvPr/>
        </p:nvSpPr>
        <p:spPr>
          <a:xfrm>
            <a:off x="1020656" y="1875105"/>
            <a:ext cx="36118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mtClean="0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小黄人语言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t="-1"/>
          <a:stretch>
            <a:fillRect/>
          </a:stretch>
        </p:blipFill>
        <p:spPr>
          <a:xfrm>
            <a:off x="5109029" y="-94325"/>
            <a:ext cx="9564914" cy="6945068"/>
          </a:xfrm>
          <a:prstGeom prst="rect">
            <a:avLst/>
          </a:prstGeom>
        </p:spPr>
      </p:pic>
      <p:sp>
        <p:nvSpPr>
          <p:cNvPr id="11" name="矩形 10"/>
          <p:cNvSpPr/>
          <p:nvPr/>
        </p:nvSpPr>
        <p:spPr>
          <a:xfrm>
            <a:off x="4343400" y="6024355"/>
            <a:ext cx="1809750" cy="833645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cxnSp>
        <p:nvCxnSpPr>
          <p:cNvPr id="12" name="直接连接符 11"/>
          <p:cNvCxnSpPr/>
          <p:nvPr/>
        </p:nvCxnSpPr>
        <p:spPr>
          <a:xfrm>
            <a:off x="1123261" y="2776555"/>
            <a:ext cx="3356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val="1440371477"/>
      </p:ext>
    </p:extLst>
  </p:cSld>
  <p:clrMapOvr>
    <a:masterClrMapping/>
  </p:clrMapOvr>
  <p:transition spd="slow">
    <p:push dir="u"/>
  </p:transition>
  <p:timing/>
</p:sld>
</file>

<file path=ppt/slides/slide1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262744" y="0"/>
            <a:ext cx="4525476" cy="6836229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54056" y="0"/>
            <a:ext cx="6037943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6908802" y="2096477"/>
            <a:ext cx="4644219" cy="11887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这是桑德拉·布洛克第一次在电影里面演坏人。</a:t>
            </a:r>
          </a:p>
        </p:txBody>
      </p:sp>
      <p:sp>
        <p:nvSpPr>
          <p:cNvPr id="5" name="矩形 4"/>
          <p:cNvSpPr/>
          <p:nvPr/>
        </p:nvSpPr>
        <p:spPr>
          <a:xfrm>
            <a:off x="6850916" y="1004247"/>
            <a:ext cx="4599305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b="1" lang="zh-CN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桑德拉·布洛克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6966857" y="1934725"/>
            <a:ext cx="435428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6908802" y="3683420"/>
            <a:ext cx="4644219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美国电影女演员。代表作包括《生死时速》   《地心引力》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《弱点》          《假结婚》</a:t>
            </a:r>
          </a:p>
          <a:p>
            <a:pPr>
              <a:lnSpc>
                <a:spcPct val="150000"/>
              </a:lnSpc>
            </a:pPr>
            <a:r>
              <a:rPr altLang="en-US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《撞车》等</a:t>
            </a:r>
          </a:p>
        </p:txBody>
      </p:sp>
    </p:spTree>
    <p:extLst>
      <p:ext uri="{BB962C8B-B14F-4D97-AF65-F5344CB8AC3E}">
        <p14:creationId val="987439253"/>
      </p:ext>
    </p:extLst>
  </p:cSld>
  <p:clrMapOvr>
    <a:masterClrMapping/>
  </p:clrMapOvr>
  <p:transition/>
  <p:timing/>
</p:sld>
</file>

<file path=ppt/slides/slide1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12192000" cy="6894286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153359" y="695245"/>
            <a:ext cx="3947801" cy="5791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32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桑德拉·布洛克</a:t>
            </a:r>
          </a:p>
        </p:txBody>
      </p:sp>
      <p:sp>
        <p:nvSpPr>
          <p:cNvPr id="8" name="矩形 7"/>
          <p:cNvSpPr/>
          <p:nvPr/>
        </p:nvSpPr>
        <p:spPr>
          <a:xfrm>
            <a:off x="1008895" y="356690"/>
            <a:ext cx="3236556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《弱点》</a:t>
            </a:r>
          </a:p>
        </p:txBody>
      </p:sp>
      <p:sp>
        <p:nvSpPr>
          <p:cNvPr id="12" name="等腰三角形 11"/>
          <p:cNvSpPr/>
          <p:nvPr/>
        </p:nvSpPr>
        <p:spPr>
          <a:xfrm rot="5400000">
            <a:off x="-267824" y="332126"/>
            <a:ext cx="1508105" cy="972458"/>
          </a:xfrm>
          <a:prstGeom prst="triangl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522106418"/>
      </p:ext>
    </p:extLst>
  </p:cSld>
  <p:clrMapOvr>
    <a:masterClrMapping/>
  </p:clrMapOvr>
  <p:transition spd="slow">
    <p:push dir="u"/>
  </p:transition>
  <p:timing/>
</p:sld>
</file>

<file path=ppt/slides/slide1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7202842" y="5910078"/>
            <a:ext cx="4492044" cy="7010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4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桑德拉·布洛克</a:t>
            </a:r>
          </a:p>
        </p:txBody>
      </p:sp>
      <p:sp>
        <p:nvSpPr>
          <p:cNvPr id="4" name="矩形 3"/>
          <p:cNvSpPr/>
          <p:nvPr/>
        </p:nvSpPr>
        <p:spPr>
          <a:xfrm>
            <a:off x="7275437" y="4986748"/>
            <a:ext cx="4419448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altLang="zh-CN" b="1" lang="en-US" smtClean="0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b0503020204020204" pitchFamily="34" typeface="微软雅黑"/>
                <a:ea charset="-122" panose="020b0503020204020204" pitchFamily="34" typeface="微软雅黑"/>
              </a:rPr>
              <a:t>《地心引力》</a:t>
            </a:r>
          </a:p>
        </p:txBody>
      </p:sp>
      <p:sp>
        <p:nvSpPr>
          <p:cNvPr id="5" name="等腰三角形 4"/>
          <p:cNvSpPr/>
          <p:nvPr/>
        </p:nvSpPr>
        <p:spPr>
          <a:xfrm rot="16200000">
            <a:off x="10980748" y="4962183"/>
            <a:ext cx="1508105" cy="972458"/>
          </a:xfrm>
          <a:prstGeom prst="triangl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-1" y="0"/>
            <a:ext cx="1222103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915797209"/>
      </p:ext>
    </p:extLst>
  </p:cSld>
  <p:clrMapOvr>
    <a:masterClrMapping/>
  </p:clrMapOvr>
  <p:transition spd="slow">
    <p:push dir="u"/>
  </p:transition>
  <p:timing/>
</p:sld>
</file>

<file path=ppt/slides/slide1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428098" y="-1228725"/>
            <a:ext cx="3849330" cy="91059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6591007" y="348343"/>
            <a:ext cx="4760685" cy="4760685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103255" y="5950857"/>
            <a:ext cx="648154" cy="648154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11038113" y="3788228"/>
            <a:ext cx="627158" cy="627158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椭圆 6"/>
          <p:cNvSpPr/>
          <p:nvPr/>
        </p:nvSpPr>
        <p:spPr>
          <a:xfrm>
            <a:off x="6529481" y="4672693"/>
            <a:ext cx="1278164" cy="1278164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8" name="矩形 7"/>
          <p:cNvSpPr/>
          <p:nvPr/>
        </p:nvSpPr>
        <p:spPr>
          <a:xfrm>
            <a:off x="7150759" y="1257932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裸露癖好</a:t>
            </a:r>
          </a:p>
        </p:txBody>
      </p:sp>
      <p:cxnSp>
        <p:nvCxnSpPr>
          <p:cNvPr id="9" name="直接连接符 8"/>
          <p:cNvCxnSpPr/>
          <p:nvPr/>
        </p:nvCxnSpPr>
        <p:spPr>
          <a:xfrm>
            <a:off x="7375554" y="2251628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/>
          <p:cNvSpPr/>
          <p:nvPr/>
        </p:nvSpPr>
        <p:spPr>
          <a:xfrm>
            <a:off x="-1" y="0"/>
            <a:ext cx="1222103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11" name="矩形 10"/>
          <p:cNvSpPr/>
          <p:nvPr/>
        </p:nvSpPr>
        <p:spPr>
          <a:xfrm>
            <a:off x="7168564" y="2365928"/>
            <a:ext cx="3596666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小黄人无三点，但对露胸非常恐惧。裸露尺度是露臀&gt;露胸。</a:t>
            </a:r>
          </a:p>
        </p:txBody>
      </p:sp>
    </p:spTree>
    <p:extLst>
      <p:ext uri="{BB962C8B-B14F-4D97-AF65-F5344CB8AC3E}">
        <p14:creationId val="3386053703"/>
      </p:ext>
    </p:extLst>
  </p:cSld>
  <p:clrMapOvr>
    <a:masterClrMapping/>
  </p:clrMapOvr>
  <p:transition spd="slow">
    <p:push dir="u"/>
  </p:transition>
  <p:timing/>
</p:sld>
</file>

<file path=ppt/slides/slide1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76307" y="0"/>
            <a:ext cx="6484830" cy="6727753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4988838" y="263943"/>
            <a:ext cx="648154" cy="648154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3736191" y="1036412"/>
            <a:ext cx="1278164" cy="1278164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椭圆 5"/>
          <p:cNvSpPr/>
          <p:nvPr/>
        </p:nvSpPr>
        <p:spPr>
          <a:xfrm>
            <a:off x="56128" y="2091383"/>
            <a:ext cx="4760685" cy="4760685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1025539" y="2598921"/>
            <a:ext cx="26974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片头曲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773173" y="3680014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矩形 8"/>
          <p:cNvSpPr/>
          <p:nvPr/>
        </p:nvSpPr>
        <p:spPr>
          <a:xfrm>
            <a:off x="444005" y="3735945"/>
            <a:ext cx="4059732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影片片头曲是由小黄人演唱的《Happy Together》，1997年王家卫导演《春光乍泄》也用作主题曲。</a:t>
            </a:r>
          </a:p>
        </p:txBody>
      </p:sp>
    </p:spTree>
    <p:extLst>
      <p:ext uri="{BB962C8B-B14F-4D97-AF65-F5344CB8AC3E}">
        <p14:creationId val="1356136017"/>
      </p:ext>
    </p:extLst>
  </p:cSld>
  <p:clrMapOvr>
    <a:masterClrMapping/>
  </p:clrMapOvr>
  <p:transition spd="slow">
    <p:push dir="u"/>
  </p:transition>
  <p:timing/>
</p:sld>
</file>

<file path=ppt/slides/slide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840120" y="-402976"/>
            <a:ext cx="3332480" cy="7650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9600">
                <a:solidFill>
                  <a:srgbClr val="FEDD62"/>
                </a:solidFill>
                <a:effectLst>
                  <a:outerShdw algn="t" blurRad="38100" dir="5400000" dist="12700" rotWithShape="0">
                    <a:prstClr val="black">
                      <a:alpha val="6000"/>
                    </a:prstClr>
                  </a:outerShdw>
                </a:effectLst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1</a:t>
            </a:r>
          </a:p>
        </p:txBody>
      </p:sp>
      <p:sp>
        <p:nvSpPr>
          <p:cNvPr id="3" name="矩形 2"/>
          <p:cNvSpPr/>
          <p:nvPr/>
        </p:nvSpPr>
        <p:spPr>
          <a:xfrm>
            <a:off x="2925901" y="2797901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电影里的彩蛋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6031229" y="3303666"/>
            <a:ext cx="6160770" cy="3465433"/>
          </a:xfrm>
          <a:prstGeom prst="rect">
            <a:avLst/>
          </a:prstGeom>
        </p:spPr>
      </p:pic>
    </p:spTree>
    <p:extLst>
      <p:ext uri="{BB962C8B-B14F-4D97-AF65-F5344CB8AC3E}">
        <p14:creationId val="1807377989"/>
      </p:ext>
    </p:extLst>
  </p:cSld>
  <p:clrMapOvr>
    <a:masterClrMapping/>
  </p:clrMapOvr>
  <p:transition spd="slow">
    <p:push dir="u"/>
  </p:transition>
  <p:timing/>
</p:sld>
</file>

<file path=ppt/slides/slide2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3840120" y="-606176"/>
            <a:ext cx="3332480" cy="76504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lang="en-US" smtClean="0" sz="49600">
                <a:solidFill>
                  <a:srgbClr val="FEDD62"/>
                </a:solidFill>
                <a:effectLst>
                  <a:outerShdw algn="t" blurRad="38100" dir="5400000" dist="12700" rotWithShape="0">
                    <a:prstClr val="black">
                      <a:alpha val="6000"/>
                    </a:prstClr>
                  </a:outerShdw>
                </a:effectLst>
                <a:latin charset="-122" panose="02000000000000000000" pitchFamily="2" typeface="方正兰亭粗黑简体"/>
                <a:ea charset="-122" panose="02000000000000000000" pitchFamily="2" typeface="方正兰亭粗黑简体"/>
              </a:rPr>
              <a:t>3</a:t>
            </a:r>
          </a:p>
        </p:txBody>
      </p:sp>
      <p:sp>
        <p:nvSpPr>
          <p:cNvPr id="3" name="矩形 2"/>
          <p:cNvSpPr/>
          <p:nvPr/>
        </p:nvSpPr>
        <p:spPr>
          <a:xfrm>
            <a:off x="3027501" y="2457481"/>
            <a:ext cx="6278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mtClean="0" sz="80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电影外的脑洞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020427" y="3057961"/>
            <a:ext cx="8151146" cy="4203015"/>
          </a:xfrm>
          <a:prstGeom prst="rect">
            <a:avLst/>
          </a:prstGeom>
        </p:spPr>
      </p:pic>
    </p:spTree>
    <p:extLst>
      <p:ext uri="{BB962C8B-B14F-4D97-AF65-F5344CB8AC3E}">
        <p14:creationId val="153626699"/>
      </p:ext>
    </p:extLst>
  </p:cSld>
  <p:clrMapOvr>
    <a:masterClrMapping/>
  </p:clrMapOvr>
  <p:transition spd="slow">
    <p:push dir="u"/>
  </p:transition>
  <p:timing/>
</p:sld>
</file>

<file path=ppt/slides/slide2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286503"/>
            <a:ext cx="12192000" cy="6284994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5763611" y="1678693"/>
            <a:ext cx="581879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rgbClr val="FED308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你们没有肩如何穿背带裤？</a:t>
            </a:r>
          </a:p>
        </p:txBody>
      </p:sp>
    </p:spTree>
    <p:extLst>
      <p:ext uri="{BB962C8B-B14F-4D97-AF65-F5344CB8AC3E}">
        <p14:creationId val="122125565"/>
      </p:ext>
    </p:extLst>
  </p:cSld>
  <p:clrMapOvr>
    <a:masterClrMapping/>
  </p:clrMapOvr>
  <p:transition spd="slow">
    <p:push dir="u"/>
  </p:transition>
  <p:timing/>
</p:sld>
</file>

<file path=ppt/slides/slide2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6858000" cy="6858000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6139543" y="0"/>
            <a:ext cx="6052457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7249023" y="2394049"/>
            <a:ext cx="4210637" cy="338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请参考人类女性的一字裙，我们不是没有肩，是太胖。另外我们并不需要带子，因为全靠身体撑着。</a:t>
            </a:r>
          </a:p>
          <a:p>
            <a:pPr>
              <a:lnSpc>
                <a:spcPct val="150000"/>
              </a:lnSpc>
            </a:pPr>
            <a:endParaRPr altLang="en-US" lang="zh-CN" smtClean="0" sz="2400">
              <a:latin charset="-122" panose="020b0502040204020203" pitchFamily="34" typeface="微软雅黑 Light"/>
              <a:ea charset="-122" panose="020b0502040204020203" pitchFamily="34" typeface="微软雅黑 Light"/>
            </a:endParaRPr>
          </a:p>
          <a:p>
            <a:pPr>
              <a:lnSpc>
                <a:spcPct val="150000"/>
              </a:lnSpc>
            </a:pPr>
            <a:r>
              <a:rPr altLang="en-US" lang="zh-CN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BA!NA!NA</a:t>
            </a:r>
          </a:p>
        </p:txBody>
      </p:sp>
      <p:sp>
        <p:nvSpPr>
          <p:cNvPr id="5" name="矩形 4"/>
          <p:cNvSpPr/>
          <p:nvPr/>
        </p:nvSpPr>
        <p:spPr>
          <a:xfrm>
            <a:off x="7397501" y="1286053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鲍渤回答</a:t>
            </a:r>
          </a:p>
        </p:txBody>
      </p:sp>
      <p:cxnSp>
        <p:nvCxnSpPr>
          <p:cNvPr id="6" name="直接连接符 5"/>
          <p:cNvCxnSpPr/>
          <p:nvPr/>
        </p:nvCxnSpPr>
        <p:spPr>
          <a:xfrm>
            <a:off x="7622297" y="2279749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图片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0165480">
            <a:off x="10476998" y="4392543"/>
            <a:ext cx="2515603" cy="4002314"/>
          </a:xfrm>
          <a:prstGeom prst="rect">
            <a:avLst/>
          </a:prstGeom>
        </p:spPr>
      </p:pic>
    </p:spTree>
    <p:extLst>
      <p:ext uri="{BB962C8B-B14F-4D97-AF65-F5344CB8AC3E}">
        <p14:creationId val="3876090013"/>
      </p:ext>
    </p:extLst>
  </p:cSld>
  <p:clrMapOvr>
    <a:masterClrMapping/>
  </p:clrMapOvr>
  <p:transition spd="slow">
    <p:push dir="u"/>
  </p:transition>
  <p:timing/>
</p:sld>
</file>

<file path=ppt/slides/slide2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597622" y="0"/>
            <a:ext cx="7302055" cy="68580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1" y="0"/>
            <a:ext cx="12192000" cy="152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576755" y="1831093"/>
            <a:ext cx="581879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rgbClr val="FED308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你们没有耳朵如何带眼镜？</a:t>
            </a:r>
          </a:p>
        </p:txBody>
      </p:sp>
    </p:spTree>
    <p:extLst>
      <p:ext uri="{BB962C8B-B14F-4D97-AF65-F5344CB8AC3E}">
        <p14:creationId val="2787066517"/>
      </p:ext>
    </p:extLst>
  </p:cSld>
  <p:clrMapOvr>
    <a:masterClrMapping/>
  </p:clrMapOvr>
  <p:transition spd="slow">
    <p:push dir="u"/>
  </p:transition>
  <p:timing/>
</p:sld>
</file>

<file path=ppt/slides/slide2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933450" y="1315998"/>
            <a:ext cx="10191750" cy="6369844"/>
          </a:xfrm>
          <a:prstGeom prst="rect">
            <a:avLst/>
          </a:prstGeom>
        </p:spPr>
      </p:pic>
      <p:sp>
        <p:nvSpPr>
          <p:cNvPr id="3" name="矩形 2"/>
          <p:cNvSpPr/>
          <p:nvPr/>
        </p:nvSpPr>
        <p:spPr>
          <a:xfrm>
            <a:off x="4368552" y="322302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rgbClr val="FEDD62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凯文回答</a:t>
            </a:r>
          </a:p>
        </p:txBody>
      </p:sp>
      <p:cxnSp>
        <p:nvCxnSpPr>
          <p:cNvPr id="4" name="直接连接符 3"/>
          <p:cNvCxnSpPr/>
          <p:nvPr/>
        </p:nvCxnSpPr>
        <p:spPr>
          <a:xfrm>
            <a:off x="4593347" y="1315998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矩形 6"/>
          <p:cNvSpPr/>
          <p:nvPr/>
        </p:nvSpPr>
        <p:spPr>
          <a:xfrm>
            <a:off x="2469121" y="1315997"/>
            <a:ext cx="733454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z="2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后面有带子绑着</a:t>
            </a:r>
          </a:p>
          <a:p>
            <a:pPr algn="ctr">
              <a:lnSpc>
                <a:spcPct val="150000"/>
              </a:lnSpc>
            </a:pPr>
            <a:r>
              <a:rPr altLang="en-US" lang="zh-CN" sz="2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BA!NA!NA</a:t>
            </a:r>
          </a:p>
        </p:txBody>
      </p:sp>
    </p:spTree>
    <p:extLst>
      <p:ext uri="{BB962C8B-B14F-4D97-AF65-F5344CB8AC3E}">
        <p14:creationId val="1666660908"/>
      </p:ext>
    </p:extLst>
  </p:cSld>
  <p:clrMapOvr>
    <a:masterClrMapping/>
  </p:clrMapOvr>
  <p:transition spd="slow">
    <p:push dir="u"/>
  </p:transition>
  <p:timing/>
</p:sld>
</file>

<file path=ppt/slides/slide2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205655" y="2745493"/>
            <a:ext cx="5818790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rgbClr val="FED308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你们有女人吗？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127736321"/>
      </p:ext>
    </p:extLst>
  </p:cSld>
  <p:clrMapOvr>
    <a:masterClrMapping/>
  </p:clrMapOvr>
  <p:transition spd="slow">
    <p:push dir="u"/>
  </p:transition>
  <p:timing/>
</p:sld>
</file>

<file path=ppt/slides/slide2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347091" y="1028700"/>
            <a:ext cx="6243180" cy="58293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4342164" y="2171700"/>
            <a:ext cx="590550" cy="590550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椭圆 3"/>
          <p:cNvSpPr/>
          <p:nvPr/>
        </p:nvSpPr>
        <p:spPr>
          <a:xfrm>
            <a:off x="5165922" y="1675884"/>
            <a:ext cx="1191140" cy="1191140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6653884" y="405377"/>
            <a:ext cx="4713745" cy="4713745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7159947" y="1465302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凯文回答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7384742" y="2516148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5317665" y="2621698"/>
            <a:ext cx="733454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2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我们不需要女人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2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BA!NA!NA</a:t>
            </a:r>
          </a:p>
        </p:txBody>
      </p:sp>
    </p:spTree>
    <p:extLst>
      <p:ext uri="{BB962C8B-B14F-4D97-AF65-F5344CB8AC3E}">
        <p14:creationId val="3609798422"/>
      </p:ext>
    </p:extLst>
  </p:cSld>
  <p:clrMapOvr>
    <a:masterClrMapping/>
  </p:clrMapOvr>
  <p:transition spd="slow">
    <p:push dir="u"/>
  </p:transition>
  <p:timing/>
</p:sld>
</file>

<file path=ppt/slides/slide2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3205655" y="2745493"/>
            <a:ext cx="5818790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rgbClr val="FED308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你们是什么味道？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419623816"/>
      </p:ext>
    </p:extLst>
  </p:cSld>
  <p:clrMapOvr>
    <a:masterClrMapping/>
  </p:clrMapOvr>
  <p:transition spd="slow">
    <p:push dir="u"/>
  </p:transition>
  <p:timing/>
</p:sld>
</file>

<file path=ppt/slides/slide2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3" name="椭圆 2"/>
          <p:cNvSpPr/>
          <p:nvPr/>
        </p:nvSpPr>
        <p:spPr>
          <a:xfrm>
            <a:off x="342901" y="361951"/>
            <a:ext cx="4381500" cy="4381500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4" name="矩形 3"/>
          <p:cNvSpPr/>
          <p:nvPr/>
        </p:nvSpPr>
        <p:spPr>
          <a:xfrm>
            <a:off x="778197" y="1331952"/>
            <a:ext cx="3535680" cy="10972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看图回答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002992" y="2382798"/>
            <a:ext cx="3086100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矩形 5"/>
          <p:cNvSpPr/>
          <p:nvPr/>
        </p:nvSpPr>
        <p:spPr>
          <a:xfrm>
            <a:off x="-1121235" y="2488348"/>
            <a:ext cx="7334544" cy="13716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lang="zh-CN" smtClean="0" sz="2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香蕉味</a:t>
            </a:r>
          </a:p>
          <a:p>
            <a:pPr algn="ctr">
              <a:lnSpc>
                <a:spcPct val="150000"/>
              </a:lnSpc>
            </a:pPr>
            <a:r>
              <a:rPr altLang="en-US" lang="zh-CN" smtClean="0" sz="28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BA!NA!NA</a:t>
            </a:r>
          </a:p>
        </p:txBody>
      </p:sp>
    </p:spTree>
    <p:extLst>
      <p:ext uri="{BB962C8B-B14F-4D97-AF65-F5344CB8AC3E}">
        <p14:creationId val="1534360061"/>
      </p:ext>
    </p:extLst>
  </p:cSld>
  <p:clrMapOvr>
    <a:masterClrMapping/>
  </p:clrMapOvr>
  <p:transition spd="slow">
    <p:push dir="u"/>
  </p:transition>
  <p:timing/>
</p:sld>
</file>

<file path=ppt/slides/slide2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3" name="矩形 2"/>
          <p:cNvSpPr/>
          <p:nvPr/>
        </p:nvSpPr>
        <p:spPr>
          <a:xfrm>
            <a:off x="2900854" y="2745493"/>
            <a:ext cx="6719395" cy="10058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rgbClr val="FED308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你最喜欢那幅画？</a:t>
            </a:r>
          </a:p>
        </p:txBody>
      </p:sp>
      <p:sp>
        <p:nvSpPr>
          <p:cNvPr id="4" name="矩形 3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297646328"/>
      </p:ext>
    </p:extLst>
  </p:cSld>
  <p:clrMapOvr>
    <a:masterClrMapping/>
  </p:clrMapOvr>
  <p:transition spd="slow">
    <p:push dir="u"/>
  </p:transition>
  <p:timing/>
</p:sld>
</file>

<file path=ppt/slides/slide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8534400" y="3984788"/>
            <a:ext cx="3657600" cy="287321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3496915" y="1698774"/>
            <a:ext cx="5262880" cy="131064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en-US" lang="zh-CN" sz="8000">
                <a:solidFill>
                  <a:srgbClr val="FED308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这次的主角</a:t>
            </a:r>
          </a:p>
        </p:txBody>
      </p:sp>
      <p:sp>
        <p:nvSpPr>
          <p:cNvPr id="6" name="矩形 5"/>
          <p:cNvSpPr/>
          <p:nvPr/>
        </p:nvSpPr>
        <p:spPr>
          <a:xfrm>
            <a:off x="2570673" y="3010940"/>
            <a:ext cx="7166757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这是讲述小黄人历史的电影。小黄人是一种奇特的生物，他们和人类一样，是从海洋里来。但是，小黄人没有进化也没有老化。 </a:t>
            </a:r>
          </a:p>
        </p:txBody>
      </p:sp>
    </p:spTree>
    <p:extLst>
      <p:ext uri="{BB962C8B-B14F-4D97-AF65-F5344CB8AC3E}">
        <p14:creationId val="3234085551"/>
      </p:ext>
    </p:extLst>
  </p:cSld>
  <p:clrMapOvr>
    <a:masterClrMapping/>
  </p:clrMapOvr>
  <p:transition/>
  <p:timing/>
</p:sld>
</file>

<file path=ppt/slides/slide30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927003" y="3219450"/>
            <a:ext cx="4039700" cy="363855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010150" y="561975"/>
            <a:ext cx="5314950" cy="5314950"/>
          </a:xfrm>
          <a:prstGeom prst="rect">
            <a:avLst/>
          </a:prstGeom>
        </p:spPr>
      </p:pic>
    </p:spTree>
    <p:extLst>
      <p:ext uri="{BB962C8B-B14F-4D97-AF65-F5344CB8AC3E}">
        <p14:creationId val="1865584834"/>
      </p:ext>
    </p:extLst>
  </p:cSld>
  <p:clrMapOvr>
    <a:masterClrMapping/>
  </p:clrMapOvr>
  <p:transition spd="slow">
    <p:push dir="u"/>
  </p:transition>
  <p:timing/>
</p:sld>
</file>

<file path=ppt/slides/slide31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2" name="矩形 1"/>
          <p:cNvSpPr/>
          <p:nvPr/>
        </p:nvSpPr>
        <p:spPr>
          <a:xfrm>
            <a:off x="2900854" y="2745493"/>
            <a:ext cx="6719395" cy="19202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lang="zh-CN" smtClean="0" sz="6000">
                <a:solidFill>
                  <a:srgbClr val="FED308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你们相互爱对方吗？</a:t>
            </a:r>
          </a:p>
        </p:txBody>
      </p:sp>
      <p:sp>
        <p:nvSpPr>
          <p:cNvPr id="3" name="矩形 2"/>
          <p:cNvSpPr/>
          <p:nvPr/>
        </p:nvSpPr>
        <p:spPr>
          <a:xfrm>
            <a:off x="0" y="0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973467612"/>
      </p:ext>
    </p:extLst>
  </p:cSld>
  <p:clrMapOvr>
    <a:masterClrMapping/>
  </p:clrMapOvr>
  <p:transition spd="slow">
    <p:push dir="u"/>
  </p:transition>
  <p:timing/>
</p:sld>
</file>

<file path=ppt/slides/slide32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0" y="0"/>
            <a:ext cx="9257559" cy="6858000"/>
          </a:xfrm>
          <a:prstGeom prst="rect">
            <a:avLst/>
          </a:prstGeom>
        </p:spPr>
      </p:pic>
      <p:sp>
        <p:nvSpPr>
          <p:cNvPr id="4" name="椭圆 3"/>
          <p:cNvSpPr/>
          <p:nvPr/>
        </p:nvSpPr>
        <p:spPr>
          <a:xfrm>
            <a:off x="8230496" y="1307999"/>
            <a:ext cx="3931565" cy="3931565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矩形 4"/>
          <p:cNvSpPr/>
          <p:nvPr/>
        </p:nvSpPr>
        <p:spPr>
          <a:xfrm>
            <a:off x="9266637" y="2211952"/>
            <a:ext cx="1859280" cy="21031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en-US" lang="zh-CN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拒绝</a:t>
            </a:r>
          </a:p>
          <a:p>
            <a:pPr algn="ctr"/>
            <a:r>
              <a:rPr altLang="en-US" lang="zh-CN" smtClean="0" sz="66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回答</a:t>
            </a:r>
          </a:p>
        </p:txBody>
      </p:sp>
      <p:sp>
        <p:nvSpPr>
          <p:cNvPr id="6" name="椭圆 5"/>
          <p:cNvSpPr/>
          <p:nvPr/>
        </p:nvSpPr>
        <p:spPr>
          <a:xfrm>
            <a:off x="7737563" y="5239564"/>
            <a:ext cx="1610936" cy="1610936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011156030"/>
      </p:ext>
    </p:extLst>
  </p:cSld>
  <p:clrMapOvr>
    <a:masterClrMapping/>
  </p:clrMapOvr>
  <p:transition spd="slow">
    <p:push dir="u"/>
  </p:transition>
  <p:timing/>
</p:sld>
</file>

<file path=ppt/slides/slide33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583465" y="1758298"/>
            <a:ext cx="4773631" cy="4299601"/>
          </a:xfrm>
          <a:prstGeom prst="rect">
            <a:avLst/>
          </a:prstGeom>
        </p:spPr>
      </p:pic>
      <p:sp>
        <p:nvSpPr>
          <p:cNvPr id="2" name="椭圆 1"/>
          <p:cNvSpPr/>
          <p:nvPr/>
        </p:nvSpPr>
        <p:spPr>
          <a:xfrm>
            <a:off x="7108664" y="285750"/>
            <a:ext cx="941468" cy="941468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3" name="椭圆 2"/>
          <p:cNvSpPr/>
          <p:nvPr/>
        </p:nvSpPr>
        <p:spPr>
          <a:xfrm>
            <a:off x="6610204" y="1532018"/>
            <a:ext cx="620778" cy="620778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5" name="椭圆 4"/>
          <p:cNvSpPr/>
          <p:nvPr/>
        </p:nvSpPr>
        <p:spPr>
          <a:xfrm>
            <a:off x="11343723" y="6057899"/>
            <a:ext cx="670576" cy="670576"/>
          </a:xfrm>
          <a:prstGeom prst="ellipse">
            <a:avLst/>
          </a:prstGeom>
          <a:blipFill>
            <a:blip r:embed="rId3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a:blipFill>
          <a:ln>
            <a:noFill/>
          </a:ln>
          <a:effectLst>
            <a:outerShdw algn="tr" blurRad="50800" dir="8100000" dist="12700" rotWithShape="0">
              <a:prstClr val="black">
                <a:alpha val="3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rtlCol="0"/>
          <a:lstStyle/>
          <a:p>
            <a:pPr algn="ctr"/>
            <a:endParaRPr altLang="en-US" lang="zh-CN"/>
          </a:p>
        </p:txBody>
      </p:sp>
      <p:grpSp>
        <p:nvGrpSpPr>
          <p:cNvPr id="4" name="组合 3"/>
          <p:cNvGrpSpPr/>
          <p:nvPr/>
        </p:nvGrpSpPr>
        <p:grpSpPr>
          <a:xfrm>
            <a:off x="2884333" y="2457596"/>
            <a:ext cx="7334544" cy="3454145"/>
            <a:chOff x="2998633" y="1964158"/>
            <a:chExt cx="7334544" cy="3454145"/>
          </a:xfrm>
        </p:grpSpPr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/>
                </a:ext>
              </a:extLst>
            </a:blip>
            <a:stretch>
              <a:fillRect/>
            </a:stretch>
          </p:blipFill>
          <p:spPr>
            <a:xfrm>
              <a:off x="5394310" y="1964158"/>
              <a:ext cx="2543190" cy="2543190"/>
            </a:xfrm>
            <a:prstGeom prst="rect">
              <a:avLst/>
            </a:prstGeom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9" name="矩形 8"/>
            <p:cNvSpPr/>
            <p:nvPr/>
          </p:nvSpPr>
          <p:spPr>
            <a:xfrm>
              <a:off x="2998633" y="4507349"/>
              <a:ext cx="7334544" cy="100584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altLang="zh-CN" b="1" lang="en-US" smtClean="0" sz="40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BA!NA!NA</a:t>
              </a:r>
            </a:p>
          </p:txBody>
        </p:sp>
      </p:grpSp>
      <p:sp>
        <p:nvSpPr>
          <p:cNvPr id="10" name="矩形 9"/>
          <p:cNvSpPr/>
          <p:nvPr/>
        </p:nvSpPr>
        <p:spPr>
          <a:xfrm>
            <a:off x="0" y="6814458"/>
            <a:ext cx="12192000" cy="45719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3837801081"/>
      </p:ext>
    </p:extLst>
  </p:cSld>
  <p:clrMapOvr>
    <a:masterClrMapping/>
  </p:clrMapOvr>
  <p:transition spd="slow">
    <p:push dir="u"/>
  </p:transition>
  <p:timing/>
</p:sld>
</file>

<file path=ppt/slides/slide4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4" name="矩形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3" name="组合 2"/>
          <p:cNvGrpSpPr/>
          <p:nvPr/>
        </p:nvGrpSpPr>
        <p:grpSpPr>
          <a:xfrm>
            <a:off x="1923472" y="1940803"/>
            <a:ext cx="2046393" cy="2046393"/>
            <a:chOff x="2056822" y="1940803"/>
            <a:chExt cx="2046393" cy="2046393"/>
          </a:xfrm>
        </p:grpSpPr>
        <p:sp>
          <p:nvSpPr>
            <p:cNvPr id="6" name="椭圆 5"/>
            <p:cNvSpPr/>
            <p:nvPr/>
          </p:nvSpPr>
          <p:spPr>
            <a:xfrm>
              <a:off x="2056822" y="1940803"/>
              <a:ext cx="2046393" cy="204639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r" blurRad="50800" dir="81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矩形 10"/>
            <p:cNvSpPr/>
            <p:nvPr/>
          </p:nvSpPr>
          <p:spPr>
            <a:xfrm>
              <a:off x="2583595" y="2964000"/>
              <a:ext cx="995680" cy="5791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en-US" b="1" lang="zh-CN" sz="3200">
                  <a:latin charset="-122" panose="020b0503020204020204" pitchFamily="34" typeface="微软雅黑"/>
                  <a:ea charset="-122" panose="020b0503020204020204" pitchFamily="34" typeface="微软雅黑"/>
                </a:rPr>
                <a:t>鲍勃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2314743" y="2344539"/>
              <a:ext cx="944880" cy="70104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altLang="zh-CN" b="1" lang="en-US" smtClean="0" sz="4000">
                  <a:solidFill>
                    <a:srgbClr val="FFD106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BOB</a:t>
              </a: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4764018" y="545877"/>
            <a:ext cx="2710510" cy="2710510"/>
            <a:chOff x="4897368" y="545877"/>
            <a:chExt cx="2710510" cy="2710510"/>
          </a:xfrm>
        </p:grpSpPr>
        <p:sp>
          <p:nvSpPr>
            <p:cNvPr id="7" name="椭圆 6"/>
            <p:cNvSpPr/>
            <p:nvPr/>
          </p:nvSpPr>
          <p:spPr>
            <a:xfrm>
              <a:off x="4897368" y="545877"/>
              <a:ext cx="2710510" cy="271051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" blurRad="50800" dir="54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5193679" y="1193246"/>
              <a:ext cx="2117887" cy="1292661"/>
              <a:chOff x="5193679" y="1193246"/>
              <a:chExt cx="2117887" cy="1292661"/>
            </a:xfrm>
          </p:grpSpPr>
          <p:sp>
            <p:nvSpPr>
              <p:cNvPr id="9" name="矩形 8"/>
              <p:cNvSpPr/>
              <p:nvPr/>
            </p:nvSpPr>
            <p:spPr>
              <a:xfrm>
                <a:off x="5765366" y="1901132"/>
                <a:ext cx="995680" cy="579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z="3200">
                    <a:solidFill>
                      <a:srgbClr val="11111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凯文</a:t>
                </a:r>
              </a:p>
            </p:txBody>
          </p:sp>
          <p:sp>
            <p:nvSpPr>
              <p:cNvPr id="13" name="矩形 12"/>
              <p:cNvSpPr/>
              <p:nvPr/>
            </p:nvSpPr>
            <p:spPr>
              <a:xfrm>
                <a:off x="5193679" y="1193246"/>
                <a:ext cx="1452880" cy="70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mtClean="0" sz="4000">
                    <a:solidFill>
                      <a:srgbClr val="FFD106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000000000000000" pitchFamily="2" typeface="方正兰亭特黑_GBK"/>
                    <a:ea charset="-122" panose="02000000000000000000" pitchFamily="2" typeface="方正兰亭特黑_GBK"/>
                  </a:rPr>
                  <a:t>KEVIN</a:t>
                </a: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8090098" y="1393980"/>
            <a:ext cx="2789546" cy="2721885"/>
            <a:chOff x="8223448" y="1393980"/>
            <a:chExt cx="2789546" cy="2721885"/>
          </a:xfrm>
        </p:grpSpPr>
        <p:sp>
          <p:nvSpPr>
            <p:cNvPr id="8" name="椭圆 7"/>
            <p:cNvSpPr/>
            <p:nvPr/>
          </p:nvSpPr>
          <p:spPr>
            <a:xfrm>
              <a:off x="8257278" y="1393980"/>
              <a:ext cx="2721885" cy="27218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algn="tl" blurRad="50800" dir="2700000" dist="38100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  <a:prstTxWarp prst="textNoShape">
                <a:avLst/>
              </a:prstTxWarp>
              <a:noAutofit/>
            </a:bodyPr>
            <a:lstStyle/>
            <a:p>
              <a:pPr algn="ctr"/>
              <a:endParaRPr altLang="en-US" lang="zh-CN"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8223448" y="2268339"/>
              <a:ext cx="2789546" cy="1275603"/>
              <a:chOff x="8223448" y="2268339"/>
              <a:chExt cx="2789546" cy="1275603"/>
            </a:xfrm>
          </p:grpSpPr>
          <p:sp>
            <p:nvSpPr>
              <p:cNvPr id="10" name="矩形 9"/>
              <p:cNvSpPr/>
              <p:nvPr/>
            </p:nvSpPr>
            <p:spPr>
              <a:xfrm>
                <a:off x="8698002" y="2959168"/>
                <a:ext cx="1808480" cy="5791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en-US" b="1" lang="zh-CN" sz="3200">
                    <a:solidFill>
                      <a:srgbClr val="111111"/>
                    </a:solidFill>
                    <a:latin charset="-122" panose="020b0503020204020204" pitchFamily="34" typeface="微软雅黑"/>
                    <a:ea charset="-122" panose="020b0503020204020204" pitchFamily="34" typeface="微软雅黑"/>
                  </a:rPr>
                  <a:t>斯图尔特</a:t>
                </a:r>
              </a:p>
            </p:txBody>
          </p:sp>
          <p:sp>
            <p:nvSpPr>
              <p:cNvPr id="14" name="矩形 13"/>
              <p:cNvSpPr/>
              <p:nvPr/>
            </p:nvSpPr>
            <p:spPr>
              <a:xfrm>
                <a:off x="8223448" y="2268339"/>
                <a:ext cx="1706880" cy="70104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altLang="zh-CN" b="1" lang="en-US" smtClean="0" sz="4000">
                    <a:solidFill>
                      <a:srgbClr val="FFD106"/>
                    </a:solidFill>
                    <a:effectLst>
                      <a:outerShdw algn="tl" blurRad="38100" dir="2700000" dist="38100">
                        <a:srgbClr val="000000">
                          <a:alpha val="43137"/>
                        </a:srgbClr>
                      </a:outerShdw>
                    </a:effectLst>
                    <a:latin charset="-122" panose="02000000000000000000" pitchFamily="2" typeface="方正兰亭特黑_GBK"/>
                    <a:ea charset="-122" panose="02000000000000000000" pitchFamily="2" typeface="方正兰亭特黑_GBK"/>
                  </a:rPr>
                  <a:t>STUART</a:t>
                </a:r>
              </a:p>
            </p:txBody>
          </p:sp>
        </p:grpSp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2772229" y="3008735"/>
            <a:ext cx="6943364" cy="3875962"/>
          </a:xfrm>
          <a:prstGeom prst="rect">
            <a:avLst/>
          </a:prstGeom>
        </p:spPr>
      </p:pic>
    </p:spTree>
    <p:extLst>
      <p:ext uri="{BB962C8B-B14F-4D97-AF65-F5344CB8AC3E}">
        <p14:creationId val="1555031497"/>
      </p:ext>
    </p:extLst>
  </p:cSld>
  <p:clrMapOvr>
    <a:masterClrMapping/>
  </p:clrMapOvr>
  <p:transition spd="slow">
    <p:push dir="u"/>
  </p:transition>
  <p:timing/>
</p:sld>
</file>

<file path=ppt/slides/slide5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1029934" y="590550"/>
            <a:ext cx="5679601" cy="609600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6704732" y="-638609"/>
            <a:ext cx="8744817" cy="8744817"/>
          </a:xfrm>
          <a:prstGeom prst="ellipse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7" name="矩形 6"/>
          <p:cNvSpPr/>
          <p:nvPr/>
        </p:nvSpPr>
        <p:spPr>
          <a:xfrm>
            <a:off x="9134848" y="1534007"/>
            <a:ext cx="12115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mtClean="0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BOB</a:t>
            </a:r>
          </a:p>
        </p:txBody>
      </p:sp>
      <p:sp>
        <p:nvSpPr>
          <p:cNvPr id="12" name="矩形 11"/>
          <p:cNvSpPr/>
          <p:nvPr/>
        </p:nvSpPr>
        <p:spPr>
          <a:xfrm>
            <a:off x="7308325" y="2316054"/>
            <a:ext cx="490272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5400">
                <a:latin charset="-122" panose="020b0503020204020204" pitchFamily="34" typeface="微软雅黑"/>
                <a:ea charset="-122" panose="020b0503020204020204" pitchFamily="34" typeface="微软雅黑"/>
              </a:rPr>
              <a:t>虹膜异色症</a:t>
            </a:r>
          </a:p>
        </p:txBody>
      </p:sp>
      <p:cxnSp>
        <p:nvCxnSpPr>
          <p:cNvPr id="13" name="直接连接符 12"/>
          <p:cNvCxnSpPr/>
          <p:nvPr/>
        </p:nvCxnSpPr>
        <p:spPr>
          <a:xfrm>
            <a:off x="8081568" y="3524250"/>
            <a:ext cx="3356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矩形 16"/>
          <p:cNvSpPr/>
          <p:nvPr/>
        </p:nvSpPr>
        <p:spPr>
          <a:xfrm>
            <a:off x="7902311" y="3524249"/>
            <a:ext cx="3680090" cy="17373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mtClean="0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小黄人鲍勃两只眼睛是不同颜色，医学上称为虹膜异色症。</a:t>
            </a:r>
          </a:p>
        </p:txBody>
      </p:sp>
      <p:sp>
        <p:nvSpPr>
          <p:cNvPr id="19" name="矩形 18"/>
          <p:cNvSpPr/>
          <p:nvPr/>
        </p:nvSpPr>
        <p:spPr>
          <a:xfrm>
            <a:off x="0" y="6686550"/>
            <a:ext cx="13868400" cy="190500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</p:spTree>
    <p:extLst>
      <p:ext uri="{BB962C8B-B14F-4D97-AF65-F5344CB8AC3E}">
        <p14:creationId val="1973853340"/>
      </p:ext>
    </p:extLst>
  </p:cSld>
  <p:clrMapOvr>
    <a:masterClrMapping/>
  </p:clrMapOvr>
  <p:transition spd="slow">
    <p:push dir="u"/>
  </p:transition>
  <p:timing/>
</p:sld>
</file>

<file path=ppt/slides/slide6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4739229" y="0"/>
            <a:ext cx="7344918" cy="6858000"/>
          </a:xfrm>
          <a:prstGeom prst="rect">
            <a:avLst/>
          </a:prstGeom>
        </p:spPr>
      </p:pic>
      <p:sp>
        <p:nvSpPr>
          <p:cNvPr id="5" name="平行四边形 4"/>
          <p:cNvSpPr/>
          <p:nvPr/>
        </p:nvSpPr>
        <p:spPr>
          <a:xfrm>
            <a:off x="-11056" y="0"/>
            <a:ext cx="5211705" cy="6858000"/>
          </a:xfrm>
          <a:custGeom>
            <a:gdLst>
              <a:gd fmla="*/ 11055 w 5211705" name="connsiteX0"/>
              <a:gd fmla="*/ 6858000 h 6858000" name="connsiteY0"/>
              <a:gd fmla="*/ 0 w 5211705" name="connsiteX1"/>
              <a:gd fmla="*/ 0 h 6858000" name="connsiteY1"/>
              <a:gd fmla="*/ 5211705 w 5211705" name="connsiteX2"/>
              <a:gd fmla="*/ 0 h 6858000" name="connsiteY2"/>
              <a:gd fmla="*/ 4330663 w 5211705" name="connsiteX3"/>
              <a:gd fmla="*/ 6858000 h 6858000" name="connsiteY3"/>
              <a:gd fmla="*/ 11055 w 5211705" name="connsiteX4"/>
              <a:gd fmla="*/ 6858000 h 6858000" name="connsiteY4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58000" w="5211705">
                <a:moveTo>
                  <a:pt x="11055" y="6858000"/>
                </a:moveTo>
                <a:lnTo>
                  <a:pt x="0" y="0"/>
                </a:lnTo>
                <a:lnTo>
                  <a:pt x="5211705" y="0"/>
                </a:lnTo>
                <a:lnTo>
                  <a:pt x="4330663" y="6858000"/>
                </a:lnTo>
                <a:lnTo>
                  <a:pt x="11055" y="6858000"/>
                </a:lnTo>
                <a:close/>
              </a:path>
            </a:pathLst>
          </a:cu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r>
              <a:rPr altLang="zh-CN" b="1" lang="en-US">
                <a:solidFill>
                  <a:srgbClr val="FFD106"/>
                </a:solidFill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KEVIN</a:t>
            </a:r>
          </a:p>
        </p:txBody>
      </p:sp>
      <p:sp>
        <p:nvSpPr>
          <p:cNvPr id="6" name="矩形 5"/>
          <p:cNvSpPr/>
          <p:nvPr/>
        </p:nvSpPr>
        <p:spPr>
          <a:xfrm>
            <a:off x="1651635" y="2067407"/>
            <a:ext cx="1897380" cy="9144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altLang="zh-CN" b="1" lang="en-US" smtClean="0" sz="54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KEVIN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944498" y="3821133"/>
            <a:ext cx="3356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171253" y="2612937"/>
            <a:ext cx="4902725" cy="1325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altLang="en-US" b="1" lang="zh-CN" smtClean="0" sz="5400">
                <a:latin charset="-122" panose="020b0503020204020204" pitchFamily="34" typeface="微软雅黑"/>
                <a:ea charset="-122" panose="020b0503020204020204" pitchFamily="34" typeface="微软雅黑"/>
              </a:rPr>
              <a:t>巨黄人</a:t>
            </a:r>
          </a:p>
        </p:txBody>
      </p:sp>
      <p:sp>
        <p:nvSpPr>
          <p:cNvPr id="9" name="矩形 8"/>
          <p:cNvSpPr/>
          <p:nvPr/>
        </p:nvSpPr>
        <p:spPr>
          <a:xfrm>
            <a:off x="816121" y="3842628"/>
            <a:ext cx="3612988" cy="22860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影片中的凯文是真正的主角和英雄，但在影片中他的牛仔裤只能放大，却不能缩小。</a:t>
            </a:r>
          </a:p>
        </p:txBody>
      </p:sp>
    </p:spTree>
    <p:extLst>
      <p:ext uri="{BB962C8B-B14F-4D97-AF65-F5344CB8AC3E}">
        <p14:creationId val="4222641436"/>
      </p:ext>
    </p:extLst>
  </p:cSld>
  <p:clrMapOvr>
    <a:masterClrMapping/>
  </p:clrMapOvr>
  <p:transition spd="slow">
    <p:push dir="u"/>
  </p:transition>
  <p:timing/>
</p:sld>
</file>

<file path=ppt/slides/slide7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sp>
        <p:nvSpPr>
          <p:cNvPr id="5" name="矩形 4"/>
          <p:cNvSpPr/>
          <p:nvPr/>
        </p:nvSpPr>
        <p:spPr>
          <a:xfrm>
            <a:off x="0" y="-11875"/>
            <a:ext cx="5581404" cy="6869875"/>
          </a:xfrm>
          <a:custGeom>
            <a:gdLst>
              <a:gd fmla="*/ 0 w 5486400" name="connsiteX0"/>
              <a:gd fmla="*/ 11875 h 6869875" name="connsiteY0"/>
              <a:gd fmla="*/ 4251366 w 5486400" name="connsiteX1"/>
              <a:gd fmla="*/ 0 h 6869875" name="connsiteY1"/>
              <a:gd fmla="*/ 5486400 w 5486400" name="connsiteX2"/>
              <a:gd fmla="*/ 6869875 h 6869875" name="connsiteY2"/>
              <a:gd fmla="*/ 0 w 5486400" name="connsiteX3"/>
              <a:gd fmla="*/ 6869875 h 6869875" name="connsiteY3"/>
              <a:gd fmla="*/ 0 w 5486400" name="connsiteX4"/>
              <a:gd fmla="*/ 11875 h 6869875" name="connsiteY4"/>
              <a:gd fmla="*/ 0 w 5486400" name="connsiteX5"/>
              <a:gd fmla="*/ 11875 h 6869875" name="connsiteY5"/>
              <a:gd fmla="*/ 0 w 5486400" name="connsiteX6"/>
              <a:gd fmla="*/ 14514 h 687251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69874" w="5486400">
                <a:moveTo>
                  <a:pt x="0" y="11875"/>
                </a:moveTo>
                <a:lnTo>
                  <a:pt x="4251366" y="0"/>
                </a:lnTo>
                <a:lnTo>
                  <a:pt x="5486400" y="6869875"/>
                </a:lnTo>
                <a:lnTo>
                  <a:pt x="0" y="6869875"/>
                </a:lnTo>
                <a:lnTo>
                  <a:pt x="0" y="11875"/>
                </a:lnTo>
                <a:close/>
              </a:path>
            </a:pathLst>
          </a:cu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sp>
        <p:nvSpPr>
          <p:cNvPr id="6" name="矩形 5"/>
          <p:cNvSpPr/>
          <p:nvPr/>
        </p:nvSpPr>
        <p:spPr>
          <a:xfrm>
            <a:off x="1025272" y="1060329"/>
            <a:ext cx="2011680" cy="8229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altLang="zh-CN" b="1" lang="en-US" smtClean="0" sz="4800">
                <a:solidFill>
                  <a:schemeClr val="bg1"/>
                </a:solidFill>
                <a:effectLst>
                  <a:outerShdw algn="tl" blurRad="38100" dir="2700000" dist="38100">
                    <a:srgbClr val="000000">
                      <a:alpha val="43137"/>
                    </a:srgbClr>
                  </a:outerShdw>
                </a:effectLst>
                <a:latin charset="-122" panose="02000000000000000000" pitchFamily="2" typeface="方正兰亭特黑_GBK"/>
                <a:ea charset="-122" panose="02000000000000000000" pitchFamily="2" typeface="方正兰亭特黑_GBK"/>
              </a:rPr>
              <a:t>STUART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982763" y="2769507"/>
            <a:ext cx="3356237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209518" y="1891326"/>
            <a:ext cx="4902725" cy="9144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altLang="en-US" b="1" lang="zh-CN" sz="5400">
                <a:solidFill>
                  <a:srgbClr val="111111"/>
                </a:solidFill>
                <a:latin charset="-122" panose="020b0503020204020204" pitchFamily="34" typeface="微软雅黑"/>
                <a:ea charset="-122" panose="020b0503020204020204" pitchFamily="34" typeface="微软雅黑"/>
              </a:rPr>
              <a:t>斯图尔特</a:t>
            </a:r>
          </a:p>
        </p:txBody>
      </p:sp>
      <p:sp>
        <p:nvSpPr>
          <p:cNvPr id="9" name="矩形 8"/>
          <p:cNvSpPr/>
          <p:nvPr/>
        </p:nvSpPr>
        <p:spPr>
          <a:xfrm>
            <a:off x="329731" y="2802877"/>
            <a:ext cx="4594710" cy="33832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altLang="en-US" lang="zh-CN" sz="2400">
                <a:latin charset="-122" panose="020b0502040204020203" pitchFamily="34" typeface="微软雅黑 Light"/>
                <a:ea charset="-122" panose="020b0502040204020203" pitchFamily="34" typeface="微软雅黑 Light"/>
              </a:rPr>
              <a:t>影片结尾处小黄人Stuart用吉他演奏了范·海伦的歌曲Eruption。但影片的背景年份为1968年，而Eruption的发表时间为1978年，说明Stuart比范·海伦提早十年演唱了这首歌曲。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5856051" y="0"/>
            <a:ext cx="5987606" cy="6858000"/>
          </a:xfrm>
          <a:prstGeom prst="rect">
            <a:avLst/>
          </a:prstGeom>
        </p:spPr>
      </p:pic>
    </p:spTree>
    <p:extLst>
      <p:ext uri="{BB962C8B-B14F-4D97-AF65-F5344CB8AC3E}">
        <p14:creationId val="993708295"/>
      </p:ext>
    </p:extLst>
  </p:cSld>
  <p:clrMapOvr>
    <a:masterClrMapping/>
  </p:clrMapOvr>
  <p:transition spd="slow">
    <p:push dir="u"/>
  </p:transition>
  <p:timing/>
</p:sld>
</file>

<file path=ppt/slides/slide8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rcRect b="15278"/>
          <a:stretch>
            <a:fillRect/>
          </a:stretch>
        </p:blipFill>
        <p:spPr>
          <a:xfrm>
            <a:off x="0" y="-476249"/>
            <a:ext cx="12192000" cy="5699438"/>
          </a:xfrm>
          <a:prstGeom prst="rect">
            <a:avLst/>
          </a:prstGeom>
        </p:spPr>
      </p:pic>
      <p:sp>
        <p:nvSpPr>
          <p:cNvPr id="41" name="矩形 40"/>
          <p:cNvSpPr/>
          <p:nvPr/>
        </p:nvSpPr>
        <p:spPr>
          <a:xfrm>
            <a:off x="0" y="5210768"/>
            <a:ext cx="12192000" cy="1647231"/>
          </a:xfrm>
          <a:prstGeom prst="rect">
            <a:avLst/>
          </a:pr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11" name="组合 10"/>
          <p:cNvGrpSpPr/>
          <p:nvPr/>
        </p:nvGrpSpPr>
        <p:grpSpPr>
          <a:xfrm>
            <a:off x="2017320" y="5210769"/>
            <a:ext cx="8157360" cy="1640027"/>
            <a:chOff x="-1989862" y="1646434"/>
            <a:chExt cx="8157360" cy="1640027"/>
          </a:xfrm>
        </p:grpSpPr>
        <p:sp>
          <p:nvSpPr>
            <p:cNvPr id="16" name="矩形 15"/>
            <p:cNvSpPr/>
            <p:nvPr/>
          </p:nvSpPr>
          <p:spPr>
            <a:xfrm>
              <a:off x="560039" y="1646434"/>
              <a:ext cx="3535680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6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登月骗局</a:t>
              </a:r>
            </a:p>
          </p:txBody>
        </p:sp>
        <p:cxnSp>
          <p:nvCxnSpPr>
            <p:cNvPr id="14" name="直接连接符 13"/>
            <p:cNvCxnSpPr/>
            <p:nvPr/>
          </p:nvCxnSpPr>
          <p:spPr>
            <a:xfrm>
              <a:off x="800100" y="2640130"/>
              <a:ext cx="30861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矩形 14"/>
            <p:cNvSpPr/>
            <p:nvPr/>
          </p:nvSpPr>
          <p:spPr>
            <a:xfrm>
              <a:off x="-1989862" y="2640129"/>
              <a:ext cx="8157360" cy="64008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z="24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影片自黑1969年美国登月，小黄人经过登月拍摄作假现场。</a:t>
              </a:r>
            </a:p>
          </p:txBody>
        </p:sp>
      </p:grpSp>
    </p:spTree>
    <p:extLst>
      <p:ext uri="{BB962C8B-B14F-4D97-AF65-F5344CB8AC3E}">
        <p14:creationId val="3570756087"/>
      </p:ext>
    </p:extLst>
  </p:cSld>
  <p:clrMapOvr>
    <a:masterClrMapping/>
  </p:clrMapOvr>
  <p:transition spd="slow">
    <p:push dir="u"/>
  </p:transition>
  <p:timing/>
</p:sld>
</file>

<file path=ppt/slides/slide9.xml><?xml version="1.0" encoding="utf-8"?>
<p:sld xmlns:a="http://schemas.openxmlformats.org/drawingml/2006/main" xmlns:a14="http://schemas.microsoft.com/office/drawing/2010/main" xmlns:m="http://schemas.openxmlformats.org/officeDocument/2006/math" xmlns:mc="http://schemas.openxmlformats.org/markup-compatibility/2006" xmlns:p="http://schemas.openxmlformats.org/presentationml/2006/main" xmlns:p14="http://schemas.microsoft.com/office/powerpoint/2010/main" xmlns:p15="http://schemas.microsoft.com/office/powerpoint/2012/main" xmlns:p159="http://schemas.microsoft.com/office/powerpoint/2015/09/main" xmlns:r="http://schemas.openxmlformats.org/officeDocument/2006/relationships" xmlns:w="http://schemas.openxmlformats.org/wordprocessingml/2006/main" xmlns:wp="http://schemas.openxmlformats.org/drawingml/2006/wordprocessingDrawing">
  <p:cSld>
    <p:spTree>
      <p:nvGrpSpPr>
        <p:cNvPr id="1" name=""/>
        <p:cNvGrpSpPr/>
        <p:nvPr/>
      </p:nvGrpSpPr>
      <p:grpSpPr>
        <a:xfrm>
          <a:off x="0" y="0"/>
          <a: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>
            <a:off x="-1553028" y="0"/>
            <a:ext cx="12473860" cy="7016546"/>
          </a:xfrm>
          <a:prstGeom prst="rect">
            <a:avLst/>
          </a:prstGeom>
        </p:spPr>
      </p:pic>
      <p:sp>
        <p:nvSpPr>
          <p:cNvPr id="6" name="矩形 4"/>
          <p:cNvSpPr/>
          <p:nvPr/>
        </p:nvSpPr>
        <p:spPr>
          <a:xfrm flipH="1">
            <a:off x="6570755" y="-29028"/>
            <a:ext cx="5621244" cy="6887028"/>
          </a:xfrm>
          <a:custGeom>
            <a:gdLst>
              <a:gd fmla="*/ 0 w 5486400" name="connsiteX0"/>
              <a:gd fmla="*/ 11875 h 6869875" name="connsiteY0"/>
              <a:gd fmla="*/ 4251366 w 5486400" name="connsiteX1"/>
              <a:gd fmla="*/ 0 h 6869875" name="connsiteY1"/>
              <a:gd fmla="*/ 5486400 w 5486400" name="connsiteX2"/>
              <a:gd fmla="*/ 6869875 h 6869875" name="connsiteY2"/>
              <a:gd fmla="*/ 0 w 5486400" name="connsiteX3"/>
              <a:gd fmla="*/ 6869875 h 6869875" name="connsiteY3"/>
              <a:gd fmla="*/ 0 w 5486400" name="connsiteX4"/>
              <a:gd fmla="*/ 11875 h 6869875" name="connsiteY4"/>
              <a:gd fmla="*/ 0 w 5486400" name="connsiteX5"/>
              <a:gd fmla="*/ 11875 h 6869875" name="connsiteY5"/>
              <a:gd fmla="*/ 0 w 5486400" name="connsiteX6"/>
              <a:gd fmla="*/ 14514 h 6872514" name="connsiteY6"/>
            </a:gdLst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b="b" l="l" r="r" t="t"/>
            <a:pathLst>
              <a:path h="6869874" w="5486400">
                <a:moveTo>
                  <a:pt x="0" y="11875"/>
                </a:moveTo>
                <a:lnTo>
                  <a:pt x="4251366" y="0"/>
                </a:lnTo>
                <a:lnTo>
                  <a:pt x="5486400" y="6869875"/>
                </a:lnTo>
                <a:lnTo>
                  <a:pt x="0" y="6869875"/>
                </a:lnTo>
                <a:lnTo>
                  <a:pt x="0" y="11875"/>
                </a:lnTo>
                <a:close/>
              </a:path>
            </a:pathLst>
          </a:custGeom>
          <a:solidFill>
            <a:srgbClr val="FED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    <a:prstTxWarp prst="textNoShape">
              <a:avLst/>
            </a:prstTxWarp>
            <a:noAutofit/>
          </a:bodyPr>
          <a:lstStyle/>
          <a:p>
            <a:pPr algn="ctr"/>
            <a:endParaRPr altLang="en-US" lang="zh-CN"/>
          </a:p>
        </p:txBody>
      </p:sp>
      <p:grpSp>
        <p:nvGrpSpPr>
          <p:cNvPr id="7" name="组合 6"/>
          <p:cNvGrpSpPr/>
          <p:nvPr/>
        </p:nvGrpSpPr>
        <p:grpSpPr>
          <a:xfrm>
            <a:off x="7674839" y="1284915"/>
            <a:ext cx="4317512" cy="3955555"/>
            <a:chOff x="-1064594" y="1646434"/>
            <a:chExt cx="4317512" cy="3955555"/>
          </a:xfrm>
        </p:grpSpPr>
        <p:sp>
          <p:nvSpPr>
            <p:cNvPr id="8" name="矩形 7"/>
            <p:cNvSpPr/>
            <p:nvPr/>
          </p:nvSpPr>
          <p:spPr>
            <a:xfrm>
              <a:off x="-254577" y="1646434"/>
              <a:ext cx="2697480" cy="109728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altLang="en-US" lang="zh-CN" smtClean="0" sz="6600">
                  <a:solidFill>
                    <a:schemeClr val="bg1"/>
                  </a:solidFill>
                  <a:effectLst>
                    <a:outerShdw algn="tl" blurRad="38100" dir="2700000" dist="38100">
                      <a:srgbClr val="000000">
                        <a:alpha val="43137"/>
                      </a:srgbClr>
                    </a:outerShdw>
                  </a:effectLst>
                  <a:latin charset="-122" panose="02000000000000000000" pitchFamily="2" typeface="方正兰亭特黑_GBK"/>
                  <a:ea charset="-122" panose="02000000000000000000" pitchFamily="2" typeface="方正兰亭特黑_GBK"/>
                </a:rPr>
                <a:t>石中剑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-448885" y="2640130"/>
              <a:ext cx="3086100" cy="0"/>
            </a:xfrm>
            <a:prstGeom prst="line">
              <a:avLst/>
            </a:prstGeom>
            <a:ln w="63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矩形 9"/>
            <p:cNvSpPr/>
            <p:nvPr/>
          </p:nvSpPr>
          <p:spPr>
            <a:xfrm>
              <a:off x="-1064593" y="2739667"/>
              <a:ext cx="4317512" cy="283464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altLang="en-US" lang="zh-CN" smtClean="0" sz="2400">
                  <a:latin charset="-122" panose="020b0502040204020203" pitchFamily="34" typeface="微软雅黑 Light"/>
                  <a:ea charset="-122" panose="020b0502040204020203" pitchFamily="34" typeface="微软雅黑 Light"/>
                </a:rPr>
                <a:t>影片鲍勃拔出石剑被封为国王，来源于石中剑的传说，凡是能拔出此剑而且生于英格兰的人就是英格兰全境的国王，后来亚瑟拔出此剑，被拥为亚瑟王。</a:t>
              </a:r>
            </a:p>
          </p:txBody>
        </p:sp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>
                  <a14:imgLayer r:embed="rId4">
                    <a14:imgEffect>
                      <a14:backgroundRemoval b="95881" l="2594" r="97682" t="8722">
                        <a14:backgroundMark x1="47958" x2="47958" y1="88855" y2="88855"/>
                        <a14:backgroundMark x1="47958" x2="47958" y1="92065" y2="92065"/>
                        <a14:backgroundMark x1="25000" x2="25000" y1="89522" y2="89522"/>
                        <a14:backgroundMark x1="35596" x2="35596" y1="86554" y2="86554"/>
                        <a14:backgroundMark x1="35762" x2="35762" y1="91217" y2="91217"/>
                        <a14:backgroundMark x1="35430" x2="35430" y1="90369" y2="90369"/>
                      </a14:backgroundRemoval>
                    </a14:imgEffect>
                  </a14:imgLayer>
                </a14:imgProps>
              </a:ext>
              <a:ext uri="{28A0092B-C50C-407E-A947-70E740481C1C}">
                <a14:useLocalDpi/>
              </a:ext>
            </a:extLst>
          </a:blip>
          <a:stretch>
            <a:fillRect/>
          </a:stretch>
        </p:blipFill>
        <p:spPr>
          <a:xfrm rot="21330936">
            <a:off x="6383742" y="4973856"/>
            <a:ext cx="2182897" cy="1989425"/>
          </a:xfrm>
          <a:prstGeom prst="rect">
            <a:avLst/>
          </a:prstGeom>
        </p:spPr>
      </p:pic>
    </p:spTree>
    <p:extLst>
      <p:ext uri="{BB962C8B-B14F-4D97-AF65-F5344CB8AC3E}">
        <p14:creationId val="2531177603"/>
      </p:ext>
    </p:extLst>
  </p:cSld>
  <p:clrMapOvr>
    <a:masterClrMapping/>
  </p:clrMapOvr>
  <p:transition spd="slow">
    <p:push dir="u"/>
  </p:transition>
  <p:timing/>
</p:sld>
</file>

<file path=ppt/tags/tag1.xml><?xml version="1.0" encoding="utf-8"?>
<p:tagLst xmlns:p="http://schemas.openxmlformats.org/presentationml/2006/main">
  <p:tag name="AS_NET" val="4.0.30319.42000"/>
  <p:tag name="AS_OS" val="Microsoft Windows NT 6.2.9200.0"/>
  <p:tag name="AS_RELEASE_DATE" val="2020.04.14"/>
  <p:tag name="AS_TITLE" val="Aspose.Slides for .NET 4.0 Client Profile"/>
  <p:tag name="AS_VERSION" val="20.4"/>
</p:tagLst>
</file>

<file path=ppt/theme/theme1.xml><?xml version="1.0" encoding="utf-8"?>
<a:theme xmlns:r="http://schemas.openxmlformats.org/officeDocument/2006/relationships" xmlns:a="http://schemas.openxmlformats.org/drawingml/2006/main" name="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FED308"/>
        </a:solidFill>
        <a:ln>
          <a:noFill/>
        </a:ln>
      </a:spPr>
      <a:bodyPr anchor="ctr" anchorCtr="0" bIns="45720" compatLnSpc="1" forceAA="0" fromWordArt="0" horzOverflow="overflow" lIns="91440" numCol="1" rIns="91440" rot="0" rtlCol="0" spcCol="0" spcFirstLastPara="0" tIns="45720" vert="horz" vertOverflow="overflow" wrap="square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2.xml><?xml version="1.0" encoding="utf-8"?>
<a:theme xmlns:r="http://schemas.openxmlformats.org/officeDocument/2006/relationships" xmlns:a="http://schemas.openxmlformats.org/drawingml/2006/main" name="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ppt/theme/theme3.xml><?xml version="1.0" encoding="utf-8"?>
<a:theme xmlns:r="http://schemas.openxmlformats.org/officeDocument/2006/relationships"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Arial"/>
        <a:cs typeface="Arial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:vt="http://schemas.openxmlformats.org/officeDocument/2006/docPropsVTypes" xmlns="http://schemas.openxmlformats.org/officeDocument/2006/extended-properties">
  <Company/>
  <Paragraphs>76</Paragraphs>
  <Slides>33</Slides>
  <Notes>0</Notes>
  <TotalTime>0</TotalTime>
  <HiddenSlides>0</HiddenSlides>
  <MMClips>0</MMClips>
  <ScaleCrop>0</ScaleCrop>
  <HeadingPairs>
    <vt:vector baseType="variant" size="6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baseType="lpstr" size="41">
      <vt:lpstr>Arial</vt:lpstr>
      <vt:lpstr>Calibri Light</vt:lpstr>
      <vt:lpstr>Calibri</vt:lpstr>
      <vt:lpstr>方正兰亭粗黑简体</vt:lpstr>
      <vt:lpstr>方正兰亭特黑_GBK</vt:lpstr>
      <vt:lpstr>微软雅黑 Light</vt:lpstr>
      <vt:lpstr>微软雅黑</vt:lpstr>
      <vt:lpstr>Office 主题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0</LinksUpToDate>
  <SharedDoc>0</SharedDoc>
  <HyperlinksChanged>0</HyperlinksChanged>
  <Application>Aspose.Slides for .NET</Application>
  <AppVersion>20.0400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2021-08-22T12:01:32Z</dcterms:created>
  <cp:lastPrinted>2021-08-22T12:01:32Z</cp:lastPrinted>
  <dcterms:modified xsi:type="dcterms:W3CDTF">2021-08-22T05:51:33Z</dcterms:modified>
  <cp:revision>1</cp:revision>
</cp:coreProperties>
</file>