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"/>
  </p:notesMasterIdLst>
  <p:handoutMasterIdLst>
    <p:handoutMasterId r:id="rId4"/>
  </p:handoutMasterIdLst>
  <p:sldIdLst>
    <p:sldId id="256" r:id="rId5"/>
    <p:sldId id="297" r:id="rId6"/>
    <p:sldId id="259" r:id="rId7"/>
    <p:sldId id="290" r:id="rId8"/>
    <p:sldId id="291" r:id="rId9"/>
    <p:sldId id="293" r:id="rId10"/>
    <p:sldId id="294" r:id="rId11"/>
    <p:sldId id="284" r:id="rId12"/>
    <p:sldId id="292" r:id="rId13"/>
    <p:sldId id="288" r:id="rId14"/>
    <p:sldId id="289" r:id="rId15"/>
    <p:sldId id="261" r:id="rId16"/>
    <p:sldId id="283" r:id="rId17"/>
    <p:sldId id="277" r:id="rId18"/>
    <p:sldId id="287" r:id="rId19"/>
    <p:sldId id="296" r:id="rId20"/>
    <p:sldId id="271" r:id="rId21"/>
    <p:sldId id="265" r:id="rId22"/>
    <p:sldId id="273" r:id="rId23"/>
    <p:sldId id="263" r:id="rId24"/>
    <p:sldId id="286" r:id="rId25"/>
    <p:sldId id="280" r:id="rId26"/>
    <p:sldId id="267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5082" autoAdjust="0"/>
  </p:normalViewPr>
  <p:slideViewPr>
    <p:cSldViewPr snapToGrid="0">
      <p:cViewPr varScale="1">
        <p:scale>
          <a:sx n="107" d="100"/>
          <a:sy n="107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000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2000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1-478F-A8DE-3D426B9F7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1-478F-A8DE-3D426B9F7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71-478F-A8DE-3D426B9F7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300870544"/>
        <c:axId val="300871104"/>
      </c:barChart>
      <c:catAx>
        <c:axId val="3008705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0871104"/>
        <c:crosses val="autoZero"/>
        <c:auto val="0"/>
        <c:lblAlgn val="ctr"/>
        <c:lblOffset/>
        <c:noMultiLvlLbl val="0"/>
      </c:catAx>
      <c:valAx>
        <c:axId val="30087110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00870544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6365E4E4-3A76-4BE6-BEF6-1559318E03E9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DBD0A5-E662-40BE-8DF2-DD196CF60E2B}" type="parTrans" cxnId="{EE13DD03-3E7F-4C6A-BFE0-424B0188D05E}">
      <dgm:prSet/>
      <dgm:spPr/>
      <dgm:t>
        <a:bodyPr/>
        <a:lstStyle/>
        <a:p>
          <a:endParaRPr lang="en-US"/>
        </a:p>
      </dgm:t>
    </dgm:pt>
    <dgm:pt modelId="{BC0E1E64-00B6-4955-9C90-DB0DDA6C75F3}">
      <dgm:prSet phldrT="[Text]"/>
      <dgm:spPr/>
      <dgm:t>
        <a:bodyPr/>
        <a:lstStyle/>
        <a:p>
          <a:r>
            <a:rPr lang="en-US"/>
            <a:t>04</a:t>
          </a:r>
        </a:p>
      </dgm:t>
    </dgm:pt>
    <dgm:pt modelId="{F7794261-BB20-4A9F-94E4-9544EFB39520}" type="parTrans" cxnId="{00D4F1B5-F071-48F8-A185-7E432467BF47}">
      <dgm:prSet/>
      <dgm:spPr/>
      <dgm:t>
        <a:bodyPr/>
        <a:lstStyle/>
        <a:p>
          <a:endParaRPr lang="en-US"/>
        </a:p>
      </dgm:t>
    </dgm:pt>
    <dgm:pt modelId="{3E74B36D-DF7F-4814-AA0C-FAD8BEE000E9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AD9C5DE0-0A0A-416A-ACE6-7B7C47792BFC}" type="sibTrans" cxnId="{00D4F1B5-F071-48F8-A185-7E432467BF47}">
      <dgm:prSet/>
      <dgm:spPr/>
      <dgm:t>
        <a:bodyPr/>
        <a:lstStyle/>
        <a:p>
          <a:endParaRPr lang="en-US"/>
        </a:p>
      </dgm:t>
    </dgm:pt>
    <dgm:pt modelId="{9EF8A287-A356-4804-A17B-20779C55BB62}" type="sibTrans" cxnId="{EE13DD03-3E7F-4C6A-BFE0-424B0188D05E}">
      <dgm:prSet/>
      <dgm:spPr/>
      <dgm:t>
        <a:bodyPr/>
        <a:lstStyle/>
        <a:p>
          <a:endParaRPr lang="en-US"/>
        </a:p>
      </dgm:t>
    </dgm:pt>
    <dgm:pt modelId="{99730E93-50BF-4EC0-AFDA-9532C2376775}" type="parTrans" cxnId="{40DE07CC-4E26-4173-8EDA-F5539C7B67DA}">
      <dgm:prSet/>
      <dgm:spPr/>
      <dgm:t>
        <a:bodyPr/>
        <a:lstStyle/>
        <a:p>
          <a:endParaRPr lang="en-US"/>
        </a:p>
      </dgm:t>
    </dgm:pt>
    <dgm:pt modelId="{1550F053-240B-4B3F-A575-308801A16162}">
      <dgm:prSet phldrT="[Text]"/>
      <dgm:spPr/>
      <dgm:t>
        <a:bodyPr/>
        <a:lstStyle/>
        <a:p>
          <a:r>
            <a:rPr lang="en-US"/>
            <a:t>01</a:t>
          </a:r>
        </a:p>
      </dgm:t>
    </dgm:pt>
    <dgm:pt modelId="{59DBD05C-05A4-4E19-8869-3E4B728894B8}" type="parTrans" cxnId="{25C36106-D33C-4717-81FF-54E4DDA8DBC0}">
      <dgm:prSet/>
      <dgm:spPr/>
      <dgm:t>
        <a:bodyPr/>
        <a:lstStyle/>
        <a:p>
          <a:endParaRPr lang="en-US"/>
        </a:p>
      </dgm:t>
    </dgm:pt>
    <dgm:pt modelId="{76C63168-FD54-4FF2-9452-E272A8FCC28D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2729F8C7-C309-415E-B483-AB8C2A6283DE}" type="sibTrans" cxnId="{25C36106-D33C-4717-81FF-54E4DDA8DBC0}">
      <dgm:prSet/>
      <dgm:spPr/>
      <dgm:t>
        <a:bodyPr/>
        <a:lstStyle/>
        <a:p>
          <a:endParaRPr lang="en-US"/>
        </a:p>
      </dgm:t>
    </dgm:pt>
    <dgm:pt modelId="{2188B527-13AA-470C-ADDD-79EAC6E6BF88}" type="sibTrans" cxnId="{40DE07CC-4E26-4173-8EDA-F5539C7B67DA}">
      <dgm:prSet/>
      <dgm:spPr/>
      <dgm:t>
        <a:bodyPr/>
        <a:lstStyle/>
        <a:p>
          <a:endParaRPr lang="en-US"/>
        </a:p>
      </dgm:t>
    </dgm:pt>
    <dgm:pt modelId="{4A3AC2A5-3DD6-4E90-A768-5B40298A6D97}" type="parTrans" cxnId="{B5B9068F-B39D-4FAA-8310-C675F37B671F}">
      <dgm:prSet/>
      <dgm:spPr/>
      <dgm:t>
        <a:bodyPr/>
        <a:lstStyle/>
        <a:p>
          <a:endParaRPr lang="en-US"/>
        </a:p>
      </dgm:t>
    </dgm:pt>
    <dgm:pt modelId="{87976DE0-BEB7-4015-A510-BA43C75804AA}">
      <dgm:prSet phldrT="[Text]"/>
      <dgm:spPr/>
      <dgm:t>
        <a:bodyPr/>
        <a:lstStyle/>
        <a:p>
          <a:r>
            <a:rPr lang="en-US"/>
            <a:t>02</a:t>
          </a:r>
        </a:p>
      </dgm:t>
    </dgm:pt>
    <dgm:pt modelId="{D53EF2CC-BFC0-42AF-93A2-D6E8DDD0B228}" type="parTrans" cxnId="{E806C701-AD9F-475B-927D-CD6CE6571CC1}">
      <dgm:prSet/>
      <dgm:spPr/>
      <dgm:t>
        <a:bodyPr/>
        <a:lstStyle/>
        <a:p>
          <a:endParaRPr lang="en-US"/>
        </a:p>
      </dgm:t>
    </dgm:pt>
    <dgm:pt modelId="{D9DEBE5A-6315-4064-9498-319900BCD60B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415CB91D-6CDB-4DAF-A1FC-94132146C1D2}" type="sibTrans" cxnId="{E806C701-AD9F-475B-927D-CD6CE6571CC1}">
      <dgm:prSet/>
      <dgm:spPr/>
      <dgm:t>
        <a:bodyPr/>
        <a:lstStyle/>
        <a:p>
          <a:endParaRPr lang="en-US"/>
        </a:p>
      </dgm:t>
    </dgm:pt>
    <dgm:pt modelId="{E81E3AA6-53AE-4577-A7D3-9503602F6D54}" type="sibTrans" cxnId="{B5B9068F-B39D-4FAA-8310-C675F37B671F}">
      <dgm:prSet/>
      <dgm:spPr/>
      <dgm:t>
        <a:bodyPr/>
        <a:lstStyle/>
        <a:p>
          <a:endParaRPr lang="en-US"/>
        </a:p>
      </dgm:t>
    </dgm:pt>
    <dgm:pt modelId="{BC4B8601-78BD-4F48-917F-6303AD269EC1}" type="parTrans" cxnId="{802FEF7B-8EE3-40B7-8C6F-86F5A698BDAD}">
      <dgm:prSet/>
      <dgm:spPr/>
      <dgm:t>
        <a:bodyPr/>
        <a:lstStyle/>
        <a:p>
          <a:endParaRPr lang="en-US"/>
        </a:p>
      </dgm:t>
    </dgm:pt>
    <dgm:pt modelId="{F5943A60-22BE-4EF7-AF97-DADD8911677B}">
      <dgm:prSet phldrT="[Text]"/>
      <dgm:spPr/>
      <dgm:t>
        <a:bodyPr/>
        <a:lstStyle/>
        <a:p>
          <a:r>
            <a:rPr lang="en-US"/>
            <a:t>03</a:t>
          </a:r>
        </a:p>
      </dgm:t>
    </dgm:pt>
    <dgm:pt modelId="{550AC8D7-992F-40A0-8606-A51E006B7219}" type="parTrans" cxnId="{87ADFD2D-EDF5-4169-BCDE-C7D26F5CF083}">
      <dgm:prSet/>
      <dgm:spPr/>
      <dgm:t>
        <a:bodyPr/>
        <a:lstStyle/>
        <a:p>
          <a:endParaRPr lang="en-US"/>
        </a:p>
      </dgm:t>
    </dgm:pt>
    <dgm:pt modelId="{6DF511DB-5144-4B19-9CB3-50E788A6B401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CFC27876-B90C-4C48-B505-C4D32129C44B}" type="sibTrans" cxnId="{87ADFD2D-EDF5-4169-BCDE-C7D26F5CF083}">
      <dgm:prSet/>
      <dgm:spPr/>
      <dgm:t>
        <a:bodyPr/>
        <a:lstStyle/>
        <a:p>
          <a:endParaRPr lang="en-US"/>
        </a:p>
      </dgm:t>
    </dgm:pt>
    <dgm:pt modelId="{F39FE867-B625-4D27-A680-A73691C9E44B}" type="sibTrans" cxnId="{802FEF7B-8EE3-40B7-8C6F-86F5A698BDAD}">
      <dgm:prSet/>
      <dgm:spPr/>
      <dgm:t>
        <a:bodyPr/>
        <a:lstStyle/>
        <a:p>
          <a:endParaRPr lang="en-US"/>
        </a:p>
      </dgm:t>
    </dgm:pt>
    <dgm:pt modelId="{1A90FF66-89E2-4D60-9166-3011CB2EA1FE}" type="pres">
      <dgm:prSet presAssocID="{6365E4E4-3A76-4BE6-BEF6-1559318E03E9}" presName="cycleMatrixDiagram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E5A809-475B-4FCB-8964-37E0714A2659}" type="pres">
      <dgm:prSet presAssocID="{6365E4E4-3A76-4BE6-BEF6-1559318E03E9}" presName="children"/>
      <dgm:spPr/>
      <dgm:t>
        <a:bodyPr/>
        <a:lstStyle/>
        <a:p/>
      </dgm:t>
    </dgm:pt>
    <dgm:pt modelId="{6907FADB-F6C0-46B7-9E45-4B4126FF6AB3}" type="pres">
      <dgm:prSet presAssocID="{6365E4E4-3A76-4BE6-BEF6-1559318E03E9}" presName="child1group"/>
      <dgm:spPr/>
      <dgm:t>
        <a:bodyPr/>
        <a:lstStyle/>
        <a:p/>
      </dgm:t>
    </dgm:pt>
    <dgm:pt modelId="{E4BDD6DD-A6B2-4A36-9592-00CEBE2C4FD9}" type="pres">
      <dgm:prSet presAssocID="{6365E4E4-3A76-4BE6-BEF6-1559318E03E9}" presName="child1" presStyleLbl="bgAcc1" presStyleCnt="4"/>
      <dgm:spPr/>
      <dgm:t>
        <a:bodyPr/>
        <a:lstStyle/>
        <a:p>
          <a:endParaRPr lang="zh-CN" altLang="en-US"/>
        </a:p>
      </dgm:t>
    </dgm:pt>
    <dgm:pt modelId="{78A98FEF-A943-42C1-ABF7-2BF744754027}" type="pres">
      <dgm:prSet presAssocID="{6365E4E4-3A76-4BE6-BEF6-1559318E03E9}" presName="child1Text" presStyleLbl="bgAcc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DB8B50-0C5A-4F3D-8DB2-D93A755D94DF}" type="pres">
      <dgm:prSet presAssocID="{6365E4E4-3A76-4BE6-BEF6-1559318E03E9}" presName="child2group"/>
      <dgm:spPr/>
      <dgm:t>
        <a:bodyPr/>
        <a:lstStyle/>
        <a:p/>
      </dgm:t>
    </dgm:pt>
    <dgm:pt modelId="{DD05F377-FE8C-44A5-BE10-FDE84A46A85E}" type="pres">
      <dgm:prSet presAssocID="{6365E4E4-3A76-4BE6-BEF6-1559318E03E9}" presName="child2" presStyleLbl="bgAcc1" presStyleIdx="2" presStyleCnt="4"/>
      <dgm:spPr/>
      <dgm:t>
        <a:bodyPr/>
        <a:lstStyle/>
        <a:p>
          <a:endParaRPr lang="zh-CN" altLang="en-US"/>
        </a:p>
      </dgm:t>
    </dgm:pt>
    <dgm:pt modelId="{385F4260-F4B9-4045-991A-E0AA1AA81586}" type="pres">
      <dgm:prSet presAssocID="{6365E4E4-3A76-4BE6-BEF6-1559318E03E9}" presName="child2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50A08E-63BC-4371-9330-D1080F722467}" type="pres">
      <dgm:prSet presAssocID="{6365E4E4-3A76-4BE6-BEF6-1559318E03E9}" presName="child3group"/>
      <dgm:spPr/>
      <dgm:t>
        <a:bodyPr/>
        <a:lstStyle/>
        <a:p/>
      </dgm:t>
    </dgm:pt>
    <dgm:pt modelId="{435CDC99-658B-4FFD-ACE4-9867CCE15B4F}" type="pres">
      <dgm:prSet presAssocID="{6365E4E4-3A76-4BE6-BEF6-1559318E03E9}" presName="child3" presStyleLbl="bgAcc1" presStyleIdx="1" presStyleCnt="4"/>
      <dgm:spPr/>
      <dgm:t>
        <a:bodyPr/>
        <a:lstStyle/>
        <a:p>
          <a:endParaRPr lang="zh-CN" altLang="en-US"/>
        </a:p>
      </dgm:t>
    </dgm:pt>
    <dgm:pt modelId="{0499F32E-3DDC-4972-BDD5-7D5CABC47869}" type="pres">
      <dgm:prSet presAssocID="{6365E4E4-3A76-4BE6-BEF6-1559318E03E9}" presName="child3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323D43-BFDA-4F6D-A15C-0B7E9ABD4F63}" type="pres">
      <dgm:prSet presAssocID="{6365E4E4-3A76-4BE6-BEF6-1559318E03E9}" presName="child4group"/>
      <dgm:spPr/>
      <dgm:t>
        <a:bodyPr/>
        <a:lstStyle/>
        <a:p/>
      </dgm:t>
    </dgm:pt>
    <dgm:pt modelId="{2C00140F-E182-4C0C-9625-4C687593C614}" type="pres">
      <dgm:prSet presAssocID="{6365E4E4-3A76-4BE6-BEF6-1559318E03E9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54849086-C48C-4345-B40A-C89B38BCE22D}" type="pres">
      <dgm:prSet presAssocID="{6365E4E4-3A76-4BE6-BEF6-1559318E03E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4215F7-127D-4212-8304-06D370AE2EC7}" type="pres">
      <dgm:prSet presAssocID="{6365E4E4-3A76-4BE6-BEF6-1559318E03E9}" presName="childPlaceholder"/>
      <dgm:spPr/>
      <dgm:t>
        <a:bodyPr/>
        <a:lstStyle/>
        <a:p/>
      </dgm:t>
    </dgm:pt>
    <dgm:pt modelId="{00E3C8BD-AC6E-430B-B476-0DF0C2E849AA}" type="pres">
      <dgm:prSet presAssocID="{6365E4E4-3A76-4BE6-BEF6-1559318E03E9}" presName="circle"/>
      <dgm:spPr/>
      <dgm:t>
        <a:bodyPr/>
        <a:lstStyle/>
        <a:p/>
      </dgm:t>
    </dgm:pt>
    <dgm:pt modelId="{15860E72-CEF0-4E02-9990-6F5E9AE99B51}" type="pres">
      <dgm:prSet presAssocID="{6365E4E4-3A76-4BE6-BEF6-1559318E03E9}" presName="quadrant1" presStyleLbl="node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4579C-A154-482E-B2DC-4E140EDA4147}" type="pres">
      <dgm:prSet presAssocID="{6365E4E4-3A76-4BE6-BEF6-1559318E03E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D0E9E9-FA25-48C4-9C34-606EF84691D8}" type="pres">
      <dgm:prSet presAssocID="{6365E4E4-3A76-4BE6-BEF6-1559318E03E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38F08A-1D95-4FDD-BC79-60916B76E777}" type="pres">
      <dgm:prSet presAssocID="{6365E4E4-3A76-4BE6-BEF6-1559318E03E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EEFEB6-48F3-436E-A9EE-F9CDF5CA8A59}" type="pres">
      <dgm:prSet presAssocID="{6365E4E4-3A76-4BE6-BEF6-1559318E03E9}" presName="quadrantPlaceholder"/>
      <dgm:spPr/>
      <dgm:t>
        <a:bodyPr/>
        <a:lstStyle/>
        <a:p/>
      </dgm:t>
    </dgm:pt>
    <dgm:pt modelId="{217AFC3B-254E-4FA2-A1B8-10D84B75DEF0}" type="pres">
      <dgm:prSet presAssocID="{6365E4E4-3A76-4BE6-BEF6-1559318E03E9}" presName="center1" presStyleLbl="fgShp" presStyleCnt="2"/>
      <dgm:spPr/>
      <dgm:t>
        <a:bodyPr/>
        <a:lstStyle/>
        <a:p/>
      </dgm:t>
    </dgm:pt>
    <dgm:pt modelId="{A01BE851-2C27-4DC6-AEEF-26CA68C935B4}" type="pres">
      <dgm:prSet presAssocID="{6365E4E4-3A76-4BE6-BEF6-1559318E03E9}" presName="center2" presStyleLbl="fgShp" presStyleIdx="1" presStyleCnt="2"/>
      <dgm:spPr/>
      <dgm:t>
        <a:bodyPr/>
        <a:lstStyle/>
        <a:p/>
      </dgm:t>
    </dgm:pt>
  </dgm:ptLst>
  <dgm:cxnLst>
    <dgm:cxn modelId="{EE13DD03-3E7F-4C6A-BFE0-424B0188D05E}" srcId="{6365E4E4-3A76-4BE6-BEF6-1559318E03E9}" destId="{BC0E1E64-00B6-4955-9C90-DB0DDA6C75F3}" srcOrd="0" destOrd="0" parTransId="{85DBD0A5-E662-40BE-8DF2-DD196CF60E2B}" sibTransId="{9EF8A287-A356-4804-A17B-20779C55BB62}"/>
    <dgm:cxn modelId="{00D4F1B5-F071-48F8-A185-7E432467BF47}" srcId="{BC0E1E64-00B6-4955-9C90-DB0DDA6C75F3}" destId="{3E74B36D-DF7F-4814-AA0C-FAD8BEE000E9}" srcOrd="0" destOrd="0" parTransId="{F7794261-BB20-4A9F-94E4-9544EFB39520}" sibTransId="{AD9C5DE0-0A0A-416A-ACE6-7B7C47792BFC}"/>
    <dgm:cxn modelId="{40DE07CC-4E26-4173-8EDA-F5539C7B67DA}" srcId="{6365E4E4-3A76-4BE6-BEF6-1559318E03E9}" destId="{1550F053-240B-4B3F-A575-308801A16162}" srcOrd="1" destOrd="0" parTransId="{99730E93-50BF-4EC0-AFDA-9532C2376775}" sibTransId="{2188B527-13AA-470C-ADDD-79EAC6E6BF88}"/>
    <dgm:cxn modelId="{25C36106-D33C-4717-81FF-54E4DDA8DBC0}" srcId="{1550F053-240B-4B3F-A575-308801A16162}" destId="{76C63168-FD54-4FF2-9452-E272A8FCC28D}" srcOrd="0" destOrd="0" parTransId="{59DBD05C-05A4-4E19-8869-3E4B728894B8}" sibTransId="{2729F8C7-C309-415E-B483-AB8C2A6283DE}"/>
    <dgm:cxn modelId="{B5B9068F-B39D-4FAA-8310-C675F37B671F}" srcId="{6365E4E4-3A76-4BE6-BEF6-1559318E03E9}" destId="{87976DE0-BEB7-4015-A510-BA43C75804AA}" srcOrd="2" destOrd="0" parTransId="{4A3AC2A5-3DD6-4E90-A768-5B40298A6D97}" sibTransId="{E81E3AA6-53AE-4577-A7D3-9503602F6D54}"/>
    <dgm:cxn modelId="{E806C701-AD9F-475B-927D-CD6CE6571CC1}" srcId="{87976DE0-BEB7-4015-A510-BA43C75804AA}" destId="{D9DEBE5A-6315-4064-9498-319900BCD60B}" srcOrd="0" destOrd="0" parTransId="{D53EF2CC-BFC0-42AF-93A2-D6E8DDD0B228}" sibTransId="{415CB91D-6CDB-4DAF-A1FC-94132146C1D2}"/>
    <dgm:cxn modelId="{802FEF7B-8EE3-40B7-8C6F-86F5A698BDAD}" srcId="{6365E4E4-3A76-4BE6-BEF6-1559318E03E9}" destId="{F5943A60-22BE-4EF7-AF97-DADD8911677B}" srcOrd="3" destOrd="0" parTransId="{BC4B8601-78BD-4F48-917F-6303AD269EC1}" sibTransId="{F39FE867-B625-4D27-A680-A73691C9E44B}"/>
    <dgm:cxn modelId="{87ADFD2D-EDF5-4169-BCDE-C7D26F5CF083}" srcId="{F5943A60-22BE-4EF7-AF97-DADD8911677B}" destId="{6DF511DB-5144-4B19-9CB3-50E788A6B401}" srcOrd="0" destOrd="0" parTransId="{550AC8D7-992F-40A0-8606-A51E006B7219}" sibTransId="{CFC27876-B90C-4C48-B505-C4D32129C44B}"/>
    <dgm:cxn modelId="{177A212D-B403-463C-BFEB-46EFA8F1D923}" type="presOf" srcId="{6365E4E4-3A76-4BE6-BEF6-1559318E03E9}" destId="{1A90FF66-89E2-4D60-9166-3011CB2EA1FE}" srcOrd="0" destOrd="0" presId="urn:microsoft.com/office/officeart/2005/8/layout/cycle4"/>
    <dgm:cxn modelId="{9263C7A2-5E39-4901-A749-A08D5F4E1005}" type="presParOf" srcId="{1A90FF66-89E2-4D60-9166-3011CB2EA1FE}" destId="{C7E5A809-475B-4FCB-8964-37E0714A2659}" srcOrd="0" destOrd="0" presId="urn:microsoft.com/office/officeart/2005/8/layout/cycle4"/>
    <dgm:cxn modelId="{0A3E7717-3F82-4152-B0D3-2C883FACA235}" type="presParOf" srcId="{C7E5A809-475B-4FCB-8964-37E0714A2659}" destId="{6907FADB-F6C0-46B7-9E45-4B4126FF6AB3}" srcOrd="0" destOrd="0" presId="urn:microsoft.com/office/officeart/2005/8/layout/cycle4"/>
    <dgm:cxn modelId="{7464D8CB-A19D-4CD5-87E0-59374E9EF26C}" type="presParOf" srcId="{6907FADB-F6C0-46B7-9E45-4B4126FF6AB3}" destId="{E4BDD6DD-A6B2-4A36-9592-00CEBE2C4FD9}" srcOrd="0" destOrd="0" presId="urn:microsoft.com/office/officeart/2005/8/layout/cycle4"/>
    <dgm:cxn modelId="{CD292C02-1FB2-4BB4-B861-7B74631DE42D}" type="presOf" srcId="{3E74B36D-DF7F-4814-AA0C-FAD8BEE000E9}" destId="{E4BDD6DD-A6B2-4A36-9592-00CEBE2C4FD9}" srcOrd="0" destOrd="0" presId="urn:microsoft.com/office/officeart/2005/8/layout/cycle4"/>
    <dgm:cxn modelId="{4954A9A5-48DA-4541-B501-97EC85E83587}" type="presParOf" srcId="{6907FADB-F6C0-46B7-9E45-4B4126FF6AB3}" destId="{78A98FEF-A943-42C1-ABF7-2BF744754027}" srcOrd="1" destOrd="0" presId="urn:microsoft.com/office/officeart/2005/8/layout/cycle4"/>
    <dgm:cxn modelId="{BCF1C504-C53D-4234-B62C-9258184D4347}" type="presOf" srcId="{3E74B36D-DF7F-4814-AA0C-FAD8BEE000E9}" destId="{78A98FEF-A943-42C1-ABF7-2BF744754027}" srcOrd="1" destOrd="0" presId="urn:microsoft.com/office/officeart/2005/8/layout/cycle4"/>
    <dgm:cxn modelId="{75876DD3-DD8E-4C70-8C59-E3F9C089D277}" type="presParOf" srcId="{C7E5A809-475B-4FCB-8964-37E0714A2659}" destId="{45DB8B50-0C5A-4F3D-8DB2-D93A755D94DF}" srcOrd="1" destOrd="0" presId="urn:microsoft.com/office/officeart/2005/8/layout/cycle4"/>
    <dgm:cxn modelId="{92D29446-251E-4DA3-9A1F-5046C78D7923}" type="presParOf" srcId="{45DB8B50-0C5A-4F3D-8DB2-D93A755D94DF}" destId="{DD05F377-FE8C-44A5-BE10-FDE84A46A85E}" srcOrd="0" destOrd="0" presId="urn:microsoft.com/office/officeart/2005/8/layout/cycle4"/>
    <dgm:cxn modelId="{60D0BAE2-92C1-427A-88B8-001D2BBB6B45}" type="presOf" srcId="{76C63168-FD54-4FF2-9452-E272A8FCC28D}" destId="{DD05F377-FE8C-44A5-BE10-FDE84A46A85E}" srcOrd="0" destOrd="0" presId="urn:microsoft.com/office/officeart/2005/8/layout/cycle4"/>
    <dgm:cxn modelId="{E50DC756-DC0D-44A9-930F-1D15513C2339}" type="presParOf" srcId="{45DB8B50-0C5A-4F3D-8DB2-D93A755D94DF}" destId="{385F4260-F4B9-4045-991A-E0AA1AA81586}" srcOrd="1" destOrd="0" presId="urn:microsoft.com/office/officeart/2005/8/layout/cycle4"/>
    <dgm:cxn modelId="{222D0CA1-349D-43AF-AD59-A8206D83F8AC}" type="presOf" srcId="{76C63168-FD54-4FF2-9452-E272A8FCC28D}" destId="{385F4260-F4B9-4045-991A-E0AA1AA81586}" srcOrd="1" destOrd="0" presId="urn:microsoft.com/office/officeart/2005/8/layout/cycle4"/>
    <dgm:cxn modelId="{0E6DBC54-51AC-47F0-9E05-D187D12EE780}" type="presParOf" srcId="{C7E5A809-475B-4FCB-8964-37E0714A2659}" destId="{BC50A08E-63BC-4371-9330-D1080F722467}" srcOrd="2" destOrd="0" presId="urn:microsoft.com/office/officeart/2005/8/layout/cycle4"/>
    <dgm:cxn modelId="{53F0945F-78A7-4347-B3DD-092F2A8B83B6}" type="presParOf" srcId="{BC50A08E-63BC-4371-9330-D1080F722467}" destId="{435CDC99-658B-4FFD-ACE4-9867CCE15B4F}" srcOrd="0" destOrd="0" presId="urn:microsoft.com/office/officeart/2005/8/layout/cycle4"/>
    <dgm:cxn modelId="{4D819D4E-7C7D-487E-A432-18201865DBCC}" type="presOf" srcId="{D9DEBE5A-6315-4064-9498-319900BCD60B}" destId="{435CDC99-658B-4FFD-ACE4-9867CCE15B4F}" srcOrd="0" destOrd="0" presId="urn:microsoft.com/office/officeart/2005/8/layout/cycle4"/>
    <dgm:cxn modelId="{18A949A0-AFC4-4C42-8EAD-C904958A8F44}" type="presParOf" srcId="{BC50A08E-63BC-4371-9330-D1080F722467}" destId="{0499F32E-3DDC-4972-BDD5-7D5CABC47869}" srcOrd="1" destOrd="0" presId="urn:microsoft.com/office/officeart/2005/8/layout/cycle4"/>
    <dgm:cxn modelId="{DB90011E-9FD2-44FF-9E9B-2FD1CED4F7DF}" type="presOf" srcId="{D9DEBE5A-6315-4064-9498-319900BCD60B}" destId="{0499F32E-3DDC-4972-BDD5-7D5CABC47869}" srcOrd="1" destOrd="0" presId="urn:microsoft.com/office/officeart/2005/8/layout/cycle4"/>
    <dgm:cxn modelId="{001DD5EE-634F-4605-9B0E-F1B5290FCBAF}" type="presParOf" srcId="{C7E5A809-475B-4FCB-8964-37E0714A2659}" destId="{94323D43-BFDA-4F6D-A15C-0B7E9ABD4F63}" srcOrd="3" destOrd="0" presId="urn:microsoft.com/office/officeart/2005/8/layout/cycle4"/>
    <dgm:cxn modelId="{0F779725-8ED4-4E4C-9200-716EE7784F0C}" type="presParOf" srcId="{94323D43-BFDA-4F6D-A15C-0B7E9ABD4F63}" destId="{2C00140F-E182-4C0C-9625-4C687593C614}" srcOrd="0" destOrd="0" presId="urn:microsoft.com/office/officeart/2005/8/layout/cycle4"/>
    <dgm:cxn modelId="{675F74AE-2E87-49CA-BAA4-852AABF28B50}" type="presOf" srcId="{6DF511DB-5144-4B19-9CB3-50E788A6B401}" destId="{2C00140F-E182-4C0C-9625-4C687593C614}" srcOrd="0" destOrd="0" presId="urn:microsoft.com/office/officeart/2005/8/layout/cycle4"/>
    <dgm:cxn modelId="{342C6079-BB7F-46B1-B210-145995839D0D}" type="presParOf" srcId="{94323D43-BFDA-4F6D-A15C-0B7E9ABD4F63}" destId="{54849086-C48C-4345-B40A-C89B38BCE22D}" srcOrd="1" destOrd="0" presId="urn:microsoft.com/office/officeart/2005/8/layout/cycle4"/>
    <dgm:cxn modelId="{AB26E712-1573-4757-BC60-B74BD7BFC9F7}" type="presOf" srcId="{6DF511DB-5144-4B19-9CB3-50E788A6B401}" destId="{54849086-C48C-4345-B40A-C89B38BCE22D}" srcOrd="1" destOrd="0" presId="urn:microsoft.com/office/officeart/2005/8/layout/cycle4"/>
    <dgm:cxn modelId="{9DEBFB72-C4AF-48F3-B896-18E1204735EB}" type="presParOf" srcId="{C7E5A809-475B-4FCB-8964-37E0714A2659}" destId="{8F4215F7-127D-4212-8304-06D370AE2EC7}" srcOrd="4" destOrd="0" presId="urn:microsoft.com/office/officeart/2005/8/layout/cycle4"/>
    <dgm:cxn modelId="{E455C95A-5969-4C7D-A4A0-C8F907D38A79}" type="presParOf" srcId="{1A90FF66-89E2-4D60-9166-3011CB2EA1FE}" destId="{00E3C8BD-AC6E-430B-B476-0DF0C2E849AA}" srcOrd="1" destOrd="0" presId="urn:microsoft.com/office/officeart/2005/8/layout/cycle4"/>
    <dgm:cxn modelId="{88FBCBDF-33D1-4A75-8890-533FD7D9C08F}" type="presParOf" srcId="{00E3C8BD-AC6E-430B-B476-0DF0C2E849AA}" destId="{15860E72-CEF0-4E02-9990-6F5E9AE99B51}" srcOrd="0" destOrd="0" presId="urn:microsoft.com/office/officeart/2005/8/layout/cycle4"/>
    <dgm:cxn modelId="{4FA3BDA8-725E-41FC-A019-5CC8E4FB2D09}" type="presOf" srcId="{BC0E1E64-00B6-4955-9C90-DB0DDA6C75F3}" destId="{15860E72-CEF0-4E02-9990-6F5E9AE99B51}" srcOrd="0" destOrd="0" presId="urn:microsoft.com/office/officeart/2005/8/layout/cycle4"/>
    <dgm:cxn modelId="{BE0CDFF7-4862-4C72-94BD-5F85C9131FC2}" type="presParOf" srcId="{00E3C8BD-AC6E-430B-B476-0DF0C2E849AA}" destId="{1604579C-A154-482E-B2DC-4E140EDA4147}" srcOrd="1" destOrd="0" presId="urn:microsoft.com/office/officeart/2005/8/layout/cycle4"/>
    <dgm:cxn modelId="{DF14D2A4-5D06-4D32-8D35-CC198937C951}" type="presOf" srcId="{1550F053-240B-4B3F-A575-308801A16162}" destId="{1604579C-A154-482E-B2DC-4E140EDA4147}" srcOrd="0" destOrd="0" presId="urn:microsoft.com/office/officeart/2005/8/layout/cycle4"/>
    <dgm:cxn modelId="{4531A655-A749-4926-B8E9-06B0FF84032F}" type="presParOf" srcId="{00E3C8BD-AC6E-430B-B476-0DF0C2E849AA}" destId="{F6D0E9E9-FA25-48C4-9C34-606EF84691D8}" srcOrd="2" destOrd="0" presId="urn:microsoft.com/office/officeart/2005/8/layout/cycle4"/>
    <dgm:cxn modelId="{8D34B817-4859-44C6-BEAC-E4C2BAC47A84}" type="presOf" srcId="{87976DE0-BEB7-4015-A510-BA43C75804AA}" destId="{F6D0E9E9-FA25-48C4-9C34-606EF84691D8}" srcOrd="0" destOrd="0" presId="urn:microsoft.com/office/officeart/2005/8/layout/cycle4"/>
    <dgm:cxn modelId="{7765026D-8E3C-43AE-834D-A42FD65A654F}" type="presParOf" srcId="{00E3C8BD-AC6E-430B-B476-0DF0C2E849AA}" destId="{B038F08A-1D95-4FDD-BC79-60916B76E777}" srcOrd="3" destOrd="0" presId="urn:microsoft.com/office/officeart/2005/8/layout/cycle4"/>
    <dgm:cxn modelId="{D381D878-D948-47A0-B903-5EBACB348C4A}" type="presOf" srcId="{F5943A60-22BE-4EF7-AF97-DADD8911677B}" destId="{B038F08A-1D95-4FDD-BC79-60916B76E777}" srcOrd="0" destOrd="0" presId="urn:microsoft.com/office/officeart/2005/8/layout/cycle4"/>
    <dgm:cxn modelId="{3EA1CF71-2FFE-4286-BFD6-6E1801CD79DC}" type="presParOf" srcId="{00E3C8BD-AC6E-430B-B476-0DF0C2E849AA}" destId="{82EEFEB6-48F3-436E-A9EE-F9CDF5CA8A59}" srcOrd="4" destOrd="0" presId="urn:microsoft.com/office/officeart/2005/8/layout/cycle4"/>
    <dgm:cxn modelId="{2099DB0D-7CBE-41BE-96B5-D0E804102C2A}" type="presParOf" srcId="{1A90FF66-89E2-4D60-9166-3011CB2EA1FE}" destId="{217AFC3B-254E-4FA2-A1B8-10D84B75DEF0}" srcOrd="2" destOrd="0" presId="urn:microsoft.com/office/officeart/2005/8/layout/cycle4"/>
    <dgm:cxn modelId="{ACB8010B-90F8-4A1E-A6B8-3A5EC60600C9}" type="presParOf" srcId="{1A90FF66-89E2-4D60-9166-3011CB2EA1FE}" destId="{A01BE851-2C27-4DC6-AEEF-26CA68C935B4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9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type="pieWedge" r:blip="">
                  <dgm:adjLst/>
                </dgm:shape>
              </dgm:if>
              <dgm:else name="Name34">
                <dgm:shape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rot="90" type="pieWedge" r:blip="">
                  <dgm:adjLst/>
                </dgm:shape>
              </dgm:if>
              <dgm:else name="Name37">
                <dgm:shape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rot="180" type="pieWedge" r:blip="">
                  <dgm:adjLst/>
                </dgm:shape>
              </dgm:if>
              <dgm:else name="Name40">
                <dgm:shape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rot="270" type="pieWedge" r:blip="">
                  <dgm:adjLst/>
                </dgm:shape>
              </dgm:if>
              <dgm:else name="Name43">
                <dgm:shape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/>
            </dgm:ruleLst>
          </dgm:layoutNode>
          <dgm:layoutNode name="quadrantPlaceholder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type="circularArrow" r:blip="" zOrderOff="16">
                <dgm:adjLst/>
              </dgm:shape>
            </dgm:if>
            <dgm:else name="Name46">
              <dgm:shape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rot="180" type="circularArrow" r:blip="" zOrderOff="16">
                <dgm:adjLst/>
              </dgm:shape>
            </dgm:if>
            <dgm:else name="Name49">
              <dgm:shape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D163-0799-4C4C-9B5D-62B4B32F59A6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6DFB-DA95-4FBA-AF06-2A85EA133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8729-EF33-4A80-A312-67E21681330B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B3AE-8E34-4534-922B-E380FB56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1581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73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427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14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155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062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858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701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094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8447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664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705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5337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94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8631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9934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292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891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469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476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644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544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324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69441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media/image9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media/image10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media/image6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7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3867"/>
          <a:stretch>
            <a:fillRect/>
          </a:stretch>
        </p:blipFill>
        <p:spPr>
          <a:xfrm>
            <a:off x="1905000" y="0"/>
            <a:ext cx="1028700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4" y="645794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99333"/>
          <a:stretch>
            <a:fillRect/>
          </a:stretch>
        </p:blipFill>
        <p:spPr>
          <a:xfrm>
            <a:off x="1905000" y="5907024"/>
            <a:ext cx="1028700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157" y="6151497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96086" y="3552028"/>
            <a:ext cx="6500064" cy="2387600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96086" y="6030052"/>
            <a:ext cx="6500064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val="41560254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 preferRelativeResize="0"/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384764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 preferRelativeResize="0"/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rgbClr val="231F20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rgbClr val="231F20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rgbClr val="231F20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rgbClr val="231F20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8839666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3609983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8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90550" y="3852126"/>
            <a:ext cx="11010900" cy="21328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590550" y="5985018"/>
            <a:ext cx="11010900" cy="7017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4400">
                <a:solidFill>
                  <a:srgbClr val="FF6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val="34761390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25730" y="2294792"/>
            <a:ext cx="6866269" cy="45632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49" y="2555274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37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6" y="5737790"/>
            <a:ext cx="6572251" cy="79042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E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1243058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3" y="2318238"/>
            <a:ext cx="9127435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0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1168400" y="2011914"/>
            <a:ext cx="2211388" cy="1771650"/>
          </a:xfrm>
          <a:custGeom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8970963" y="4260584"/>
            <a:ext cx="2052638" cy="1703388"/>
          </a:xfrm>
          <a:custGeom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19855719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/>
          <p:cNvPicPr preferRelativeResize="0"/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12140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365125"/>
            <a:ext cx="4034971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167554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1"/>
            <a:ext cx="452628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4000"/>
              </a:lnSpc>
              <a:buNone/>
              <a:defRPr lang="en-US" sz="4000" b="1">
                <a:solidFill>
                  <a:srgbClr val="FF6600"/>
                </a:solidFill>
              </a:defRPr>
            </a:lvl1pPr>
            <a:lvl2pPr marL="457200" indent="0">
              <a:buNone/>
              <a:defRPr lang="en-US" sz="6000">
                <a:solidFill>
                  <a:schemeClr val="tx1"/>
                </a:solidFill>
              </a:defRPr>
            </a:lvl2pPr>
            <a:lvl3pPr marL="914400" indent="0">
              <a:buNone/>
              <a:defRPr lang="en-US" sz="5400">
                <a:solidFill>
                  <a:schemeClr val="tx1"/>
                </a:solidFill>
              </a:defRPr>
            </a:lvl3pPr>
            <a:lvl4pPr marL="1371600" indent="0">
              <a:buNone/>
              <a:defRPr lang="en-US" sz="4800">
                <a:solidFill>
                  <a:schemeClr val="tx1"/>
                </a:solidFill>
              </a:defRPr>
            </a:lvl4pPr>
            <a:lvl5pPr marL="1828800" indent="0">
              <a:buNone/>
              <a:defRPr lang="en-US" sz="4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162922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514" y="6414406"/>
            <a:ext cx="4156166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508000" y="1846814"/>
            <a:ext cx="2211388" cy="1771650"/>
          </a:xfrm>
          <a:custGeom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3535363" y="4211539"/>
            <a:ext cx="2052638" cy="1703388"/>
          </a:xfrm>
          <a:custGeom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92386973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 preferRelativeResize="0"/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18268123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 preferRelativeResize="0"/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7915727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916113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 preferRelativeResize="0"/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506569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12192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66007674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14" y="3379974"/>
            <a:ext cx="6676571" cy="2722110"/>
          </a:xfrm>
        </p:spPr>
        <p:txBody>
          <a:bodyPr bIns="0"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14" y="6102083"/>
            <a:ext cx="6676571" cy="656510"/>
          </a:xfrm>
        </p:spPr>
        <p:txBody>
          <a:bodyPr rIns="137160" anchor="ctr"/>
          <a:lstStyle>
            <a:lvl1pPr marL="0" indent="0" algn="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59543" y="156754"/>
            <a:ext cx="3425371" cy="166917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val="11641601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996490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644635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108460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940187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313535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296338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73719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3867"/>
          <a:stretch>
            <a:fillRect/>
          </a:stretch>
        </p:blipFill>
        <p:spPr>
          <a:xfrm>
            <a:off x="5380000" y="0"/>
            <a:ext cx="6811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3867" r="99329"/>
          <a:stretch>
            <a:fillRect/>
          </a:stretch>
        </p:blipFill>
        <p:spPr>
          <a:xfrm>
            <a:off x="0" y="0"/>
            <a:ext cx="5380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99333"/>
          <a:stretch>
            <a:fillRect/>
          </a:stretch>
        </p:blipFill>
        <p:spPr>
          <a:xfrm>
            <a:off x="5380002" y="3911600"/>
            <a:ext cx="6811998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09569"/>
            <a:ext cx="7115892" cy="2852737"/>
          </a:xfrm>
        </p:spPr>
        <p:txBody>
          <a:bodyPr anchor="b"/>
          <a:lstStyle>
            <a:lvl1pPr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0275"/>
            <a:ext cx="7115892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rgbClr val="FF6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87853121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635818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654364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390564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52771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9145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03445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06699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87424" y="0"/>
            <a:ext cx="9217153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0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896167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700467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99646748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83235" y="0"/>
            <a:ext cx="9225530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65310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5369610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1004752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0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391579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195879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6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613480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5300" y="1600200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3357"/>
            <a:ext cx="5283200" cy="1521730"/>
          </a:xfrm>
        </p:spPr>
        <p:txBody>
          <a:bodyPr anchor="b"/>
          <a:lstStyle>
            <a:lvl1pPr>
              <a:defRPr sz="8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5087"/>
            <a:ext cx="52832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1407031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6" y="2873215"/>
            <a:ext cx="5698230" cy="1521730"/>
          </a:xfrm>
        </p:spPr>
        <p:txBody>
          <a:bodyPr anchor="b"/>
          <a:lstStyle>
            <a:lvl1pPr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4676613"/>
            <a:ext cx="569823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122660" y="581584"/>
            <a:ext cx="3174999" cy="2760276"/>
            <a:chOff x="6021388" y="1082675"/>
            <a:chExt cx="741363" cy="644525"/>
          </a:xfrm>
          <a:solidFill>
            <a:schemeClr val="tx1"/>
          </a:solidFill>
        </p:grpSpPr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6021388" y="1082675"/>
              <a:ext cx="741363" cy="644525"/>
            </a:xfrm>
            <a:custGeom>
              <a:gdLst>
                <a:gd name="T0" fmla="*/ 237 w 467"/>
                <a:gd name="T1" fmla="*/ 394 h 406"/>
                <a:gd name="T2" fmla="*/ 190 w 467"/>
                <a:gd name="T3" fmla="*/ 377 h 406"/>
                <a:gd name="T4" fmla="*/ 394 w 467"/>
                <a:gd name="T5" fmla="*/ 145 h 406"/>
                <a:gd name="T6" fmla="*/ 411 w 467"/>
                <a:gd name="T7" fmla="*/ 134 h 406"/>
                <a:gd name="T8" fmla="*/ 378 w 467"/>
                <a:gd name="T9" fmla="*/ 127 h 406"/>
                <a:gd name="T10" fmla="*/ 16 w 467"/>
                <a:gd name="T11" fmla="*/ 211 h 406"/>
                <a:gd name="T12" fmla="*/ 111 w 467"/>
                <a:gd name="T13" fmla="*/ 357 h 406"/>
                <a:gd name="T14" fmla="*/ 304 w 467"/>
                <a:gd name="T15" fmla="*/ 347 h 406"/>
                <a:gd name="T16" fmla="*/ 351 w 467"/>
                <a:gd name="T17" fmla="*/ 164 h 406"/>
                <a:gd name="T18" fmla="*/ 112 w 467"/>
                <a:gd name="T19" fmla="*/ 96 h 406"/>
                <a:gd name="T20" fmla="*/ 399 w 467"/>
                <a:gd name="T21" fmla="*/ 118 h 406"/>
                <a:gd name="T22" fmla="*/ 381 w 467"/>
                <a:gd name="T23" fmla="*/ 93 h 406"/>
                <a:gd name="T24" fmla="*/ 255 w 467"/>
                <a:gd name="T25" fmla="*/ 90 h 406"/>
                <a:gd name="T26" fmla="*/ 123 w 467"/>
                <a:gd name="T27" fmla="*/ 89 h 406"/>
                <a:gd name="T28" fmla="*/ 179 w 467"/>
                <a:gd name="T29" fmla="*/ 80 h 406"/>
                <a:gd name="T30" fmla="*/ 224 w 467"/>
                <a:gd name="T31" fmla="*/ 93 h 406"/>
                <a:gd name="T32" fmla="*/ 356 w 467"/>
                <a:gd name="T33" fmla="*/ 81 h 406"/>
                <a:gd name="T34" fmla="*/ 361 w 467"/>
                <a:gd name="T35" fmla="*/ 106 h 406"/>
                <a:gd name="T36" fmla="*/ 359 w 467"/>
                <a:gd name="T37" fmla="*/ 85 h 406"/>
                <a:gd name="T38" fmla="*/ 145 w 467"/>
                <a:gd name="T39" fmla="*/ 92 h 406"/>
                <a:gd name="T40" fmla="*/ 161 w 467"/>
                <a:gd name="T41" fmla="*/ 92 h 406"/>
                <a:gd name="T42" fmla="*/ 127 w 467"/>
                <a:gd name="T43" fmla="*/ 90 h 406"/>
                <a:gd name="T44" fmla="*/ 133 w 467"/>
                <a:gd name="T45" fmla="*/ 90 h 406"/>
                <a:gd name="T46" fmla="*/ 383 w 467"/>
                <a:gd name="T47" fmla="*/ 75 h 406"/>
                <a:gd name="T48" fmla="*/ 302 w 467"/>
                <a:gd name="T49" fmla="*/ 77 h 406"/>
                <a:gd name="T50" fmla="*/ 321 w 467"/>
                <a:gd name="T51" fmla="*/ 79 h 406"/>
                <a:gd name="T52" fmla="*/ 294 w 467"/>
                <a:gd name="T53" fmla="*/ 76 h 406"/>
                <a:gd name="T54" fmla="*/ 266 w 467"/>
                <a:gd name="T55" fmla="*/ 63 h 406"/>
                <a:gd name="T56" fmla="*/ 284 w 467"/>
                <a:gd name="T57" fmla="*/ 60 h 406"/>
                <a:gd name="T58" fmla="*/ 225 w 467"/>
                <a:gd name="T59" fmla="*/ 60 h 406"/>
                <a:gd name="T60" fmla="*/ 239 w 467"/>
                <a:gd name="T61" fmla="*/ 65 h 406"/>
                <a:gd name="T62" fmla="*/ 200 w 467"/>
                <a:gd name="T63" fmla="*/ 62 h 406"/>
                <a:gd name="T64" fmla="*/ 215 w 467"/>
                <a:gd name="T65" fmla="*/ 62 h 406"/>
                <a:gd name="T66" fmla="*/ 186 w 467"/>
                <a:gd name="T67" fmla="*/ 58 h 406"/>
                <a:gd name="T68" fmla="*/ 143 w 467"/>
                <a:gd name="T69" fmla="*/ 55 h 406"/>
                <a:gd name="T70" fmla="*/ 135 w 467"/>
                <a:gd name="T71" fmla="*/ 58 h 406"/>
                <a:gd name="T72" fmla="*/ 318 w 467"/>
                <a:gd name="T73" fmla="*/ 64 h 406"/>
                <a:gd name="T74" fmla="*/ 328 w 467"/>
                <a:gd name="T75" fmla="*/ 55 h 406"/>
                <a:gd name="T76" fmla="*/ 339 w 467"/>
                <a:gd name="T77" fmla="*/ 51 h 406"/>
                <a:gd name="T78" fmla="*/ 351 w 467"/>
                <a:gd name="T79" fmla="*/ 41 h 406"/>
                <a:gd name="T80" fmla="*/ 356 w 467"/>
                <a:gd name="T81" fmla="*/ 39 h 406"/>
                <a:gd name="T82" fmla="*/ 361 w 467"/>
                <a:gd name="T83" fmla="*/ 39 h 406"/>
                <a:gd name="T84" fmla="*/ 98 w 467"/>
                <a:gd name="T85" fmla="*/ 26 h 406"/>
                <a:gd name="T86" fmla="*/ 293 w 467"/>
                <a:gd name="T87" fmla="*/ 12 h 406"/>
                <a:gd name="T88" fmla="*/ 292 w 467"/>
                <a:gd name="T89" fmla="*/ 55 h 406"/>
                <a:gd name="T90" fmla="*/ 343 w 467"/>
                <a:gd name="T91" fmla="*/ 35 h 406"/>
                <a:gd name="T92" fmla="*/ 417 w 467"/>
                <a:gd name="T93" fmla="*/ 123 h 406"/>
                <a:gd name="T94" fmla="*/ 462 w 467"/>
                <a:gd name="T95" fmla="*/ 196 h 406"/>
                <a:gd name="T96" fmla="*/ 338 w 467"/>
                <a:gd name="T97" fmla="*/ 81 h 406"/>
                <a:gd name="T98" fmla="*/ 382 w 467"/>
                <a:gd name="T99" fmla="*/ 259 h 406"/>
                <a:gd name="T100" fmla="*/ 289 w 467"/>
                <a:gd name="T101" fmla="*/ 377 h 406"/>
                <a:gd name="T102" fmla="*/ 233 w 467"/>
                <a:gd name="T103" fmla="*/ 406 h 406"/>
                <a:gd name="T104" fmla="*/ 89 w 467"/>
                <a:gd name="T105" fmla="*/ 389 h 406"/>
                <a:gd name="T106" fmla="*/ 21 w 467"/>
                <a:gd name="T107" fmla="*/ 314 h 406"/>
                <a:gd name="T108" fmla="*/ 60 w 467"/>
                <a:gd name="T109" fmla="*/ 115 h 406"/>
                <a:gd name="T110" fmla="*/ 114 w 467"/>
                <a:gd name="T111" fmla="*/ 54 h 406"/>
                <a:gd name="T112" fmla="*/ 81 w 467"/>
                <a:gd name="T113" fmla="*/ 25 h 406"/>
                <a:gd name="T114" fmla="*/ 139 w 467"/>
                <a:gd name="T115" fmla="*/ 14 h 4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06">
                  <a:moveTo>
                    <a:pt x="110" y="368"/>
                  </a:moveTo>
                  <a:lnTo>
                    <a:pt x="102" y="384"/>
                  </a:lnTo>
                  <a:lnTo>
                    <a:pt x="123" y="391"/>
                  </a:lnTo>
                  <a:lnTo>
                    <a:pt x="146" y="394"/>
                  </a:lnTo>
                  <a:lnTo>
                    <a:pt x="170" y="394"/>
                  </a:lnTo>
                  <a:lnTo>
                    <a:pt x="194" y="394"/>
                  </a:lnTo>
                  <a:lnTo>
                    <a:pt x="215" y="395"/>
                  </a:lnTo>
                  <a:lnTo>
                    <a:pt x="237" y="394"/>
                  </a:lnTo>
                  <a:lnTo>
                    <a:pt x="259" y="391"/>
                  </a:lnTo>
                  <a:lnTo>
                    <a:pt x="279" y="384"/>
                  </a:lnTo>
                  <a:lnTo>
                    <a:pt x="275" y="378"/>
                  </a:lnTo>
                  <a:lnTo>
                    <a:pt x="270" y="373"/>
                  </a:lnTo>
                  <a:lnTo>
                    <a:pt x="268" y="372"/>
                  </a:lnTo>
                  <a:lnTo>
                    <a:pt x="267" y="371"/>
                  </a:lnTo>
                  <a:lnTo>
                    <a:pt x="229" y="377"/>
                  </a:lnTo>
                  <a:lnTo>
                    <a:pt x="190" y="377"/>
                  </a:lnTo>
                  <a:lnTo>
                    <a:pt x="152" y="374"/>
                  </a:lnTo>
                  <a:lnTo>
                    <a:pt x="110" y="368"/>
                  </a:lnTo>
                  <a:close/>
                  <a:moveTo>
                    <a:pt x="378" y="135"/>
                  </a:moveTo>
                  <a:lnTo>
                    <a:pt x="386" y="147"/>
                  </a:lnTo>
                  <a:lnTo>
                    <a:pt x="387" y="144"/>
                  </a:lnTo>
                  <a:lnTo>
                    <a:pt x="390" y="144"/>
                  </a:lnTo>
                  <a:lnTo>
                    <a:pt x="393" y="144"/>
                  </a:lnTo>
                  <a:lnTo>
                    <a:pt x="394" y="145"/>
                  </a:lnTo>
                  <a:lnTo>
                    <a:pt x="378" y="135"/>
                  </a:lnTo>
                  <a:lnTo>
                    <a:pt x="378" y="135"/>
                  </a:lnTo>
                  <a:close/>
                  <a:moveTo>
                    <a:pt x="400" y="134"/>
                  </a:moveTo>
                  <a:lnTo>
                    <a:pt x="415" y="144"/>
                  </a:lnTo>
                  <a:lnTo>
                    <a:pt x="416" y="147"/>
                  </a:lnTo>
                  <a:lnTo>
                    <a:pt x="417" y="148"/>
                  </a:lnTo>
                  <a:lnTo>
                    <a:pt x="421" y="151"/>
                  </a:lnTo>
                  <a:lnTo>
                    <a:pt x="411" y="134"/>
                  </a:lnTo>
                  <a:lnTo>
                    <a:pt x="410" y="135"/>
                  </a:lnTo>
                  <a:lnTo>
                    <a:pt x="408" y="136"/>
                  </a:lnTo>
                  <a:lnTo>
                    <a:pt x="406" y="136"/>
                  </a:lnTo>
                  <a:lnTo>
                    <a:pt x="400" y="134"/>
                  </a:lnTo>
                  <a:close/>
                  <a:moveTo>
                    <a:pt x="366" y="117"/>
                  </a:moveTo>
                  <a:lnTo>
                    <a:pt x="376" y="132"/>
                  </a:lnTo>
                  <a:lnTo>
                    <a:pt x="376" y="130"/>
                  </a:lnTo>
                  <a:lnTo>
                    <a:pt x="378" y="127"/>
                  </a:lnTo>
                  <a:lnTo>
                    <a:pt x="366" y="117"/>
                  </a:lnTo>
                  <a:lnTo>
                    <a:pt x="366" y="117"/>
                  </a:lnTo>
                  <a:close/>
                  <a:moveTo>
                    <a:pt x="112" y="96"/>
                  </a:moveTo>
                  <a:lnTo>
                    <a:pt x="85" y="110"/>
                  </a:lnTo>
                  <a:lnTo>
                    <a:pt x="61" y="130"/>
                  </a:lnTo>
                  <a:lnTo>
                    <a:pt x="40" y="153"/>
                  </a:lnTo>
                  <a:lnTo>
                    <a:pt x="26" y="181"/>
                  </a:lnTo>
                  <a:lnTo>
                    <a:pt x="16" y="211"/>
                  </a:lnTo>
                  <a:lnTo>
                    <a:pt x="12" y="241"/>
                  </a:lnTo>
                  <a:lnTo>
                    <a:pt x="14" y="267"/>
                  </a:lnTo>
                  <a:lnTo>
                    <a:pt x="21" y="291"/>
                  </a:lnTo>
                  <a:lnTo>
                    <a:pt x="33" y="310"/>
                  </a:lnTo>
                  <a:lnTo>
                    <a:pt x="48" y="326"/>
                  </a:lnTo>
                  <a:lnTo>
                    <a:pt x="67" y="339"/>
                  </a:lnTo>
                  <a:lnTo>
                    <a:pt x="88" y="350"/>
                  </a:lnTo>
                  <a:lnTo>
                    <a:pt x="111" y="357"/>
                  </a:lnTo>
                  <a:lnTo>
                    <a:pt x="136" y="361"/>
                  </a:lnTo>
                  <a:lnTo>
                    <a:pt x="161" y="364"/>
                  </a:lnTo>
                  <a:lnTo>
                    <a:pt x="183" y="365"/>
                  </a:lnTo>
                  <a:lnTo>
                    <a:pt x="208" y="365"/>
                  </a:lnTo>
                  <a:lnTo>
                    <a:pt x="232" y="364"/>
                  </a:lnTo>
                  <a:lnTo>
                    <a:pt x="256" y="360"/>
                  </a:lnTo>
                  <a:lnTo>
                    <a:pt x="280" y="355"/>
                  </a:lnTo>
                  <a:lnTo>
                    <a:pt x="304" y="347"/>
                  </a:lnTo>
                  <a:lnTo>
                    <a:pt x="323" y="336"/>
                  </a:lnTo>
                  <a:lnTo>
                    <a:pt x="340" y="322"/>
                  </a:lnTo>
                  <a:lnTo>
                    <a:pt x="355" y="302"/>
                  </a:lnTo>
                  <a:lnTo>
                    <a:pt x="364" y="280"/>
                  </a:lnTo>
                  <a:lnTo>
                    <a:pt x="370" y="249"/>
                  </a:lnTo>
                  <a:lnTo>
                    <a:pt x="369" y="220"/>
                  </a:lnTo>
                  <a:lnTo>
                    <a:pt x="362" y="191"/>
                  </a:lnTo>
                  <a:lnTo>
                    <a:pt x="351" y="164"/>
                  </a:lnTo>
                  <a:lnTo>
                    <a:pt x="334" y="139"/>
                  </a:lnTo>
                  <a:lnTo>
                    <a:pt x="313" y="118"/>
                  </a:lnTo>
                  <a:lnTo>
                    <a:pt x="288" y="101"/>
                  </a:lnTo>
                  <a:lnTo>
                    <a:pt x="287" y="101"/>
                  </a:lnTo>
                  <a:lnTo>
                    <a:pt x="243" y="106"/>
                  </a:lnTo>
                  <a:lnTo>
                    <a:pt x="199" y="107"/>
                  </a:lnTo>
                  <a:lnTo>
                    <a:pt x="154" y="103"/>
                  </a:lnTo>
                  <a:lnTo>
                    <a:pt x="112" y="96"/>
                  </a:lnTo>
                  <a:lnTo>
                    <a:pt x="112" y="96"/>
                  </a:lnTo>
                  <a:close/>
                  <a:moveTo>
                    <a:pt x="381" y="93"/>
                  </a:moveTo>
                  <a:lnTo>
                    <a:pt x="393" y="105"/>
                  </a:lnTo>
                  <a:lnTo>
                    <a:pt x="394" y="107"/>
                  </a:lnTo>
                  <a:lnTo>
                    <a:pt x="394" y="109"/>
                  </a:lnTo>
                  <a:lnTo>
                    <a:pt x="393" y="111"/>
                  </a:lnTo>
                  <a:lnTo>
                    <a:pt x="391" y="113"/>
                  </a:lnTo>
                  <a:lnTo>
                    <a:pt x="399" y="118"/>
                  </a:lnTo>
                  <a:lnTo>
                    <a:pt x="400" y="119"/>
                  </a:lnTo>
                  <a:lnTo>
                    <a:pt x="400" y="122"/>
                  </a:lnTo>
                  <a:lnTo>
                    <a:pt x="407" y="126"/>
                  </a:lnTo>
                  <a:lnTo>
                    <a:pt x="393" y="94"/>
                  </a:lnTo>
                  <a:lnTo>
                    <a:pt x="391" y="96"/>
                  </a:lnTo>
                  <a:lnTo>
                    <a:pt x="389" y="97"/>
                  </a:lnTo>
                  <a:lnTo>
                    <a:pt x="386" y="96"/>
                  </a:lnTo>
                  <a:lnTo>
                    <a:pt x="381" y="93"/>
                  </a:lnTo>
                  <a:close/>
                  <a:moveTo>
                    <a:pt x="242" y="84"/>
                  </a:moveTo>
                  <a:lnTo>
                    <a:pt x="241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89"/>
                  </a:lnTo>
                  <a:lnTo>
                    <a:pt x="255" y="90"/>
                  </a:lnTo>
                  <a:lnTo>
                    <a:pt x="253" y="92"/>
                  </a:lnTo>
                  <a:lnTo>
                    <a:pt x="251" y="93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2" y="84"/>
                  </a:lnTo>
                  <a:close/>
                  <a:moveTo>
                    <a:pt x="119" y="81"/>
                  </a:moveTo>
                  <a:lnTo>
                    <a:pt x="116" y="89"/>
                  </a:lnTo>
                  <a:lnTo>
                    <a:pt x="123" y="89"/>
                  </a:lnTo>
                  <a:lnTo>
                    <a:pt x="119" y="81"/>
                  </a:lnTo>
                  <a:close/>
                  <a:moveTo>
                    <a:pt x="179" y="80"/>
                  </a:moveTo>
                  <a:lnTo>
                    <a:pt x="179" y="90"/>
                  </a:lnTo>
                  <a:lnTo>
                    <a:pt x="179" y="92"/>
                  </a:lnTo>
                  <a:lnTo>
                    <a:pt x="178" y="93"/>
                  </a:lnTo>
                  <a:lnTo>
                    <a:pt x="188" y="94"/>
                  </a:lnTo>
                  <a:lnTo>
                    <a:pt x="184" y="86"/>
                  </a:lnTo>
                  <a:lnTo>
                    <a:pt x="179" y="80"/>
                  </a:lnTo>
                  <a:close/>
                  <a:moveTo>
                    <a:pt x="211" y="80"/>
                  </a:moveTo>
                  <a:lnTo>
                    <a:pt x="209" y="92"/>
                  </a:lnTo>
                  <a:lnTo>
                    <a:pt x="209" y="94"/>
                  </a:lnTo>
                  <a:lnTo>
                    <a:pt x="230" y="94"/>
                  </a:lnTo>
                  <a:lnTo>
                    <a:pt x="226" y="84"/>
                  </a:lnTo>
                  <a:lnTo>
                    <a:pt x="225" y="89"/>
                  </a:lnTo>
                  <a:lnTo>
                    <a:pt x="225" y="92"/>
                  </a:lnTo>
                  <a:lnTo>
                    <a:pt x="224" y="93"/>
                  </a:lnTo>
                  <a:lnTo>
                    <a:pt x="221" y="94"/>
                  </a:lnTo>
                  <a:lnTo>
                    <a:pt x="218" y="93"/>
                  </a:lnTo>
                  <a:lnTo>
                    <a:pt x="217" y="92"/>
                  </a:lnTo>
                  <a:lnTo>
                    <a:pt x="213" y="86"/>
                  </a:lnTo>
                  <a:lnTo>
                    <a:pt x="211" y="80"/>
                  </a:lnTo>
                  <a:close/>
                  <a:moveTo>
                    <a:pt x="356" y="77"/>
                  </a:moveTo>
                  <a:lnTo>
                    <a:pt x="356" y="80"/>
                  </a:lnTo>
                  <a:lnTo>
                    <a:pt x="356" y="81"/>
                  </a:lnTo>
                  <a:lnTo>
                    <a:pt x="353" y="83"/>
                  </a:lnTo>
                  <a:lnTo>
                    <a:pt x="351" y="83"/>
                  </a:lnTo>
                  <a:lnTo>
                    <a:pt x="349" y="81"/>
                  </a:lnTo>
                  <a:lnTo>
                    <a:pt x="365" y="115"/>
                  </a:lnTo>
                  <a:lnTo>
                    <a:pt x="365" y="113"/>
                  </a:lnTo>
                  <a:lnTo>
                    <a:pt x="366" y="110"/>
                  </a:lnTo>
                  <a:lnTo>
                    <a:pt x="364" y="109"/>
                  </a:lnTo>
                  <a:lnTo>
                    <a:pt x="361" y="106"/>
                  </a:lnTo>
                  <a:lnTo>
                    <a:pt x="361" y="105"/>
                  </a:lnTo>
                  <a:lnTo>
                    <a:pt x="361" y="102"/>
                  </a:lnTo>
                  <a:lnTo>
                    <a:pt x="362" y="101"/>
                  </a:lnTo>
                  <a:lnTo>
                    <a:pt x="356" y="93"/>
                  </a:lnTo>
                  <a:lnTo>
                    <a:pt x="355" y="90"/>
                  </a:lnTo>
                  <a:lnTo>
                    <a:pt x="355" y="88"/>
                  </a:lnTo>
                  <a:lnTo>
                    <a:pt x="356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4" y="86"/>
                  </a:lnTo>
                  <a:lnTo>
                    <a:pt x="356" y="77"/>
                  </a:lnTo>
                  <a:close/>
                  <a:moveTo>
                    <a:pt x="146" y="77"/>
                  </a:moveTo>
                  <a:lnTo>
                    <a:pt x="148" y="86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67" y="86"/>
                  </a:lnTo>
                  <a:lnTo>
                    <a:pt x="164" y="80"/>
                  </a:lnTo>
                  <a:lnTo>
                    <a:pt x="165" y="88"/>
                  </a:lnTo>
                  <a:lnTo>
                    <a:pt x="165" y="90"/>
                  </a:lnTo>
                  <a:lnTo>
                    <a:pt x="164" y="92"/>
                  </a:lnTo>
                  <a:lnTo>
                    <a:pt x="161" y="92"/>
                  </a:lnTo>
                  <a:lnTo>
                    <a:pt x="160" y="92"/>
                  </a:lnTo>
                  <a:lnTo>
                    <a:pt x="157" y="92"/>
                  </a:lnTo>
                  <a:lnTo>
                    <a:pt x="152" y="84"/>
                  </a:lnTo>
                  <a:lnTo>
                    <a:pt x="146" y="77"/>
                  </a:lnTo>
                  <a:close/>
                  <a:moveTo>
                    <a:pt x="123" y="76"/>
                  </a:moveTo>
                  <a:lnTo>
                    <a:pt x="126" y="83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43" y="92"/>
                  </a:lnTo>
                  <a:lnTo>
                    <a:pt x="141" y="92"/>
                  </a:lnTo>
                  <a:lnTo>
                    <a:pt x="141" y="90"/>
                  </a:lnTo>
                  <a:lnTo>
                    <a:pt x="139" y="86"/>
                  </a:lnTo>
                  <a:lnTo>
                    <a:pt x="139" y="88"/>
                  </a:lnTo>
                  <a:lnTo>
                    <a:pt x="137" y="89"/>
                  </a:lnTo>
                  <a:lnTo>
                    <a:pt x="135" y="90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23" y="76"/>
                  </a:lnTo>
                  <a:close/>
                  <a:moveTo>
                    <a:pt x="383" y="75"/>
                  </a:moveTo>
                  <a:lnTo>
                    <a:pt x="383" y="77"/>
                  </a:lnTo>
                  <a:lnTo>
                    <a:pt x="383" y="79"/>
                  </a:lnTo>
                  <a:lnTo>
                    <a:pt x="389" y="85"/>
                  </a:lnTo>
                  <a:lnTo>
                    <a:pt x="385" y="77"/>
                  </a:lnTo>
                  <a:lnTo>
                    <a:pt x="383" y="75"/>
                  </a:lnTo>
                  <a:close/>
                  <a:moveTo>
                    <a:pt x="313" y="73"/>
                  </a:moveTo>
                  <a:lnTo>
                    <a:pt x="313" y="76"/>
                  </a:lnTo>
                  <a:lnTo>
                    <a:pt x="313" y="79"/>
                  </a:lnTo>
                  <a:lnTo>
                    <a:pt x="310" y="80"/>
                  </a:lnTo>
                  <a:lnTo>
                    <a:pt x="308" y="80"/>
                  </a:lnTo>
                  <a:lnTo>
                    <a:pt x="305" y="79"/>
                  </a:lnTo>
                  <a:lnTo>
                    <a:pt x="302" y="77"/>
                  </a:lnTo>
                  <a:lnTo>
                    <a:pt x="302" y="77"/>
                  </a:lnTo>
                  <a:lnTo>
                    <a:pt x="302" y="79"/>
                  </a:lnTo>
                  <a:lnTo>
                    <a:pt x="302" y="81"/>
                  </a:lnTo>
                  <a:lnTo>
                    <a:pt x="301" y="84"/>
                  </a:lnTo>
                  <a:lnTo>
                    <a:pt x="300" y="85"/>
                  </a:lnTo>
                  <a:lnTo>
                    <a:pt x="297" y="85"/>
                  </a:lnTo>
                  <a:lnTo>
                    <a:pt x="296" y="86"/>
                  </a:lnTo>
                  <a:lnTo>
                    <a:pt x="321" y="79"/>
                  </a:lnTo>
                  <a:lnTo>
                    <a:pt x="321" y="79"/>
                  </a:lnTo>
                  <a:lnTo>
                    <a:pt x="313" y="73"/>
                  </a:lnTo>
                  <a:close/>
                  <a:moveTo>
                    <a:pt x="294" y="71"/>
                  </a:moveTo>
                  <a:lnTo>
                    <a:pt x="292" y="71"/>
                  </a:lnTo>
                  <a:lnTo>
                    <a:pt x="292" y="72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4" y="76"/>
                  </a:lnTo>
                  <a:lnTo>
                    <a:pt x="294" y="72"/>
                  </a:lnTo>
                  <a:lnTo>
                    <a:pt x="294" y="71"/>
                  </a:lnTo>
                  <a:close/>
                  <a:moveTo>
                    <a:pt x="267" y="60"/>
                  </a:moveTo>
                  <a:lnTo>
                    <a:pt x="262" y="60"/>
                  </a:lnTo>
                  <a:lnTo>
                    <a:pt x="263" y="62"/>
                  </a:lnTo>
                  <a:lnTo>
                    <a:pt x="263" y="63"/>
                  </a:lnTo>
                  <a:lnTo>
                    <a:pt x="264" y="64"/>
                  </a:lnTo>
                  <a:lnTo>
                    <a:pt x="266" y="63"/>
                  </a:lnTo>
                  <a:lnTo>
                    <a:pt x="267" y="60"/>
                  </a:lnTo>
                  <a:close/>
                  <a:moveTo>
                    <a:pt x="250" y="60"/>
                  </a:moveTo>
                  <a:lnTo>
                    <a:pt x="254" y="67"/>
                  </a:lnTo>
                  <a:lnTo>
                    <a:pt x="254" y="64"/>
                  </a:lnTo>
                  <a:lnTo>
                    <a:pt x="255" y="62"/>
                  </a:lnTo>
                  <a:lnTo>
                    <a:pt x="256" y="60"/>
                  </a:lnTo>
                  <a:lnTo>
                    <a:pt x="250" y="60"/>
                  </a:lnTo>
                  <a:close/>
                  <a:moveTo>
                    <a:pt x="284" y="60"/>
                  </a:moveTo>
                  <a:lnTo>
                    <a:pt x="272" y="60"/>
                  </a:lnTo>
                  <a:lnTo>
                    <a:pt x="273" y="62"/>
                  </a:lnTo>
                  <a:lnTo>
                    <a:pt x="276" y="64"/>
                  </a:lnTo>
                  <a:lnTo>
                    <a:pt x="279" y="63"/>
                  </a:lnTo>
                  <a:lnTo>
                    <a:pt x="281" y="62"/>
                  </a:lnTo>
                  <a:lnTo>
                    <a:pt x="284" y="62"/>
                  </a:lnTo>
                  <a:lnTo>
                    <a:pt x="284" y="60"/>
                  </a:lnTo>
                  <a:close/>
                  <a:moveTo>
                    <a:pt x="225" y="60"/>
                  </a:moveTo>
                  <a:lnTo>
                    <a:pt x="232" y="73"/>
                  </a:lnTo>
                  <a:lnTo>
                    <a:pt x="232" y="68"/>
                  </a:lnTo>
                  <a:lnTo>
                    <a:pt x="232" y="65"/>
                  </a:lnTo>
                  <a:lnTo>
                    <a:pt x="233" y="64"/>
                  </a:lnTo>
                  <a:lnTo>
                    <a:pt x="234" y="63"/>
                  </a:lnTo>
                  <a:lnTo>
                    <a:pt x="237" y="63"/>
                  </a:lnTo>
                  <a:lnTo>
                    <a:pt x="238" y="64"/>
                  </a:lnTo>
                  <a:lnTo>
                    <a:pt x="239" y="65"/>
                  </a:lnTo>
                  <a:lnTo>
                    <a:pt x="239" y="63"/>
                  </a:lnTo>
                  <a:lnTo>
                    <a:pt x="239" y="60"/>
                  </a:lnTo>
                  <a:lnTo>
                    <a:pt x="225" y="60"/>
                  </a:lnTo>
                  <a:close/>
                  <a:moveTo>
                    <a:pt x="195" y="58"/>
                  </a:moveTo>
                  <a:lnTo>
                    <a:pt x="198" y="64"/>
                  </a:lnTo>
                  <a:lnTo>
                    <a:pt x="201" y="71"/>
                  </a:lnTo>
                  <a:lnTo>
                    <a:pt x="200" y="64"/>
                  </a:lnTo>
                  <a:lnTo>
                    <a:pt x="200" y="62"/>
                  </a:lnTo>
                  <a:lnTo>
                    <a:pt x="201" y="60"/>
                  </a:lnTo>
                  <a:lnTo>
                    <a:pt x="204" y="59"/>
                  </a:lnTo>
                  <a:lnTo>
                    <a:pt x="205" y="59"/>
                  </a:lnTo>
                  <a:lnTo>
                    <a:pt x="208" y="60"/>
                  </a:lnTo>
                  <a:lnTo>
                    <a:pt x="209" y="62"/>
                  </a:lnTo>
                  <a:lnTo>
                    <a:pt x="213" y="67"/>
                  </a:lnTo>
                  <a:lnTo>
                    <a:pt x="216" y="72"/>
                  </a:lnTo>
                  <a:lnTo>
                    <a:pt x="215" y="62"/>
                  </a:lnTo>
                  <a:lnTo>
                    <a:pt x="216" y="59"/>
                  </a:lnTo>
                  <a:lnTo>
                    <a:pt x="195" y="58"/>
                  </a:lnTo>
                  <a:close/>
                  <a:moveTo>
                    <a:pt x="177" y="58"/>
                  </a:moveTo>
                  <a:lnTo>
                    <a:pt x="177" y="58"/>
                  </a:lnTo>
                  <a:lnTo>
                    <a:pt x="182" y="67"/>
                  </a:lnTo>
                  <a:lnTo>
                    <a:pt x="188" y="76"/>
                  </a:lnTo>
                  <a:lnTo>
                    <a:pt x="186" y="59"/>
                  </a:lnTo>
                  <a:lnTo>
                    <a:pt x="186" y="58"/>
                  </a:lnTo>
                  <a:lnTo>
                    <a:pt x="177" y="58"/>
                  </a:lnTo>
                  <a:close/>
                  <a:moveTo>
                    <a:pt x="162" y="56"/>
                  </a:moveTo>
                  <a:lnTo>
                    <a:pt x="170" y="72"/>
                  </a:lnTo>
                  <a:lnTo>
                    <a:pt x="167" y="60"/>
                  </a:lnTo>
                  <a:lnTo>
                    <a:pt x="169" y="59"/>
                  </a:lnTo>
                  <a:lnTo>
                    <a:pt x="169" y="56"/>
                  </a:lnTo>
                  <a:lnTo>
                    <a:pt x="162" y="56"/>
                  </a:lnTo>
                  <a:close/>
                  <a:moveTo>
                    <a:pt x="143" y="55"/>
                  </a:moveTo>
                  <a:lnTo>
                    <a:pt x="149" y="64"/>
                  </a:lnTo>
                  <a:lnTo>
                    <a:pt x="154" y="72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3" y="55"/>
                  </a:lnTo>
                  <a:close/>
                  <a:moveTo>
                    <a:pt x="131" y="55"/>
                  </a:moveTo>
                  <a:lnTo>
                    <a:pt x="135" y="63"/>
                  </a:lnTo>
                  <a:lnTo>
                    <a:pt x="135" y="58"/>
                  </a:lnTo>
                  <a:lnTo>
                    <a:pt x="135" y="56"/>
                  </a:lnTo>
                  <a:lnTo>
                    <a:pt x="135" y="55"/>
                  </a:lnTo>
                  <a:lnTo>
                    <a:pt x="131" y="55"/>
                  </a:lnTo>
                  <a:close/>
                  <a:moveTo>
                    <a:pt x="344" y="46"/>
                  </a:moveTo>
                  <a:lnTo>
                    <a:pt x="339" y="50"/>
                  </a:lnTo>
                  <a:lnTo>
                    <a:pt x="313" y="64"/>
                  </a:lnTo>
                  <a:lnTo>
                    <a:pt x="317" y="67"/>
                  </a:lnTo>
                  <a:lnTo>
                    <a:pt x="318" y="64"/>
                  </a:lnTo>
                  <a:lnTo>
                    <a:pt x="319" y="63"/>
                  </a:lnTo>
                  <a:lnTo>
                    <a:pt x="321" y="62"/>
                  </a:lnTo>
                  <a:lnTo>
                    <a:pt x="323" y="63"/>
                  </a:lnTo>
                  <a:lnTo>
                    <a:pt x="327" y="64"/>
                  </a:lnTo>
                  <a:lnTo>
                    <a:pt x="326" y="60"/>
                  </a:lnTo>
                  <a:lnTo>
                    <a:pt x="326" y="59"/>
                  </a:lnTo>
                  <a:lnTo>
                    <a:pt x="327" y="56"/>
                  </a:lnTo>
                  <a:lnTo>
                    <a:pt x="328" y="55"/>
                  </a:lnTo>
                  <a:lnTo>
                    <a:pt x="331" y="55"/>
                  </a:lnTo>
                  <a:lnTo>
                    <a:pt x="332" y="56"/>
                  </a:lnTo>
                  <a:lnTo>
                    <a:pt x="336" y="59"/>
                  </a:lnTo>
                  <a:lnTo>
                    <a:pt x="336" y="58"/>
                  </a:lnTo>
                  <a:lnTo>
                    <a:pt x="335" y="56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9" y="51"/>
                  </a:lnTo>
                  <a:lnTo>
                    <a:pt x="342" y="51"/>
                  </a:lnTo>
                  <a:lnTo>
                    <a:pt x="345" y="54"/>
                  </a:lnTo>
                  <a:lnTo>
                    <a:pt x="344" y="50"/>
                  </a:lnTo>
                  <a:lnTo>
                    <a:pt x="343" y="47"/>
                  </a:lnTo>
                  <a:lnTo>
                    <a:pt x="344" y="46"/>
                  </a:lnTo>
                  <a:close/>
                  <a:moveTo>
                    <a:pt x="357" y="38"/>
                  </a:moveTo>
                  <a:lnTo>
                    <a:pt x="355" y="39"/>
                  </a:lnTo>
                  <a:lnTo>
                    <a:pt x="351" y="41"/>
                  </a:lnTo>
                  <a:lnTo>
                    <a:pt x="347" y="43"/>
                  </a:lnTo>
                  <a:lnTo>
                    <a:pt x="349" y="43"/>
                  </a:lnTo>
                  <a:lnTo>
                    <a:pt x="352" y="45"/>
                  </a:lnTo>
                  <a:lnTo>
                    <a:pt x="357" y="48"/>
                  </a:lnTo>
                  <a:lnTo>
                    <a:pt x="355" y="46"/>
                  </a:lnTo>
                  <a:lnTo>
                    <a:pt x="353" y="43"/>
                  </a:lnTo>
                  <a:lnTo>
                    <a:pt x="355" y="41"/>
                  </a:lnTo>
                  <a:lnTo>
                    <a:pt x="356" y="39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2" y="41"/>
                  </a:lnTo>
                  <a:lnTo>
                    <a:pt x="368" y="47"/>
                  </a:lnTo>
                  <a:lnTo>
                    <a:pt x="372" y="52"/>
                  </a:lnTo>
                  <a:lnTo>
                    <a:pt x="368" y="45"/>
                  </a:lnTo>
                  <a:lnTo>
                    <a:pt x="364" y="41"/>
                  </a:lnTo>
                  <a:lnTo>
                    <a:pt x="361" y="39"/>
                  </a:lnTo>
                  <a:lnTo>
                    <a:pt x="357" y="38"/>
                  </a:lnTo>
                  <a:close/>
                  <a:moveTo>
                    <a:pt x="293" y="12"/>
                  </a:moveTo>
                  <a:lnTo>
                    <a:pt x="268" y="16"/>
                  </a:lnTo>
                  <a:lnTo>
                    <a:pt x="242" y="22"/>
                  </a:lnTo>
                  <a:lnTo>
                    <a:pt x="217" y="28"/>
                  </a:lnTo>
                  <a:lnTo>
                    <a:pt x="191" y="28"/>
                  </a:lnTo>
                  <a:lnTo>
                    <a:pt x="86" y="16"/>
                  </a:lnTo>
                  <a:lnTo>
                    <a:pt x="98" y="26"/>
                  </a:lnTo>
                  <a:lnTo>
                    <a:pt x="110" y="35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201" y="48"/>
                  </a:lnTo>
                  <a:lnTo>
                    <a:pt x="281" y="51"/>
                  </a:lnTo>
                  <a:lnTo>
                    <a:pt x="287" y="31"/>
                  </a:lnTo>
                  <a:lnTo>
                    <a:pt x="293" y="12"/>
                  </a:lnTo>
                  <a:close/>
                  <a:moveTo>
                    <a:pt x="300" y="0"/>
                  </a:moveTo>
                  <a:lnTo>
                    <a:pt x="302" y="1"/>
                  </a:lnTo>
                  <a:lnTo>
                    <a:pt x="304" y="3"/>
                  </a:lnTo>
                  <a:lnTo>
                    <a:pt x="305" y="5"/>
                  </a:lnTo>
                  <a:lnTo>
                    <a:pt x="305" y="7"/>
                  </a:lnTo>
                  <a:lnTo>
                    <a:pt x="300" y="24"/>
                  </a:lnTo>
                  <a:lnTo>
                    <a:pt x="294" y="39"/>
                  </a:lnTo>
                  <a:lnTo>
                    <a:pt x="292" y="55"/>
                  </a:lnTo>
                  <a:lnTo>
                    <a:pt x="290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3" y="62"/>
                  </a:lnTo>
                  <a:lnTo>
                    <a:pt x="293" y="64"/>
                  </a:lnTo>
                  <a:lnTo>
                    <a:pt x="310" y="56"/>
                  </a:lnTo>
                  <a:lnTo>
                    <a:pt x="327" y="46"/>
                  </a:lnTo>
                  <a:lnTo>
                    <a:pt x="343" y="35"/>
                  </a:lnTo>
                  <a:lnTo>
                    <a:pt x="360" y="25"/>
                  </a:lnTo>
                  <a:lnTo>
                    <a:pt x="362" y="25"/>
                  </a:lnTo>
                  <a:lnTo>
                    <a:pt x="365" y="25"/>
                  </a:lnTo>
                  <a:lnTo>
                    <a:pt x="368" y="28"/>
                  </a:lnTo>
                  <a:lnTo>
                    <a:pt x="382" y="50"/>
                  </a:lnTo>
                  <a:lnTo>
                    <a:pt x="394" y="73"/>
                  </a:lnTo>
                  <a:lnTo>
                    <a:pt x="406" y="98"/>
                  </a:lnTo>
                  <a:lnTo>
                    <a:pt x="417" y="123"/>
                  </a:lnTo>
                  <a:lnTo>
                    <a:pt x="431" y="145"/>
                  </a:lnTo>
                  <a:lnTo>
                    <a:pt x="446" y="168"/>
                  </a:lnTo>
                  <a:lnTo>
                    <a:pt x="465" y="187"/>
                  </a:lnTo>
                  <a:lnTo>
                    <a:pt x="467" y="189"/>
                  </a:lnTo>
                  <a:lnTo>
                    <a:pt x="467" y="191"/>
                  </a:lnTo>
                  <a:lnTo>
                    <a:pt x="466" y="194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38" y="194"/>
                  </a:lnTo>
                  <a:lnTo>
                    <a:pt x="419" y="186"/>
                  </a:lnTo>
                  <a:lnTo>
                    <a:pt x="400" y="174"/>
                  </a:lnTo>
                  <a:lnTo>
                    <a:pt x="383" y="158"/>
                  </a:lnTo>
                  <a:lnTo>
                    <a:pt x="369" y="141"/>
                  </a:lnTo>
                  <a:lnTo>
                    <a:pt x="357" y="122"/>
                  </a:lnTo>
                  <a:lnTo>
                    <a:pt x="347" y="102"/>
                  </a:lnTo>
                  <a:lnTo>
                    <a:pt x="338" y="81"/>
                  </a:lnTo>
                  <a:lnTo>
                    <a:pt x="322" y="90"/>
                  </a:lnTo>
                  <a:lnTo>
                    <a:pt x="304" y="96"/>
                  </a:lnTo>
                  <a:lnTo>
                    <a:pt x="328" y="115"/>
                  </a:lnTo>
                  <a:lnTo>
                    <a:pt x="349" y="139"/>
                  </a:lnTo>
                  <a:lnTo>
                    <a:pt x="366" y="166"/>
                  </a:lnTo>
                  <a:lnTo>
                    <a:pt x="378" y="196"/>
                  </a:lnTo>
                  <a:lnTo>
                    <a:pt x="383" y="228"/>
                  </a:lnTo>
                  <a:lnTo>
                    <a:pt x="382" y="259"/>
                  </a:lnTo>
                  <a:lnTo>
                    <a:pt x="374" y="289"/>
                  </a:lnTo>
                  <a:lnTo>
                    <a:pt x="361" y="313"/>
                  </a:lnTo>
                  <a:lnTo>
                    <a:pt x="345" y="333"/>
                  </a:lnTo>
                  <a:lnTo>
                    <a:pt x="326" y="347"/>
                  </a:lnTo>
                  <a:lnTo>
                    <a:pt x="304" y="359"/>
                  </a:lnTo>
                  <a:lnTo>
                    <a:pt x="280" y="368"/>
                  </a:lnTo>
                  <a:lnTo>
                    <a:pt x="284" y="372"/>
                  </a:lnTo>
                  <a:lnTo>
                    <a:pt x="289" y="377"/>
                  </a:lnTo>
                  <a:lnTo>
                    <a:pt x="292" y="382"/>
                  </a:lnTo>
                  <a:lnTo>
                    <a:pt x="293" y="384"/>
                  </a:lnTo>
                  <a:lnTo>
                    <a:pt x="293" y="386"/>
                  </a:lnTo>
                  <a:lnTo>
                    <a:pt x="292" y="389"/>
                  </a:lnTo>
                  <a:lnTo>
                    <a:pt x="290" y="390"/>
                  </a:lnTo>
                  <a:lnTo>
                    <a:pt x="272" y="399"/>
                  </a:lnTo>
                  <a:lnTo>
                    <a:pt x="254" y="405"/>
                  </a:lnTo>
                  <a:lnTo>
                    <a:pt x="233" y="406"/>
                  </a:lnTo>
                  <a:lnTo>
                    <a:pt x="213" y="406"/>
                  </a:lnTo>
                  <a:lnTo>
                    <a:pt x="194" y="406"/>
                  </a:lnTo>
                  <a:lnTo>
                    <a:pt x="173" y="406"/>
                  </a:lnTo>
                  <a:lnTo>
                    <a:pt x="152" y="405"/>
                  </a:lnTo>
                  <a:lnTo>
                    <a:pt x="131" y="403"/>
                  </a:lnTo>
                  <a:lnTo>
                    <a:pt x="110" y="399"/>
                  </a:lnTo>
                  <a:lnTo>
                    <a:pt x="92" y="391"/>
                  </a:lnTo>
                  <a:lnTo>
                    <a:pt x="89" y="389"/>
                  </a:lnTo>
                  <a:lnTo>
                    <a:pt x="89" y="386"/>
                  </a:lnTo>
                  <a:lnTo>
                    <a:pt x="90" y="384"/>
                  </a:lnTo>
                  <a:lnTo>
                    <a:pt x="95" y="374"/>
                  </a:lnTo>
                  <a:lnTo>
                    <a:pt x="102" y="365"/>
                  </a:lnTo>
                  <a:lnTo>
                    <a:pt x="78" y="356"/>
                  </a:lnTo>
                  <a:lnTo>
                    <a:pt x="56" y="346"/>
                  </a:lnTo>
                  <a:lnTo>
                    <a:pt x="37" y="331"/>
                  </a:lnTo>
                  <a:lnTo>
                    <a:pt x="21" y="314"/>
                  </a:lnTo>
                  <a:lnTo>
                    <a:pt x="9" y="293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4" y="213"/>
                  </a:lnTo>
                  <a:lnTo>
                    <a:pt x="12" y="185"/>
                  </a:lnTo>
                  <a:lnTo>
                    <a:pt x="25" y="158"/>
                  </a:lnTo>
                  <a:lnTo>
                    <a:pt x="40" y="135"/>
                  </a:lnTo>
                  <a:lnTo>
                    <a:pt x="60" y="115"/>
                  </a:lnTo>
                  <a:lnTo>
                    <a:pt x="84" y="100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2" y="65"/>
                  </a:lnTo>
                  <a:lnTo>
                    <a:pt x="112" y="63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4" y="54"/>
                  </a:lnTo>
                  <a:lnTo>
                    <a:pt x="115" y="52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05" y="42"/>
                  </a:lnTo>
                  <a:lnTo>
                    <a:pt x="92" y="34"/>
                  </a:lnTo>
                  <a:lnTo>
                    <a:pt x="81" y="25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2" y="8"/>
                  </a:lnTo>
                  <a:lnTo>
                    <a:pt x="73" y="7"/>
                  </a:lnTo>
                  <a:lnTo>
                    <a:pt x="74" y="5"/>
                  </a:lnTo>
                  <a:lnTo>
                    <a:pt x="77" y="5"/>
                  </a:lnTo>
                  <a:lnTo>
                    <a:pt x="107" y="9"/>
                  </a:lnTo>
                  <a:lnTo>
                    <a:pt x="139" y="14"/>
                  </a:lnTo>
                  <a:lnTo>
                    <a:pt x="170" y="17"/>
                  </a:lnTo>
                  <a:lnTo>
                    <a:pt x="201" y="17"/>
                  </a:lnTo>
                  <a:lnTo>
                    <a:pt x="234" y="13"/>
                  </a:lnTo>
                  <a:lnTo>
                    <a:pt x="267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6056313" y="1338263"/>
              <a:ext cx="530225" cy="303213"/>
            </a:xfrm>
            <a:custGeom>
              <a:gdLst>
                <a:gd name="T0" fmla="*/ 70 w 334"/>
                <a:gd name="T1" fmla="*/ 161 h 191"/>
                <a:gd name="T2" fmla="*/ 62 w 334"/>
                <a:gd name="T3" fmla="*/ 160 h 191"/>
                <a:gd name="T4" fmla="*/ 263 w 334"/>
                <a:gd name="T5" fmla="*/ 162 h 191"/>
                <a:gd name="T6" fmla="*/ 297 w 334"/>
                <a:gd name="T7" fmla="*/ 117 h 191"/>
                <a:gd name="T8" fmla="*/ 268 w 334"/>
                <a:gd name="T9" fmla="*/ 145 h 191"/>
                <a:gd name="T10" fmla="*/ 313 w 334"/>
                <a:gd name="T11" fmla="*/ 111 h 191"/>
                <a:gd name="T12" fmla="*/ 70 w 334"/>
                <a:gd name="T13" fmla="*/ 77 h 191"/>
                <a:gd name="T14" fmla="*/ 51 w 334"/>
                <a:gd name="T15" fmla="*/ 106 h 191"/>
                <a:gd name="T16" fmla="*/ 41 w 334"/>
                <a:gd name="T17" fmla="*/ 144 h 191"/>
                <a:gd name="T18" fmla="*/ 102 w 334"/>
                <a:gd name="T19" fmla="*/ 71 h 191"/>
                <a:gd name="T20" fmla="*/ 32 w 334"/>
                <a:gd name="T21" fmla="*/ 109 h 191"/>
                <a:gd name="T22" fmla="*/ 13 w 334"/>
                <a:gd name="T23" fmla="*/ 76 h 191"/>
                <a:gd name="T24" fmla="*/ 219 w 334"/>
                <a:gd name="T25" fmla="*/ 84 h 191"/>
                <a:gd name="T26" fmla="*/ 153 w 334"/>
                <a:gd name="T27" fmla="*/ 178 h 191"/>
                <a:gd name="T28" fmla="*/ 194 w 334"/>
                <a:gd name="T29" fmla="*/ 98 h 191"/>
                <a:gd name="T30" fmla="*/ 135 w 334"/>
                <a:gd name="T31" fmla="*/ 177 h 191"/>
                <a:gd name="T32" fmla="*/ 199 w 334"/>
                <a:gd name="T33" fmla="*/ 172 h 191"/>
                <a:gd name="T34" fmla="*/ 210 w 334"/>
                <a:gd name="T35" fmla="*/ 138 h 191"/>
                <a:gd name="T36" fmla="*/ 173 w 334"/>
                <a:gd name="T37" fmla="*/ 173 h 191"/>
                <a:gd name="T38" fmla="*/ 139 w 334"/>
                <a:gd name="T39" fmla="*/ 118 h 191"/>
                <a:gd name="T40" fmla="*/ 127 w 334"/>
                <a:gd name="T41" fmla="*/ 143 h 191"/>
                <a:gd name="T42" fmla="*/ 313 w 334"/>
                <a:gd name="T43" fmla="*/ 77 h 191"/>
                <a:gd name="T44" fmla="*/ 289 w 334"/>
                <a:gd name="T45" fmla="*/ 51 h 191"/>
                <a:gd name="T46" fmla="*/ 204 w 334"/>
                <a:gd name="T47" fmla="*/ 177 h 191"/>
                <a:gd name="T48" fmla="*/ 276 w 334"/>
                <a:gd name="T49" fmla="*/ 81 h 191"/>
                <a:gd name="T50" fmla="*/ 26 w 334"/>
                <a:gd name="T51" fmla="*/ 47 h 191"/>
                <a:gd name="T52" fmla="*/ 122 w 334"/>
                <a:gd name="T53" fmla="*/ 34 h 191"/>
                <a:gd name="T54" fmla="*/ 127 w 334"/>
                <a:gd name="T55" fmla="*/ 39 h 191"/>
                <a:gd name="T56" fmla="*/ 88 w 334"/>
                <a:gd name="T57" fmla="*/ 34 h 191"/>
                <a:gd name="T58" fmla="*/ 97 w 334"/>
                <a:gd name="T59" fmla="*/ 33 h 191"/>
                <a:gd name="T60" fmla="*/ 147 w 334"/>
                <a:gd name="T61" fmla="*/ 39 h 191"/>
                <a:gd name="T62" fmla="*/ 160 w 334"/>
                <a:gd name="T63" fmla="*/ 31 h 191"/>
                <a:gd name="T64" fmla="*/ 202 w 334"/>
                <a:gd name="T65" fmla="*/ 26 h 191"/>
                <a:gd name="T66" fmla="*/ 202 w 334"/>
                <a:gd name="T67" fmla="*/ 26 h 191"/>
                <a:gd name="T68" fmla="*/ 51 w 334"/>
                <a:gd name="T69" fmla="*/ 39 h 191"/>
                <a:gd name="T70" fmla="*/ 63 w 334"/>
                <a:gd name="T71" fmla="*/ 46 h 191"/>
                <a:gd name="T72" fmla="*/ 39 w 334"/>
                <a:gd name="T73" fmla="*/ 20 h 191"/>
                <a:gd name="T74" fmla="*/ 261 w 334"/>
                <a:gd name="T75" fmla="*/ 20 h 191"/>
                <a:gd name="T76" fmla="*/ 223 w 334"/>
                <a:gd name="T77" fmla="*/ 25 h 191"/>
                <a:gd name="T78" fmla="*/ 233 w 334"/>
                <a:gd name="T79" fmla="*/ 30 h 191"/>
                <a:gd name="T80" fmla="*/ 253 w 334"/>
                <a:gd name="T81" fmla="*/ 25 h 191"/>
                <a:gd name="T82" fmla="*/ 274 w 334"/>
                <a:gd name="T83" fmla="*/ 25 h 191"/>
                <a:gd name="T84" fmla="*/ 283 w 334"/>
                <a:gd name="T85" fmla="*/ 30 h 191"/>
                <a:gd name="T86" fmla="*/ 305 w 334"/>
                <a:gd name="T87" fmla="*/ 26 h 191"/>
                <a:gd name="T88" fmla="*/ 312 w 334"/>
                <a:gd name="T89" fmla="*/ 46 h 191"/>
                <a:gd name="T90" fmla="*/ 300 w 334"/>
                <a:gd name="T91" fmla="*/ 22 h 191"/>
                <a:gd name="T92" fmla="*/ 25 w 334"/>
                <a:gd name="T93" fmla="*/ 12 h 191"/>
                <a:gd name="T94" fmla="*/ 83 w 334"/>
                <a:gd name="T95" fmla="*/ 18 h 191"/>
                <a:gd name="T96" fmla="*/ 251 w 334"/>
                <a:gd name="T97" fmla="*/ 8 h 191"/>
                <a:gd name="T98" fmla="*/ 333 w 334"/>
                <a:gd name="T99" fmla="*/ 52 h 191"/>
                <a:gd name="T100" fmla="*/ 274 w 334"/>
                <a:gd name="T101" fmla="*/ 170 h 191"/>
                <a:gd name="T102" fmla="*/ 73 w 334"/>
                <a:gd name="T103" fmla="*/ 177 h 191"/>
                <a:gd name="T104" fmla="*/ 15 w 334"/>
                <a:gd name="T105" fmla="*/ 130 h 191"/>
                <a:gd name="T106" fmla="*/ 3 w 334"/>
                <a:gd name="T107" fmla="*/ 48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191">
                  <a:moveTo>
                    <a:pt x="110" y="130"/>
                  </a:moveTo>
                  <a:lnTo>
                    <a:pt x="94" y="147"/>
                  </a:lnTo>
                  <a:lnTo>
                    <a:pt x="76" y="162"/>
                  </a:lnTo>
                  <a:lnTo>
                    <a:pt x="73" y="164"/>
                  </a:lnTo>
                  <a:lnTo>
                    <a:pt x="71" y="162"/>
                  </a:lnTo>
                  <a:lnTo>
                    <a:pt x="70" y="161"/>
                  </a:lnTo>
                  <a:lnTo>
                    <a:pt x="68" y="158"/>
                  </a:lnTo>
                  <a:lnTo>
                    <a:pt x="70" y="155"/>
                  </a:lnTo>
                  <a:lnTo>
                    <a:pt x="77" y="139"/>
                  </a:lnTo>
                  <a:lnTo>
                    <a:pt x="71" y="149"/>
                  </a:lnTo>
                  <a:lnTo>
                    <a:pt x="63" y="158"/>
                  </a:lnTo>
                  <a:lnTo>
                    <a:pt x="62" y="160"/>
                  </a:lnTo>
                  <a:lnTo>
                    <a:pt x="88" y="170"/>
                  </a:lnTo>
                  <a:lnTo>
                    <a:pt x="110" y="130"/>
                  </a:lnTo>
                  <a:close/>
                  <a:moveTo>
                    <a:pt x="293" y="94"/>
                  </a:moveTo>
                  <a:lnTo>
                    <a:pt x="268" y="132"/>
                  </a:lnTo>
                  <a:lnTo>
                    <a:pt x="242" y="170"/>
                  </a:lnTo>
                  <a:lnTo>
                    <a:pt x="263" y="162"/>
                  </a:lnTo>
                  <a:lnTo>
                    <a:pt x="283" y="152"/>
                  </a:lnTo>
                  <a:lnTo>
                    <a:pt x="289" y="147"/>
                  </a:lnTo>
                  <a:lnTo>
                    <a:pt x="288" y="145"/>
                  </a:lnTo>
                  <a:lnTo>
                    <a:pt x="287" y="143"/>
                  </a:lnTo>
                  <a:lnTo>
                    <a:pt x="287" y="140"/>
                  </a:lnTo>
                  <a:lnTo>
                    <a:pt x="297" y="117"/>
                  </a:lnTo>
                  <a:lnTo>
                    <a:pt x="279" y="145"/>
                  </a:lnTo>
                  <a:lnTo>
                    <a:pt x="276" y="148"/>
                  </a:lnTo>
                  <a:lnTo>
                    <a:pt x="274" y="148"/>
                  </a:lnTo>
                  <a:lnTo>
                    <a:pt x="271" y="148"/>
                  </a:lnTo>
                  <a:lnTo>
                    <a:pt x="270" y="147"/>
                  </a:lnTo>
                  <a:lnTo>
                    <a:pt x="268" y="145"/>
                  </a:lnTo>
                  <a:lnTo>
                    <a:pt x="267" y="143"/>
                  </a:lnTo>
                  <a:lnTo>
                    <a:pt x="268" y="140"/>
                  </a:lnTo>
                  <a:lnTo>
                    <a:pt x="280" y="117"/>
                  </a:lnTo>
                  <a:lnTo>
                    <a:pt x="293" y="94"/>
                  </a:lnTo>
                  <a:close/>
                  <a:moveTo>
                    <a:pt x="322" y="89"/>
                  </a:moveTo>
                  <a:lnTo>
                    <a:pt x="313" y="111"/>
                  </a:lnTo>
                  <a:lnTo>
                    <a:pt x="314" y="113"/>
                  </a:lnTo>
                  <a:lnTo>
                    <a:pt x="314" y="115"/>
                  </a:lnTo>
                  <a:lnTo>
                    <a:pt x="314" y="117"/>
                  </a:lnTo>
                  <a:lnTo>
                    <a:pt x="320" y="103"/>
                  </a:lnTo>
                  <a:lnTo>
                    <a:pt x="322" y="89"/>
                  </a:lnTo>
                  <a:close/>
                  <a:moveTo>
                    <a:pt x="70" y="77"/>
                  </a:moveTo>
                  <a:lnTo>
                    <a:pt x="41" y="114"/>
                  </a:lnTo>
                  <a:lnTo>
                    <a:pt x="34" y="122"/>
                  </a:lnTo>
                  <a:lnTo>
                    <a:pt x="28" y="128"/>
                  </a:lnTo>
                  <a:lnTo>
                    <a:pt x="34" y="138"/>
                  </a:lnTo>
                  <a:lnTo>
                    <a:pt x="35" y="136"/>
                  </a:lnTo>
                  <a:lnTo>
                    <a:pt x="51" y="106"/>
                  </a:lnTo>
                  <a:lnTo>
                    <a:pt x="70" y="77"/>
                  </a:lnTo>
                  <a:close/>
                  <a:moveTo>
                    <a:pt x="102" y="71"/>
                  </a:moveTo>
                  <a:lnTo>
                    <a:pt x="72" y="106"/>
                  </a:lnTo>
                  <a:lnTo>
                    <a:pt x="43" y="143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7" y="149"/>
                  </a:lnTo>
                  <a:lnTo>
                    <a:pt x="54" y="155"/>
                  </a:lnTo>
                  <a:lnTo>
                    <a:pt x="54" y="152"/>
                  </a:lnTo>
                  <a:lnTo>
                    <a:pt x="71" y="127"/>
                  </a:lnTo>
                  <a:lnTo>
                    <a:pt x="87" y="102"/>
                  </a:lnTo>
                  <a:lnTo>
                    <a:pt x="102" y="71"/>
                  </a:lnTo>
                  <a:close/>
                  <a:moveTo>
                    <a:pt x="58" y="66"/>
                  </a:moveTo>
                  <a:lnTo>
                    <a:pt x="37" y="84"/>
                  </a:lnTo>
                  <a:lnTo>
                    <a:pt x="15" y="101"/>
                  </a:lnTo>
                  <a:lnTo>
                    <a:pt x="18" y="110"/>
                  </a:lnTo>
                  <a:lnTo>
                    <a:pt x="22" y="119"/>
                  </a:lnTo>
                  <a:lnTo>
                    <a:pt x="32" y="109"/>
                  </a:lnTo>
                  <a:lnTo>
                    <a:pt x="46" y="88"/>
                  </a:lnTo>
                  <a:lnTo>
                    <a:pt x="58" y="66"/>
                  </a:lnTo>
                  <a:close/>
                  <a:moveTo>
                    <a:pt x="30" y="66"/>
                  </a:moveTo>
                  <a:lnTo>
                    <a:pt x="18" y="75"/>
                  </a:lnTo>
                  <a:lnTo>
                    <a:pt x="16" y="76"/>
                  </a:lnTo>
                  <a:lnTo>
                    <a:pt x="13" y="76"/>
                  </a:lnTo>
                  <a:lnTo>
                    <a:pt x="12" y="75"/>
                  </a:lnTo>
                  <a:lnTo>
                    <a:pt x="12" y="85"/>
                  </a:lnTo>
                  <a:lnTo>
                    <a:pt x="21" y="75"/>
                  </a:lnTo>
                  <a:lnTo>
                    <a:pt x="30" y="66"/>
                  </a:lnTo>
                  <a:close/>
                  <a:moveTo>
                    <a:pt x="233" y="59"/>
                  </a:moveTo>
                  <a:lnTo>
                    <a:pt x="219" y="84"/>
                  </a:lnTo>
                  <a:lnTo>
                    <a:pt x="206" y="107"/>
                  </a:lnTo>
                  <a:lnTo>
                    <a:pt x="191" y="132"/>
                  </a:lnTo>
                  <a:lnTo>
                    <a:pt x="177" y="155"/>
                  </a:lnTo>
                  <a:lnTo>
                    <a:pt x="159" y="177"/>
                  </a:lnTo>
                  <a:lnTo>
                    <a:pt x="156" y="178"/>
                  </a:lnTo>
                  <a:lnTo>
                    <a:pt x="153" y="178"/>
                  </a:lnTo>
                  <a:lnTo>
                    <a:pt x="152" y="177"/>
                  </a:lnTo>
                  <a:lnTo>
                    <a:pt x="149" y="175"/>
                  </a:lnTo>
                  <a:lnTo>
                    <a:pt x="149" y="173"/>
                  </a:lnTo>
                  <a:lnTo>
                    <a:pt x="151" y="170"/>
                  </a:lnTo>
                  <a:lnTo>
                    <a:pt x="172" y="135"/>
                  </a:lnTo>
                  <a:lnTo>
                    <a:pt x="194" y="98"/>
                  </a:lnTo>
                  <a:lnTo>
                    <a:pt x="212" y="62"/>
                  </a:lnTo>
                  <a:lnTo>
                    <a:pt x="193" y="92"/>
                  </a:lnTo>
                  <a:lnTo>
                    <a:pt x="176" y="123"/>
                  </a:lnTo>
                  <a:lnTo>
                    <a:pt x="164" y="143"/>
                  </a:lnTo>
                  <a:lnTo>
                    <a:pt x="151" y="161"/>
                  </a:lnTo>
                  <a:lnTo>
                    <a:pt x="135" y="177"/>
                  </a:lnTo>
                  <a:lnTo>
                    <a:pt x="166" y="178"/>
                  </a:lnTo>
                  <a:lnTo>
                    <a:pt x="199" y="177"/>
                  </a:lnTo>
                  <a:lnTo>
                    <a:pt x="204" y="177"/>
                  </a:lnTo>
                  <a:lnTo>
                    <a:pt x="202" y="175"/>
                  </a:lnTo>
                  <a:lnTo>
                    <a:pt x="200" y="174"/>
                  </a:lnTo>
                  <a:lnTo>
                    <a:pt x="199" y="172"/>
                  </a:lnTo>
                  <a:lnTo>
                    <a:pt x="200" y="169"/>
                  </a:lnTo>
                  <a:lnTo>
                    <a:pt x="220" y="134"/>
                  </a:lnTo>
                  <a:lnTo>
                    <a:pt x="241" y="98"/>
                  </a:lnTo>
                  <a:lnTo>
                    <a:pt x="259" y="62"/>
                  </a:lnTo>
                  <a:lnTo>
                    <a:pt x="234" y="100"/>
                  </a:lnTo>
                  <a:lnTo>
                    <a:pt x="210" y="138"/>
                  </a:lnTo>
                  <a:lnTo>
                    <a:pt x="183" y="175"/>
                  </a:lnTo>
                  <a:lnTo>
                    <a:pt x="181" y="177"/>
                  </a:lnTo>
                  <a:lnTo>
                    <a:pt x="178" y="178"/>
                  </a:lnTo>
                  <a:lnTo>
                    <a:pt x="176" y="177"/>
                  </a:lnTo>
                  <a:lnTo>
                    <a:pt x="174" y="175"/>
                  </a:lnTo>
                  <a:lnTo>
                    <a:pt x="173" y="173"/>
                  </a:lnTo>
                  <a:lnTo>
                    <a:pt x="174" y="170"/>
                  </a:lnTo>
                  <a:lnTo>
                    <a:pt x="206" y="117"/>
                  </a:lnTo>
                  <a:lnTo>
                    <a:pt x="233" y="59"/>
                  </a:lnTo>
                  <a:close/>
                  <a:moveTo>
                    <a:pt x="173" y="59"/>
                  </a:moveTo>
                  <a:lnTo>
                    <a:pt x="155" y="88"/>
                  </a:lnTo>
                  <a:lnTo>
                    <a:pt x="139" y="118"/>
                  </a:lnTo>
                  <a:lnTo>
                    <a:pt x="121" y="147"/>
                  </a:lnTo>
                  <a:lnTo>
                    <a:pt x="100" y="173"/>
                  </a:lnTo>
                  <a:lnTo>
                    <a:pt x="113" y="174"/>
                  </a:lnTo>
                  <a:lnTo>
                    <a:pt x="111" y="173"/>
                  </a:lnTo>
                  <a:lnTo>
                    <a:pt x="113" y="170"/>
                  </a:lnTo>
                  <a:lnTo>
                    <a:pt x="127" y="143"/>
                  </a:lnTo>
                  <a:lnTo>
                    <a:pt x="144" y="115"/>
                  </a:lnTo>
                  <a:lnTo>
                    <a:pt x="160" y="88"/>
                  </a:lnTo>
                  <a:lnTo>
                    <a:pt x="173" y="59"/>
                  </a:lnTo>
                  <a:close/>
                  <a:moveTo>
                    <a:pt x="320" y="52"/>
                  </a:moveTo>
                  <a:lnTo>
                    <a:pt x="320" y="52"/>
                  </a:lnTo>
                  <a:lnTo>
                    <a:pt x="313" y="77"/>
                  </a:lnTo>
                  <a:lnTo>
                    <a:pt x="316" y="75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22" y="73"/>
                  </a:lnTo>
                  <a:lnTo>
                    <a:pt x="320" y="52"/>
                  </a:lnTo>
                  <a:close/>
                  <a:moveTo>
                    <a:pt x="289" y="51"/>
                  </a:moveTo>
                  <a:lnTo>
                    <a:pt x="268" y="81"/>
                  </a:lnTo>
                  <a:lnTo>
                    <a:pt x="249" y="113"/>
                  </a:lnTo>
                  <a:lnTo>
                    <a:pt x="229" y="144"/>
                  </a:lnTo>
                  <a:lnTo>
                    <a:pt x="210" y="174"/>
                  </a:lnTo>
                  <a:lnTo>
                    <a:pt x="207" y="175"/>
                  </a:lnTo>
                  <a:lnTo>
                    <a:pt x="204" y="177"/>
                  </a:lnTo>
                  <a:lnTo>
                    <a:pt x="231" y="173"/>
                  </a:lnTo>
                  <a:lnTo>
                    <a:pt x="231" y="170"/>
                  </a:lnTo>
                  <a:lnTo>
                    <a:pt x="231" y="168"/>
                  </a:lnTo>
                  <a:lnTo>
                    <a:pt x="245" y="138"/>
                  </a:lnTo>
                  <a:lnTo>
                    <a:pt x="262" y="110"/>
                  </a:lnTo>
                  <a:lnTo>
                    <a:pt x="276" y="81"/>
                  </a:lnTo>
                  <a:lnTo>
                    <a:pt x="289" y="51"/>
                  </a:lnTo>
                  <a:close/>
                  <a:moveTo>
                    <a:pt x="26" y="47"/>
                  </a:moveTo>
                  <a:lnTo>
                    <a:pt x="20" y="50"/>
                  </a:lnTo>
                  <a:lnTo>
                    <a:pt x="13" y="54"/>
                  </a:lnTo>
                  <a:lnTo>
                    <a:pt x="12" y="68"/>
                  </a:lnTo>
                  <a:lnTo>
                    <a:pt x="26" y="47"/>
                  </a:lnTo>
                  <a:close/>
                  <a:moveTo>
                    <a:pt x="111" y="34"/>
                  </a:moveTo>
                  <a:lnTo>
                    <a:pt x="110" y="35"/>
                  </a:lnTo>
                  <a:lnTo>
                    <a:pt x="85" y="73"/>
                  </a:lnTo>
                  <a:lnTo>
                    <a:pt x="118" y="35"/>
                  </a:lnTo>
                  <a:lnTo>
                    <a:pt x="119" y="34"/>
                  </a:lnTo>
                  <a:lnTo>
                    <a:pt x="122" y="34"/>
                  </a:lnTo>
                  <a:lnTo>
                    <a:pt x="111" y="34"/>
                  </a:lnTo>
                  <a:close/>
                  <a:moveTo>
                    <a:pt x="138" y="33"/>
                  </a:moveTo>
                  <a:lnTo>
                    <a:pt x="123" y="34"/>
                  </a:lnTo>
                  <a:lnTo>
                    <a:pt x="124" y="35"/>
                  </a:lnTo>
                  <a:lnTo>
                    <a:pt x="127" y="37"/>
                  </a:lnTo>
                  <a:lnTo>
                    <a:pt x="127" y="39"/>
                  </a:lnTo>
                  <a:lnTo>
                    <a:pt x="127" y="42"/>
                  </a:lnTo>
                  <a:lnTo>
                    <a:pt x="123" y="50"/>
                  </a:lnTo>
                  <a:lnTo>
                    <a:pt x="130" y="41"/>
                  </a:lnTo>
                  <a:lnTo>
                    <a:pt x="138" y="33"/>
                  </a:lnTo>
                  <a:close/>
                  <a:moveTo>
                    <a:pt x="88" y="33"/>
                  </a:moveTo>
                  <a:lnTo>
                    <a:pt x="88" y="34"/>
                  </a:lnTo>
                  <a:lnTo>
                    <a:pt x="89" y="35"/>
                  </a:lnTo>
                  <a:lnTo>
                    <a:pt x="88" y="38"/>
                  </a:lnTo>
                  <a:lnTo>
                    <a:pt x="83" y="45"/>
                  </a:lnTo>
                  <a:lnTo>
                    <a:pt x="77" y="52"/>
                  </a:lnTo>
                  <a:lnTo>
                    <a:pt x="87" y="43"/>
                  </a:lnTo>
                  <a:lnTo>
                    <a:pt x="97" y="33"/>
                  </a:lnTo>
                  <a:lnTo>
                    <a:pt x="88" y="33"/>
                  </a:lnTo>
                  <a:close/>
                  <a:moveTo>
                    <a:pt x="160" y="31"/>
                  </a:moveTo>
                  <a:lnTo>
                    <a:pt x="145" y="33"/>
                  </a:lnTo>
                  <a:lnTo>
                    <a:pt x="147" y="34"/>
                  </a:lnTo>
                  <a:lnTo>
                    <a:pt x="148" y="37"/>
                  </a:lnTo>
                  <a:lnTo>
                    <a:pt x="147" y="39"/>
                  </a:lnTo>
                  <a:lnTo>
                    <a:pt x="119" y="88"/>
                  </a:lnTo>
                  <a:lnTo>
                    <a:pt x="90" y="136"/>
                  </a:lnTo>
                  <a:lnTo>
                    <a:pt x="111" y="113"/>
                  </a:lnTo>
                  <a:lnTo>
                    <a:pt x="128" y="86"/>
                  </a:lnTo>
                  <a:lnTo>
                    <a:pt x="144" y="59"/>
                  </a:lnTo>
                  <a:lnTo>
                    <a:pt x="160" y="31"/>
                  </a:lnTo>
                  <a:close/>
                  <a:moveTo>
                    <a:pt x="183" y="29"/>
                  </a:moveTo>
                  <a:lnTo>
                    <a:pt x="173" y="30"/>
                  </a:lnTo>
                  <a:lnTo>
                    <a:pt x="164" y="52"/>
                  </a:lnTo>
                  <a:lnTo>
                    <a:pt x="182" y="30"/>
                  </a:lnTo>
                  <a:lnTo>
                    <a:pt x="183" y="29"/>
                  </a:lnTo>
                  <a:close/>
                  <a:moveTo>
                    <a:pt x="202" y="26"/>
                  </a:moveTo>
                  <a:lnTo>
                    <a:pt x="186" y="29"/>
                  </a:lnTo>
                  <a:lnTo>
                    <a:pt x="189" y="30"/>
                  </a:lnTo>
                  <a:lnTo>
                    <a:pt x="190" y="31"/>
                  </a:lnTo>
                  <a:lnTo>
                    <a:pt x="191" y="35"/>
                  </a:lnTo>
                  <a:lnTo>
                    <a:pt x="187" y="48"/>
                  </a:lnTo>
                  <a:lnTo>
                    <a:pt x="202" y="26"/>
                  </a:lnTo>
                  <a:close/>
                  <a:moveTo>
                    <a:pt x="52" y="25"/>
                  </a:moveTo>
                  <a:lnTo>
                    <a:pt x="52" y="26"/>
                  </a:lnTo>
                  <a:lnTo>
                    <a:pt x="46" y="35"/>
                  </a:lnTo>
                  <a:lnTo>
                    <a:pt x="39" y="46"/>
                  </a:lnTo>
                  <a:lnTo>
                    <a:pt x="45" y="42"/>
                  </a:lnTo>
                  <a:lnTo>
                    <a:pt x="51" y="39"/>
                  </a:lnTo>
                  <a:lnTo>
                    <a:pt x="58" y="37"/>
                  </a:lnTo>
                  <a:lnTo>
                    <a:pt x="60" y="37"/>
                  </a:lnTo>
                  <a:lnTo>
                    <a:pt x="62" y="38"/>
                  </a:lnTo>
                  <a:lnTo>
                    <a:pt x="63" y="41"/>
                  </a:lnTo>
                  <a:lnTo>
                    <a:pt x="63" y="43"/>
                  </a:lnTo>
                  <a:lnTo>
                    <a:pt x="63" y="46"/>
                  </a:lnTo>
                  <a:lnTo>
                    <a:pt x="47" y="62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52" y="25"/>
                  </a:lnTo>
                  <a:close/>
                  <a:moveTo>
                    <a:pt x="39" y="20"/>
                  </a:moveTo>
                  <a:lnTo>
                    <a:pt x="39" y="20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45" y="21"/>
                  </a:lnTo>
                  <a:lnTo>
                    <a:pt x="39" y="20"/>
                  </a:lnTo>
                  <a:close/>
                  <a:moveTo>
                    <a:pt x="289" y="18"/>
                  </a:moveTo>
                  <a:lnTo>
                    <a:pt x="261" y="20"/>
                  </a:lnTo>
                  <a:lnTo>
                    <a:pt x="233" y="22"/>
                  </a:lnTo>
                  <a:lnTo>
                    <a:pt x="211" y="25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04" y="51"/>
                  </a:lnTo>
                  <a:lnTo>
                    <a:pt x="223" y="25"/>
                  </a:lnTo>
                  <a:lnTo>
                    <a:pt x="225" y="24"/>
                  </a:lnTo>
                  <a:lnTo>
                    <a:pt x="227" y="22"/>
                  </a:lnTo>
                  <a:lnTo>
                    <a:pt x="229" y="24"/>
                  </a:lnTo>
                  <a:lnTo>
                    <a:pt x="232" y="25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31" y="39"/>
                  </a:lnTo>
                  <a:lnTo>
                    <a:pt x="228" y="48"/>
                  </a:lnTo>
                  <a:lnTo>
                    <a:pt x="246" y="26"/>
                  </a:lnTo>
                  <a:lnTo>
                    <a:pt x="249" y="25"/>
                  </a:lnTo>
                  <a:lnTo>
                    <a:pt x="251" y="25"/>
                  </a:lnTo>
                  <a:lnTo>
                    <a:pt x="253" y="25"/>
                  </a:lnTo>
                  <a:lnTo>
                    <a:pt x="255" y="26"/>
                  </a:lnTo>
                  <a:lnTo>
                    <a:pt x="255" y="29"/>
                  </a:lnTo>
                  <a:lnTo>
                    <a:pt x="255" y="31"/>
                  </a:lnTo>
                  <a:lnTo>
                    <a:pt x="240" y="71"/>
                  </a:lnTo>
                  <a:lnTo>
                    <a:pt x="257" y="47"/>
                  </a:lnTo>
                  <a:lnTo>
                    <a:pt x="274" y="25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0" y="24"/>
                  </a:lnTo>
                  <a:lnTo>
                    <a:pt x="282" y="25"/>
                  </a:lnTo>
                  <a:lnTo>
                    <a:pt x="283" y="28"/>
                  </a:lnTo>
                  <a:lnTo>
                    <a:pt x="283" y="30"/>
                  </a:lnTo>
                  <a:lnTo>
                    <a:pt x="275" y="51"/>
                  </a:lnTo>
                  <a:lnTo>
                    <a:pt x="296" y="26"/>
                  </a:lnTo>
                  <a:lnTo>
                    <a:pt x="299" y="24"/>
                  </a:lnTo>
                  <a:lnTo>
                    <a:pt x="301" y="24"/>
                  </a:lnTo>
                  <a:lnTo>
                    <a:pt x="303" y="25"/>
                  </a:lnTo>
                  <a:lnTo>
                    <a:pt x="305" y="26"/>
                  </a:lnTo>
                  <a:lnTo>
                    <a:pt x="305" y="29"/>
                  </a:lnTo>
                  <a:lnTo>
                    <a:pt x="305" y="31"/>
                  </a:lnTo>
                  <a:lnTo>
                    <a:pt x="300" y="52"/>
                  </a:lnTo>
                  <a:lnTo>
                    <a:pt x="293" y="73"/>
                  </a:lnTo>
                  <a:lnTo>
                    <a:pt x="309" y="48"/>
                  </a:lnTo>
                  <a:lnTo>
                    <a:pt x="312" y="46"/>
                  </a:lnTo>
                  <a:lnTo>
                    <a:pt x="314" y="46"/>
                  </a:lnTo>
                  <a:lnTo>
                    <a:pt x="317" y="46"/>
                  </a:lnTo>
                  <a:lnTo>
                    <a:pt x="318" y="48"/>
                  </a:lnTo>
                  <a:lnTo>
                    <a:pt x="314" y="37"/>
                  </a:lnTo>
                  <a:lnTo>
                    <a:pt x="309" y="28"/>
                  </a:lnTo>
                  <a:lnTo>
                    <a:pt x="300" y="22"/>
                  </a:lnTo>
                  <a:lnTo>
                    <a:pt x="289" y="18"/>
                  </a:lnTo>
                  <a:close/>
                  <a:moveTo>
                    <a:pt x="25" y="12"/>
                  </a:moveTo>
                  <a:lnTo>
                    <a:pt x="21" y="21"/>
                  </a:lnTo>
                  <a:lnTo>
                    <a:pt x="26" y="17"/>
                  </a:lnTo>
                  <a:lnTo>
                    <a:pt x="32" y="16"/>
                  </a:lnTo>
                  <a:lnTo>
                    <a:pt x="25" y="12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56" y="13"/>
                  </a:lnTo>
                  <a:lnTo>
                    <a:pt x="83" y="18"/>
                  </a:lnTo>
                  <a:lnTo>
                    <a:pt x="111" y="21"/>
                  </a:lnTo>
                  <a:lnTo>
                    <a:pt x="139" y="20"/>
                  </a:lnTo>
                  <a:lnTo>
                    <a:pt x="168" y="18"/>
                  </a:lnTo>
                  <a:lnTo>
                    <a:pt x="195" y="14"/>
                  </a:lnTo>
                  <a:lnTo>
                    <a:pt x="223" y="11"/>
                  </a:lnTo>
                  <a:lnTo>
                    <a:pt x="251" y="8"/>
                  </a:lnTo>
                  <a:lnTo>
                    <a:pt x="280" y="7"/>
                  </a:lnTo>
                  <a:lnTo>
                    <a:pt x="293" y="8"/>
                  </a:lnTo>
                  <a:lnTo>
                    <a:pt x="305" y="9"/>
                  </a:lnTo>
                  <a:lnTo>
                    <a:pt x="314" y="16"/>
                  </a:lnTo>
                  <a:lnTo>
                    <a:pt x="326" y="33"/>
                  </a:lnTo>
                  <a:lnTo>
                    <a:pt x="333" y="52"/>
                  </a:lnTo>
                  <a:lnTo>
                    <a:pt x="334" y="75"/>
                  </a:lnTo>
                  <a:lnTo>
                    <a:pt x="333" y="96"/>
                  </a:lnTo>
                  <a:lnTo>
                    <a:pt x="327" y="115"/>
                  </a:lnTo>
                  <a:lnTo>
                    <a:pt x="314" y="138"/>
                  </a:lnTo>
                  <a:lnTo>
                    <a:pt x="297" y="156"/>
                  </a:lnTo>
                  <a:lnTo>
                    <a:pt x="274" y="170"/>
                  </a:lnTo>
                  <a:lnTo>
                    <a:pt x="244" y="181"/>
                  </a:lnTo>
                  <a:lnTo>
                    <a:pt x="210" y="187"/>
                  </a:lnTo>
                  <a:lnTo>
                    <a:pt x="174" y="191"/>
                  </a:lnTo>
                  <a:lnTo>
                    <a:pt x="139" y="191"/>
                  </a:lnTo>
                  <a:lnTo>
                    <a:pt x="105" y="186"/>
                  </a:lnTo>
                  <a:lnTo>
                    <a:pt x="73" y="177"/>
                  </a:lnTo>
                  <a:lnTo>
                    <a:pt x="52" y="166"/>
                  </a:lnTo>
                  <a:lnTo>
                    <a:pt x="34" y="152"/>
                  </a:lnTo>
                  <a:lnTo>
                    <a:pt x="20" y="135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5" y="130"/>
                  </a:lnTo>
                  <a:lnTo>
                    <a:pt x="16" y="127"/>
                  </a:lnTo>
                  <a:lnTo>
                    <a:pt x="5" y="101"/>
                  </a:lnTo>
                  <a:lnTo>
                    <a:pt x="4" y="100"/>
                  </a:lnTo>
                  <a:lnTo>
                    <a:pt x="4" y="97"/>
                  </a:lnTo>
                  <a:lnTo>
                    <a:pt x="0" y="73"/>
                  </a:lnTo>
                  <a:lnTo>
                    <a:pt x="3" y="48"/>
                  </a:lnTo>
                  <a:lnTo>
                    <a:pt x="11" y="24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9728752" y="1976504"/>
            <a:ext cx="1892472" cy="2730712"/>
            <a:chOff x="7016750" y="3030538"/>
            <a:chExt cx="584200" cy="842962"/>
          </a:xfrm>
          <a:solidFill>
            <a:schemeClr val="tx1"/>
          </a:solidFill>
        </p:grpSpPr>
        <p:sp>
          <p:nvSpPr>
            <p:cNvPr id="15" name="Freeform 243"/>
            <p:cNvSpPr>
              <a:spLocks noEditPoints="1"/>
            </p:cNvSpPr>
            <p:nvPr/>
          </p:nvSpPr>
          <p:spPr bwMode="auto">
            <a:xfrm>
              <a:off x="7016750" y="3409950"/>
              <a:ext cx="584200" cy="463550"/>
            </a:xfrm>
            <a:custGeom>
              <a:gdLst>
                <a:gd name="T0" fmla="*/ 144 w 368"/>
                <a:gd name="T1" fmla="*/ 221 h 292"/>
                <a:gd name="T2" fmla="*/ 174 w 368"/>
                <a:gd name="T3" fmla="*/ 220 h 292"/>
                <a:gd name="T4" fmla="*/ 119 w 368"/>
                <a:gd name="T5" fmla="*/ 219 h 292"/>
                <a:gd name="T6" fmla="*/ 182 w 368"/>
                <a:gd name="T7" fmla="*/ 219 h 292"/>
                <a:gd name="T8" fmla="*/ 220 w 368"/>
                <a:gd name="T9" fmla="*/ 227 h 292"/>
                <a:gd name="T10" fmla="*/ 93 w 368"/>
                <a:gd name="T11" fmla="*/ 218 h 292"/>
                <a:gd name="T12" fmla="*/ 253 w 368"/>
                <a:gd name="T13" fmla="*/ 191 h 292"/>
                <a:gd name="T14" fmla="*/ 238 w 368"/>
                <a:gd name="T15" fmla="*/ 210 h 292"/>
                <a:gd name="T16" fmla="*/ 245 w 368"/>
                <a:gd name="T17" fmla="*/ 197 h 292"/>
                <a:gd name="T18" fmla="*/ 56 w 368"/>
                <a:gd name="T19" fmla="*/ 186 h 292"/>
                <a:gd name="T20" fmla="*/ 67 w 368"/>
                <a:gd name="T21" fmla="*/ 195 h 292"/>
                <a:gd name="T22" fmla="*/ 12 w 368"/>
                <a:gd name="T23" fmla="*/ 211 h 292"/>
                <a:gd name="T24" fmla="*/ 130 w 368"/>
                <a:gd name="T25" fmla="*/ 280 h 292"/>
                <a:gd name="T26" fmla="*/ 279 w 368"/>
                <a:gd name="T27" fmla="*/ 242 h 292"/>
                <a:gd name="T28" fmla="*/ 259 w 368"/>
                <a:gd name="T29" fmla="*/ 187 h 292"/>
                <a:gd name="T30" fmla="*/ 267 w 368"/>
                <a:gd name="T31" fmla="*/ 202 h 292"/>
                <a:gd name="T32" fmla="*/ 258 w 368"/>
                <a:gd name="T33" fmla="*/ 215 h 292"/>
                <a:gd name="T34" fmla="*/ 250 w 368"/>
                <a:gd name="T35" fmla="*/ 225 h 292"/>
                <a:gd name="T36" fmla="*/ 239 w 368"/>
                <a:gd name="T37" fmla="*/ 231 h 292"/>
                <a:gd name="T38" fmla="*/ 230 w 368"/>
                <a:gd name="T39" fmla="*/ 248 h 292"/>
                <a:gd name="T40" fmla="*/ 209 w 368"/>
                <a:gd name="T41" fmla="*/ 249 h 292"/>
                <a:gd name="T42" fmla="*/ 187 w 368"/>
                <a:gd name="T43" fmla="*/ 245 h 292"/>
                <a:gd name="T44" fmla="*/ 171 w 368"/>
                <a:gd name="T45" fmla="*/ 245 h 292"/>
                <a:gd name="T46" fmla="*/ 160 w 368"/>
                <a:gd name="T47" fmla="*/ 253 h 292"/>
                <a:gd name="T48" fmla="*/ 143 w 368"/>
                <a:gd name="T49" fmla="*/ 255 h 292"/>
                <a:gd name="T50" fmla="*/ 128 w 368"/>
                <a:gd name="T51" fmla="*/ 255 h 292"/>
                <a:gd name="T52" fmla="*/ 115 w 368"/>
                <a:gd name="T53" fmla="*/ 261 h 292"/>
                <a:gd name="T54" fmla="*/ 97 w 368"/>
                <a:gd name="T55" fmla="*/ 231 h 292"/>
                <a:gd name="T56" fmla="*/ 84 w 368"/>
                <a:gd name="T57" fmla="*/ 257 h 292"/>
                <a:gd name="T58" fmla="*/ 68 w 368"/>
                <a:gd name="T59" fmla="*/ 245 h 292"/>
                <a:gd name="T60" fmla="*/ 54 w 368"/>
                <a:gd name="T61" fmla="*/ 232 h 292"/>
                <a:gd name="T62" fmla="*/ 51 w 368"/>
                <a:gd name="T63" fmla="*/ 215 h 292"/>
                <a:gd name="T64" fmla="*/ 39 w 368"/>
                <a:gd name="T65" fmla="*/ 223 h 292"/>
                <a:gd name="T66" fmla="*/ 51 w 368"/>
                <a:gd name="T67" fmla="*/ 183 h 292"/>
                <a:gd name="T68" fmla="*/ 314 w 368"/>
                <a:gd name="T69" fmla="*/ 131 h 292"/>
                <a:gd name="T70" fmla="*/ 329 w 368"/>
                <a:gd name="T71" fmla="*/ 98 h 292"/>
                <a:gd name="T72" fmla="*/ 69 w 368"/>
                <a:gd name="T73" fmla="*/ 182 h 292"/>
                <a:gd name="T74" fmla="*/ 243 w 368"/>
                <a:gd name="T75" fmla="*/ 185 h 292"/>
                <a:gd name="T76" fmla="*/ 292 w 368"/>
                <a:gd name="T77" fmla="*/ 97 h 292"/>
                <a:gd name="T78" fmla="*/ 93 w 368"/>
                <a:gd name="T79" fmla="*/ 126 h 292"/>
                <a:gd name="T80" fmla="*/ 323 w 368"/>
                <a:gd name="T81" fmla="*/ 71 h 292"/>
                <a:gd name="T82" fmla="*/ 343 w 368"/>
                <a:gd name="T83" fmla="*/ 113 h 292"/>
                <a:gd name="T84" fmla="*/ 302 w 368"/>
                <a:gd name="T85" fmla="*/ 147 h 292"/>
                <a:gd name="T86" fmla="*/ 344 w 368"/>
                <a:gd name="T87" fmla="*/ 127 h 292"/>
                <a:gd name="T88" fmla="*/ 169 w 368"/>
                <a:gd name="T89" fmla="*/ 13 h 292"/>
                <a:gd name="T90" fmla="*/ 23 w 368"/>
                <a:gd name="T91" fmla="*/ 58 h 292"/>
                <a:gd name="T92" fmla="*/ 59 w 368"/>
                <a:gd name="T93" fmla="*/ 104 h 292"/>
                <a:gd name="T94" fmla="*/ 243 w 368"/>
                <a:gd name="T95" fmla="*/ 109 h 292"/>
                <a:gd name="T96" fmla="*/ 297 w 368"/>
                <a:gd name="T97" fmla="*/ 66 h 292"/>
                <a:gd name="T98" fmla="*/ 216 w 368"/>
                <a:gd name="T99" fmla="*/ 17 h 292"/>
                <a:gd name="T100" fmla="*/ 232 w 368"/>
                <a:gd name="T101" fmla="*/ 5 h 292"/>
                <a:gd name="T102" fmla="*/ 308 w 368"/>
                <a:gd name="T103" fmla="*/ 71 h 292"/>
                <a:gd name="T104" fmla="*/ 364 w 368"/>
                <a:gd name="T105" fmla="*/ 80 h 292"/>
                <a:gd name="T106" fmla="*/ 310 w 368"/>
                <a:gd name="T107" fmla="*/ 161 h 292"/>
                <a:gd name="T108" fmla="*/ 296 w 368"/>
                <a:gd name="T109" fmla="*/ 219 h 292"/>
                <a:gd name="T110" fmla="*/ 160 w 368"/>
                <a:gd name="T111" fmla="*/ 292 h 292"/>
                <a:gd name="T112" fmla="*/ 18 w 368"/>
                <a:gd name="T113" fmla="*/ 262 h 292"/>
                <a:gd name="T114" fmla="*/ 50 w 368"/>
                <a:gd name="T115" fmla="*/ 178 h 292"/>
                <a:gd name="T116" fmla="*/ 10 w 368"/>
                <a:gd name="T117" fmla="*/ 66 h 292"/>
                <a:gd name="T118" fmla="*/ 93 w 368"/>
                <a:gd name="T119" fmla="*/ 7 h 2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8" h="292">
                  <a:moveTo>
                    <a:pt x="144" y="221"/>
                  </a:moveTo>
                  <a:lnTo>
                    <a:pt x="153" y="232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3" y="223"/>
                  </a:lnTo>
                  <a:lnTo>
                    <a:pt x="153" y="221"/>
                  </a:lnTo>
                  <a:lnTo>
                    <a:pt x="144" y="221"/>
                  </a:lnTo>
                  <a:close/>
                  <a:moveTo>
                    <a:pt x="131" y="220"/>
                  </a:moveTo>
                  <a:lnTo>
                    <a:pt x="136" y="231"/>
                  </a:lnTo>
                  <a:lnTo>
                    <a:pt x="136" y="224"/>
                  </a:lnTo>
                  <a:lnTo>
                    <a:pt x="136" y="223"/>
                  </a:lnTo>
                  <a:lnTo>
                    <a:pt x="136" y="221"/>
                  </a:lnTo>
                  <a:lnTo>
                    <a:pt x="131" y="220"/>
                  </a:lnTo>
                  <a:close/>
                  <a:moveTo>
                    <a:pt x="174" y="220"/>
                  </a:moveTo>
                  <a:lnTo>
                    <a:pt x="162" y="221"/>
                  </a:lnTo>
                  <a:lnTo>
                    <a:pt x="177" y="238"/>
                  </a:lnTo>
                  <a:lnTo>
                    <a:pt x="175" y="231"/>
                  </a:lnTo>
                  <a:lnTo>
                    <a:pt x="173" y="223"/>
                  </a:lnTo>
                  <a:lnTo>
                    <a:pt x="173" y="221"/>
                  </a:lnTo>
                  <a:lnTo>
                    <a:pt x="174" y="220"/>
                  </a:lnTo>
                  <a:close/>
                  <a:moveTo>
                    <a:pt x="119" y="219"/>
                  </a:moveTo>
                  <a:lnTo>
                    <a:pt x="123" y="227"/>
                  </a:lnTo>
                  <a:lnTo>
                    <a:pt x="122" y="223"/>
                  </a:lnTo>
                  <a:lnTo>
                    <a:pt x="122" y="220"/>
                  </a:lnTo>
                  <a:lnTo>
                    <a:pt x="123" y="219"/>
                  </a:lnTo>
                  <a:lnTo>
                    <a:pt x="119" y="219"/>
                  </a:lnTo>
                  <a:close/>
                  <a:moveTo>
                    <a:pt x="192" y="216"/>
                  </a:moveTo>
                  <a:lnTo>
                    <a:pt x="182" y="219"/>
                  </a:lnTo>
                  <a:lnTo>
                    <a:pt x="190" y="225"/>
                  </a:lnTo>
                  <a:lnTo>
                    <a:pt x="198" y="232"/>
                  </a:lnTo>
                  <a:lnTo>
                    <a:pt x="192" y="216"/>
                  </a:lnTo>
                  <a:close/>
                  <a:moveTo>
                    <a:pt x="215" y="211"/>
                  </a:moveTo>
                  <a:lnTo>
                    <a:pt x="205" y="214"/>
                  </a:lnTo>
                  <a:lnTo>
                    <a:pt x="213" y="220"/>
                  </a:lnTo>
                  <a:lnTo>
                    <a:pt x="220" y="227"/>
                  </a:lnTo>
                  <a:lnTo>
                    <a:pt x="217" y="220"/>
                  </a:lnTo>
                  <a:lnTo>
                    <a:pt x="215" y="212"/>
                  </a:lnTo>
                  <a:lnTo>
                    <a:pt x="215" y="211"/>
                  </a:lnTo>
                  <a:close/>
                  <a:moveTo>
                    <a:pt x="88" y="208"/>
                  </a:moveTo>
                  <a:lnTo>
                    <a:pt x="89" y="216"/>
                  </a:lnTo>
                  <a:lnTo>
                    <a:pt x="90" y="224"/>
                  </a:lnTo>
                  <a:lnTo>
                    <a:pt x="93" y="218"/>
                  </a:lnTo>
                  <a:lnTo>
                    <a:pt x="97" y="212"/>
                  </a:lnTo>
                  <a:lnTo>
                    <a:pt x="88" y="208"/>
                  </a:lnTo>
                  <a:close/>
                  <a:moveTo>
                    <a:pt x="75" y="201"/>
                  </a:moveTo>
                  <a:lnTo>
                    <a:pt x="75" y="208"/>
                  </a:lnTo>
                  <a:lnTo>
                    <a:pt x="77" y="203"/>
                  </a:lnTo>
                  <a:lnTo>
                    <a:pt x="75" y="201"/>
                  </a:lnTo>
                  <a:close/>
                  <a:moveTo>
                    <a:pt x="253" y="191"/>
                  </a:moveTo>
                  <a:lnTo>
                    <a:pt x="222" y="207"/>
                  </a:lnTo>
                  <a:lnTo>
                    <a:pt x="228" y="210"/>
                  </a:lnTo>
                  <a:lnTo>
                    <a:pt x="233" y="212"/>
                  </a:lnTo>
                  <a:lnTo>
                    <a:pt x="237" y="215"/>
                  </a:lnTo>
                  <a:lnTo>
                    <a:pt x="237" y="214"/>
                  </a:lnTo>
                  <a:lnTo>
                    <a:pt x="237" y="211"/>
                  </a:lnTo>
                  <a:lnTo>
                    <a:pt x="238" y="210"/>
                  </a:lnTo>
                  <a:lnTo>
                    <a:pt x="239" y="208"/>
                  </a:lnTo>
                  <a:lnTo>
                    <a:pt x="242" y="208"/>
                  </a:lnTo>
                  <a:lnTo>
                    <a:pt x="245" y="210"/>
                  </a:lnTo>
                  <a:lnTo>
                    <a:pt x="247" y="211"/>
                  </a:lnTo>
                  <a:lnTo>
                    <a:pt x="243" y="202"/>
                  </a:lnTo>
                  <a:lnTo>
                    <a:pt x="243" y="199"/>
                  </a:lnTo>
                  <a:lnTo>
                    <a:pt x="245" y="197"/>
                  </a:lnTo>
                  <a:lnTo>
                    <a:pt x="246" y="197"/>
                  </a:lnTo>
                  <a:lnTo>
                    <a:pt x="249" y="195"/>
                  </a:lnTo>
                  <a:lnTo>
                    <a:pt x="254" y="197"/>
                  </a:lnTo>
                  <a:lnTo>
                    <a:pt x="253" y="194"/>
                  </a:lnTo>
                  <a:lnTo>
                    <a:pt x="253" y="191"/>
                  </a:lnTo>
                  <a:close/>
                  <a:moveTo>
                    <a:pt x="56" y="185"/>
                  </a:moveTo>
                  <a:lnTo>
                    <a:pt x="56" y="186"/>
                  </a:lnTo>
                  <a:lnTo>
                    <a:pt x="55" y="187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0" y="190"/>
                  </a:lnTo>
                  <a:lnTo>
                    <a:pt x="60" y="197"/>
                  </a:lnTo>
                  <a:lnTo>
                    <a:pt x="60" y="202"/>
                  </a:lnTo>
                  <a:lnTo>
                    <a:pt x="67" y="195"/>
                  </a:lnTo>
                  <a:lnTo>
                    <a:pt x="61" y="190"/>
                  </a:lnTo>
                  <a:lnTo>
                    <a:pt x="56" y="185"/>
                  </a:lnTo>
                  <a:close/>
                  <a:moveTo>
                    <a:pt x="51" y="183"/>
                  </a:moveTo>
                  <a:lnTo>
                    <a:pt x="39" y="189"/>
                  </a:lnTo>
                  <a:lnTo>
                    <a:pt x="29" y="195"/>
                  </a:lnTo>
                  <a:lnTo>
                    <a:pt x="18" y="202"/>
                  </a:lnTo>
                  <a:lnTo>
                    <a:pt x="12" y="211"/>
                  </a:lnTo>
                  <a:lnTo>
                    <a:pt x="10" y="223"/>
                  </a:lnTo>
                  <a:lnTo>
                    <a:pt x="14" y="238"/>
                  </a:lnTo>
                  <a:lnTo>
                    <a:pt x="23" y="252"/>
                  </a:lnTo>
                  <a:lnTo>
                    <a:pt x="38" y="261"/>
                  </a:lnTo>
                  <a:lnTo>
                    <a:pt x="67" y="271"/>
                  </a:lnTo>
                  <a:lnTo>
                    <a:pt x="98" y="278"/>
                  </a:lnTo>
                  <a:lnTo>
                    <a:pt x="130" y="280"/>
                  </a:lnTo>
                  <a:lnTo>
                    <a:pt x="158" y="282"/>
                  </a:lnTo>
                  <a:lnTo>
                    <a:pt x="187" y="280"/>
                  </a:lnTo>
                  <a:lnTo>
                    <a:pt x="216" y="276"/>
                  </a:lnTo>
                  <a:lnTo>
                    <a:pt x="234" y="271"/>
                  </a:lnTo>
                  <a:lnTo>
                    <a:pt x="253" y="265"/>
                  </a:lnTo>
                  <a:lnTo>
                    <a:pt x="268" y="254"/>
                  </a:lnTo>
                  <a:lnTo>
                    <a:pt x="279" y="242"/>
                  </a:lnTo>
                  <a:lnTo>
                    <a:pt x="284" y="231"/>
                  </a:lnTo>
                  <a:lnTo>
                    <a:pt x="285" y="218"/>
                  </a:lnTo>
                  <a:lnTo>
                    <a:pt x="281" y="206"/>
                  </a:lnTo>
                  <a:lnTo>
                    <a:pt x="274" y="195"/>
                  </a:lnTo>
                  <a:lnTo>
                    <a:pt x="260" y="187"/>
                  </a:lnTo>
                  <a:lnTo>
                    <a:pt x="259" y="187"/>
                  </a:lnTo>
                  <a:lnTo>
                    <a:pt x="259" y="187"/>
                  </a:lnTo>
                  <a:lnTo>
                    <a:pt x="259" y="189"/>
                  </a:lnTo>
                  <a:lnTo>
                    <a:pt x="263" y="190"/>
                  </a:lnTo>
                  <a:lnTo>
                    <a:pt x="264" y="193"/>
                  </a:lnTo>
                  <a:lnTo>
                    <a:pt x="267" y="194"/>
                  </a:lnTo>
                  <a:lnTo>
                    <a:pt x="268" y="197"/>
                  </a:lnTo>
                  <a:lnTo>
                    <a:pt x="268" y="199"/>
                  </a:lnTo>
                  <a:lnTo>
                    <a:pt x="267" y="202"/>
                  </a:lnTo>
                  <a:lnTo>
                    <a:pt x="264" y="202"/>
                  </a:lnTo>
                  <a:lnTo>
                    <a:pt x="264" y="204"/>
                  </a:lnTo>
                  <a:lnTo>
                    <a:pt x="263" y="207"/>
                  </a:lnTo>
                  <a:lnTo>
                    <a:pt x="262" y="208"/>
                  </a:lnTo>
                  <a:lnTo>
                    <a:pt x="259" y="208"/>
                  </a:lnTo>
                  <a:lnTo>
                    <a:pt x="255" y="207"/>
                  </a:lnTo>
                  <a:lnTo>
                    <a:pt x="258" y="215"/>
                  </a:lnTo>
                  <a:lnTo>
                    <a:pt x="260" y="223"/>
                  </a:lnTo>
                  <a:lnTo>
                    <a:pt x="260" y="225"/>
                  </a:lnTo>
                  <a:lnTo>
                    <a:pt x="259" y="227"/>
                  </a:lnTo>
                  <a:lnTo>
                    <a:pt x="258" y="228"/>
                  </a:lnTo>
                  <a:lnTo>
                    <a:pt x="255" y="228"/>
                  </a:lnTo>
                  <a:lnTo>
                    <a:pt x="253" y="227"/>
                  </a:lnTo>
                  <a:lnTo>
                    <a:pt x="250" y="225"/>
                  </a:lnTo>
                  <a:lnTo>
                    <a:pt x="253" y="232"/>
                  </a:lnTo>
                  <a:lnTo>
                    <a:pt x="253" y="235"/>
                  </a:lnTo>
                  <a:lnTo>
                    <a:pt x="251" y="236"/>
                  </a:lnTo>
                  <a:lnTo>
                    <a:pt x="249" y="237"/>
                  </a:lnTo>
                  <a:lnTo>
                    <a:pt x="247" y="237"/>
                  </a:lnTo>
                  <a:lnTo>
                    <a:pt x="245" y="236"/>
                  </a:lnTo>
                  <a:lnTo>
                    <a:pt x="239" y="231"/>
                  </a:lnTo>
                  <a:lnTo>
                    <a:pt x="233" y="225"/>
                  </a:lnTo>
                  <a:lnTo>
                    <a:pt x="228" y="220"/>
                  </a:lnTo>
                  <a:lnTo>
                    <a:pt x="234" y="241"/>
                  </a:lnTo>
                  <a:lnTo>
                    <a:pt x="236" y="244"/>
                  </a:lnTo>
                  <a:lnTo>
                    <a:pt x="234" y="245"/>
                  </a:lnTo>
                  <a:lnTo>
                    <a:pt x="232" y="246"/>
                  </a:lnTo>
                  <a:lnTo>
                    <a:pt x="230" y="248"/>
                  </a:lnTo>
                  <a:lnTo>
                    <a:pt x="228" y="246"/>
                  </a:lnTo>
                  <a:lnTo>
                    <a:pt x="216" y="236"/>
                  </a:lnTo>
                  <a:lnTo>
                    <a:pt x="205" y="225"/>
                  </a:lnTo>
                  <a:lnTo>
                    <a:pt x="208" y="235"/>
                  </a:lnTo>
                  <a:lnTo>
                    <a:pt x="211" y="244"/>
                  </a:lnTo>
                  <a:lnTo>
                    <a:pt x="211" y="246"/>
                  </a:lnTo>
                  <a:lnTo>
                    <a:pt x="209" y="249"/>
                  </a:lnTo>
                  <a:lnTo>
                    <a:pt x="207" y="249"/>
                  </a:lnTo>
                  <a:lnTo>
                    <a:pt x="205" y="249"/>
                  </a:lnTo>
                  <a:lnTo>
                    <a:pt x="203" y="249"/>
                  </a:lnTo>
                  <a:lnTo>
                    <a:pt x="194" y="241"/>
                  </a:lnTo>
                  <a:lnTo>
                    <a:pt x="186" y="233"/>
                  </a:lnTo>
                  <a:lnTo>
                    <a:pt x="187" y="240"/>
                  </a:lnTo>
                  <a:lnTo>
                    <a:pt x="187" y="245"/>
                  </a:lnTo>
                  <a:lnTo>
                    <a:pt x="187" y="252"/>
                  </a:lnTo>
                  <a:lnTo>
                    <a:pt x="187" y="254"/>
                  </a:lnTo>
                  <a:lnTo>
                    <a:pt x="186" y="255"/>
                  </a:lnTo>
                  <a:lnTo>
                    <a:pt x="183" y="257"/>
                  </a:lnTo>
                  <a:lnTo>
                    <a:pt x="182" y="257"/>
                  </a:lnTo>
                  <a:lnTo>
                    <a:pt x="179" y="255"/>
                  </a:lnTo>
                  <a:lnTo>
                    <a:pt x="171" y="245"/>
                  </a:lnTo>
                  <a:lnTo>
                    <a:pt x="164" y="236"/>
                  </a:lnTo>
                  <a:lnTo>
                    <a:pt x="164" y="242"/>
                  </a:lnTo>
                  <a:lnTo>
                    <a:pt x="165" y="249"/>
                  </a:lnTo>
                  <a:lnTo>
                    <a:pt x="165" y="252"/>
                  </a:lnTo>
                  <a:lnTo>
                    <a:pt x="164" y="253"/>
                  </a:lnTo>
                  <a:lnTo>
                    <a:pt x="161" y="253"/>
                  </a:lnTo>
                  <a:lnTo>
                    <a:pt x="160" y="253"/>
                  </a:lnTo>
                  <a:lnTo>
                    <a:pt x="157" y="253"/>
                  </a:lnTo>
                  <a:lnTo>
                    <a:pt x="156" y="252"/>
                  </a:lnTo>
                  <a:lnTo>
                    <a:pt x="147" y="237"/>
                  </a:lnTo>
                  <a:lnTo>
                    <a:pt x="147" y="252"/>
                  </a:lnTo>
                  <a:lnTo>
                    <a:pt x="147" y="254"/>
                  </a:lnTo>
                  <a:lnTo>
                    <a:pt x="145" y="255"/>
                  </a:lnTo>
                  <a:lnTo>
                    <a:pt x="143" y="255"/>
                  </a:lnTo>
                  <a:lnTo>
                    <a:pt x="140" y="255"/>
                  </a:lnTo>
                  <a:lnTo>
                    <a:pt x="139" y="254"/>
                  </a:lnTo>
                  <a:lnTo>
                    <a:pt x="132" y="242"/>
                  </a:lnTo>
                  <a:lnTo>
                    <a:pt x="132" y="252"/>
                  </a:lnTo>
                  <a:lnTo>
                    <a:pt x="132" y="254"/>
                  </a:lnTo>
                  <a:lnTo>
                    <a:pt x="131" y="255"/>
                  </a:lnTo>
                  <a:lnTo>
                    <a:pt x="128" y="255"/>
                  </a:lnTo>
                  <a:lnTo>
                    <a:pt x="127" y="257"/>
                  </a:lnTo>
                  <a:lnTo>
                    <a:pt x="126" y="255"/>
                  </a:lnTo>
                  <a:lnTo>
                    <a:pt x="124" y="254"/>
                  </a:lnTo>
                  <a:lnTo>
                    <a:pt x="118" y="238"/>
                  </a:lnTo>
                  <a:lnTo>
                    <a:pt x="118" y="257"/>
                  </a:lnTo>
                  <a:lnTo>
                    <a:pt x="116" y="259"/>
                  </a:lnTo>
                  <a:lnTo>
                    <a:pt x="115" y="261"/>
                  </a:lnTo>
                  <a:lnTo>
                    <a:pt x="113" y="262"/>
                  </a:lnTo>
                  <a:lnTo>
                    <a:pt x="111" y="261"/>
                  </a:lnTo>
                  <a:lnTo>
                    <a:pt x="110" y="259"/>
                  </a:lnTo>
                  <a:lnTo>
                    <a:pt x="109" y="257"/>
                  </a:lnTo>
                  <a:lnTo>
                    <a:pt x="107" y="238"/>
                  </a:lnTo>
                  <a:lnTo>
                    <a:pt x="102" y="219"/>
                  </a:lnTo>
                  <a:lnTo>
                    <a:pt x="97" y="231"/>
                  </a:lnTo>
                  <a:lnTo>
                    <a:pt x="93" y="242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9" y="258"/>
                  </a:lnTo>
                  <a:lnTo>
                    <a:pt x="86" y="258"/>
                  </a:lnTo>
                  <a:lnTo>
                    <a:pt x="85" y="258"/>
                  </a:lnTo>
                  <a:lnTo>
                    <a:pt x="84" y="257"/>
                  </a:lnTo>
                  <a:lnTo>
                    <a:pt x="82" y="254"/>
                  </a:lnTo>
                  <a:lnTo>
                    <a:pt x="82" y="235"/>
                  </a:lnTo>
                  <a:lnTo>
                    <a:pt x="81" y="215"/>
                  </a:lnTo>
                  <a:lnTo>
                    <a:pt x="72" y="242"/>
                  </a:lnTo>
                  <a:lnTo>
                    <a:pt x="71" y="244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5" y="244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7" y="224"/>
                  </a:lnTo>
                  <a:lnTo>
                    <a:pt x="67" y="207"/>
                  </a:lnTo>
                  <a:lnTo>
                    <a:pt x="60" y="219"/>
                  </a:lnTo>
                  <a:lnTo>
                    <a:pt x="54" y="232"/>
                  </a:lnTo>
                  <a:lnTo>
                    <a:pt x="52" y="233"/>
                  </a:lnTo>
                  <a:lnTo>
                    <a:pt x="51" y="235"/>
                  </a:lnTo>
                  <a:lnTo>
                    <a:pt x="50" y="233"/>
                  </a:lnTo>
                  <a:lnTo>
                    <a:pt x="48" y="233"/>
                  </a:lnTo>
                  <a:lnTo>
                    <a:pt x="47" y="231"/>
                  </a:lnTo>
                  <a:lnTo>
                    <a:pt x="47" y="229"/>
                  </a:lnTo>
                  <a:lnTo>
                    <a:pt x="51" y="215"/>
                  </a:lnTo>
                  <a:lnTo>
                    <a:pt x="54" y="202"/>
                  </a:lnTo>
                  <a:lnTo>
                    <a:pt x="50" y="212"/>
                  </a:lnTo>
                  <a:lnTo>
                    <a:pt x="46" y="223"/>
                  </a:lnTo>
                  <a:lnTo>
                    <a:pt x="44" y="225"/>
                  </a:lnTo>
                  <a:lnTo>
                    <a:pt x="43" y="225"/>
                  </a:lnTo>
                  <a:lnTo>
                    <a:pt x="42" y="225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06"/>
                  </a:lnTo>
                  <a:lnTo>
                    <a:pt x="47" y="191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50" y="186"/>
                  </a:lnTo>
                  <a:lnTo>
                    <a:pt x="51" y="183"/>
                  </a:lnTo>
                  <a:close/>
                  <a:moveTo>
                    <a:pt x="322" y="96"/>
                  </a:moveTo>
                  <a:lnTo>
                    <a:pt x="318" y="96"/>
                  </a:lnTo>
                  <a:lnTo>
                    <a:pt x="314" y="97"/>
                  </a:lnTo>
                  <a:lnTo>
                    <a:pt x="311" y="97"/>
                  </a:lnTo>
                  <a:lnTo>
                    <a:pt x="309" y="115"/>
                  </a:lnTo>
                  <a:lnTo>
                    <a:pt x="304" y="132"/>
                  </a:lnTo>
                  <a:lnTo>
                    <a:pt x="314" y="131"/>
                  </a:lnTo>
                  <a:lnTo>
                    <a:pt x="323" y="129"/>
                  </a:lnTo>
                  <a:lnTo>
                    <a:pt x="331" y="123"/>
                  </a:lnTo>
                  <a:lnTo>
                    <a:pt x="334" y="113"/>
                  </a:lnTo>
                  <a:lnTo>
                    <a:pt x="334" y="109"/>
                  </a:lnTo>
                  <a:lnTo>
                    <a:pt x="332" y="105"/>
                  </a:lnTo>
                  <a:lnTo>
                    <a:pt x="331" y="102"/>
                  </a:lnTo>
                  <a:lnTo>
                    <a:pt x="329" y="98"/>
                  </a:lnTo>
                  <a:lnTo>
                    <a:pt x="325" y="97"/>
                  </a:lnTo>
                  <a:lnTo>
                    <a:pt x="322" y="96"/>
                  </a:lnTo>
                  <a:close/>
                  <a:moveTo>
                    <a:pt x="16" y="85"/>
                  </a:moveTo>
                  <a:lnTo>
                    <a:pt x="22" y="113"/>
                  </a:lnTo>
                  <a:lnTo>
                    <a:pt x="33" y="139"/>
                  </a:lnTo>
                  <a:lnTo>
                    <a:pt x="50" y="163"/>
                  </a:lnTo>
                  <a:lnTo>
                    <a:pt x="69" y="182"/>
                  </a:lnTo>
                  <a:lnTo>
                    <a:pt x="94" y="198"/>
                  </a:lnTo>
                  <a:lnTo>
                    <a:pt x="119" y="207"/>
                  </a:lnTo>
                  <a:lnTo>
                    <a:pt x="147" y="210"/>
                  </a:lnTo>
                  <a:lnTo>
                    <a:pt x="175" y="208"/>
                  </a:lnTo>
                  <a:lnTo>
                    <a:pt x="199" y="203"/>
                  </a:lnTo>
                  <a:lnTo>
                    <a:pt x="222" y="195"/>
                  </a:lnTo>
                  <a:lnTo>
                    <a:pt x="243" y="185"/>
                  </a:lnTo>
                  <a:lnTo>
                    <a:pt x="262" y="170"/>
                  </a:lnTo>
                  <a:lnTo>
                    <a:pt x="279" y="153"/>
                  </a:lnTo>
                  <a:lnTo>
                    <a:pt x="291" y="135"/>
                  </a:lnTo>
                  <a:lnTo>
                    <a:pt x="297" y="113"/>
                  </a:lnTo>
                  <a:lnTo>
                    <a:pt x="300" y="89"/>
                  </a:lnTo>
                  <a:lnTo>
                    <a:pt x="296" y="93"/>
                  </a:lnTo>
                  <a:lnTo>
                    <a:pt x="292" y="97"/>
                  </a:lnTo>
                  <a:lnTo>
                    <a:pt x="274" y="109"/>
                  </a:lnTo>
                  <a:lnTo>
                    <a:pt x="254" y="117"/>
                  </a:lnTo>
                  <a:lnTo>
                    <a:pt x="233" y="123"/>
                  </a:lnTo>
                  <a:lnTo>
                    <a:pt x="211" y="127"/>
                  </a:lnTo>
                  <a:lnTo>
                    <a:pt x="171" y="131"/>
                  </a:lnTo>
                  <a:lnTo>
                    <a:pt x="132" y="131"/>
                  </a:lnTo>
                  <a:lnTo>
                    <a:pt x="93" y="126"/>
                  </a:lnTo>
                  <a:lnTo>
                    <a:pt x="72" y="121"/>
                  </a:lnTo>
                  <a:lnTo>
                    <a:pt x="52" y="113"/>
                  </a:lnTo>
                  <a:lnTo>
                    <a:pt x="34" y="102"/>
                  </a:lnTo>
                  <a:lnTo>
                    <a:pt x="18" y="88"/>
                  </a:lnTo>
                  <a:lnTo>
                    <a:pt x="16" y="85"/>
                  </a:lnTo>
                  <a:close/>
                  <a:moveTo>
                    <a:pt x="334" y="70"/>
                  </a:moveTo>
                  <a:lnTo>
                    <a:pt x="323" y="71"/>
                  </a:lnTo>
                  <a:lnTo>
                    <a:pt x="315" y="77"/>
                  </a:lnTo>
                  <a:lnTo>
                    <a:pt x="310" y="87"/>
                  </a:lnTo>
                  <a:lnTo>
                    <a:pt x="319" y="85"/>
                  </a:lnTo>
                  <a:lnTo>
                    <a:pt x="329" y="88"/>
                  </a:lnTo>
                  <a:lnTo>
                    <a:pt x="335" y="92"/>
                  </a:lnTo>
                  <a:lnTo>
                    <a:pt x="342" y="101"/>
                  </a:lnTo>
                  <a:lnTo>
                    <a:pt x="343" y="113"/>
                  </a:lnTo>
                  <a:lnTo>
                    <a:pt x="340" y="125"/>
                  </a:lnTo>
                  <a:lnTo>
                    <a:pt x="334" y="132"/>
                  </a:lnTo>
                  <a:lnTo>
                    <a:pt x="323" y="138"/>
                  </a:lnTo>
                  <a:lnTo>
                    <a:pt x="313" y="139"/>
                  </a:lnTo>
                  <a:lnTo>
                    <a:pt x="302" y="138"/>
                  </a:lnTo>
                  <a:lnTo>
                    <a:pt x="298" y="146"/>
                  </a:lnTo>
                  <a:lnTo>
                    <a:pt x="302" y="147"/>
                  </a:lnTo>
                  <a:lnTo>
                    <a:pt x="306" y="148"/>
                  </a:lnTo>
                  <a:lnTo>
                    <a:pt x="310" y="149"/>
                  </a:lnTo>
                  <a:lnTo>
                    <a:pt x="315" y="149"/>
                  </a:lnTo>
                  <a:lnTo>
                    <a:pt x="322" y="147"/>
                  </a:lnTo>
                  <a:lnTo>
                    <a:pt x="330" y="143"/>
                  </a:lnTo>
                  <a:lnTo>
                    <a:pt x="335" y="138"/>
                  </a:lnTo>
                  <a:lnTo>
                    <a:pt x="344" y="127"/>
                  </a:lnTo>
                  <a:lnTo>
                    <a:pt x="352" y="114"/>
                  </a:lnTo>
                  <a:lnTo>
                    <a:pt x="355" y="101"/>
                  </a:lnTo>
                  <a:lnTo>
                    <a:pt x="355" y="91"/>
                  </a:lnTo>
                  <a:lnTo>
                    <a:pt x="351" y="80"/>
                  </a:lnTo>
                  <a:lnTo>
                    <a:pt x="344" y="72"/>
                  </a:lnTo>
                  <a:lnTo>
                    <a:pt x="334" y="70"/>
                  </a:lnTo>
                  <a:close/>
                  <a:moveTo>
                    <a:pt x="169" y="13"/>
                  </a:moveTo>
                  <a:lnTo>
                    <a:pt x="148" y="15"/>
                  </a:lnTo>
                  <a:lnTo>
                    <a:pt x="126" y="16"/>
                  </a:lnTo>
                  <a:lnTo>
                    <a:pt x="102" y="19"/>
                  </a:lnTo>
                  <a:lnTo>
                    <a:pt x="80" y="24"/>
                  </a:lnTo>
                  <a:lnTo>
                    <a:pt x="58" y="32"/>
                  </a:lnTo>
                  <a:lnTo>
                    <a:pt x="39" y="43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1" y="68"/>
                  </a:lnTo>
                  <a:lnTo>
                    <a:pt x="23" y="77"/>
                  </a:lnTo>
                  <a:lnTo>
                    <a:pt x="31" y="87"/>
                  </a:lnTo>
                  <a:lnTo>
                    <a:pt x="41" y="93"/>
                  </a:lnTo>
                  <a:lnTo>
                    <a:pt x="50" y="100"/>
                  </a:lnTo>
                  <a:lnTo>
                    <a:pt x="59" y="104"/>
                  </a:lnTo>
                  <a:lnTo>
                    <a:pt x="88" y="113"/>
                  </a:lnTo>
                  <a:lnTo>
                    <a:pt x="119" y="118"/>
                  </a:lnTo>
                  <a:lnTo>
                    <a:pt x="149" y="119"/>
                  </a:lnTo>
                  <a:lnTo>
                    <a:pt x="171" y="118"/>
                  </a:lnTo>
                  <a:lnTo>
                    <a:pt x="195" y="117"/>
                  </a:lnTo>
                  <a:lnTo>
                    <a:pt x="220" y="114"/>
                  </a:lnTo>
                  <a:lnTo>
                    <a:pt x="243" y="109"/>
                  </a:lnTo>
                  <a:lnTo>
                    <a:pt x="264" y="101"/>
                  </a:lnTo>
                  <a:lnTo>
                    <a:pt x="283" y="88"/>
                  </a:lnTo>
                  <a:lnTo>
                    <a:pt x="288" y="83"/>
                  </a:lnTo>
                  <a:lnTo>
                    <a:pt x="292" y="77"/>
                  </a:lnTo>
                  <a:lnTo>
                    <a:pt x="296" y="72"/>
                  </a:lnTo>
                  <a:lnTo>
                    <a:pt x="297" y="68"/>
                  </a:lnTo>
                  <a:lnTo>
                    <a:pt x="297" y="66"/>
                  </a:lnTo>
                  <a:lnTo>
                    <a:pt x="298" y="64"/>
                  </a:lnTo>
                  <a:lnTo>
                    <a:pt x="296" y="53"/>
                  </a:lnTo>
                  <a:lnTo>
                    <a:pt x="287" y="42"/>
                  </a:lnTo>
                  <a:lnTo>
                    <a:pt x="272" y="33"/>
                  </a:lnTo>
                  <a:lnTo>
                    <a:pt x="255" y="26"/>
                  </a:lnTo>
                  <a:lnTo>
                    <a:pt x="236" y="21"/>
                  </a:lnTo>
                  <a:lnTo>
                    <a:pt x="216" y="17"/>
                  </a:lnTo>
                  <a:lnTo>
                    <a:pt x="196" y="15"/>
                  </a:lnTo>
                  <a:lnTo>
                    <a:pt x="181" y="13"/>
                  </a:lnTo>
                  <a:lnTo>
                    <a:pt x="169" y="13"/>
                  </a:lnTo>
                  <a:close/>
                  <a:moveTo>
                    <a:pt x="169" y="0"/>
                  </a:moveTo>
                  <a:lnTo>
                    <a:pt x="191" y="0"/>
                  </a:lnTo>
                  <a:lnTo>
                    <a:pt x="212" y="3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70" y="16"/>
                  </a:lnTo>
                  <a:lnTo>
                    <a:pt x="287" y="25"/>
                  </a:lnTo>
                  <a:lnTo>
                    <a:pt x="301" y="39"/>
                  </a:lnTo>
                  <a:lnTo>
                    <a:pt x="306" y="49"/>
                  </a:lnTo>
                  <a:lnTo>
                    <a:pt x="309" y="60"/>
                  </a:lnTo>
                  <a:lnTo>
                    <a:pt x="308" y="71"/>
                  </a:lnTo>
                  <a:lnTo>
                    <a:pt x="308" y="72"/>
                  </a:lnTo>
                  <a:lnTo>
                    <a:pt x="314" y="64"/>
                  </a:lnTo>
                  <a:lnTo>
                    <a:pt x="323" y="59"/>
                  </a:lnTo>
                  <a:lnTo>
                    <a:pt x="334" y="58"/>
                  </a:lnTo>
                  <a:lnTo>
                    <a:pt x="347" y="62"/>
                  </a:lnTo>
                  <a:lnTo>
                    <a:pt x="357" y="70"/>
                  </a:lnTo>
                  <a:lnTo>
                    <a:pt x="364" y="80"/>
                  </a:lnTo>
                  <a:lnTo>
                    <a:pt x="368" y="94"/>
                  </a:lnTo>
                  <a:lnTo>
                    <a:pt x="364" y="115"/>
                  </a:lnTo>
                  <a:lnTo>
                    <a:pt x="353" y="135"/>
                  </a:lnTo>
                  <a:lnTo>
                    <a:pt x="338" y="151"/>
                  </a:lnTo>
                  <a:lnTo>
                    <a:pt x="330" y="156"/>
                  </a:lnTo>
                  <a:lnTo>
                    <a:pt x="319" y="160"/>
                  </a:lnTo>
                  <a:lnTo>
                    <a:pt x="310" y="161"/>
                  </a:lnTo>
                  <a:lnTo>
                    <a:pt x="300" y="160"/>
                  </a:lnTo>
                  <a:lnTo>
                    <a:pt x="292" y="156"/>
                  </a:lnTo>
                  <a:lnTo>
                    <a:pt x="281" y="169"/>
                  </a:lnTo>
                  <a:lnTo>
                    <a:pt x="268" y="181"/>
                  </a:lnTo>
                  <a:lnTo>
                    <a:pt x="284" y="191"/>
                  </a:lnTo>
                  <a:lnTo>
                    <a:pt x="293" y="204"/>
                  </a:lnTo>
                  <a:lnTo>
                    <a:pt x="296" y="219"/>
                  </a:lnTo>
                  <a:lnTo>
                    <a:pt x="294" y="235"/>
                  </a:lnTo>
                  <a:lnTo>
                    <a:pt x="288" y="249"/>
                  </a:lnTo>
                  <a:lnTo>
                    <a:pt x="276" y="262"/>
                  </a:lnTo>
                  <a:lnTo>
                    <a:pt x="262" y="273"/>
                  </a:lnTo>
                  <a:lnTo>
                    <a:pt x="229" y="284"/>
                  </a:lnTo>
                  <a:lnTo>
                    <a:pt x="194" y="291"/>
                  </a:lnTo>
                  <a:lnTo>
                    <a:pt x="160" y="292"/>
                  </a:lnTo>
                  <a:lnTo>
                    <a:pt x="124" y="291"/>
                  </a:lnTo>
                  <a:lnTo>
                    <a:pt x="107" y="290"/>
                  </a:lnTo>
                  <a:lnTo>
                    <a:pt x="89" y="287"/>
                  </a:lnTo>
                  <a:lnTo>
                    <a:pt x="69" y="284"/>
                  </a:lnTo>
                  <a:lnTo>
                    <a:pt x="51" y="279"/>
                  </a:lnTo>
                  <a:lnTo>
                    <a:pt x="34" y="273"/>
                  </a:lnTo>
                  <a:lnTo>
                    <a:pt x="18" y="262"/>
                  </a:lnTo>
                  <a:lnTo>
                    <a:pt x="8" y="249"/>
                  </a:lnTo>
                  <a:lnTo>
                    <a:pt x="0" y="232"/>
                  </a:lnTo>
                  <a:lnTo>
                    <a:pt x="1" y="216"/>
                  </a:lnTo>
                  <a:lnTo>
                    <a:pt x="8" y="202"/>
                  </a:lnTo>
                  <a:lnTo>
                    <a:pt x="18" y="191"/>
                  </a:lnTo>
                  <a:lnTo>
                    <a:pt x="33" y="183"/>
                  </a:lnTo>
                  <a:lnTo>
                    <a:pt x="50" y="178"/>
                  </a:lnTo>
                  <a:lnTo>
                    <a:pt x="35" y="161"/>
                  </a:lnTo>
                  <a:lnTo>
                    <a:pt x="22" y="142"/>
                  </a:lnTo>
                  <a:lnTo>
                    <a:pt x="13" y="121"/>
                  </a:lnTo>
                  <a:lnTo>
                    <a:pt x="9" y="98"/>
                  </a:lnTo>
                  <a:lnTo>
                    <a:pt x="10" y="76"/>
                  </a:lnTo>
                  <a:lnTo>
                    <a:pt x="9" y="71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29" y="37"/>
                  </a:lnTo>
                  <a:lnTo>
                    <a:pt x="47" y="24"/>
                  </a:lnTo>
                  <a:lnTo>
                    <a:pt x="69" y="13"/>
                  </a:lnTo>
                  <a:lnTo>
                    <a:pt x="93" y="7"/>
                  </a:lnTo>
                  <a:lnTo>
                    <a:pt x="118" y="3"/>
                  </a:lnTo>
                  <a:lnTo>
                    <a:pt x="144" y="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4"/>
            <p:cNvSpPr/>
            <p:nvPr/>
          </p:nvSpPr>
          <p:spPr bwMode="auto">
            <a:xfrm>
              <a:off x="7146925" y="3460750"/>
              <a:ext cx="292100" cy="130175"/>
            </a:xfrm>
            <a:custGeom>
              <a:gdLst>
                <a:gd name="T0" fmla="*/ 101 w 184"/>
                <a:gd name="T1" fmla="*/ 2 h 82"/>
                <a:gd name="T2" fmla="*/ 118 w 184"/>
                <a:gd name="T3" fmla="*/ 9 h 82"/>
                <a:gd name="T4" fmla="*/ 134 w 184"/>
                <a:gd name="T5" fmla="*/ 21 h 82"/>
                <a:gd name="T6" fmla="*/ 133 w 184"/>
                <a:gd name="T7" fmla="*/ 40 h 82"/>
                <a:gd name="T8" fmla="*/ 116 w 184"/>
                <a:gd name="T9" fmla="*/ 53 h 82"/>
                <a:gd name="T10" fmla="*/ 91 w 184"/>
                <a:gd name="T11" fmla="*/ 59 h 82"/>
                <a:gd name="T12" fmla="*/ 68 w 184"/>
                <a:gd name="T13" fmla="*/ 53 h 82"/>
                <a:gd name="T14" fmla="*/ 57 w 184"/>
                <a:gd name="T15" fmla="*/ 39 h 82"/>
                <a:gd name="T16" fmla="*/ 66 w 184"/>
                <a:gd name="T17" fmla="*/ 27 h 82"/>
                <a:gd name="T18" fmla="*/ 84 w 184"/>
                <a:gd name="T19" fmla="*/ 31 h 82"/>
                <a:gd name="T20" fmla="*/ 85 w 184"/>
                <a:gd name="T21" fmla="*/ 35 h 82"/>
                <a:gd name="T22" fmla="*/ 83 w 184"/>
                <a:gd name="T23" fmla="*/ 35 h 82"/>
                <a:gd name="T24" fmla="*/ 71 w 184"/>
                <a:gd name="T25" fmla="*/ 40 h 82"/>
                <a:gd name="T26" fmla="*/ 68 w 184"/>
                <a:gd name="T27" fmla="*/ 44 h 82"/>
                <a:gd name="T28" fmla="*/ 75 w 184"/>
                <a:gd name="T29" fmla="*/ 47 h 82"/>
                <a:gd name="T30" fmla="*/ 92 w 184"/>
                <a:gd name="T31" fmla="*/ 48 h 82"/>
                <a:gd name="T32" fmla="*/ 104 w 184"/>
                <a:gd name="T33" fmla="*/ 47 h 82"/>
                <a:gd name="T34" fmla="*/ 113 w 184"/>
                <a:gd name="T35" fmla="*/ 44 h 82"/>
                <a:gd name="T36" fmla="*/ 125 w 184"/>
                <a:gd name="T37" fmla="*/ 36 h 82"/>
                <a:gd name="T38" fmla="*/ 123 w 184"/>
                <a:gd name="T39" fmla="*/ 25 h 82"/>
                <a:gd name="T40" fmla="*/ 110 w 184"/>
                <a:gd name="T41" fmla="*/ 15 h 82"/>
                <a:gd name="T42" fmla="*/ 99 w 184"/>
                <a:gd name="T43" fmla="*/ 13 h 82"/>
                <a:gd name="T44" fmla="*/ 67 w 184"/>
                <a:gd name="T45" fmla="*/ 11 h 82"/>
                <a:gd name="T46" fmla="*/ 36 w 184"/>
                <a:gd name="T47" fmla="*/ 19 h 82"/>
                <a:gd name="T48" fmla="*/ 12 w 184"/>
                <a:gd name="T49" fmla="*/ 40 h 82"/>
                <a:gd name="T50" fmla="*/ 12 w 184"/>
                <a:gd name="T51" fmla="*/ 57 h 82"/>
                <a:gd name="T52" fmla="*/ 29 w 184"/>
                <a:gd name="T53" fmla="*/ 66 h 82"/>
                <a:gd name="T54" fmla="*/ 50 w 184"/>
                <a:gd name="T55" fmla="*/ 72 h 82"/>
                <a:gd name="T56" fmla="*/ 68 w 184"/>
                <a:gd name="T57" fmla="*/ 72 h 82"/>
                <a:gd name="T58" fmla="*/ 95 w 184"/>
                <a:gd name="T59" fmla="*/ 70 h 82"/>
                <a:gd name="T60" fmla="*/ 126 w 184"/>
                <a:gd name="T61" fmla="*/ 66 h 82"/>
                <a:gd name="T62" fmla="*/ 155 w 184"/>
                <a:gd name="T63" fmla="*/ 57 h 82"/>
                <a:gd name="T64" fmla="*/ 172 w 184"/>
                <a:gd name="T65" fmla="*/ 44 h 82"/>
                <a:gd name="T66" fmla="*/ 169 w 184"/>
                <a:gd name="T67" fmla="*/ 25 h 82"/>
                <a:gd name="T68" fmla="*/ 159 w 184"/>
                <a:gd name="T69" fmla="*/ 11 h 82"/>
                <a:gd name="T70" fmla="*/ 160 w 184"/>
                <a:gd name="T71" fmla="*/ 7 h 82"/>
                <a:gd name="T72" fmla="*/ 164 w 184"/>
                <a:gd name="T73" fmla="*/ 7 h 82"/>
                <a:gd name="T74" fmla="*/ 184 w 184"/>
                <a:gd name="T75" fmla="*/ 30 h 82"/>
                <a:gd name="T76" fmla="*/ 178 w 184"/>
                <a:gd name="T77" fmla="*/ 51 h 82"/>
                <a:gd name="T78" fmla="*/ 156 w 184"/>
                <a:gd name="T79" fmla="*/ 66 h 82"/>
                <a:gd name="T80" fmla="*/ 130 w 184"/>
                <a:gd name="T81" fmla="*/ 76 h 82"/>
                <a:gd name="T82" fmla="*/ 75 w 184"/>
                <a:gd name="T83" fmla="*/ 82 h 82"/>
                <a:gd name="T84" fmla="*/ 38 w 184"/>
                <a:gd name="T85" fmla="*/ 79 h 82"/>
                <a:gd name="T86" fmla="*/ 17 w 184"/>
                <a:gd name="T87" fmla="*/ 73 h 82"/>
                <a:gd name="T88" fmla="*/ 2 w 184"/>
                <a:gd name="T89" fmla="*/ 60 h 82"/>
                <a:gd name="T90" fmla="*/ 4 w 184"/>
                <a:gd name="T91" fmla="*/ 35 h 82"/>
                <a:gd name="T92" fmla="*/ 23 w 184"/>
                <a:gd name="T93" fmla="*/ 17 h 82"/>
                <a:gd name="T94" fmla="*/ 49 w 184"/>
                <a:gd name="T95" fmla="*/ 4 h 82"/>
                <a:gd name="T96" fmla="*/ 84 w 184"/>
                <a:gd name="T97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82">
                  <a:moveTo>
                    <a:pt x="84" y="0"/>
                  </a:moveTo>
                  <a:lnTo>
                    <a:pt x="101" y="2"/>
                  </a:lnTo>
                  <a:lnTo>
                    <a:pt x="109" y="5"/>
                  </a:lnTo>
                  <a:lnTo>
                    <a:pt x="118" y="9"/>
                  </a:lnTo>
                  <a:lnTo>
                    <a:pt x="127" y="14"/>
                  </a:lnTo>
                  <a:lnTo>
                    <a:pt x="134" y="21"/>
                  </a:lnTo>
                  <a:lnTo>
                    <a:pt x="137" y="28"/>
                  </a:lnTo>
                  <a:lnTo>
                    <a:pt x="133" y="40"/>
                  </a:lnTo>
                  <a:lnTo>
                    <a:pt x="126" y="48"/>
                  </a:lnTo>
                  <a:lnTo>
                    <a:pt x="116" y="53"/>
                  </a:lnTo>
                  <a:lnTo>
                    <a:pt x="104" y="57"/>
                  </a:lnTo>
                  <a:lnTo>
                    <a:pt x="91" y="59"/>
                  </a:lnTo>
                  <a:lnTo>
                    <a:pt x="79" y="57"/>
                  </a:lnTo>
                  <a:lnTo>
                    <a:pt x="68" y="53"/>
                  </a:lnTo>
                  <a:lnTo>
                    <a:pt x="59" y="47"/>
                  </a:lnTo>
                  <a:lnTo>
                    <a:pt x="57" y="39"/>
                  </a:lnTo>
                  <a:lnTo>
                    <a:pt x="59" y="32"/>
                  </a:lnTo>
                  <a:lnTo>
                    <a:pt x="66" y="27"/>
                  </a:lnTo>
                  <a:lnTo>
                    <a:pt x="74" y="27"/>
                  </a:lnTo>
                  <a:lnTo>
                    <a:pt x="84" y="31"/>
                  </a:lnTo>
                  <a:lnTo>
                    <a:pt x="85" y="34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5" y="38"/>
                  </a:lnTo>
                  <a:lnTo>
                    <a:pt x="71" y="40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71" y="45"/>
                  </a:lnTo>
                  <a:lnTo>
                    <a:pt x="75" y="47"/>
                  </a:lnTo>
                  <a:lnTo>
                    <a:pt x="84" y="48"/>
                  </a:lnTo>
                  <a:lnTo>
                    <a:pt x="92" y="48"/>
                  </a:lnTo>
                  <a:lnTo>
                    <a:pt x="99" y="47"/>
                  </a:lnTo>
                  <a:lnTo>
                    <a:pt x="104" y="47"/>
                  </a:lnTo>
                  <a:lnTo>
                    <a:pt x="108" y="45"/>
                  </a:lnTo>
                  <a:lnTo>
                    <a:pt x="113" y="44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7" y="19"/>
                  </a:lnTo>
                  <a:lnTo>
                    <a:pt x="110" y="15"/>
                  </a:lnTo>
                  <a:lnTo>
                    <a:pt x="104" y="14"/>
                  </a:lnTo>
                  <a:lnTo>
                    <a:pt x="99" y="13"/>
                  </a:lnTo>
                  <a:lnTo>
                    <a:pt x="83" y="10"/>
                  </a:lnTo>
                  <a:lnTo>
                    <a:pt x="67" y="11"/>
                  </a:lnTo>
                  <a:lnTo>
                    <a:pt x="51" y="14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2" y="40"/>
                  </a:lnTo>
                  <a:lnTo>
                    <a:pt x="10" y="49"/>
                  </a:lnTo>
                  <a:lnTo>
                    <a:pt x="12" y="57"/>
                  </a:lnTo>
                  <a:lnTo>
                    <a:pt x="20" y="62"/>
                  </a:lnTo>
                  <a:lnTo>
                    <a:pt x="29" y="66"/>
                  </a:lnTo>
                  <a:lnTo>
                    <a:pt x="40" y="69"/>
                  </a:lnTo>
                  <a:lnTo>
                    <a:pt x="50" y="72"/>
                  </a:lnTo>
                  <a:lnTo>
                    <a:pt x="58" y="72"/>
                  </a:lnTo>
                  <a:lnTo>
                    <a:pt x="68" y="72"/>
                  </a:lnTo>
                  <a:lnTo>
                    <a:pt x="80" y="72"/>
                  </a:lnTo>
                  <a:lnTo>
                    <a:pt x="95" y="70"/>
                  </a:lnTo>
                  <a:lnTo>
                    <a:pt x="110" y="69"/>
                  </a:lnTo>
                  <a:lnTo>
                    <a:pt x="126" y="66"/>
                  </a:lnTo>
                  <a:lnTo>
                    <a:pt x="142" y="62"/>
                  </a:lnTo>
                  <a:lnTo>
                    <a:pt x="155" y="57"/>
                  </a:lnTo>
                  <a:lnTo>
                    <a:pt x="164" y="52"/>
                  </a:lnTo>
                  <a:lnTo>
                    <a:pt x="172" y="44"/>
                  </a:lnTo>
                  <a:lnTo>
                    <a:pt x="173" y="35"/>
                  </a:lnTo>
                  <a:lnTo>
                    <a:pt x="169" y="25"/>
                  </a:lnTo>
                  <a:lnTo>
                    <a:pt x="160" y="13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4" y="7"/>
                  </a:lnTo>
                  <a:lnTo>
                    <a:pt x="177" y="19"/>
                  </a:lnTo>
                  <a:lnTo>
                    <a:pt x="184" y="30"/>
                  </a:lnTo>
                  <a:lnTo>
                    <a:pt x="184" y="40"/>
                  </a:lnTo>
                  <a:lnTo>
                    <a:pt x="178" y="51"/>
                  </a:lnTo>
                  <a:lnTo>
                    <a:pt x="169" y="59"/>
                  </a:lnTo>
                  <a:lnTo>
                    <a:pt x="156" y="66"/>
                  </a:lnTo>
                  <a:lnTo>
                    <a:pt x="143" y="72"/>
                  </a:lnTo>
                  <a:lnTo>
                    <a:pt x="130" y="76"/>
                  </a:lnTo>
                  <a:lnTo>
                    <a:pt x="103" y="81"/>
                  </a:lnTo>
                  <a:lnTo>
                    <a:pt x="75" y="82"/>
                  </a:lnTo>
                  <a:lnTo>
                    <a:pt x="49" y="81"/>
                  </a:lnTo>
                  <a:lnTo>
                    <a:pt x="38" y="79"/>
                  </a:lnTo>
                  <a:lnTo>
                    <a:pt x="28" y="77"/>
                  </a:lnTo>
                  <a:lnTo>
                    <a:pt x="17" y="73"/>
                  </a:lnTo>
                  <a:lnTo>
                    <a:pt x="8" y="6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4" y="35"/>
                  </a:lnTo>
                  <a:lnTo>
                    <a:pt x="12" y="25"/>
                  </a:lnTo>
                  <a:lnTo>
                    <a:pt x="23" y="17"/>
                  </a:lnTo>
                  <a:lnTo>
                    <a:pt x="33" y="10"/>
                  </a:lnTo>
                  <a:lnTo>
                    <a:pt x="49" y="4"/>
                  </a:lnTo>
                  <a:lnTo>
                    <a:pt x="67" y="1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45"/>
            <p:cNvSpPr>
              <a:spLocks noChangeShapeType="1"/>
            </p:cNvSpPr>
            <p:nvPr/>
          </p:nvSpPr>
          <p:spPr bwMode="auto">
            <a:xfrm flipH="1">
              <a:off x="7180263" y="3738563"/>
              <a:ext cx="0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6"/>
            <p:cNvSpPr/>
            <p:nvPr/>
          </p:nvSpPr>
          <p:spPr bwMode="auto">
            <a:xfrm>
              <a:off x="7053263" y="3133725"/>
              <a:ext cx="165100" cy="239713"/>
            </a:xfrm>
            <a:custGeom>
              <a:gdLst>
                <a:gd name="T0" fmla="*/ 6 w 104"/>
                <a:gd name="T1" fmla="*/ 0 h 151"/>
                <a:gd name="T2" fmla="*/ 20 w 104"/>
                <a:gd name="T3" fmla="*/ 3 h 151"/>
                <a:gd name="T4" fmla="*/ 33 w 104"/>
                <a:gd name="T5" fmla="*/ 7 h 151"/>
                <a:gd name="T6" fmla="*/ 46 w 104"/>
                <a:gd name="T7" fmla="*/ 13 h 151"/>
                <a:gd name="T8" fmla="*/ 55 w 104"/>
                <a:gd name="T9" fmla="*/ 21 h 151"/>
                <a:gd name="T10" fmla="*/ 63 w 104"/>
                <a:gd name="T11" fmla="*/ 32 h 151"/>
                <a:gd name="T12" fmla="*/ 66 w 104"/>
                <a:gd name="T13" fmla="*/ 46 h 151"/>
                <a:gd name="T14" fmla="*/ 65 w 104"/>
                <a:gd name="T15" fmla="*/ 58 h 151"/>
                <a:gd name="T16" fmla="*/ 58 w 104"/>
                <a:gd name="T17" fmla="*/ 68 h 151"/>
                <a:gd name="T18" fmla="*/ 52 w 104"/>
                <a:gd name="T19" fmla="*/ 79 h 151"/>
                <a:gd name="T20" fmla="*/ 46 w 104"/>
                <a:gd name="T21" fmla="*/ 90 h 151"/>
                <a:gd name="T22" fmla="*/ 46 w 104"/>
                <a:gd name="T23" fmla="*/ 106 h 151"/>
                <a:gd name="T24" fmla="*/ 52 w 104"/>
                <a:gd name="T25" fmla="*/ 119 h 151"/>
                <a:gd name="T26" fmla="*/ 61 w 104"/>
                <a:gd name="T27" fmla="*/ 130 h 151"/>
                <a:gd name="T28" fmla="*/ 72 w 104"/>
                <a:gd name="T29" fmla="*/ 138 h 151"/>
                <a:gd name="T30" fmla="*/ 87 w 104"/>
                <a:gd name="T31" fmla="*/ 141 h 151"/>
                <a:gd name="T32" fmla="*/ 103 w 104"/>
                <a:gd name="T33" fmla="*/ 145 h 151"/>
                <a:gd name="T34" fmla="*/ 104 w 104"/>
                <a:gd name="T35" fmla="*/ 145 h 151"/>
                <a:gd name="T36" fmla="*/ 104 w 104"/>
                <a:gd name="T37" fmla="*/ 147 h 151"/>
                <a:gd name="T38" fmla="*/ 104 w 104"/>
                <a:gd name="T39" fmla="*/ 148 h 151"/>
                <a:gd name="T40" fmla="*/ 104 w 104"/>
                <a:gd name="T41" fmla="*/ 149 h 151"/>
                <a:gd name="T42" fmla="*/ 103 w 104"/>
                <a:gd name="T43" fmla="*/ 151 h 151"/>
                <a:gd name="T44" fmla="*/ 88 w 104"/>
                <a:gd name="T45" fmla="*/ 151 h 151"/>
                <a:gd name="T46" fmla="*/ 75 w 104"/>
                <a:gd name="T47" fmla="*/ 148 h 151"/>
                <a:gd name="T48" fmla="*/ 61 w 104"/>
                <a:gd name="T49" fmla="*/ 141 h 151"/>
                <a:gd name="T50" fmla="*/ 49 w 104"/>
                <a:gd name="T51" fmla="*/ 134 h 151"/>
                <a:gd name="T52" fmla="*/ 41 w 104"/>
                <a:gd name="T53" fmla="*/ 123 h 151"/>
                <a:gd name="T54" fmla="*/ 36 w 104"/>
                <a:gd name="T55" fmla="*/ 110 h 151"/>
                <a:gd name="T56" fmla="*/ 36 w 104"/>
                <a:gd name="T57" fmla="*/ 94 h 151"/>
                <a:gd name="T58" fmla="*/ 38 w 104"/>
                <a:gd name="T59" fmla="*/ 81 h 151"/>
                <a:gd name="T60" fmla="*/ 46 w 104"/>
                <a:gd name="T61" fmla="*/ 67 h 151"/>
                <a:gd name="T62" fmla="*/ 52 w 104"/>
                <a:gd name="T63" fmla="*/ 54 h 151"/>
                <a:gd name="T64" fmla="*/ 53 w 104"/>
                <a:gd name="T65" fmla="*/ 42 h 151"/>
                <a:gd name="T66" fmla="*/ 48 w 104"/>
                <a:gd name="T67" fmla="*/ 32 h 151"/>
                <a:gd name="T68" fmla="*/ 40 w 104"/>
                <a:gd name="T69" fmla="*/ 24 h 151"/>
                <a:gd name="T70" fmla="*/ 29 w 104"/>
                <a:gd name="T71" fmla="*/ 18 h 151"/>
                <a:gd name="T72" fmla="*/ 18 w 104"/>
                <a:gd name="T73" fmla="*/ 15 h 151"/>
                <a:gd name="T74" fmla="*/ 4 w 104"/>
                <a:gd name="T75" fmla="*/ 12 h 151"/>
                <a:gd name="T76" fmla="*/ 3 w 104"/>
                <a:gd name="T77" fmla="*/ 11 h 151"/>
                <a:gd name="T78" fmla="*/ 2 w 104"/>
                <a:gd name="T79" fmla="*/ 9 h 151"/>
                <a:gd name="T80" fmla="*/ 0 w 104"/>
                <a:gd name="T81" fmla="*/ 7 h 151"/>
                <a:gd name="T82" fmla="*/ 0 w 104"/>
                <a:gd name="T83" fmla="*/ 4 h 151"/>
                <a:gd name="T84" fmla="*/ 2 w 104"/>
                <a:gd name="T85" fmla="*/ 3 h 151"/>
                <a:gd name="T86" fmla="*/ 4 w 104"/>
                <a:gd name="T87" fmla="*/ 1 h 151"/>
                <a:gd name="T88" fmla="*/ 6 w 104"/>
                <a:gd name="T89" fmla="*/ 0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51">
                  <a:moveTo>
                    <a:pt x="6" y="0"/>
                  </a:moveTo>
                  <a:lnTo>
                    <a:pt x="20" y="3"/>
                  </a:lnTo>
                  <a:lnTo>
                    <a:pt x="33" y="7"/>
                  </a:lnTo>
                  <a:lnTo>
                    <a:pt x="46" y="13"/>
                  </a:lnTo>
                  <a:lnTo>
                    <a:pt x="55" y="21"/>
                  </a:lnTo>
                  <a:lnTo>
                    <a:pt x="63" y="32"/>
                  </a:lnTo>
                  <a:lnTo>
                    <a:pt x="66" y="46"/>
                  </a:lnTo>
                  <a:lnTo>
                    <a:pt x="65" y="58"/>
                  </a:lnTo>
                  <a:lnTo>
                    <a:pt x="58" y="68"/>
                  </a:lnTo>
                  <a:lnTo>
                    <a:pt x="52" y="79"/>
                  </a:lnTo>
                  <a:lnTo>
                    <a:pt x="46" y="90"/>
                  </a:lnTo>
                  <a:lnTo>
                    <a:pt x="46" y="106"/>
                  </a:lnTo>
                  <a:lnTo>
                    <a:pt x="52" y="119"/>
                  </a:lnTo>
                  <a:lnTo>
                    <a:pt x="61" y="130"/>
                  </a:lnTo>
                  <a:lnTo>
                    <a:pt x="72" y="138"/>
                  </a:lnTo>
                  <a:lnTo>
                    <a:pt x="87" y="141"/>
                  </a:lnTo>
                  <a:lnTo>
                    <a:pt x="103" y="145"/>
                  </a:lnTo>
                  <a:lnTo>
                    <a:pt x="104" y="145"/>
                  </a:lnTo>
                  <a:lnTo>
                    <a:pt x="104" y="147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3" y="151"/>
                  </a:lnTo>
                  <a:lnTo>
                    <a:pt x="88" y="151"/>
                  </a:lnTo>
                  <a:lnTo>
                    <a:pt x="75" y="148"/>
                  </a:lnTo>
                  <a:lnTo>
                    <a:pt x="61" y="141"/>
                  </a:lnTo>
                  <a:lnTo>
                    <a:pt x="49" y="134"/>
                  </a:lnTo>
                  <a:lnTo>
                    <a:pt x="41" y="123"/>
                  </a:lnTo>
                  <a:lnTo>
                    <a:pt x="36" y="110"/>
                  </a:lnTo>
                  <a:lnTo>
                    <a:pt x="36" y="94"/>
                  </a:lnTo>
                  <a:lnTo>
                    <a:pt x="38" y="81"/>
                  </a:lnTo>
                  <a:lnTo>
                    <a:pt x="46" y="67"/>
                  </a:lnTo>
                  <a:lnTo>
                    <a:pt x="52" y="54"/>
                  </a:lnTo>
                  <a:lnTo>
                    <a:pt x="53" y="4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29" y="18"/>
                  </a:lnTo>
                  <a:lnTo>
                    <a:pt x="18" y="15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7"/>
            <p:cNvSpPr/>
            <p:nvPr/>
          </p:nvSpPr>
          <p:spPr bwMode="auto">
            <a:xfrm>
              <a:off x="7135813" y="3030538"/>
              <a:ext cx="152400" cy="322263"/>
            </a:xfrm>
            <a:custGeom>
              <a:gdLst>
                <a:gd name="T0" fmla="*/ 26 w 96"/>
                <a:gd name="T1" fmla="*/ 0 h 203"/>
                <a:gd name="T2" fmla="*/ 40 w 96"/>
                <a:gd name="T3" fmla="*/ 1 h 203"/>
                <a:gd name="T4" fmla="*/ 55 w 96"/>
                <a:gd name="T5" fmla="*/ 6 h 203"/>
                <a:gd name="T6" fmla="*/ 68 w 96"/>
                <a:gd name="T7" fmla="*/ 14 h 203"/>
                <a:gd name="T8" fmla="*/ 79 w 96"/>
                <a:gd name="T9" fmla="*/ 22 h 203"/>
                <a:gd name="T10" fmla="*/ 90 w 96"/>
                <a:gd name="T11" fmla="*/ 38 h 203"/>
                <a:gd name="T12" fmla="*/ 96 w 96"/>
                <a:gd name="T13" fmla="*/ 55 h 203"/>
                <a:gd name="T14" fmla="*/ 95 w 96"/>
                <a:gd name="T15" fmla="*/ 72 h 203"/>
                <a:gd name="T16" fmla="*/ 89 w 96"/>
                <a:gd name="T17" fmla="*/ 89 h 203"/>
                <a:gd name="T18" fmla="*/ 78 w 96"/>
                <a:gd name="T19" fmla="*/ 102 h 203"/>
                <a:gd name="T20" fmla="*/ 66 w 96"/>
                <a:gd name="T21" fmla="*/ 115 h 203"/>
                <a:gd name="T22" fmla="*/ 57 w 96"/>
                <a:gd name="T23" fmla="*/ 128 h 203"/>
                <a:gd name="T24" fmla="*/ 52 w 96"/>
                <a:gd name="T25" fmla="*/ 141 h 203"/>
                <a:gd name="T26" fmla="*/ 49 w 96"/>
                <a:gd name="T27" fmla="*/ 154 h 203"/>
                <a:gd name="T28" fmla="*/ 49 w 96"/>
                <a:gd name="T29" fmla="*/ 167 h 203"/>
                <a:gd name="T30" fmla="*/ 55 w 96"/>
                <a:gd name="T31" fmla="*/ 179 h 203"/>
                <a:gd name="T32" fmla="*/ 62 w 96"/>
                <a:gd name="T33" fmla="*/ 189 h 203"/>
                <a:gd name="T34" fmla="*/ 75 w 96"/>
                <a:gd name="T35" fmla="*/ 196 h 203"/>
                <a:gd name="T36" fmla="*/ 77 w 96"/>
                <a:gd name="T37" fmla="*/ 197 h 203"/>
                <a:gd name="T38" fmla="*/ 77 w 96"/>
                <a:gd name="T39" fmla="*/ 199 h 203"/>
                <a:gd name="T40" fmla="*/ 77 w 96"/>
                <a:gd name="T41" fmla="*/ 201 h 203"/>
                <a:gd name="T42" fmla="*/ 75 w 96"/>
                <a:gd name="T43" fmla="*/ 203 h 203"/>
                <a:gd name="T44" fmla="*/ 74 w 96"/>
                <a:gd name="T45" fmla="*/ 203 h 203"/>
                <a:gd name="T46" fmla="*/ 58 w 96"/>
                <a:gd name="T47" fmla="*/ 197 h 203"/>
                <a:gd name="T48" fmla="*/ 48 w 96"/>
                <a:gd name="T49" fmla="*/ 187 h 203"/>
                <a:gd name="T50" fmla="*/ 41 w 96"/>
                <a:gd name="T51" fmla="*/ 174 h 203"/>
                <a:gd name="T52" fmla="*/ 39 w 96"/>
                <a:gd name="T53" fmla="*/ 159 h 203"/>
                <a:gd name="T54" fmla="*/ 40 w 96"/>
                <a:gd name="T55" fmla="*/ 145 h 203"/>
                <a:gd name="T56" fmla="*/ 44 w 96"/>
                <a:gd name="T57" fmla="*/ 131 h 203"/>
                <a:gd name="T58" fmla="*/ 51 w 96"/>
                <a:gd name="T59" fmla="*/ 117 h 203"/>
                <a:gd name="T60" fmla="*/ 60 w 96"/>
                <a:gd name="T61" fmla="*/ 106 h 203"/>
                <a:gd name="T62" fmla="*/ 70 w 96"/>
                <a:gd name="T63" fmla="*/ 95 h 203"/>
                <a:gd name="T64" fmla="*/ 78 w 96"/>
                <a:gd name="T65" fmla="*/ 83 h 203"/>
                <a:gd name="T66" fmla="*/ 83 w 96"/>
                <a:gd name="T67" fmla="*/ 69 h 203"/>
                <a:gd name="T68" fmla="*/ 85 w 96"/>
                <a:gd name="T69" fmla="*/ 55 h 203"/>
                <a:gd name="T70" fmla="*/ 81 w 96"/>
                <a:gd name="T71" fmla="*/ 43 h 203"/>
                <a:gd name="T72" fmla="*/ 72 w 96"/>
                <a:gd name="T73" fmla="*/ 31 h 203"/>
                <a:gd name="T74" fmla="*/ 60 w 96"/>
                <a:gd name="T75" fmla="*/ 22 h 203"/>
                <a:gd name="T76" fmla="*/ 51 w 96"/>
                <a:gd name="T77" fmla="*/ 18 h 203"/>
                <a:gd name="T78" fmla="*/ 41 w 96"/>
                <a:gd name="T79" fmla="*/ 14 h 203"/>
                <a:gd name="T80" fmla="*/ 31 w 96"/>
                <a:gd name="T81" fmla="*/ 11 h 203"/>
                <a:gd name="T82" fmla="*/ 23 w 96"/>
                <a:gd name="T83" fmla="*/ 14 h 203"/>
                <a:gd name="T84" fmla="*/ 19 w 96"/>
                <a:gd name="T85" fmla="*/ 22 h 203"/>
                <a:gd name="T86" fmla="*/ 17 w 96"/>
                <a:gd name="T87" fmla="*/ 35 h 203"/>
                <a:gd name="T88" fmla="*/ 18 w 96"/>
                <a:gd name="T89" fmla="*/ 38 h 203"/>
                <a:gd name="T90" fmla="*/ 18 w 96"/>
                <a:gd name="T91" fmla="*/ 40 h 203"/>
                <a:gd name="T92" fmla="*/ 17 w 96"/>
                <a:gd name="T93" fmla="*/ 42 h 203"/>
                <a:gd name="T94" fmla="*/ 14 w 96"/>
                <a:gd name="T95" fmla="*/ 43 h 203"/>
                <a:gd name="T96" fmla="*/ 11 w 96"/>
                <a:gd name="T97" fmla="*/ 43 h 203"/>
                <a:gd name="T98" fmla="*/ 3 w 96"/>
                <a:gd name="T99" fmla="*/ 36 h 203"/>
                <a:gd name="T100" fmla="*/ 0 w 96"/>
                <a:gd name="T101" fmla="*/ 28 h 203"/>
                <a:gd name="T102" fmla="*/ 0 w 96"/>
                <a:gd name="T103" fmla="*/ 19 h 203"/>
                <a:gd name="T104" fmla="*/ 3 w 96"/>
                <a:gd name="T105" fmla="*/ 10 h 203"/>
                <a:gd name="T106" fmla="*/ 11 w 96"/>
                <a:gd name="T107" fmla="*/ 4 h 203"/>
                <a:gd name="T108" fmla="*/ 26 w 96"/>
                <a:gd name="T109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203">
                  <a:moveTo>
                    <a:pt x="26" y="0"/>
                  </a:moveTo>
                  <a:lnTo>
                    <a:pt x="40" y="1"/>
                  </a:lnTo>
                  <a:lnTo>
                    <a:pt x="55" y="6"/>
                  </a:lnTo>
                  <a:lnTo>
                    <a:pt x="68" y="14"/>
                  </a:lnTo>
                  <a:lnTo>
                    <a:pt x="79" y="22"/>
                  </a:lnTo>
                  <a:lnTo>
                    <a:pt x="90" y="38"/>
                  </a:lnTo>
                  <a:lnTo>
                    <a:pt x="96" y="55"/>
                  </a:lnTo>
                  <a:lnTo>
                    <a:pt x="95" y="72"/>
                  </a:lnTo>
                  <a:lnTo>
                    <a:pt x="89" y="89"/>
                  </a:lnTo>
                  <a:lnTo>
                    <a:pt x="78" y="102"/>
                  </a:lnTo>
                  <a:lnTo>
                    <a:pt x="66" y="115"/>
                  </a:lnTo>
                  <a:lnTo>
                    <a:pt x="57" y="128"/>
                  </a:lnTo>
                  <a:lnTo>
                    <a:pt x="52" y="141"/>
                  </a:lnTo>
                  <a:lnTo>
                    <a:pt x="49" y="154"/>
                  </a:lnTo>
                  <a:lnTo>
                    <a:pt x="49" y="167"/>
                  </a:lnTo>
                  <a:lnTo>
                    <a:pt x="55" y="179"/>
                  </a:lnTo>
                  <a:lnTo>
                    <a:pt x="62" y="189"/>
                  </a:lnTo>
                  <a:lnTo>
                    <a:pt x="75" y="196"/>
                  </a:lnTo>
                  <a:lnTo>
                    <a:pt x="77" y="197"/>
                  </a:lnTo>
                  <a:lnTo>
                    <a:pt x="77" y="199"/>
                  </a:lnTo>
                  <a:lnTo>
                    <a:pt x="77" y="201"/>
                  </a:lnTo>
                  <a:lnTo>
                    <a:pt x="75" y="203"/>
                  </a:lnTo>
                  <a:lnTo>
                    <a:pt x="74" y="203"/>
                  </a:lnTo>
                  <a:lnTo>
                    <a:pt x="58" y="197"/>
                  </a:lnTo>
                  <a:lnTo>
                    <a:pt x="48" y="187"/>
                  </a:lnTo>
                  <a:lnTo>
                    <a:pt x="41" y="174"/>
                  </a:lnTo>
                  <a:lnTo>
                    <a:pt x="39" y="159"/>
                  </a:lnTo>
                  <a:lnTo>
                    <a:pt x="40" y="145"/>
                  </a:lnTo>
                  <a:lnTo>
                    <a:pt x="44" y="131"/>
                  </a:lnTo>
                  <a:lnTo>
                    <a:pt x="51" y="117"/>
                  </a:lnTo>
                  <a:lnTo>
                    <a:pt x="60" y="106"/>
                  </a:lnTo>
                  <a:lnTo>
                    <a:pt x="70" y="95"/>
                  </a:lnTo>
                  <a:lnTo>
                    <a:pt x="78" y="83"/>
                  </a:lnTo>
                  <a:lnTo>
                    <a:pt x="83" y="69"/>
                  </a:lnTo>
                  <a:lnTo>
                    <a:pt x="85" y="55"/>
                  </a:lnTo>
                  <a:lnTo>
                    <a:pt x="81" y="43"/>
                  </a:lnTo>
                  <a:lnTo>
                    <a:pt x="72" y="31"/>
                  </a:lnTo>
                  <a:lnTo>
                    <a:pt x="60" y="22"/>
                  </a:lnTo>
                  <a:lnTo>
                    <a:pt x="51" y="18"/>
                  </a:lnTo>
                  <a:lnTo>
                    <a:pt x="41" y="14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9" y="22"/>
                  </a:lnTo>
                  <a:lnTo>
                    <a:pt x="17" y="35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7" y="42"/>
                  </a:lnTo>
                  <a:lnTo>
                    <a:pt x="14" y="43"/>
                  </a:lnTo>
                  <a:lnTo>
                    <a:pt x="11" y="43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8"/>
            <p:cNvSpPr/>
            <p:nvPr/>
          </p:nvSpPr>
          <p:spPr bwMode="auto">
            <a:xfrm>
              <a:off x="7292975" y="3168650"/>
              <a:ext cx="149225" cy="195263"/>
            </a:xfrm>
            <a:custGeom>
              <a:gdLst>
                <a:gd name="T0" fmla="*/ 47 w 94"/>
                <a:gd name="T1" fmla="*/ 0 h 123"/>
                <a:gd name="T2" fmla="*/ 58 w 94"/>
                <a:gd name="T3" fmla="*/ 4 h 123"/>
                <a:gd name="T4" fmla="*/ 67 w 94"/>
                <a:gd name="T5" fmla="*/ 11 h 123"/>
                <a:gd name="T6" fmla="*/ 76 w 94"/>
                <a:gd name="T7" fmla="*/ 20 h 123"/>
                <a:gd name="T8" fmla="*/ 85 w 94"/>
                <a:gd name="T9" fmla="*/ 30 h 123"/>
                <a:gd name="T10" fmla="*/ 90 w 94"/>
                <a:gd name="T11" fmla="*/ 40 h 123"/>
                <a:gd name="T12" fmla="*/ 93 w 94"/>
                <a:gd name="T13" fmla="*/ 47 h 123"/>
                <a:gd name="T14" fmla="*/ 94 w 94"/>
                <a:gd name="T15" fmla="*/ 59 h 123"/>
                <a:gd name="T16" fmla="*/ 90 w 94"/>
                <a:gd name="T17" fmla="*/ 68 h 123"/>
                <a:gd name="T18" fmla="*/ 85 w 94"/>
                <a:gd name="T19" fmla="*/ 78 h 123"/>
                <a:gd name="T20" fmla="*/ 75 w 94"/>
                <a:gd name="T21" fmla="*/ 83 h 123"/>
                <a:gd name="T22" fmla="*/ 60 w 94"/>
                <a:gd name="T23" fmla="*/ 88 h 123"/>
                <a:gd name="T24" fmla="*/ 46 w 94"/>
                <a:gd name="T25" fmla="*/ 89 h 123"/>
                <a:gd name="T26" fmla="*/ 35 w 94"/>
                <a:gd name="T27" fmla="*/ 91 h 123"/>
                <a:gd name="T28" fmla="*/ 25 w 94"/>
                <a:gd name="T29" fmla="*/ 92 h 123"/>
                <a:gd name="T30" fmla="*/ 21 w 94"/>
                <a:gd name="T31" fmla="*/ 95 h 123"/>
                <a:gd name="T32" fmla="*/ 16 w 94"/>
                <a:gd name="T33" fmla="*/ 99 h 123"/>
                <a:gd name="T34" fmla="*/ 11 w 94"/>
                <a:gd name="T35" fmla="*/ 102 h 123"/>
                <a:gd name="T36" fmla="*/ 7 w 94"/>
                <a:gd name="T37" fmla="*/ 108 h 123"/>
                <a:gd name="T38" fmla="*/ 7 w 94"/>
                <a:gd name="T39" fmla="*/ 113 h 123"/>
                <a:gd name="T40" fmla="*/ 11 w 94"/>
                <a:gd name="T41" fmla="*/ 117 h 123"/>
                <a:gd name="T42" fmla="*/ 18 w 94"/>
                <a:gd name="T43" fmla="*/ 121 h 123"/>
                <a:gd name="T44" fmla="*/ 20 w 94"/>
                <a:gd name="T45" fmla="*/ 121 h 123"/>
                <a:gd name="T46" fmla="*/ 20 w 94"/>
                <a:gd name="T47" fmla="*/ 122 h 123"/>
                <a:gd name="T48" fmla="*/ 18 w 94"/>
                <a:gd name="T49" fmla="*/ 123 h 123"/>
                <a:gd name="T50" fmla="*/ 9 w 94"/>
                <a:gd name="T51" fmla="*/ 122 h 123"/>
                <a:gd name="T52" fmla="*/ 3 w 94"/>
                <a:gd name="T53" fmla="*/ 117 h 123"/>
                <a:gd name="T54" fmla="*/ 0 w 94"/>
                <a:gd name="T55" fmla="*/ 109 h 123"/>
                <a:gd name="T56" fmla="*/ 1 w 94"/>
                <a:gd name="T57" fmla="*/ 100 h 123"/>
                <a:gd name="T58" fmla="*/ 7 w 94"/>
                <a:gd name="T59" fmla="*/ 92 h 123"/>
                <a:gd name="T60" fmla="*/ 13 w 94"/>
                <a:gd name="T61" fmla="*/ 87 h 123"/>
                <a:gd name="T62" fmla="*/ 24 w 94"/>
                <a:gd name="T63" fmla="*/ 83 h 123"/>
                <a:gd name="T64" fmla="*/ 33 w 94"/>
                <a:gd name="T65" fmla="*/ 80 h 123"/>
                <a:gd name="T66" fmla="*/ 42 w 94"/>
                <a:gd name="T67" fmla="*/ 79 h 123"/>
                <a:gd name="T68" fmla="*/ 51 w 94"/>
                <a:gd name="T69" fmla="*/ 78 h 123"/>
                <a:gd name="T70" fmla="*/ 62 w 94"/>
                <a:gd name="T71" fmla="*/ 75 h 123"/>
                <a:gd name="T72" fmla="*/ 71 w 94"/>
                <a:gd name="T73" fmla="*/ 71 h 123"/>
                <a:gd name="T74" fmla="*/ 77 w 94"/>
                <a:gd name="T75" fmla="*/ 66 h 123"/>
                <a:gd name="T76" fmla="*/ 83 w 94"/>
                <a:gd name="T77" fmla="*/ 59 h 123"/>
                <a:gd name="T78" fmla="*/ 83 w 94"/>
                <a:gd name="T79" fmla="*/ 50 h 123"/>
                <a:gd name="T80" fmla="*/ 77 w 94"/>
                <a:gd name="T81" fmla="*/ 40 h 123"/>
                <a:gd name="T82" fmla="*/ 73 w 94"/>
                <a:gd name="T83" fmla="*/ 34 h 123"/>
                <a:gd name="T84" fmla="*/ 68 w 94"/>
                <a:gd name="T85" fmla="*/ 28 h 123"/>
                <a:gd name="T86" fmla="*/ 60 w 94"/>
                <a:gd name="T87" fmla="*/ 21 h 123"/>
                <a:gd name="T88" fmla="*/ 52 w 94"/>
                <a:gd name="T89" fmla="*/ 15 h 123"/>
                <a:gd name="T90" fmla="*/ 45 w 94"/>
                <a:gd name="T91" fmla="*/ 12 h 123"/>
                <a:gd name="T92" fmla="*/ 38 w 94"/>
                <a:gd name="T93" fmla="*/ 15 h 123"/>
                <a:gd name="T94" fmla="*/ 37 w 94"/>
                <a:gd name="T95" fmla="*/ 16 h 123"/>
                <a:gd name="T96" fmla="*/ 34 w 94"/>
                <a:gd name="T97" fmla="*/ 16 h 123"/>
                <a:gd name="T98" fmla="*/ 31 w 94"/>
                <a:gd name="T99" fmla="*/ 15 h 123"/>
                <a:gd name="T100" fmla="*/ 30 w 94"/>
                <a:gd name="T101" fmla="*/ 13 h 123"/>
                <a:gd name="T102" fmla="*/ 30 w 94"/>
                <a:gd name="T103" fmla="*/ 11 h 123"/>
                <a:gd name="T104" fmla="*/ 30 w 94"/>
                <a:gd name="T105" fmla="*/ 8 h 123"/>
                <a:gd name="T106" fmla="*/ 38 w 94"/>
                <a:gd name="T107" fmla="*/ 2 h 123"/>
                <a:gd name="T108" fmla="*/ 47 w 94"/>
                <a:gd name="T109" fmla="*/ 0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23">
                  <a:moveTo>
                    <a:pt x="47" y="0"/>
                  </a:moveTo>
                  <a:lnTo>
                    <a:pt x="58" y="4"/>
                  </a:lnTo>
                  <a:lnTo>
                    <a:pt x="67" y="11"/>
                  </a:lnTo>
                  <a:lnTo>
                    <a:pt x="76" y="20"/>
                  </a:lnTo>
                  <a:lnTo>
                    <a:pt x="85" y="30"/>
                  </a:lnTo>
                  <a:lnTo>
                    <a:pt x="90" y="40"/>
                  </a:lnTo>
                  <a:lnTo>
                    <a:pt x="93" y="47"/>
                  </a:lnTo>
                  <a:lnTo>
                    <a:pt x="94" y="59"/>
                  </a:lnTo>
                  <a:lnTo>
                    <a:pt x="90" y="68"/>
                  </a:lnTo>
                  <a:lnTo>
                    <a:pt x="85" y="78"/>
                  </a:lnTo>
                  <a:lnTo>
                    <a:pt x="75" y="83"/>
                  </a:lnTo>
                  <a:lnTo>
                    <a:pt x="60" y="88"/>
                  </a:lnTo>
                  <a:lnTo>
                    <a:pt x="46" y="89"/>
                  </a:lnTo>
                  <a:lnTo>
                    <a:pt x="35" y="91"/>
                  </a:lnTo>
                  <a:lnTo>
                    <a:pt x="25" y="92"/>
                  </a:lnTo>
                  <a:lnTo>
                    <a:pt x="21" y="95"/>
                  </a:lnTo>
                  <a:lnTo>
                    <a:pt x="16" y="99"/>
                  </a:lnTo>
                  <a:lnTo>
                    <a:pt x="11" y="102"/>
                  </a:lnTo>
                  <a:lnTo>
                    <a:pt x="7" y="108"/>
                  </a:lnTo>
                  <a:lnTo>
                    <a:pt x="7" y="113"/>
                  </a:lnTo>
                  <a:lnTo>
                    <a:pt x="11" y="117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0" y="122"/>
                  </a:lnTo>
                  <a:lnTo>
                    <a:pt x="18" y="123"/>
                  </a:lnTo>
                  <a:lnTo>
                    <a:pt x="9" y="122"/>
                  </a:lnTo>
                  <a:lnTo>
                    <a:pt x="3" y="117"/>
                  </a:lnTo>
                  <a:lnTo>
                    <a:pt x="0" y="109"/>
                  </a:lnTo>
                  <a:lnTo>
                    <a:pt x="1" y="100"/>
                  </a:lnTo>
                  <a:lnTo>
                    <a:pt x="7" y="92"/>
                  </a:lnTo>
                  <a:lnTo>
                    <a:pt x="13" y="87"/>
                  </a:lnTo>
                  <a:lnTo>
                    <a:pt x="24" y="83"/>
                  </a:lnTo>
                  <a:lnTo>
                    <a:pt x="33" y="80"/>
                  </a:lnTo>
                  <a:lnTo>
                    <a:pt x="42" y="79"/>
                  </a:lnTo>
                  <a:lnTo>
                    <a:pt x="51" y="78"/>
                  </a:lnTo>
                  <a:lnTo>
                    <a:pt x="62" y="75"/>
                  </a:lnTo>
                  <a:lnTo>
                    <a:pt x="71" y="71"/>
                  </a:lnTo>
                  <a:lnTo>
                    <a:pt x="77" y="66"/>
                  </a:lnTo>
                  <a:lnTo>
                    <a:pt x="83" y="59"/>
                  </a:lnTo>
                  <a:lnTo>
                    <a:pt x="83" y="50"/>
                  </a:lnTo>
                  <a:lnTo>
                    <a:pt x="77" y="40"/>
                  </a:lnTo>
                  <a:lnTo>
                    <a:pt x="73" y="34"/>
                  </a:lnTo>
                  <a:lnTo>
                    <a:pt x="68" y="28"/>
                  </a:lnTo>
                  <a:lnTo>
                    <a:pt x="60" y="21"/>
                  </a:lnTo>
                  <a:lnTo>
                    <a:pt x="52" y="15"/>
                  </a:lnTo>
                  <a:lnTo>
                    <a:pt x="45" y="12"/>
                  </a:lnTo>
                  <a:lnTo>
                    <a:pt x="38" y="15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1" y="15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58"/>
          <p:cNvSpPr>
            <a:spLocks noEditPoints="1"/>
          </p:cNvSpPr>
          <p:nvPr userDrawn="1"/>
        </p:nvSpPr>
        <p:spPr bwMode="auto">
          <a:xfrm>
            <a:off x="8153400" y="4320249"/>
            <a:ext cx="958850" cy="1316903"/>
          </a:xfrm>
          <a:custGeom>
            <a:gdLst>
              <a:gd name="T0" fmla="*/ 42 w 158"/>
              <a:gd name="T1" fmla="*/ 173 h 217"/>
              <a:gd name="T2" fmla="*/ 99 w 158"/>
              <a:gd name="T3" fmla="*/ 200 h 217"/>
              <a:gd name="T4" fmla="*/ 109 w 158"/>
              <a:gd name="T5" fmla="*/ 143 h 217"/>
              <a:gd name="T6" fmla="*/ 96 w 158"/>
              <a:gd name="T7" fmla="*/ 193 h 217"/>
              <a:gd name="T8" fmla="*/ 97 w 158"/>
              <a:gd name="T9" fmla="*/ 123 h 217"/>
              <a:gd name="T10" fmla="*/ 75 w 158"/>
              <a:gd name="T11" fmla="*/ 181 h 217"/>
              <a:gd name="T12" fmla="*/ 72 w 158"/>
              <a:gd name="T13" fmla="*/ 140 h 217"/>
              <a:gd name="T14" fmla="*/ 68 w 158"/>
              <a:gd name="T15" fmla="*/ 118 h 217"/>
              <a:gd name="T16" fmla="*/ 56 w 158"/>
              <a:gd name="T17" fmla="*/ 190 h 217"/>
              <a:gd name="T18" fmla="*/ 47 w 158"/>
              <a:gd name="T19" fmla="*/ 157 h 217"/>
              <a:gd name="T20" fmla="*/ 33 w 158"/>
              <a:gd name="T21" fmla="*/ 110 h 217"/>
              <a:gd name="T22" fmla="*/ 139 w 158"/>
              <a:gd name="T23" fmla="*/ 51 h 217"/>
              <a:gd name="T24" fmla="*/ 89 w 158"/>
              <a:gd name="T25" fmla="*/ 71 h 217"/>
              <a:gd name="T26" fmla="*/ 33 w 158"/>
              <a:gd name="T27" fmla="*/ 62 h 217"/>
              <a:gd name="T28" fmla="*/ 14 w 158"/>
              <a:gd name="T29" fmla="*/ 85 h 217"/>
              <a:gd name="T30" fmla="*/ 9 w 158"/>
              <a:gd name="T31" fmla="*/ 101 h 217"/>
              <a:gd name="T32" fmla="*/ 31 w 158"/>
              <a:gd name="T33" fmla="*/ 98 h 217"/>
              <a:gd name="T34" fmla="*/ 42 w 158"/>
              <a:gd name="T35" fmla="*/ 107 h 217"/>
              <a:gd name="T36" fmla="*/ 61 w 158"/>
              <a:gd name="T37" fmla="*/ 113 h 217"/>
              <a:gd name="T38" fmla="*/ 73 w 158"/>
              <a:gd name="T39" fmla="*/ 103 h 217"/>
              <a:gd name="T40" fmla="*/ 96 w 158"/>
              <a:gd name="T41" fmla="*/ 114 h 217"/>
              <a:gd name="T42" fmla="*/ 111 w 158"/>
              <a:gd name="T43" fmla="*/ 109 h 217"/>
              <a:gd name="T44" fmla="*/ 127 w 158"/>
              <a:gd name="T45" fmla="*/ 110 h 217"/>
              <a:gd name="T46" fmla="*/ 148 w 158"/>
              <a:gd name="T47" fmla="*/ 90 h 217"/>
              <a:gd name="T48" fmla="*/ 135 w 158"/>
              <a:gd name="T49" fmla="*/ 79 h 217"/>
              <a:gd name="T50" fmla="*/ 139 w 158"/>
              <a:gd name="T51" fmla="*/ 51 h 217"/>
              <a:gd name="T52" fmla="*/ 119 w 158"/>
              <a:gd name="T53" fmla="*/ 51 h 217"/>
              <a:gd name="T54" fmla="*/ 114 w 158"/>
              <a:gd name="T55" fmla="*/ 60 h 217"/>
              <a:gd name="T56" fmla="*/ 119 w 158"/>
              <a:gd name="T57" fmla="*/ 66 h 217"/>
              <a:gd name="T58" fmla="*/ 128 w 158"/>
              <a:gd name="T59" fmla="*/ 46 h 217"/>
              <a:gd name="T60" fmla="*/ 118 w 158"/>
              <a:gd name="T61" fmla="*/ 45 h 217"/>
              <a:gd name="T62" fmla="*/ 35 w 158"/>
              <a:gd name="T63" fmla="*/ 41 h 217"/>
              <a:gd name="T64" fmla="*/ 42 w 158"/>
              <a:gd name="T65" fmla="*/ 55 h 217"/>
              <a:gd name="T66" fmla="*/ 37 w 158"/>
              <a:gd name="T67" fmla="*/ 46 h 217"/>
              <a:gd name="T68" fmla="*/ 46 w 158"/>
              <a:gd name="T69" fmla="*/ 50 h 217"/>
              <a:gd name="T70" fmla="*/ 44 w 158"/>
              <a:gd name="T71" fmla="*/ 43 h 217"/>
              <a:gd name="T72" fmla="*/ 41 w 158"/>
              <a:gd name="T73" fmla="*/ 34 h 217"/>
              <a:gd name="T74" fmla="*/ 69 w 158"/>
              <a:gd name="T75" fmla="*/ 33 h 217"/>
              <a:gd name="T76" fmla="*/ 59 w 158"/>
              <a:gd name="T77" fmla="*/ 20 h 217"/>
              <a:gd name="T78" fmla="*/ 90 w 158"/>
              <a:gd name="T79" fmla="*/ 11 h 217"/>
              <a:gd name="T80" fmla="*/ 81 w 158"/>
              <a:gd name="T81" fmla="*/ 35 h 217"/>
              <a:gd name="T82" fmla="*/ 80 w 158"/>
              <a:gd name="T83" fmla="*/ 16 h 217"/>
              <a:gd name="T84" fmla="*/ 88 w 158"/>
              <a:gd name="T85" fmla="*/ 11 h 217"/>
              <a:gd name="T86" fmla="*/ 110 w 158"/>
              <a:gd name="T87" fmla="*/ 42 h 217"/>
              <a:gd name="T88" fmla="*/ 107 w 158"/>
              <a:gd name="T89" fmla="*/ 14 h 217"/>
              <a:gd name="T90" fmla="*/ 126 w 158"/>
              <a:gd name="T91" fmla="*/ 29 h 217"/>
              <a:gd name="T92" fmla="*/ 106 w 158"/>
              <a:gd name="T93" fmla="*/ 13 h 217"/>
              <a:gd name="T94" fmla="*/ 147 w 158"/>
              <a:gd name="T95" fmla="*/ 41 h 217"/>
              <a:gd name="T96" fmla="*/ 156 w 158"/>
              <a:gd name="T97" fmla="*/ 86 h 217"/>
              <a:gd name="T98" fmla="*/ 136 w 158"/>
              <a:gd name="T99" fmla="*/ 122 h 217"/>
              <a:gd name="T100" fmla="*/ 109 w 158"/>
              <a:gd name="T101" fmla="*/ 206 h 217"/>
              <a:gd name="T102" fmla="*/ 64 w 158"/>
              <a:gd name="T103" fmla="*/ 217 h 217"/>
              <a:gd name="T104" fmla="*/ 34 w 158"/>
              <a:gd name="T105" fmla="*/ 198 h 217"/>
              <a:gd name="T106" fmla="*/ 24 w 158"/>
              <a:gd name="T107" fmla="*/ 114 h 217"/>
              <a:gd name="T108" fmla="*/ 0 w 158"/>
              <a:gd name="T109" fmla="*/ 100 h 217"/>
              <a:gd name="T110" fmla="*/ 30 w 158"/>
              <a:gd name="T111" fmla="*/ 30 h 2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" h="216">
                <a:moveTo>
                  <a:pt x="33" y="110"/>
                </a:moveTo>
                <a:lnTo>
                  <a:pt x="31" y="110"/>
                </a:lnTo>
                <a:lnTo>
                  <a:pt x="33" y="113"/>
                </a:lnTo>
                <a:lnTo>
                  <a:pt x="35" y="139"/>
                </a:lnTo>
                <a:lnTo>
                  <a:pt x="39" y="165"/>
                </a:lnTo>
                <a:lnTo>
                  <a:pt x="42" y="173"/>
                </a:lnTo>
                <a:lnTo>
                  <a:pt x="44" y="183"/>
                </a:lnTo>
                <a:lnTo>
                  <a:pt x="46" y="193"/>
                </a:lnTo>
                <a:lnTo>
                  <a:pt x="46" y="202"/>
                </a:lnTo>
                <a:lnTo>
                  <a:pt x="64" y="207"/>
                </a:lnTo>
                <a:lnTo>
                  <a:pt x="82" y="206"/>
                </a:lnTo>
                <a:lnTo>
                  <a:pt x="99" y="200"/>
                </a:lnTo>
                <a:lnTo>
                  <a:pt x="102" y="199"/>
                </a:lnTo>
                <a:lnTo>
                  <a:pt x="114" y="161"/>
                </a:lnTo>
                <a:lnTo>
                  <a:pt x="123" y="123"/>
                </a:lnTo>
                <a:lnTo>
                  <a:pt x="116" y="122"/>
                </a:lnTo>
                <a:lnTo>
                  <a:pt x="111" y="119"/>
                </a:lnTo>
                <a:lnTo>
                  <a:pt x="109" y="143"/>
                </a:lnTo>
                <a:lnTo>
                  <a:pt x="105" y="166"/>
                </a:lnTo>
                <a:lnTo>
                  <a:pt x="101" y="191"/>
                </a:lnTo>
                <a:lnTo>
                  <a:pt x="101" y="193"/>
                </a:lnTo>
                <a:lnTo>
                  <a:pt x="99" y="194"/>
                </a:lnTo>
                <a:lnTo>
                  <a:pt x="97" y="194"/>
                </a:lnTo>
                <a:lnTo>
                  <a:pt x="96" y="193"/>
                </a:lnTo>
                <a:lnTo>
                  <a:pt x="96" y="191"/>
                </a:lnTo>
                <a:lnTo>
                  <a:pt x="96" y="166"/>
                </a:lnTo>
                <a:lnTo>
                  <a:pt x="102" y="141"/>
                </a:lnTo>
                <a:lnTo>
                  <a:pt x="106" y="117"/>
                </a:lnTo>
                <a:lnTo>
                  <a:pt x="106" y="115"/>
                </a:lnTo>
                <a:lnTo>
                  <a:pt x="97" y="123"/>
                </a:lnTo>
                <a:lnTo>
                  <a:pt x="88" y="124"/>
                </a:lnTo>
                <a:lnTo>
                  <a:pt x="77" y="121"/>
                </a:lnTo>
                <a:lnTo>
                  <a:pt x="79" y="140"/>
                </a:lnTo>
                <a:lnTo>
                  <a:pt x="77" y="160"/>
                </a:lnTo>
                <a:lnTo>
                  <a:pt x="75" y="178"/>
                </a:lnTo>
                <a:lnTo>
                  <a:pt x="75" y="181"/>
                </a:lnTo>
                <a:lnTo>
                  <a:pt x="73" y="181"/>
                </a:lnTo>
                <a:lnTo>
                  <a:pt x="72" y="181"/>
                </a:lnTo>
                <a:lnTo>
                  <a:pt x="71" y="181"/>
                </a:lnTo>
                <a:lnTo>
                  <a:pt x="69" y="178"/>
                </a:lnTo>
                <a:lnTo>
                  <a:pt x="69" y="160"/>
                </a:lnTo>
                <a:lnTo>
                  <a:pt x="72" y="140"/>
                </a:lnTo>
                <a:lnTo>
                  <a:pt x="72" y="121"/>
                </a:lnTo>
                <a:lnTo>
                  <a:pt x="73" y="119"/>
                </a:lnTo>
                <a:lnTo>
                  <a:pt x="73" y="118"/>
                </a:lnTo>
                <a:lnTo>
                  <a:pt x="75" y="118"/>
                </a:lnTo>
                <a:lnTo>
                  <a:pt x="72" y="114"/>
                </a:lnTo>
                <a:lnTo>
                  <a:pt x="68" y="118"/>
                </a:lnTo>
                <a:lnTo>
                  <a:pt x="64" y="122"/>
                </a:lnTo>
                <a:lnTo>
                  <a:pt x="59" y="123"/>
                </a:lnTo>
                <a:lnTo>
                  <a:pt x="52" y="124"/>
                </a:lnTo>
                <a:lnTo>
                  <a:pt x="52" y="124"/>
                </a:lnTo>
                <a:lnTo>
                  <a:pt x="55" y="157"/>
                </a:lnTo>
                <a:lnTo>
                  <a:pt x="56" y="190"/>
                </a:lnTo>
                <a:lnTo>
                  <a:pt x="55" y="191"/>
                </a:lnTo>
                <a:lnTo>
                  <a:pt x="54" y="191"/>
                </a:lnTo>
                <a:lnTo>
                  <a:pt x="52" y="191"/>
                </a:lnTo>
                <a:lnTo>
                  <a:pt x="51" y="190"/>
                </a:lnTo>
                <a:lnTo>
                  <a:pt x="47" y="174"/>
                </a:lnTo>
                <a:lnTo>
                  <a:pt x="47" y="157"/>
                </a:lnTo>
                <a:lnTo>
                  <a:pt x="47" y="140"/>
                </a:lnTo>
                <a:lnTo>
                  <a:pt x="47" y="123"/>
                </a:lnTo>
                <a:lnTo>
                  <a:pt x="43" y="121"/>
                </a:lnTo>
                <a:lnTo>
                  <a:pt x="39" y="118"/>
                </a:lnTo>
                <a:lnTo>
                  <a:pt x="35" y="114"/>
                </a:lnTo>
                <a:lnTo>
                  <a:pt x="33" y="110"/>
                </a:lnTo>
                <a:close/>
                <a:moveTo>
                  <a:pt x="96" y="52"/>
                </a:moveTo>
                <a:lnTo>
                  <a:pt x="98" y="59"/>
                </a:lnTo>
                <a:lnTo>
                  <a:pt x="99" y="67"/>
                </a:lnTo>
                <a:lnTo>
                  <a:pt x="105" y="68"/>
                </a:lnTo>
                <a:lnTo>
                  <a:pt x="96" y="52"/>
                </a:lnTo>
                <a:close/>
                <a:moveTo>
                  <a:pt x="139" y="51"/>
                </a:moveTo>
                <a:lnTo>
                  <a:pt x="135" y="63"/>
                </a:lnTo>
                <a:lnTo>
                  <a:pt x="127" y="72"/>
                </a:lnTo>
                <a:lnTo>
                  <a:pt x="118" y="79"/>
                </a:lnTo>
                <a:lnTo>
                  <a:pt x="107" y="81"/>
                </a:lnTo>
                <a:lnTo>
                  <a:pt x="98" y="77"/>
                </a:lnTo>
                <a:lnTo>
                  <a:pt x="89" y="71"/>
                </a:lnTo>
                <a:lnTo>
                  <a:pt x="81" y="64"/>
                </a:lnTo>
                <a:lnTo>
                  <a:pt x="75" y="63"/>
                </a:lnTo>
                <a:lnTo>
                  <a:pt x="64" y="63"/>
                </a:lnTo>
                <a:lnTo>
                  <a:pt x="52" y="63"/>
                </a:lnTo>
                <a:lnTo>
                  <a:pt x="42" y="63"/>
                </a:lnTo>
                <a:lnTo>
                  <a:pt x="33" y="62"/>
                </a:lnTo>
                <a:lnTo>
                  <a:pt x="26" y="56"/>
                </a:lnTo>
                <a:lnTo>
                  <a:pt x="21" y="69"/>
                </a:lnTo>
                <a:lnTo>
                  <a:pt x="18" y="84"/>
                </a:lnTo>
                <a:lnTo>
                  <a:pt x="18" y="85"/>
                </a:lnTo>
                <a:lnTo>
                  <a:pt x="16" y="85"/>
                </a:lnTo>
                <a:lnTo>
                  <a:pt x="14" y="85"/>
                </a:lnTo>
                <a:lnTo>
                  <a:pt x="13" y="88"/>
                </a:lnTo>
                <a:lnTo>
                  <a:pt x="12" y="90"/>
                </a:lnTo>
                <a:lnTo>
                  <a:pt x="9" y="93"/>
                </a:lnTo>
                <a:lnTo>
                  <a:pt x="8" y="96"/>
                </a:lnTo>
                <a:lnTo>
                  <a:pt x="8" y="98"/>
                </a:lnTo>
                <a:lnTo>
                  <a:pt x="9" y="101"/>
                </a:lnTo>
                <a:lnTo>
                  <a:pt x="12" y="103"/>
                </a:lnTo>
                <a:lnTo>
                  <a:pt x="17" y="105"/>
                </a:lnTo>
                <a:lnTo>
                  <a:pt x="21" y="105"/>
                </a:lnTo>
                <a:lnTo>
                  <a:pt x="25" y="105"/>
                </a:lnTo>
                <a:lnTo>
                  <a:pt x="29" y="102"/>
                </a:lnTo>
                <a:lnTo>
                  <a:pt x="31" y="98"/>
                </a:lnTo>
                <a:lnTo>
                  <a:pt x="34" y="97"/>
                </a:lnTo>
                <a:lnTo>
                  <a:pt x="35" y="97"/>
                </a:lnTo>
                <a:lnTo>
                  <a:pt x="38" y="98"/>
                </a:lnTo>
                <a:lnTo>
                  <a:pt x="39" y="101"/>
                </a:lnTo>
                <a:lnTo>
                  <a:pt x="41" y="105"/>
                </a:lnTo>
                <a:lnTo>
                  <a:pt x="42" y="107"/>
                </a:lnTo>
                <a:lnTo>
                  <a:pt x="44" y="111"/>
                </a:lnTo>
                <a:lnTo>
                  <a:pt x="48" y="114"/>
                </a:lnTo>
                <a:lnTo>
                  <a:pt x="52" y="115"/>
                </a:lnTo>
                <a:lnTo>
                  <a:pt x="56" y="115"/>
                </a:lnTo>
                <a:lnTo>
                  <a:pt x="59" y="114"/>
                </a:lnTo>
                <a:lnTo>
                  <a:pt x="61" y="113"/>
                </a:lnTo>
                <a:lnTo>
                  <a:pt x="64" y="110"/>
                </a:lnTo>
                <a:lnTo>
                  <a:pt x="65" y="107"/>
                </a:lnTo>
                <a:lnTo>
                  <a:pt x="68" y="103"/>
                </a:lnTo>
                <a:lnTo>
                  <a:pt x="69" y="102"/>
                </a:lnTo>
                <a:lnTo>
                  <a:pt x="71" y="102"/>
                </a:lnTo>
                <a:lnTo>
                  <a:pt x="73" y="103"/>
                </a:lnTo>
                <a:lnTo>
                  <a:pt x="75" y="103"/>
                </a:lnTo>
                <a:lnTo>
                  <a:pt x="75" y="105"/>
                </a:lnTo>
                <a:lnTo>
                  <a:pt x="79" y="111"/>
                </a:lnTo>
                <a:lnTo>
                  <a:pt x="84" y="115"/>
                </a:lnTo>
                <a:lnTo>
                  <a:pt x="90" y="117"/>
                </a:lnTo>
                <a:lnTo>
                  <a:pt x="96" y="114"/>
                </a:lnTo>
                <a:lnTo>
                  <a:pt x="101" y="107"/>
                </a:lnTo>
                <a:lnTo>
                  <a:pt x="102" y="105"/>
                </a:lnTo>
                <a:lnTo>
                  <a:pt x="103" y="105"/>
                </a:lnTo>
                <a:lnTo>
                  <a:pt x="106" y="105"/>
                </a:lnTo>
                <a:lnTo>
                  <a:pt x="107" y="105"/>
                </a:lnTo>
                <a:lnTo>
                  <a:pt x="111" y="109"/>
                </a:lnTo>
                <a:lnTo>
                  <a:pt x="116" y="111"/>
                </a:lnTo>
                <a:lnTo>
                  <a:pt x="120" y="113"/>
                </a:lnTo>
                <a:lnTo>
                  <a:pt x="124" y="114"/>
                </a:lnTo>
                <a:lnTo>
                  <a:pt x="126" y="113"/>
                </a:lnTo>
                <a:lnTo>
                  <a:pt x="126" y="111"/>
                </a:lnTo>
                <a:lnTo>
                  <a:pt x="127" y="110"/>
                </a:lnTo>
                <a:lnTo>
                  <a:pt x="130" y="110"/>
                </a:lnTo>
                <a:lnTo>
                  <a:pt x="132" y="110"/>
                </a:lnTo>
                <a:lnTo>
                  <a:pt x="133" y="113"/>
                </a:lnTo>
                <a:lnTo>
                  <a:pt x="141" y="107"/>
                </a:lnTo>
                <a:lnTo>
                  <a:pt x="147" y="101"/>
                </a:lnTo>
                <a:lnTo>
                  <a:pt x="148" y="90"/>
                </a:lnTo>
                <a:lnTo>
                  <a:pt x="148" y="90"/>
                </a:lnTo>
                <a:lnTo>
                  <a:pt x="147" y="86"/>
                </a:lnTo>
                <a:lnTo>
                  <a:pt x="143" y="84"/>
                </a:lnTo>
                <a:lnTo>
                  <a:pt x="137" y="81"/>
                </a:lnTo>
                <a:lnTo>
                  <a:pt x="136" y="81"/>
                </a:lnTo>
                <a:lnTo>
                  <a:pt x="135" y="79"/>
                </a:lnTo>
                <a:lnTo>
                  <a:pt x="133" y="77"/>
                </a:lnTo>
                <a:lnTo>
                  <a:pt x="132" y="75"/>
                </a:lnTo>
                <a:lnTo>
                  <a:pt x="132" y="72"/>
                </a:lnTo>
                <a:lnTo>
                  <a:pt x="136" y="66"/>
                </a:lnTo>
                <a:lnTo>
                  <a:pt x="139" y="59"/>
                </a:lnTo>
                <a:lnTo>
                  <a:pt x="139" y="51"/>
                </a:lnTo>
                <a:close/>
                <a:moveTo>
                  <a:pt x="50" y="47"/>
                </a:moveTo>
                <a:lnTo>
                  <a:pt x="51" y="55"/>
                </a:lnTo>
                <a:lnTo>
                  <a:pt x="56" y="55"/>
                </a:lnTo>
                <a:lnTo>
                  <a:pt x="50" y="47"/>
                </a:lnTo>
                <a:close/>
                <a:moveTo>
                  <a:pt x="118" y="45"/>
                </a:moveTo>
                <a:lnTo>
                  <a:pt x="119" y="51"/>
                </a:lnTo>
                <a:lnTo>
                  <a:pt x="120" y="59"/>
                </a:lnTo>
                <a:lnTo>
                  <a:pt x="120" y="60"/>
                </a:lnTo>
                <a:lnTo>
                  <a:pt x="119" y="62"/>
                </a:lnTo>
                <a:lnTo>
                  <a:pt x="116" y="62"/>
                </a:lnTo>
                <a:lnTo>
                  <a:pt x="115" y="62"/>
                </a:lnTo>
                <a:lnTo>
                  <a:pt x="114" y="60"/>
                </a:lnTo>
                <a:lnTo>
                  <a:pt x="106" y="50"/>
                </a:lnTo>
                <a:lnTo>
                  <a:pt x="109" y="59"/>
                </a:lnTo>
                <a:lnTo>
                  <a:pt x="111" y="68"/>
                </a:lnTo>
                <a:lnTo>
                  <a:pt x="110" y="69"/>
                </a:lnTo>
                <a:lnTo>
                  <a:pt x="115" y="68"/>
                </a:lnTo>
                <a:lnTo>
                  <a:pt x="119" y="66"/>
                </a:lnTo>
                <a:lnTo>
                  <a:pt x="122" y="63"/>
                </a:lnTo>
                <a:lnTo>
                  <a:pt x="126" y="59"/>
                </a:lnTo>
                <a:lnTo>
                  <a:pt x="127" y="54"/>
                </a:lnTo>
                <a:lnTo>
                  <a:pt x="130" y="49"/>
                </a:lnTo>
                <a:lnTo>
                  <a:pt x="127" y="46"/>
                </a:lnTo>
                <a:lnTo>
                  <a:pt x="128" y="46"/>
                </a:lnTo>
                <a:lnTo>
                  <a:pt x="127" y="49"/>
                </a:lnTo>
                <a:lnTo>
                  <a:pt x="126" y="50"/>
                </a:lnTo>
                <a:lnTo>
                  <a:pt x="124" y="50"/>
                </a:lnTo>
                <a:lnTo>
                  <a:pt x="122" y="50"/>
                </a:lnTo>
                <a:lnTo>
                  <a:pt x="120" y="49"/>
                </a:lnTo>
                <a:lnTo>
                  <a:pt x="118" y="45"/>
                </a:lnTo>
                <a:close/>
                <a:moveTo>
                  <a:pt x="60" y="42"/>
                </a:moveTo>
                <a:lnTo>
                  <a:pt x="64" y="54"/>
                </a:lnTo>
                <a:lnTo>
                  <a:pt x="68" y="54"/>
                </a:lnTo>
                <a:lnTo>
                  <a:pt x="60" y="42"/>
                </a:lnTo>
                <a:close/>
                <a:moveTo>
                  <a:pt x="41" y="34"/>
                </a:moveTo>
                <a:lnTo>
                  <a:pt x="35" y="41"/>
                </a:lnTo>
                <a:lnTo>
                  <a:pt x="31" y="47"/>
                </a:lnTo>
                <a:lnTo>
                  <a:pt x="31" y="50"/>
                </a:lnTo>
                <a:lnTo>
                  <a:pt x="33" y="52"/>
                </a:lnTo>
                <a:lnTo>
                  <a:pt x="35" y="54"/>
                </a:lnTo>
                <a:lnTo>
                  <a:pt x="39" y="55"/>
                </a:lnTo>
                <a:lnTo>
                  <a:pt x="42" y="55"/>
                </a:lnTo>
                <a:lnTo>
                  <a:pt x="46" y="56"/>
                </a:lnTo>
                <a:lnTo>
                  <a:pt x="43" y="51"/>
                </a:lnTo>
                <a:lnTo>
                  <a:pt x="38" y="47"/>
                </a:lnTo>
                <a:lnTo>
                  <a:pt x="37" y="47"/>
                </a:lnTo>
                <a:lnTo>
                  <a:pt x="37" y="47"/>
                </a:lnTo>
                <a:lnTo>
                  <a:pt x="37" y="46"/>
                </a:lnTo>
                <a:lnTo>
                  <a:pt x="37" y="46"/>
                </a:lnTo>
                <a:lnTo>
                  <a:pt x="39" y="45"/>
                </a:lnTo>
                <a:lnTo>
                  <a:pt x="41" y="45"/>
                </a:lnTo>
                <a:lnTo>
                  <a:pt x="42" y="46"/>
                </a:lnTo>
                <a:lnTo>
                  <a:pt x="43" y="47"/>
                </a:lnTo>
                <a:lnTo>
                  <a:pt x="46" y="50"/>
                </a:lnTo>
                <a:lnTo>
                  <a:pt x="47" y="51"/>
                </a:lnTo>
                <a:lnTo>
                  <a:pt x="47" y="51"/>
                </a:lnTo>
                <a:lnTo>
                  <a:pt x="47" y="50"/>
                </a:lnTo>
                <a:lnTo>
                  <a:pt x="47" y="49"/>
                </a:lnTo>
                <a:lnTo>
                  <a:pt x="46" y="46"/>
                </a:lnTo>
                <a:lnTo>
                  <a:pt x="44" y="43"/>
                </a:lnTo>
                <a:lnTo>
                  <a:pt x="43" y="41"/>
                </a:lnTo>
                <a:lnTo>
                  <a:pt x="42" y="38"/>
                </a:lnTo>
                <a:lnTo>
                  <a:pt x="42" y="37"/>
                </a:lnTo>
                <a:lnTo>
                  <a:pt x="41" y="35"/>
                </a:lnTo>
                <a:lnTo>
                  <a:pt x="41" y="34"/>
                </a:lnTo>
                <a:lnTo>
                  <a:pt x="41" y="34"/>
                </a:lnTo>
                <a:close/>
                <a:moveTo>
                  <a:pt x="69" y="33"/>
                </a:moveTo>
                <a:lnTo>
                  <a:pt x="73" y="43"/>
                </a:lnTo>
                <a:lnTo>
                  <a:pt x="76" y="52"/>
                </a:lnTo>
                <a:lnTo>
                  <a:pt x="77" y="54"/>
                </a:lnTo>
                <a:lnTo>
                  <a:pt x="85" y="56"/>
                </a:lnTo>
                <a:lnTo>
                  <a:pt x="69" y="33"/>
                </a:lnTo>
                <a:close/>
                <a:moveTo>
                  <a:pt x="50" y="26"/>
                </a:moveTo>
                <a:lnTo>
                  <a:pt x="43" y="30"/>
                </a:lnTo>
                <a:lnTo>
                  <a:pt x="44" y="31"/>
                </a:lnTo>
                <a:lnTo>
                  <a:pt x="55" y="45"/>
                </a:lnTo>
                <a:lnTo>
                  <a:pt x="50" y="26"/>
                </a:lnTo>
                <a:close/>
                <a:moveTo>
                  <a:pt x="59" y="20"/>
                </a:moveTo>
                <a:lnTo>
                  <a:pt x="55" y="22"/>
                </a:lnTo>
                <a:lnTo>
                  <a:pt x="55" y="22"/>
                </a:lnTo>
                <a:lnTo>
                  <a:pt x="60" y="30"/>
                </a:lnTo>
                <a:lnTo>
                  <a:pt x="65" y="39"/>
                </a:lnTo>
                <a:lnTo>
                  <a:pt x="59" y="20"/>
                </a:lnTo>
                <a:close/>
                <a:moveTo>
                  <a:pt x="90" y="11"/>
                </a:moveTo>
                <a:lnTo>
                  <a:pt x="75" y="12"/>
                </a:lnTo>
                <a:lnTo>
                  <a:pt x="69" y="14"/>
                </a:lnTo>
                <a:lnTo>
                  <a:pt x="65" y="16"/>
                </a:lnTo>
                <a:lnTo>
                  <a:pt x="77" y="34"/>
                </a:lnTo>
                <a:lnTo>
                  <a:pt x="89" y="52"/>
                </a:lnTo>
                <a:lnTo>
                  <a:pt x="81" y="35"/>
                </a:lnTo>
                <a:lnTo>
                  <a:pt x="75" y="17"/>
                </a:lnTo>
                <a:lnTo>
                  <a:pt x="75" y="16"/>
                </a:lnTo>
                <a:lnTo>
                  <a:pt x="76" y="14"/>
                </a:lnTo>
                <a:lnTo>
                  <a:pt x="77" y="13"/>
                </a:lnTo>
                <a:lnTo>
                  <a:pt x="79" y="14"/>
                </a:lnTo>
                <a:lnTo>
                  <a:pt x="80" y="16"/>
                </a:lnTo>
                <a:lnTo>
                  <a:pt x="98" y="46"/>
                </a:lnTo>
                <a:lnTo>
                  <a:pt x="84" y="16"/>
                </a:lnTo>
                <a:lnTo>
                  <a:pt x="84" y="13"/>
                </a:lnTo>
                <a:lnTo>
                  <a:pt x="85" y="12"/>
                </a:lnTo>
                <a:lnTo>
                  <a:pt x="86" y="11"/>
                </a:lnTo>
                <a:lnTo>
                  <a:pt x="88" y="11"/>
                </a:lnTo>
                <a:lnTo>
                  <a:pt x="89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101" y="26"/>
                </a:lnTo>
                <a:lnTo>
                  <a:pt x="110" y="42"/>
                </a:lnTo>
                <a:lnTo>
                  <a:pt x="101" y="17"/>
                </a:lnTo>
                <a:lnTo>
                  <a:pt x="101" y="16"/>
                </a:lnTo>
                <a:lnTo>
                  <a:pt x="102" y="14"/>
                </a:lnTo>
                <a:lnTo>
                  <a:pt x="105" y="13"/>
                </a:lnTo>
                <a:lnTo>
                  <a:pt x="106" y="13"/>
                </a:lnTo>
                <a:lnTo>
                  <a:pt x="107" y="14"/>
                </a:lnTo>
                <a:lnTo>
                  <a:pt x="114" y="24"/>
                </a:lnTo>
                <a:lnTo>
                  <a:pt x="114" y="22"/>
                </a:lnTo>
                <a:lnTo>
                  <a:pt x="116" y="21"/>
                </a:lnTo>
                <a:lnTo>
                  <a:pt x="118" y="21"/>
                </a:lnTo>
                <a:lnTo>
                  <a:pt x="119" y="22"/>
                </a:lnTo>
                <a:lnTo>
                  <a:pt x="126" y="29"/>
                </a:lnTo>
                <a:lnTo>
                  <a:pt x="131" y="37"/>
                </a:lnTo>
                <a:lnTo>
                  <a:pt x="131" y="34"/>
                </a:lnTo>
                <a:lnTo>
                  <a:pt x="131" y="33"/>
                </a:lnTo>
                <a:lnTo>
                  <a:pt x="131" y="31"/>
                </a:lnTo>
                <a:lnTo>
                  <a:pt x="120" y="21"/>
                </a:lnTo>
                <a:lnTo>
                  <a:pt x="106" y="13"/>
                </a:lnTo>
                <a:lnTo>
                  <a:pt x="90" y="11"/>
                </a:lnTo>
                <a:close/>
                <a:moveTo>
                  <a:pt x="99" y="0"/>
                </a:moveTo>
                <a:lnTo>
                  <a:pt x="115" y="4"/>
                </a:lnTo>
                <a:lnTo>
                  <a:pt x="128" y="13"/>
                </a:lnTo>
                <a:lnTo>
                  <a:pt x="140" y="26"/>
                </a:lnTo>
                <a:lnTo>
                  <a:pt x="147" y="41"/>
                </a:lnTo>
                <a:lnTo>
                  <a:pt x="148" y="56"/>
                </a:lnTo>
                <a:lnTo>
                  <a:pt x="144" y="72"/>
                </a:lnTo>
                <a:lnTo>
                  <a:pt x="148" y="75"/>
                </a:lnTo>
                <a:lnTo>
                  <a:pt x="152" y="79"/>
                </a:lnTo>
                <a:lnTo>
                  <a:pt x="154" y="83"/>
                </a:lnTo>
                <a:lnTo>
                  <a:pt x="156" y="86"/>
                </a:lnTo>
                <a:lnTo>
                  <a:pt x="157" y="89"/>
                </a:lnTo>
                <a:lnTo>
                  <a:pt x="158" y="90"/>
                </a:lnTo>
                <a:lnTo>
                  <a:pt x="157" y="102"/>
                </a:lnTo>
                <a:lnTo>
                  <a:pt x="152" y="111"/>
                </a:lnTo>
                <a:lnTo>
                  <a:pt x="145" y="118"/>
                </a:lnTo>
                <a:lnTo>
                  <a:pt x="136" y="122"/>
                </a:lnTo>
                <a:lnTo>
                  <a:pt x="133" y="135"/>
                </a:lnTo>
                <a:lnTo>
                  <a:pt x="130" y="152"/>
                </a:lnTo>
                <a:lnTo>
                  <a:pt x="124" y="169"/>
                </a:lnTo>
                <a:lnTo>
                  <a:pt x="118" y="185"/>
                </a:lnTo>
                <a:lnTo>
                  <a:pt x="113" y="198"/>
                </a:lnTo>
                <a:lnTo>
                  <a:pt x="109" y="206"/>
                </a:lnTo>
                <a:lnTo>
                  <a:pt x="107" y="207"/>
                </a:lnTo>
                <a:lnTo>
                  <a:pt x="106" y="208"/>
                </a:lnTo>
                <a:lnTo>
                  <a:pt x="105" y="210"/>
                </a:lnTo>
                <a:lnTo>
                  <a:pt x="92" y="213"/>
                </a:lnTo>
                <a:lnTo>
                  <a:pt x="79" y="217"/>
                </a:lnTo>
                <a:lnTo>
                  <a:pt x="64" y="217"/>
                </a:lnTo>
                <a:lnTo>
                  <a:pt x="50" y="215"/>
                </a:lnTo>
                <a:lnTo>
                  <a:pt x="38" y="207"/>
                </a:lnTo>
                <a:lnTo>
                  <a:pt x="38" y="207"/>
                </a:lnTo>
                <a:lnTo>
                  <a:pt x="37" y="206"/>
                </a:lnTo>
                <a:lnTo>
                  <a:pt x="35" y="202"/>
                </a:lnTo>
                <a:lnTo>
                  <a:pt x="34" y="198"/>
                </a:lnTo>
                <a:lnTo>
                  <a:pt x="34" y="194"/>
                </a:lnTo>
                <a:lnTo>
                  <a:pt x="33" y="190"/>
                </a:lnTo>
                <a:lnTo>
                  <a:pt x="27" y="160"/>
                </a:lnTo>
                <a:lnTo>
                  <a:pt x="25" y="145"/>
                </a:lnTo>
                <a:lnTo>
                  <a:pt x="22" y="128"/>
                </a:lnTo>
                <a:lnTo>
                  <a:pt x="24" y="114"/>
                </a:lnTo>
                <a:lnTo>
                  <a:pt x="20" y="114"/>
                </a:lnTo>
                <a:lnTo>
                  <a:pt x="14" y="114"/>
                </a:lnTo>
                <a:lnTo>
                  <a:pt x="10" y="113"/>
                </a:lnTo>
                <a:lnTo>
                  <a:pt x="7" y="110"/>
                </a:lnTo>
                <a:lnTo>
                  <a:pt x="3" y="106"/>
                </a:lnTo>
                <a:lnTo>
                  <a:pt x="0" y="100"/>
                </a:lnTo>
                <a:lnTo>
                  <a:pt x="1" y="92"/>
                </a:lnTo>
                <a:lnTo>
                  <a:pt x="5" y="85"/>
                </a:lnTo>
                <a:lnTo>
                  <a:pt x="13" y="83"/>
                </a:lnTo>
                <a:lnTo>
                  <a:pt x="13" y="63"/>
                </a:lnTo>
                <a:lnTo>
                  <a:pt x="20" y="46"/>
                </a:lnTo>
                <a:lnTo>
                  <a:pt x="30" y="30"/>
                </a:lnTo>
                <a:lnTo>
                  <a:pt x="44" y="17"/>
                </a:lnTo>
                <a:lnTo>
                  <a:pt x="61" y="7"/>
                </a:lnTo>
                <a:lnTo>
                  <a:pt x="80" y="1"/>
                </a:lnTo>
                <a:lnTo>
                  <a:pt x="99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19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88322922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1061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86" r:id="rId4"/>
    <p:sldLayoutId id="2147483687" r:id="rId5"/>
    <p:sldLayoutId id="2147483689" r:id="rId6"/>
    <p:sldLayoutId id="2147483690" r:id="rId7"/>
    <p:sldLayoutId id="2147483671" r:id="rId8"/>
    <p:sldLayoutId id="2147483688" r:id="rId9"/>
    <p:sldLayoutId id="2147483680" r:id="rId10"/>
    <p:sldLayoutId id="2147483681" r:id="rId11"/>
    <p:sldLayoutId id="2147483652" r:id="rId12"/>
    <p:sldLayoutId id="2147483685" r:id="rId13"/>
    <p:sldLayoutId id="2147483682" r:id="rId14"/>
    <p:sldLayoutId id="2147483666" r:id="rId15"/>
    <p:sldLayoutId id="2147483691" r:id="rId16"/>
    <p:sldLayoutId id="2147483678" r:id="rId17"/>
    <p:sldLayoutId id="2147483665" r:id="rId18"/>
    <p:sldLayoutId id="2147483679" r:id="rId19"/>
    <p:sldLayoutId id="2147483684" r:id="rId20"/>
    <p:sldLayoutId id="2147483683" r:id="rId21"/>
    <p:sldLayoutId id="2147483651" r:id="rId22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261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/Relationships>
</file>

<file path=ppt/slides/_rels/slide19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Your Awesome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</p:spTree>
    <p:extLst>
      <p:ext uri="{BB962C8B-B14F-4D97-AF65-F5344CB8AC3E}">
        <p14:creationId val="211653659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Use a title with specific &amp; relevant (only)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People CAN’T listen while reading your slide.</a:t>
            </a:r>
          </a:p>
          <a:p>
            <a:r>
              <a:rPr lang="en-US"/>
              <a:t>Always stick to the most important message.</a:t>
            </a:r>
          </a:p>
          <a:p>
            <a:r>
              <a:rPr lang="en-US"/>
              <a:t>Less is more… be concise.</a:t>
            </a:r>
          </a:p>
          <a:p>
            <a:r>
              <a:rPr lang="en-US"/>
              <a:t>And don’t kill your presentation with too many bullet point slides. Use visuals instead!</a:t>
            </a:r>
          </a:p>
        </p:txBody>
      </p:sp>
    </p:spTree>
    <p:extLst>
      <p:ext uri="{BB962C8B-B14F-4D97-AF65-F5344CB8AC3E}">
        <p14:creationId val="326950077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But you may prefer a white background layout for handouts!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Dark or colored background work well for projections.</a:t>
            </a:r>
          </a:p>
          <a:p>
            <a:r>
              <a:rPr lang="en-US"/>
              <a:t>But white background is the best option if you have to print out the document.</a:t>
            </a:r>
          </a:p>
          <a:p>
            <a:r>
              <a:rPr lang="en-US"/>
              <a:t>It is the best ink-saving option!</a:t>
            </a:r>
          </a:p>
        </p:txBody>
      </p:sp>
    </p:spTree>
    <p:extLst>
      <p:ext uri="{BB962C8B-B14F-4D97-AF65-F5344CB8AC3E}">
        <p14:creationId val="331122922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Relevant content displayed with </a:t>
            </a:r>
            <a:br>
              <a:rPr b="0" lang="en-US"/>
            </a:br>
            <a:r>
              <a:rPr b="0" lang="en-US"/>
              <a:t>2 columns is also nice!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 sz="half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duis eu. Metus tortor. Eu ut lorem, est sodales amet. Maecenas nam mattis, condimentum semper tristique. Morbi sed diam ullamcorper cubilia et.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2" sz="half"/>
          </p:nvPr>
        </p:nvSpPr>
        <p:spPr/>
        <p:txBody>
          <a:bodyPr>
            <a:normAutofit/>
          </a:bodyPr>
          <a:lstStyle/>
          <a:p>
            <a:r>
              <a:rPr lang="en-US"/>
              <a:t>Lectus mi at, inceptos lacinia necessitatibus. Velit risus suspendisse. Orci ut, ultricies id. Tempor ut id, nam praesentium, ridiculus dui sodales. Justo ipsum magna, massa nec</a:t>
            </a:r>
          </a:p>
        </p:txBody>
      </p:sp>
    </p:spTree>
    <p:extLst>
      <p:ext uri="{BB962C8B-B14F-4D97-AF65-F5344CB8AC3E}">
        <p14:creationId val="115852881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Placeholder 4"/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735" t="7735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…than a thousand words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550" y="4860306"/>
            <a:ext cx="11010900" cy="1124712"/>
          </a:xfrm>
        </p:spPr>
        <p:txBody>
          <a:bodyPr/>
          <a:lstStyle/>
          <a:p>
            <a:r>
              <a:rPr lang="en-US"/>
              <a:t>1 image says more</a:t>
            </a:r>
          </a:p>
        </p:txBody>
      </p:sp>
    </p:spTree>
    <p:extLst>
      <p:ext uri="{BB962C8B-B14F-4D97-AF65-F5344CB8AC3E}">
        <p14:creationId val="349998719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Less (text) is more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US"/>
              <a:t>is beautiful</a:t>
            </a:r>
          </a:p>
        </p:txBody>
      </p:sp>
    </p:spTree>
    <p:extLst>
      <p:ext uri="{BB962C8B-B14F-4D97-AF65-F5344CB8AC3E}">
        <p14:creationId val="256481144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Support your claims with a short and powerful quote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 lnSpcReduction="20000"/>
          </a:bodyPr>
          <a:lstStyle/>
          <a:p>
            <a:pPr algn="ctr" indent="0" marL="0">
              <a:buNone/>
            </a:pPr>
            <a:r>
              <a:rPr lang="en-US"/>
              <a:t>The best colour in the </a:t>
            </a:r>
          </a:p>
          <a:p>
            <a:pPr algn="ctr" indent="0" marL="0">
              <a:buNone/>
            </a:pPr>
            <a:r>
              <a:rPr lang="en-US"/>
              <a:t>whole world is the one that looks good on you.</a:t>
            </a:r>
          </a:p>
          <a:p>
            <a:pPr algn="ctr" indent="0" marL="0">
              <a:buNone/>
            </a:pPr>
            <a:r>
              <a:rPr lang="en-US"/>
              <a:t>-- Coco Chanel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915426" y="1804762"/>
            <a:ext cx="876748" cy="698748"/>
            <a:chOff x="10185401" y="2103304"/>
            <a:chExt cx="735012" cy="585788"/>
          </a:xfrm>
          <a:solidFill>
            <a:schemeClr val="accent3"/>
          </a:solidFill>
        </p:grpSpPr>
        <p:sp>
          <p:nvSpPr>
            <p:cNvPr id="21" name="Freeform 156"/>
            <p:cNvSpPr>
              <a:spLocks noEditPoints="1"/>
            </p:cNvSpPr>
            <p:nvPr userDrawn="1"/>
          </p:nvSpPr>
          <p:spPr bwMode="auto">
            <a:xfrm>
              <a:off x="10185401" y="2106479"/>
              <a:ext cx="360363" cy="582613"/>
            </a:xfrm>
            <a:custGeom>
              <a:gdLst>
                <a:gd fmla="*/ 202 w 227" name="T0"/>
                <a:gd fmla="*/ 202 h 367" name="T1"/>
                <a:gd fmla="*/ 209 w 227" name="T2"/>
                <a:gd fmla="*/ 194 h 367" name="T3"/>
                <a:gd fmla="*/ 112 w 227" name="T4"/>
                <a:gd fmla="*/ 180 h 367" name="T5"/>
                <a:gd fmla="*/ 119 w 227" name="T6"/>
                <a:gd fmla="*/ 175 h 367" name="T7"/>
                <a:gd fmla="*/ 52 w 227" name="T8"/>
                <a:gd fmla="*/ 162 h 367" name="T9"/>
                <a:gd fmla="*/ 52 w 227" name="T10"/>
                <a:gd fmla="*/ 160 h 367" name="T11"/>
                <a:gd fmla="*/ 209 w 227" name="T12"/>
                <a:gd fmla="*/ 150 h 367" name="T13"/>
                <a:gd fmla="*/ 209 w 227" name="T14"/>
                <a:gd fmla="*/ 156 h 367" name="T15"/>
                <a:gd fmla="*/ 210 w 227" name="T16"/>
                <a:gd fmla="*/ 143 h 367" name="T17"/>
                <a:gd fmla="*/ 202 w 227" name="T18"/>
                <a:gd fmla="*/ 113 h 367" name="T19"/>
                <a:gd fmla="*/ 205 w 227" name="T20"/>
                <a:gd fmla="*/ 113 h 367" name="T21"/>
                <a:gd fmla="*/ 26 w 227" name="T22"/>
                <a:gd fmla="*/ 109 h 367" name="T23"/>
                <a:gd fmla="*/ 26 w 227" name="T24"/>
                <a:gd fmla="*/ 117 h 367" name="T25"/>
                <a:gd fmla="*/ 31 w 227" name="T26"/>
                <a:gd fmla="*/ 116 h 367" name="T27"/>
                <a:gd fmla="*/ 27 w 227" name="T28"/>
                <a:gd fmla="*/ 112 h 367" name="T29"/>
                <a:gd fmla="*/ 110 w 227" name="T30"/>
                <a:gd fmla="*/ 108 h 367" name="T31"/>
                <a:gd fmla="*/ 100 w 227" name="T32"/>
                <a:gd fmla="*/ 120 h 367" name="T33"/>
                <a:gd fmla="*/ 110 w 227" name="T34"/>
                <a:gd fmla="*/ 108 h 367" name="T35"/>
                <a:gd fmla="*/ 27 w 227" name="T36"/>
                <a:gd fmla="*/ 80 h 367" name="T37"/>
                <a:gd fmla="*/ 30 w 227" name="T38"/>
                <a:gd fmla="*/ 72 h 367" name="T39"/>
                <a:gd fmla="*/ 176 w 227" name="T40"/>
                <a:gd fmla="*/ 84 h 367" name="T41"/>
                <a:gd fmla="*/ 185 w 227" name="T42"/>
                <a:gd fmla="*/ 70 h 367" name="T43"/>
                <a:gd fmla="*/ 127 w 227" name="T44"/>
                <a:gd fmla="*/ 25 h 367" name="T45"/>
                <a:gd fmla="*/ 127 w 227" name="T46"/>
                <a:gd fmla="*/ 23 h 367" name="T47"/>
                <a:gd fmla="*/ 108 w 227" name="T48"/>
                <a:gd fmla="*/ 24 h 367" name="T49"/>
                <a:gd fmla="*/ 110 w 227" name="T50"/>
                <a:gd fmla="*/ 21 h 367" name="T51"/>
                <a:gd fmla="*/ 121 w 227" name="T52"/>
                <a:gd fmla="*/ 2 h 367" name="T53"/>
                <a:gd fmla="*/ 151 w 227" name="T54"/>
                <a:gd fmla="*/ 8 h 367" name="T55"/>
                <a:gd fmla="*/ 176 w 227" name="T56"/>
                <a:gd fmla="*/ 27 h 367" name="T57"/>
                <a:gd fmla="*/ 205 w 227" name="T58"/>
                <a:gd fmla="*/ 61 h 367" name="T59"/>
                <a:gd fmla="*/ 223 w 227" name="T60"/>
                <a:gd fmla="*/ 112 h 367" name="T61"/>
                <a:gd fmla="*/ 227 w 227" name="T62"/>
                <a:gd fmla="*/ 173 h 367" name="T63"/>
                <a:gd fmla="*/ 214 w 227" name="T64"/>
                <a:gd fmla="*/ 230 h 367" name="T65"/>
                <a:gd fmla="*/ 184 w 227" name="T66"/>
                <a:gd fmla="*/ 282 h 367" name="T67"/>
                <a:gd fmla="*/ 136 w 227" name="T68"/>
                <a:gd fmla="*/ 328 h 367" name="T69"/>
                <a:gd fmla="*/ 78 w 227" name="T70"/>
                <a:gd fmla="*/ 358 h 367" name="T71"/>
                <a:gd fmla="*/ 41 w 227" name="T72"/>
                <a:gd fmla="*/ 367 h 367" name="T73"/>
                <a:gd fmla="*/ 38 w 227" name="T74"/>
                <a:gd fmla="*/ 364 h 367" name="T75"/>
                <a:gd fmla="*/ 35 w 227" name="T76"/>
                <a:gd fmla="*/ 359 h 367" name="T77"/>
                <a:gd fmla="*/ 38 w 227" name="T78"/>
                <a:gd fmla="*/ 354 h 367" name="T79"/>
                <a:gd fmla="*/ 96 w 227" name="T80"/>
                <a:gd fmla="*/ 296 h 367" name="T81"/>
                <a:gd fmla="*/ 142 w 227" name="T82"/>
                <a:gd fmla="*/ 227 h 367" name="T83"/>
                <a:gd fmla="*/ 154 w 227" name="T84"/>
                <a:gd fmla="*/ 193 h 367" name="T85"/>
                <a:gd fmla="*/ 117 w 227" name="T86"/>
                <a:gd fmla="*/ 202 h 367" name="T87"/>
                <a:gd fmla="*/ 77 w 227" name="T88"/>
                <a:gd fmla="*/ 196 h 367" name="T89"/>
                <a:gd fmla="*/ 41 w 227" name="T90"/>
                <a:gd fmla="*/ 176 h 367" name="T91"/>
                <a:gd fmla="*/ 10 w 227" name="T92"/>
                <a:gd fmla="*/ 142 h 367" name="T93"/>
                <a:gd fmla="*/ 0 w 227" name="T94"/>
                <a:gd fmla="*/ 91 h 367" name="T95"/>
                <a:gd fmla="*/ 19 w 227" name="T96"/>
                <a:gd fmla="*/ 41 h 367" name="T97"/>
                <a:gd fmla="*/ 62 w 227" name="T98"/>
                <a:gd fmla="*/ 8 h 367" name="T99"/>
                <a:gd fmla="*/ 107 w 227" name="T100"/>
                <a:gd fmla="*/ 0 h 36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67" w="226">
                  <a:moveTo>
                    <a:pt x="209" y="194"/>
                  </a:moveTo>
                  <a:lnTo>
                    <a:pt x="202" y="202"/>
                  </a:lnTo>
                  <a:lnTo>
                    <a:pt x="208" y="202"/>
                  </a:lnTo>
                  <a:lnTo>
                    <a:pt x="209" y="194"/>
                  </a:lnTo>
                  <a:close/>
                  <a:moveTo>
                    <a:pt x="119" y="175"/>
                  </a:moveTo>
                  <a:lnTo>
                    <a:pt x="112" y="180"/>
                  </a:lnTo>
                  <a:lnTo>
                    <a:pt x="115" y="180"/>
                  </a:lnTo>
                  <a:lnTo>
                    <a:pt x="119" y="175"/>
                  </a:lnTo>
                  <a:close/>
                  <a:moveTo>
                    <a:pt x="52" y="160"/>
                  </a:moveTo>
                  <a:lnTo>
                    <a:pt x="52" y="162"/>
                  </a:lnTo>
                  <a:lnTo>
                    <a:pt x="53" y="162"/>
                  </a:lnTo>
                  <a:lnTo>
                    <a:pt x="52" y="160"/>
                  </a:lnTo>
                  <a:close/>
                  <a:moveTo>
                    <a:pt x="210" y="143"/>
                  </a:moveTo>
                  <a:lnTo>
                    <a:pt x="209" y="150"/>
                  </a:lnTo>
                  <a:lnTo>
                    <a:pt x="206" y="156"/>
                  </a:lnTo>
                  <a:lnTo>
                    <a:pt x="209" y="156"/>
                  </a:lnTo>
                  <a:lnTo>
                    <a:pt x="212" y="156"/>
                  </a:lnTo>
                  <a:lnTo>
                    <a:pt x="210" y="143"/>
                  </a:lnTo>
                  <a:close/>
                  <a:moveTo>
                    <a:pt x="204" y="109"/>
                  </a:moveTo>
                  <a:lnTo>
                    <a:pt x="202" y="113"/>
                  </a:lnTo>
                  <a:lnTo>
                    <a:pt x="202" y="113"/>
                  </a:lnTo>
                  <a:lnTo>
                    <a:pt x="205" y="113"/>
                  </a:lnTo>
                  <a:lnTo>
                    <a:pt x="204" y="109"/>
                  </a:lnTo>
                  <a:close/>
                  <a:moveTo>
                    <a:pt x="26" y="109"/>
                  </a:moveTo>
                  <a:lnTo>
                    <a:pt x="24" y="110"/>
                  </a:lnTo>
                  <a:lnTo>
                    <a:pt x="26" y="117"/>
                  </a:lnTo>
                  <a:lnTo>
                    <a:pt x="27" y="124"/>
                  </a:lnTo>
                  <a:lnTo>
                    <a:pt x="31" y="116"/>
                  </a:lnTo>
                  <a:lnTo>
                    <a:pt x="28" y="113"/>
                  </a:lnTo>
                  <a:lnTo>
                    <a:pt x="27" y="112"/>
                  </a:lnTo>
                  <a:lnTo>
                    <a:pt x="26" y="109"/>
                  </a:lnTo>
                  <a:close/>
                  <a:moveTo>
                    <a:pt x="110" y="108"/>
                  </a:moveTo>
                  <a:lnTo>
                    <a:pt x="99" y="118"/>
                  </a:lnTo>
                  <a:lnTo>
                    <a:pt x="100" y="120"/>
                  </a:lnTo>
                  <a:lnTo>
                    <a:pt x="110" y="109"/>
                  </a:lnTo>
                  <a:lnTo>
                    <a:pt x="110" y="108"/>
                  </a:lnTo>
                  <a:close/>
                  <a:moveTo>
                    <a:pt x="30" y="72"/>
                  </a:moveTo>
                  <a:lnTo>
                    <a:pt x="27" y="80"/>
                  </a:lnTo>
                  <a:lnTo>
                    <a:pt x="31" y="75"/>
                  </a:lnTo>
                  <a:lnTo>
                    <a:pt x="30" y="72"/>
                  </a:lnTo>
                  <a:close/>
                  <a:moveTo>
                    <a:pt x="185" y="70"/>
                  </a:moveTo>
                  <a:lnTo>
                    <a:pt x="176" y="84"/>
                  </a:lnTo>
                  <a:lnTo>
                    <a:pt x="187" y="71"/>
                  </a:lnTo>
                  <a:lnTo>
                    <a:pt x="185" y="70"/>
                  </a:lnTo>
                  <a:close/>
                  <a:moveTo>
                    <a:pt x="127" y="23"/>
                  </a:moveTo>
                  <a:lnTo>
                    <a:pt x="127" y="25"/>
                  </a:lnTo>
                  <a:lnTo>
                    <a:pt x="129" y="23"/>
                  </a:lnTo>
                  <a:lnTo>
                    <a:pt x="127" y="23"/>
                  </a:lnTo>
                  <a:close/>
                  <a:moveTo>
                    <a:pt x="110" y="21"/>
                  </a:moveTo>
                  <a:lnTo>
                    <a:pt x="108" y="24"/>
                  </a:lnTo>
                  <a:lnTo>
                    <a:pt x="112" y="21"/>
                  </a:lnTo>
                  <a:lnTo>
                    <a:pt x="110" y="21"/>
                  </a:lnTo>
                  <a:close/>
                  <a:moveTo>
                    <a:pt x="107" y="0"/>
                  </a:moveTo>
                  <a:lnTo>
                    <a:pt x="121" y="2"/>
                  </a:lnTo>
                  <a:lnTo>
                    <a:pt x="137" y="4"/>
                  </a:lnTo>
                  <a:lnTo>
                    <a:pt x="151" y="8"/>
                  </a:lnTo>
                  <a:lnTo>
                    <a:pt x="164" y="16"/>
                  </a:lnTo>
                  <a:lnTo>
                    <a:pt x="176" y="27"/>
                  </a:lnTo>
                  <a:lnTo>
                    <a:pt x="192" y="42"/>
                  </a:lnTo>
                  <a:lnTo>
                    <a:pt x="205" y="61"/>
                  </a:lnTo>
                  <a:lnTo>
                    <a:pt x="214" y="80"/>
                  </a:lnTo>
                  <a:lnTo>
                    <a:pt x="223" y="112"/>
                  </a:lnTo>
                  <a:lnTo>
                    <a:pt x="227" y="144"/>
                  </a:lnTo>
                  <a:lnTo>
                    <a:pt x="227" y="173"/>
                  </a:lnTo>
                  <a:lnTo>
                    <a:pt x="223" y="202"/>
                  </a:lnTo>
                  <a:lnTo>
                    <a:pt x="214" y="230"/>
                  </a:lnTo>
                  <a:lnTo>
                    <a:pt x="202" y="256"/>
                  </a:lnTo>
                  <a:lnTo>
                    <a:pt x="184" y="282"/>
                  </a:lnTo>
                  <a:lnTo>
                    <a:pt x="161" y="307"/>
                  </a:lnTo>
                  <a:lnTo>
                    <a:pt x="136" y="328"/>
                  </a:lnTo>
                  <a:lnTo>
                    <a:pt x="108" y="345"/>
                  </a:lnTo>
                  <a:lnTo>
                    <a:pt x="78" y="358"/>
                  </a:lnTo>
                  <a:lnTo>
                    <a:pt x="45" y="367"/>
                  </a:lnTo>
                  <a:lnTo>
                    <a:pt x="41" y="367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6" y="362"/>
                  </a:lnTo>
                  <a:lnTo>
                    <a:pt x="35" y="359"/>
                  </a:lnTo>
                  <a:lnTo>
                    <a:pt x="36" y="357"/>
                  </a:lnTo>
                  <a:lnTo>
                    <a:pt x="38" y="354"/>
                  </a:lnTo>
                  <a:lnTo>
                    <a:pt x="69" y="326"/>
                  </a:lnTo>
                  <a:lnTo>
                    <a:pt x="96" y="296"/>
                  </a:lnTo>
                  <a:lnTo>
                    <a:pt x="121" y="262"/>
                  </a:lnTo>
                  <a:lnTo>
                    <a:pt x="142" y="227"/>
                  </a:lnTo>
                  <a:lnTo>
                    <a:pt x="144" y="224"/>
                  </a:lnTo>
                  <a:lnTo>
                    <a:pt x="154" y="193"/>
                  </a:lnTo>
                  <a:lnTo>
                    <a:pt x="137" y="199"/>
                  </a:lnTo>
                  <a:lnTo>
                    <a:pt x="117" y="202"/>
                  </a:lnTo>
                  <a:lnTo>
                    <a:pt x="96" y="201"/>
                  </a:lnTo>
                  <a:lnTo>
                    <a:pt x="77" y="196"/>
                  </a:lnTo>
                  <a:lnTo>
                    <a:pt x="58" y="188"/>
                  </a:lnTo>
                  <a:lnTo>
                    <a:pt x="41" y="176"/>
                  </a:lnTo>
                  <a:lnTo>
                    <a:pt x="23" y="160"/>
                  </a:lnTo>
                  <a:lnTo>
                    <a:pt x="10" y="142"/>
                  </a:lnTo>
                  <a:lnTo>
                    <a:pt x="2" y="120"/>
                  </a:lnTo>
                  <a:lnTo>
                    <a:pt x="0" y="91"/>
                  </a:lnTo>
                  <a:lnTo>
                    <a:pt x="6" y="65"/>
                  </a:lnTo>
                  <a:lnTo>
                    <a:pt x="19" y="41"/>
                  </a:lnTo>
                  <a:lnTo>
                    <a:pt x="39" y="23"/>
                  </a:lnTo>
                  <a:lnTo>
                    <a:pt x="62" y="8"/>
                  </a:lnTo>
                  <a:lnTo>
                    <a:pt x="90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/>
            <p:cNvSpPr>
              <a:spLocks noEditPoints="1"/>
            </p:cNvSpPr>
            <p:nvPr userDrawn="1"/>
          </p:nvSpPr>
          <p:spPr bwMode="auto">
            <a:xfrm>
              <a:off x="10558463" y="2103304"/>
              <a:ext cx="361950" cy="579438"/>
            </a:xfrm>
            <a:custGeom>
              <a:gdLst>
                <a:gd fmla="*/ 176 w 228" name="T0"/>
                <a:gd fmla="*/ 174 h 365" name="T1"/>
                <a:gd fmla="*/ 177 w 228" name="T2"/>
                <a:gd fmla="*/ 174 h 365" name="T3"/>
                <a:gd fmla="*/ 83 w 228" name="T4"/>
                <a:gd fmla="*/ 173 h 365" name="T5"/>
                <a:gd fmla="*/ 80 w 228" name="T6"/>
                <a:gd fmla="*/ 177 h 365" name="T7"/>
                <a:gd fmla="*/ 88 w 228" name="T8"/>
                <a:gd fmla="*/ 120 h 365" name="T9"/>
                <a:gd fmla="*/ 58 w 228" name="T10"/>
                <a:gd fmla="*/ 165 h 365" name="T11"/>
                <a:gd fmla="*/ 88 w 228" name="T12"/>
                <a:gd fmla="*/ 123 h 365" name="T13"/>
                <a:gd fmla="*/ 206 w 228" name="T14"/>
                <a:gd fmla="*/ 112 h 365" name="T15"/>
                <a:gd fmla="*/ 206 w 228" name="T16"/>
                <a:gd fmla="*/ 114 h 365" name="T17"/>
                <a:gd fmla="*/ 38 w 228" name="T18"/>
                <a:gd fmla="*/ 80 h 365" name="T19"/>
                <a:gd fmla="*/ 25 w 228" name="T20"/>
                <a:gd fmla="*/ 98 h 365" name="T21"/>
                <a:gd fmla="*/ 25 w 228" name="T22"/>
                <a:gd fmla="*/ 109 h 365" name="T23"/>
                <a:gd fmla="*/ 189 w 228" name="T24"/>
                <a:gd fmla="*/ 73 h 365" name="T25"/>
                <a:gd fmla="*/ 177 w 228" name="T26"/>
                <a:gd fmla="*/ 101 h 365" name="T27"/>
                <a:gd fmla="*/ 189 w 228" name="T28"/>
                <a:gd fmla="*/ 78 h 365" name="T29"/>
                <a:gd fmla="*/ 191 w 228" name="T30"/>
                <a:gd fmla="*/ 77 h 365" name="T31"/>
                <a:gd fmla="*/ 97 w 228" name="T32"/>
                <a:gd fmla="*/ 52 h 365" name="T33"/>
                <a:gd fmla="*/ 66 w 228" name="T34"/>
                <a:gd fmla="*/ 101 h 365" name="T35"/>
                <a:gd fmla="*/ 98 w 228" name="T36"/>
                <a:gd fmla="*/ 52 h 365" name="T37"/>
                <a:gd fmla="*/ 53 w 228" name="T38"/>
                <a:gd fmla="*/ 40 h 365" name="T39"/>
                <a:gd fmla="*/ 33 w 228" name="T40"/>
                <a:gd fmla="*/ 67 h 365" name="T41"/>
                <a:gd fmla="*/ 159 w 228" name="T42"/>
                <a:gd fmla="*/ 35 h 365" name="T43"/>
                <a:gd fmla="*/ 159 w 228" name="T44"/>
                <a:gd fmla="*/ 37 h 365" name="T45"/>
                <a:gd fmla="*/ 87 w 228" name="T46"/>
                <a:gd fmla="*/ 31 h 365" name="T47"/>
                <a:gd fmla="*/ 87 w 228" name="T48"/>
                <a:gd fmla="*/ 35 h 365" name="T49"/>
                <a:gd fmla="*/ 93 w 228" name="T50"/>
                <a:gd fmla="*/ 22 h 365" name="T51"/>
                <a:gd fmla="*/ 92 w 228" name="T52"/>
                <a:gd fmla="*/ 25 h 365" name="T53"/>
                <a:gd fmla="*/ 108 w 228" name="T54"/>
                <a:gd fmla="*/ 0 h 365" name="T55"/>
                <a:gd fmla="*/ 138 w 228" name="T56"/>
                <a:gd fmla="*/ 2 h 365" name="T57"/>
                <a:gd fmla="*/ 165 w 228" name="T58"/>
                <a:gd fmla="*/ 16 h 365" name="T59"/>
                <a:gd fmla="*/ 193 w 228" name="T60"/>
                <a:gd fmla="*/ 42 h 365" name="T61"/>
                <a:gd fmla="*/ 215 w 228" name="T62"/>
                <a:gd fmla="*/ 80 h 365" name="T63"/>
                <a:gd fmla="*/ 228 w 228" name="T64"/>
                <a:gd fmla="*/ 144 h 365" name="T65"/>
                <a:gd fmla="*/ 224 w 228" name="T66"/>
                <a:gd fmla="*/ 200 h 365" name="T67"/>
                <a:gd fmla="*/ 203 w 228" name="T68"/>
                <a:gd fmla="*/ 255 h 365" name="T69"/>
                <a:gd fmla="*/ 161 w 228" name="T70"/>
                <a:gd fmla="*/ 306 h 365" name="T71"/>
                <a:gd fmla="*/ 109 w 228" name="T72"/>
                <a:gd fmla="*/ 344 h 365" name="T73"/>
                <a:gd fmla="*/ 45 w 228" name="T74"/>
                <a:gd fmla="*/ 365 h 365" name="T75"/>
                <a:gd fmla="*/ 39 w 228" name="T76"/>
                <a:gd fmla="*/ 365 h 365" name="T77"/>
                <a:gd fmla="*/ 37 w 228" name="T78"/>
                <a:gd fmla="*/ 361 h 365" name="T79"/>
                <a:gd fmla="*/ 37 w 228" name="T80"/>
                <a:gd fmla="*/ 356 h 365" name="T81"/>
                <a:gd fmla="*/ 70 w 228" name="T82"/>
                <a:gd fmla="*/ 326 h 365" name="T83"/>
                <a:gd fmla="*/ 122 w 228" name="T84"/>
                <a:gd fmla="*/ 262 h 365" name="T85"/>
                <a:gd fmla="*/ 144 w 228" name="T86"/>
                <a:gd fmla="*/ 224 h 365" name="T87"/>
                <a:gd fmla="*/ 138 w 228" name="T88"/>
                <a:gd fmla="*/ 199 h 365" name="T89"/>
                <a:gd fmla="*/ 97 w 228" name="T90"/>
                <a:gd fmla="*/ 200 h 365" name="T91"/>
                <a:gd fmla="*/ 59 w 228" name="T92"/>
                <a:gd fmla="*/ 186 h 365" name="T93"/>
                <a:gd fmla="*/ 24 w 228" name="T94"/>
                <a:gd fmla="*/ 160 h 365" name="T95"/>
                <a:gd fmla="*/ 3 w 228" name="T96"/>
                <a:gd fmla="*/ 119 h 365" name="T97"/>
                <a:gd fmla="*/ 7 w 228" name="T98"/>
                <a:gd fmla="*/ 64 h 365" name="T99"/>
                <a:gd fmla="*/ 39 w 228" name="T100"/>
                <a:gd fmla="*/ 21 h 365" name="T101"/>
                <a:gd fmla="*/ 91 w 228" name="T102"/>
                <a:gd fmla="*/ 0 h 36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365" w="228">
                  <a:moveTo>
                    <a:pt x="176" y="174"/>
                  </a:moveTo>
                  <a:lnTo>
                    <a:pt x="176" y="174"/>
                  </a:lnTo>
                  <a:lnTo>
                    <a:pt x="173" y="181"/>
                  </a:lnTo>
                  <a:lnTo>
                    <a:pt x="177" y="174"/>
                  </a:lnTo>
                  <a:lnTo>
                    <a:pt x="176" y="174"/>
                  </a:lnTo>
                  <a:close/>
                  <a:moveTo>
                    <a:pt x="83" y="173"/>
                  </a:moveTo>
                  <a:lnTo>
                    <a:pt x="79" y="177"/>
                  </a:lnTo>
                  <a:lnTo>
                    <a:pt x="80" y="177"/>
                  </a:lnTo>
                  <a:lnTo>
                    <a:pt x="83" y="173"/>
                  </a:lnTo>
                  <a:close/>
                  <a:moveTo>
                    <a:pt x="88" y="120"/>
                  </a:moveTo>
                  <a:lnTo>
                    <a:pt x="58" y="165"/>
                  </a:lnTo>
                  <a:lnTo>
                    <a:pt x="58" y="165"/>
                  </a:lnTo>
                  <a:lnTo>
                    <a:pt x="59" y="166"/>
                  </a:lnTo>
                  <a:lnTo>
                    <a:pt x="88" y="123"/>
                  </a:lnTo>
                  <a:lnTo>
                    <a:pt x="88" y="120"/>
                  </a:lnTo>
                  <a:close/>
                  <a:moveTo>
                    <a:pt x="206" y="112"/>
                  </a:moveTo>
                  <a:lnTo>
                    <a:pt x="206" y="114"/>
                  </a:lnTo>
                  <a:lnTo>
                    <a:pt x="206" y="114"/>
                  </a:lnTo>
                  <a:lnTo>
                    <a:pt x="206" y="112"/>
                  </a:lnTo>
                  <a:close/>
                  <a:moveTo>
                    <a:pt x="38" y="80"/>
                  </a:moveTo>
                  <a:lnTo>
                    <a:pt x="32" y="89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25" y="109"/>
                  </a:lnTo>
                  <a:lnTo>
                    <a:pt x="38" y="80"/>
                  </a:lnTo>
                  <a:close/>
                  <a:moveTo>
                    <a:pt x="189" y="73"/>
                  </a:moveTo>
                  <a:lnTo>
                    <a:pt x="153" y="126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89" y="78"/>
                  </a:lnTo>
                  <a:lnTo>
                    <a:pt x="190" y="77"/>
                  </a:lnTo>
                  <a:lnTo>
                    <a:pt x="191" y="77"/>
                  </a:lnTo>
                  <a:lnTo>
                    <a:pt x="189" y="73"/>
                  </a:lnTo>
                  <a:close/>
                  <a:moveTo>
                    <a:pt x="97" y="52"/>
                  </a:moveTo>
                  <a:lnTo>
                    <a:pt x="83" y="77"/>
                  </a:lnTo>
                  <a:lnTo>
                    <a:pt x="66" y="101"/>
                  </a:lnTo>
                  <a:lnTo>
                    <a:pt x="71" y="97"/>
                  </a:lnTo>
                  <a:lnTo>
                    <a:pt x="98" y="52"/>
                  </a:lnTo>
                  <a:lnTo>
                    <a:pt x="97" y="52"/>
                  </a:lnTo>
                  <a:close/>
                  <a:moveTo>
                    <a:pt x="53" y="40"/>
                  </a:moveTo>
                  <a:lnTo>
                    <a:pt x="41" y="52"/>
                  </a:lnTo>
                  <a:lnTo>
                    <a:pt x="33" y="67"/>
                  </a:lnTo>
                  <a:lnTo>
                    <a:pt x="53" y="40"/>
                  </a:lnTo>
                  <a:close/>
                  <a:moveTo>
                    <a:pt x="159" y="35"/>
                  </a:moveTo>
                  <a:lnTo>
                    <a:pt x="159" y="37"/>
                  </a:lnTo>
                  <a:lnTo>
                    <a:pt x="159" y="37"/>
                  </a:lnTo>
                  <a:lnTo>
                    <a:pt x="159" y="35"/>
                  </a:lnTo>
                  <a:close/>
                  <a:moveTo>
                    <a:pt x="87" y="31"/>
                  </a:moveTo>
                  <a:lnTo>
                    <a:pt x="80" y="42"/>
                  </a:lnTo>
                  <a:lnTo>
                    <a:pt x="87" y="35"/>
                  </a:lnTo>
                  <a:lnTo>
                    <a:pt x="87" y="31"/>
                  </a:lnTo>
                  <a:close/>
                  <a:moveTo>
                    <a:pt x="93" y="22"/>
                  </a:moveTo>
                  <a:lnTo>
                    <a:pt x="93" y="22"/>
                  </a:lnTo>
                  <a:lnTo>
                    <a:pt x="92" y="25"/>
                  </a:lnTo>
                  <a:lnTo>
                    <a:pt x="93" y="22"/>
                  </a:lnTo>
                  <a:close/>
                  <a:moveTo>
                    <a:pt x="108" y="0"/>
                  </a:moveTo>
                  <a:lnTo>
                    <a:pt x="122" y="1"/>
                  </a:lnTo>
                  <a:lnTo>
                    <a:pt x="138" y="2"/>
                  </a:lnTo>
                  <a:lnTo>
                    <a:pt x="152" y="8"/>
                  </a:lnTo>
                  <a:lnTo>
                    <a:pt x="165" y="16"/>
                  </a:lnTo>
                  <a:lnTo>
                    <a:pt x="177" y="26"/>
                  </a:lnTo>
                  <a:lnTo>
                    <a:pt x="193" y="42"/>
                  </a:lnTo>
                  <a:lnTo>
                    <a:pt x="206" y="60"/>
                  </a:lnTo>
                  <a:lnTo>
                    <a:pt x="215" y="80"/>
                  </a:lnTo>
                  <a:lnTo>
                    <a:pt x="224" y="111"/>
                  </a:lnTo>
                  <a:lnTo>
                    <a:pt x="228" y="144"/>
                  </a:lnTo>
                  <a:lnTo>
                    <a:pt x="228" y="173"/>
                  </a:lnTo>
                  <a:lnTo>
                    <a:pt x="224" y="200"/>
                  </a:lnTo>
                  <a:lnTo>
                    <a:pt x="215" y="229"/>
                  </a:lnTo>
                  <a:lnTo>
                    <a:pt x="203" y="255"/>
                  </a:lnTo>
                  <a:lnTo>
                    <a:pt x="185" y="281"/>
                  </a:lnTo>
                  <a:lnTo>
                    <a:pt x="161" y="306"/>
                  </a:lnTo>
                  <a:lnTo>
                    <a:pt x="136" y="327"/>
                  </a:lnTo>
                  <a:lnTo>
                    <a:pt x="109" y="344"/>
                  </a:lnTo>
                  <a:lnTo>
                    <a:pt x="77" y="357"/>
                  </a:lnTo>
                  <a:lnTo>
                    <a:pt x="45" y="365"/>
                  </a:lnTo>
                  <a:lnTo>
                    <a:pt x="42" y="365"/>
                  </a:lnTo>
                  <a:lnTo>
                    <a:pt x="39" y="365"/>
                  </a:lnTo>
                  <a:lnTo>
                    <a:pt x="38" y="362"/>
                  </a:lnTo>
                  <a:lnTo>
                    <a:pt x="37" y="361"/>
                  </a:lnTo>
                  <a:lnTo>
                    <a:pt x="36" y="359"/>
                  </a:lnTo>
                  <a:lnTo>
                    <a:pt x="37" y="356"/>
                  </a:lnTo>
                  <a:lnTo>
                    <a:pt x="38" y="353"/>
                  </a:lnTo>
                  <a:lnTo>
                    <a:pt x="70" y="326"/>
                  </a:lnTo>
                  <a:lnTo>
                    <a:pt x="97" y="296"/>
                  </a:lnTo>
                  <a:lnTo>
                    <a:pt x="122" y="262"/>
                  </a:lnTo>
                  <a:lnTo>
                    <a:pt x="143" y="226"/>
                  </a:lnTo>
                  <a:lnTo>
                    <a:pt x="144" y="224"/>
                  </a:lnTo>
                  <a:lnTo>
                    <a:pt x="155" y="192"/>
                  </a:lnTo>
                  <a:lnTo>
                    <a:pt x="138" y="199"/>
                  </a:lnTo>
                  <a:lnTo>
                    <a:pt x="118" y="201"/>
                  </a:lnTo>
                  <a:lnTo>
                    <a:pt x="97" y="200"/>
                  </a:lnTo>
                  <a:lnTo>
                    <a:pt x="77" y="195"/>
                  </a:lnTo>
                  <a:lnTo>
                    <a:pt x="59" y="186"/>
                  </a:lnTo>
                  <a:lnTo>
                    <a:pt x="42" y="175"/>
                  </a:lnTo>
                  <a:lnTo>
                    <a:pt x="24" y="160"/>
                  </a:lnTo>
                  <a:lnTo>
                    <a:pt x="11" y="141"/>
                  </a:lnTo>
                  <a:lnTo>
                    <a:pt x="3" y="119"/>
                  </a:lnTo>
                  <a:lnTo>
                    <a:pt x="0" y="90"/>
                  </a:lnTo>
                  <a:lnTo>
                    <a:pt x="7" y="64"/>
                  </a:lnTo>
                  <a:lnTo>
                    <a:pt x="20" y="40"/>
                  </a:lnTo>
                  <a:lnTo>
                    <a:pt x="39" y="21"/>
                  </a:lnTo>
                  <a:lnTo>
                    <a:pt x="63" y="8"/>
                  </a:lnTo>
                  <a:lnTo>
                    <a:pt x="91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7484" y="5387155"/>
            <a:ext cx="878642" cy="698747"/>
            <a:chOff x="1271588" y="5246115"/>
            <a:chExt cx="736600" cy="585787"/>
          </a:xfrm>
          <a:solidFill>
            <a:schemeClr val="accent3"/>
          </a:solidFill>
        </p:grpSpPr>
        <p:sp>
          <p:nvSpPr>
            <p:cNvPr id="24" name="Freeform 158"/>
            <p:cNvSpPr>
              <a:spLocks noEditPoints="1"/>
            </p:cNvSpPr>
            <p:nvPr userDrawn="1"/>
          </p:nvSpPr>
          <p:spPr bwMode="auto">
            <a:xfrm>
              <a:off x="1646238" y="5246115"/>
              <a:ext cx="361950" cy="582613"/>
            </a:xfrm>
            <a:custGeom>
              <a:gdLst>
                <a:gd fmla="*/ 116 w 228" name="T0"/>
                <a:gd fmla="*/ 346 h 367" name="T1"/>
                <a:gd fmla="*/ 119 w 228" name="T2"/>
                <a:gd fmla="*/ 343 h 367" name="T3"/>
                <a:gd fmla="*/ 99 w 228" name="T4"/>
                <a:gd fmla="*/ 344 h 367" name="T5"/>
                <a:gd fmla="*/ 101 w 228" name="T6"/>
                <a:gd fmla="*/ 342 h 367" name="T7"/>
                <a:gd fmla="*/ 196 w 228" name="T8"/>
                <a:gd fmla="*/ 292 h 367" name="T9"/>
                <a:gd fmla="*/ 201 w 228" name="T10"/>
                <a:gd fmla="*/ 286 h 367" name="T11"/>
                <a:gd fmla="*/ 40 w 228" name="T12"/>
                <a:gd fmla="*/ 295 h 367" name="T13"/>
                <a:gd fmla="*/ 51 w 228" name="T14"/>
                <a:gd fmla="*/ 282 h 367" name="T15"/>
                <a:gd fmla="*/ 23 w 228" name="T16"/>
                <a:gd fmla="*/ 254 h 367" name="T17"/>
                <a:gd fmla="*/ 26 w 228" name="T18"/>
                <a:gd fmla="*/ 254 h 367" name="T19"/>
                <a:gd fmla="*/ 127 w 228" name="T20"/>
                <a:gd fmla="*/ 248 h 367" name="T21"/>
                <a:gd fmla="*/ 119 w 228" name="T22"/>
                <a:gd fmla="*/ 259 h 367" name="T23"/>
                <a:gd fmla="*/ 127 w 228" name="T24"/>
                <a:gd fmla="*/ 248 h 367" name="T25"/>
                <a:gd fmla="*/ 196 w 228" name="T26"/>
                <a:gd fmla="*/ 252 h 367" name="T27"/>
                <a:gd fmla="*/ 201 w 228" name="T28"/>
                <a:gd fmla="*/ 255 h 367" name="T29"/>
                <a:gd fmla="*/ 203 w 228" name="T30"/>
                <a:gd fmla="*/ 257 h 367" name="T31"/>
                <a:gd fmla="*/ 200 w 228" name="T32"/>
                <a:gd fmla="*/ 244 h 367" name="T33"/>
                <a:gd fmla="*/ 19 w 228" name="T34"/>
                <a:gd fmla="*/ 211 h 367" name="T35"/>
                <a:gd fmla="*/ 17 w 228" name="T36"/>
                <a:gd fmla="*/ 223 h 367" name="T37"/>
                <a:gd fmla="*/ 22 w 228" name="T38"/>
                <a:gd fmla="*/ 210 h 367" name="T39"/>
                <a:gd fmla="*/ 175 w 228" name="T40"/>
                <a:gd fmla="*/ 207 h 367" name="T41"/>
                <a:gd fmla="*/ 175 w 228" name="T42"/>
                <a:gd fmla="*/ 204 h 367" name="T43"/>
                <a:gd fmla="*/ 112 w 228" name="T44"/>
                <a:gd fmla="*/ 186 h 367" name="T45"/>
                <a:gd fmla="*/ 115 w 228" name="T46"/>
                <a:gd fmla="*/ 186 h 367" name="T47"/>
                <a:gd fmla="*/ 18 w 228" name="T48"/>
                <a:gd fmla="*/ 173 h 367" name="T49"/>
                <a:gd fmla="*/ 21 w 228" name="T50"/>
                <a:gd fmla="*/ 165 h 367" name="T51"/>
                <a:gd fmla="*/ 186 w 228" name="T52"/>
                <a:gd fmla="*/ 0 h 367" name="T53"/>
                <a:gd fmla="*/ 191 w 228" name="T54"/>
                <a:gd fmla="*/ 3 h 367" name="T55"/>
                <a:gd fmla="*/ 192 w 228" name="T56"/>
                <a:gd fmla="*/ 8 h 367" name="T57"/>
                <a:gd fmla="*/ 190 w 228" name="T58"/>
                <a:gd fmla="*/ 12 h 367" name="T59"/>
                <a:gd fmla="*/ 131 w 228" name="T60"/>
                <a:gd fmla="*/ 71 h 367" name="T61"/>
                <a:gd fmla="*/ 85 w 228" name="T62"/>
                <a:gd fmla="*/ 140 h 367" name="T63"/>
                <a:gd fmla="*/ 73 w 228" name="T64"/>
                <a:gd fmla="*/ 174 h 367" name="T65"/>
                <a:gd fmla="*/ 111 w 228" name="T66"/>
                <a:gd fmla="*/ 164 h 367" name="T67"/>
                <a:gd fmla="*/ 150 w 228" name="T68"/>
                <a:gd fmla="*/ 172 h 367" name="T69"/>
                <a:gd fmla="*/ 187 w 228" name="T70"/>
                <a:gd fmla="*/ 191 h 367" name="T71"/>
                <a:gd fmla="*/ 218 w 228" name="T72"/>
                <a:gd fmla="*/ 225 h 367" name="T73"/>
                <a:gd fmla="*/ 228 w 228" name="T74"/>
                <a:gd fmla="*/ 276 h 367" name="T75"/>
                <a:gd fmla="*/ 208 w 228" name="T76"/>
                <a:gd fmla="*/ 326 h 367" name="T77"/>
                <a:gd fmla="*/ 165 w 228" name="T78"/>
                <a:gd fmla="*/ 359 h 367" name="T79"/>
                <a:gd fmla="*/ 122 w 228" name="T80"/>
                <a:gd fmla="*/ 367 h 367" name="T81"/>
                <a:gd fmla="*/ 90 w 228" name="T82"/>
                <a:gd fmla="*/ 363 h 367" name="T83"/>
                <a:gd fmla="*/ 64 w 228" name="T84"/>
                <a:gd fmla="*/ 350 h 367" name="T85"/>
                <a:gd fmla="*/ 35 w 228" name="T86"/>
                <a:gd fmla="*/ 325 h 367" name="T87"/>
                <a:gd fmla="*/ 13 w 228" name="T88"/>
                <a:gd fmla="*/ 287 h 367" name="T89"/>
                <a:gd fmla="*/ 0 w 228" name="T90"/>
                <a:gd fmla="*/ 223 h 367" name="T91"/>
                <a:gd fmla="*/ 5 w 228" name="T92"/>
                <a:gd fmla="*/ 165 h 367" name="T93"/>
                <a:gd fmla="*/ 26 w 228" name="T94"/>
                <a:gd fmla="*/ 111 h 367" name="T95"/>
                <a:gd fmla="*/ 67 w 228" name="T96"/>
                <a:gd fmla="*/ 60 h 367" name="T97"/>
                <a:gd fmla="*/ 120 w 228" name="T98"/>
                <a:gd fmla="*/ 22 h 367" name="T99"/>
                <a:gd fmla="*/ 183 w 228" name="T100"/>
                <a:gd fmla="*/ 0 h 36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67" w="228">
                  <a:moveTo>
                    <a:pt x="119" y="343"/>
                  </a:moveTo>
                  <a:lnTo>
                    <a:pt x="116" y="346"/>
                  </a:lnTo>
                  <a:lnTo>
                    <a:pt x="119" y="346"/>
                  </a:lnTo>
                  <a:lnTo>
                    <a:pt x="119" y="343"/>
                  </a:lnTo>
                  <a:close/>
                  <a:moveTo>
                    <a:pt x="101" y="342"/>
                  </a:moveTo>
                  <a:lnTo>
                    <a:pt x="99" y="344"/>
                  </a:lnTo>
                  <a:lnTo>
                    <a:pt x="102" y="344"/>
                  </a:lnTo>
                  <a:lnTo>
                    <a:pt x="101" y="342"/>
                  </a:lnTo>
                  <a:close/>
                  <a:moveTo>
                    <a:pt x="201" y="286"/>
                  </a:moveTo>
                  <a:lnTo>
                    <a:pt x="196" y="292"/>
                  </a:lnTo>
                  <a:lnTo>
                    <a:pt x="199" y="293"/>
                  </a:lnTo>
                  <a:lnTo>
                    <a:pt x="201" y="286"/>
                  </a:lnTo>
                  <a:close/>
                  <a:moveTo>
                    <a:pt x="51" y="282"/>
                  </a:moveTo>
                  <a:lnTo>
                    <a:pt x="40" y="295"/>
                  </a:lnTo>
                  <a:lnTo>
                    <a:pt x="42" y="297"/>
                  </a:lnTo>
                  <a:lnTo>
                    <a:pt x="51" y="282"/>
                  </a:lnTo>
                  <a:close/>
                  <a:moveTo>
                    <a:pt x="26" y="254"/>
                  </a:moveTo>
                  <a:lnTo>
                    <a:pt x="23" y="254"/>
                  </a:lnTo>
                  <a:lnTo>
                    <a:pt x="23" y="257"/>
                  </a:lnTo>
                  <a:lnTo>
                    <a:pt x="26" y="254"/>
                  </a:lnTo>
                  <a:lnTo>
                    <a:pt x="26" y="254"/>
                  </a:lnTo>
                  <a:close/>
                  <a:moveTo>
                    <a:pt x="127" y="248"/>
                  </a:moveTo>
                  <a:lnTo>
                    <a:pt x="118" y="258"/>
                  </a:lnTo>
                  <a:lnTo>
                    <a:pt x="119" y="259"/>
                  </a:lnTo>
                  <a:lnTo>
                    <a:pt x="128" y="248"/>
                  </a:lnTo>
                  <a:lnTo>
                    <a:pt x="127" y="248"/>
                  </a:lnTo>
                  <a:close/>
                  <a:moveTo>
                    <a:pt x="200" y="244"/>
                  </a:moveTo>
                  <a:lnTo>
                    <a:pt x="196" y="252"/>
                  </a:lnTo>
                  <a:lnTo>
                    <a:pt x="199" y="253"/>
                  </a:lnTo>
                  <a:lnTo>
                    <a:pt x="201" y="255"/>
                  </a:lnTo>
                  <a:lnTo>
                    <a:pt x="201" y="258"/>
                  </a:lnTo>
                  <a:lnTo>
                    <a:pt x="203" y="257"/>
                  </a:lnTo>
                  <a:lnTo>
                    <a:pt x="203" y="250"/>
                  </a:lnTo>
                  <a:lnTo>
                    <a:pt x="200" y="244"/>
                  </a:lnTo>
                  <a:close/>
                  <a:moveTo>
                    <a:pt x="22" y="210"/>
                  </a:moveTo>
                  <a:lnTo>
                    <a:pt x="19" y="211"/>
                  </a:lnTo>
                  <a:lnTo>
                    <a:pt x="16" y="210"/>
                  </a:lnTo>
                  <a:lnTo>
                    <a:pt x="17" y="223"/>
                  </a:lnTo>
                  <a:lnTo>
                    <a:pt x="19" y="216"/>
                  </a:lnTo>
                  <a:lnTo>
                    <a:pt x="22" y="210"/>
                  </a:lnTo>
                  <a:close/>
                  <a:moveTo>
                    <a:pt x="175" y="204"/>
                  </a:moveTo>
                  <a:lnTo>
                    <a:pt x="175" y="207"/>
                  </a:lnTo>
                  <a:lnTo>
                    <a:pt x="177" y="206"/>
                  </a:lnTo>
                  <a:lnTo>
                    <a:pt x="175" y="204"/>
                  </a:lnTo>
                  <a:close/>
                  <a:moveTo>
                    <a:pt x="115" y="186"/>
                  </a:moveTo>
                  <a:lnTo>
                    <a:pt x="112" y="186"/>
                  </a:lnTo>
                  <a:lnTo>
                    <a:pt x="110" y="191"/>
                  </a:lnTo>
                  <a:lnTo>
                    <a:pt x="115" y="186"/>
                  </a:lnTo>
                  <a:close/>
                  <a:moveTo>
                    <a:pt x="21" y="165"/>
                  </a:moveTo>
                  <a:lnTo>
                    <a:pt x="18" y="173"/>
                  </a:lnTo>
                  <a:lnTo>
                    <a:pt x="25" y="165"/>
                  </a:lnTo>
                  <a:lnTo>
                    <a:pt x="21" y="165"/>
                  </a:lnTo>
                  <a:close/>
                  <a:moveTo>
                    <a:pt x="183" y="0"/>
                  </a:moveTo>
                  <a:lnTo>
                    <a:pt x="186" y="0"/>
                  </a:lnTo>
                  <a:lnTo>
                    <a:pt x="188" y="2"/>
                  </a:lnTo>
                  <a:lnTo>
                    <a:pt x="191" y="3"/>
                  </a:lnTo>
                  <a:lnTo>
                    <a:pt x="192" y="5"/>
                  </a:lnTo>
                  <a:lnTo>
                    <a:pt x="192" y="8"/>
                  </a:lnTo>
                  <a:lnTo>
                    <a:pt x="192" y="11"/>
                  </a:lnTo>
                  <a:lnTo>
                    <a:pt x="190" y="12"/>
                  </a:lnTo>
                  <a:lnTo>
                    <a:pt x="158" y="41"/>
                  </a:lnTo>
                  <a:lnTo>
                    <a:pt x="131" y="71"/>
                  </a:lnTo>
                  <a:lnTo>
                    <a:pt x="106" y="104"/>
                  </a:lnTo>
                  <a:lnTo>
                    <a:pt x="85" y="140"/>
                  </a:lnTo>
                  <a:lnTo>
                    <a:pt x="85" y="143"/>
                  </a:lnTo>
                  <a:lnTo>
                    <a:pt x="73" y="174"/>
                  </a:lnTo>
                  <a:lnTo>
                    <a:pt x="91" y="166"/>
                  </a:lnTo>
                  <a:lnTo>
                    <a:pt x="111" y="164"/>
                  </a:lnTo>
                  <a:lnTo>
                    <a:pt x="131" y="166"/>
                  </a:lnTo>
                  <a:lnTo>
                    <a:pt x="150" y="172"/>
                  </a:lnTo>
                  <a:lnTo>
                    <a:pt x="170" y="180"/>
                  </a:lnTo>
                  <a:lnTo>
                    <a:pt x="187" y="191"/>
                  </a:lnTo>
                  <a:lnTo>
                    <a:pt x="204" y="206"/>
                  </a:lnTo>
                  <a:lnTo>
                    <a:pt x="218" y="225"/>
                  </a:lnTo>
                  <a:lnTo>
                    <a:pt x="226" y="248"/>
                  </a:lnTo>
                  <a:lnTo>
                    <a:pt x="228" y="276"/>
                  </a:lnTo>
                  <a:lnTo>
                    <a:pt x="221" y="303"/>
                  </a:lnTo>
                  <a:lnTo>
                    <a:pt x="208" y="326"/>
                  </a:lnTo>
                  <a:lnTo>
                    <a:pt x="188" y="344"/>
                  </a:lnTo>
                  <a:lnTo>
                    <a:pt x="165" y="359"/>
                  </a:lnTo>
                  <a:lnTo>
                    <a:pt x="137" y="365"/>
                  </a:lnTo>
                  <a:lnTo>
                    <a:pt x="122" y="367"/>
                  </a:lnTo>
                  <a:lnTo>
                    <a:pt x="106" y="365"/>
                  </a:lnTo>
                  <a:lnTo>
                    <a:pt x="90" y="363"/>
                  </a:lnTo>
                  <a:lnTo>
                    <a:pt x="76" y="358"/>
                  </a:lnTo>
                  <a:lnTo>
                    <a:pt x="64" y="350"/>
                  </a:lnTo>
                  <a:lnTo>
                    <a:pt x="52" y="339"/>
                  </a:lnTo>
                  <a:lnTo>
                    <a:pt x="35" y="325"/>
                  </a:lnTo>
                  <a:lnTo>
                    <a:pt x="22" y="307"/>
                  </a:lnTo>
                  <a:lnTo>
                    <a:pt x="13" y="287"/>
                  </a:lnTo>
                  <a:lnTo>
                    <a:pt x="4" y="254"/>
                  </a:lnTo>
                  <a:lnTo>
                    <a:pt x="0" y="223"/>
                  </a:lnTo>
                  <a:lnTo>
                    <a:pt x="0" y="194"/>
                  </a:lnTo>
                  <a:lnTo>
                    <a:pt x="5" y="165"/>
                  </a:lnTo>
                  <a:lnTo>
                    <a:pt x="13" y="138"/>
                  </a:lnTo>
                  <a:lnTo>
                    <a:pt x="26" y="111"/>
                  </a:lnTo>
                  <a:lnTo>
                    <a:pt x="44" y="85"/>
                  </a:lnTo>
                  <a:lnTo>
                    <a:pt x="67" y="60"/>
                  </a:lnTo>
                  <a:lnTo>
                    <a:pt x="91" y="39"/>
                  </a:lnTo>
                  <a:lnTo>
                    <a:pt x="120" y="22"/>
                  </a:lnTo>
                  <a:lnTo>
                    <a:pt x="150" y="9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9"/>
            <p:cNvSpPr>
              <a:spLocks noEditPoints="1"/>
            </p:cNvSpPr>
            <p:nvPr userDrawn="1"/>
          </p:nvSpPr>
          <p:spPr bwMode="auto">
            <a:xfrm>
              <a:off x="1271588" y="5250877"/>
              <a:ext cx="361950" cy="581025"/>
            </a:xfrm>
            <a:custGeom>
              <a:gdLst>
                <a:gd fmla="*/ 135 w 228" name="T0"/>
                <a:gd fmla="*/ 344 h 366" name="T1"/>
                <a:gd fmla="*/ 138 w 228" name="T2"/>
                <a:gd fmla="*/ 341 h 366" name="T3"/>
                <a:gd fmla="*/ 70 w 228" name="T4"/>
                <a:gd fmla="*/ 330 h 366" name="T5"/>
                <a:gd fmla="*/ 71 w 228" name="T6"/>
                <a:gd fmla="*/ 328 h 366" name="T7"/>
                <a:gd fmla="*/ 142 w 228" name="T8"/>
                <a:gd fmla="*/ 331 h 366" name="T9"/>
                <a:gd fmla="*/ 149 w 228" name="T10"/>
                <a:gd fmla="*/ 323 h 366" name="T11"/>
                <a:gd fmla="*/ 176 w 228" name="T12"/>
                <a:gd fmla="*/ 324 h 366" name="T13"/>
                <a:gd fmla="*/ 197 w 228" name="T14"/>
                <a:gd fmla="*/ 300 h 366" name="T15"/>
                <a:gd fmla="*/ 157 w 228" name="T16"/>
                <a:gd fmla="*/ 268 h 366" name="T17"/>
                <a:gd fmla="*/ 130 w 228" name="T18"/>
                <a:gd fmla="*/ 313 h 366" name="T19"/>
                <a:gd fmla="*/ 147 w 228" name="T20"/>
                <a:gd fmla="*/ 289 h 366" name="T21"/>
                <a:gd fmla="*/ 203 w 228" name="T22"/>
                <a:gd fmla="*/ 258 h 366" name="T23"/>
                <a:gd fmla="*/ 198 w 228" name="T24"/>
                <a:gd fmla="*/ 277 h 366" name="T25"/>
                <a:gd fmla="*/ 204 w 228" name="T26"/>
                <a:gd fmla="*/ 268 h 366" name="T27"/>
                <a:gd fmla="*/ 22 w 228" name="T28"/>
                <a:gd fmla="*/ 252 h 366" name="T29"/>
                <a:gd fmla="*/ 22 w 228" name="T30"/>
                <a:gd fmla="*/ 252 h 366" name="T31"/>
                <a:gd fmla="*/ 76 w 228" name="T32"/>
                <a:gd fmla="*/ 241 h 366" name="T33"/>
                <a:gd fmla="*/ 53 w 228" name="T34"/>
                <a:gd fmla="*/ 266 h 366" name="T35"/>
                <a:gd fmla="*/ 38 w 228" name="T36"/>
                <a:gd fmla="*/ 288 h 366" name="T37"/>
                <a:gd fmla="*/ 39 w 228" name="T38"/>
                <a:gd fmla="*/ 293 h 366" name="T39"/>
                <a:gd fmla="*/ 170 w 228" name="T40"/>
                <a:gd fmla="*/ 200 h 366" name="T41"/>
                <a:gd fmla="*/ 142 w 228" name="T42"/>
                <a:gd fmla="*/ 245 h 366" name="T43"/>
                <a:gd fmla="*/ 170 w 228" name="T44"/>
                <a:gd fmla="*/ 201 h 366" name="T45"/>
                <a:gd fmla="*/ 149 w 228" name="T46"/>
                <a:gd fmla="*/ 190 h 366" name="T47"/>
                <a:gd fmla="*/ 151 w 228" name="T48"/>
                <a:gd fmla="*/ 190 h 366" name="T49"/>
                <a:gd fmla="*/ 55 w 228" name="T50"/>
                <a:gd fmla="*/ 184 h 366" name="T51"/>
                <a:gd fmla="*/ 53 w 228" name="T52"/>
                <a:gd fmla="*/ 192 h 366" name="T53"/>
                <a:gd fmla="*/ 55 w 228" name="T54"/>
                <a:gd fmla="*/ 184 h 366" name="T55"/>
                <a:gd fmla="*/ 186 w 228" name="T56"/>
                <a:gd fmla="*/ 0 h 366" name="T57"/>
                <a:gd fmla="*/ 191 w 228" name="T58"/>
                <a:gd fmla="*/ 2 h 366" name="T59"/>
                <a:gd fmla="*/ 193 w 228" name="T60"/>
                <a:gd fmla="*/ 8 h 366" name="T61"/>
                <a:gd fmla="*/ 190 w 228" name="T62"/>
                <a:gd fmla="*/ 13 h 366" name="T63"/>
                <a:gd fmla="*/ 131 w 228" name="T64"/>
                <a:gd fmla="*/ 71 h 366" name="T65"/>
                <a:gd fmla="*/ 85 w 228" name="T66"/>
                <a:gd fmla="*/ 140 h 366" name="T67"/>
                <a:gd fmla="*/ 73 w 228" name="T68"/>
                <a:gd fmla="*/ 174 h 366" name="T69"/>
                <a:gd fmla="*/ 111 w 228" name="T70"/>
                <a:gd fmla="*/ 165 h 366" name="T71"/>
                <a:gd fmla="*/ 151 w 228" name="T72"/>
                <a:gd fmla="*/ 171 h 366" name="T73"/>
                <a:gd fmla="*/ 187 w 228" name="T74"/>
                <a:gd fmla="*/ 191 h 366" name="T75"/>
                <a:gd fmla="*/ 219 w 228" name="T76"/>
                <a:gd fmla="*/ 225 h 366" name="T77"/>
                <a:gd fmla="*/ 228 w 228" name="T78"/>
                <a:gd fmla="*/ 276 h 366" name="T79"/>
                <a:gd fmla="*/ 208 w 228" name="T80"/>
                <a:gd fmla="*/ 326 h 366" name="T81"/>
                <a:gd fmla="*/ 165 w 228" name="T82"/>
                <a:gd fmla="*/ 359 h 366" name="T83"/>
                <a:gd fmla="*/ 122 w 228" name="T84"/>
                <a:gd fmla="*/ 366 h 366" name="T85"/>
                <a:gd fmla="*/ 90 w 228" name="T86"/>
                <a:gd fmla="*/ 362 h 366" name="T87"/>
                <a:gd fmla="*/ 64 w 228" name="T88"/>
                <a:gd fmla="*/ 349 h 366" name="T89"/>
                <a:gd fmla="*/ 36 w 228" name="T90"/>
                <a:gd fmla="*/ 324 h 366" name="T91"/>
                <a:gd fmla="*/ 13 w 228" name="T92"/>
                <a:gd fmla="*/ 287 h 366" name="T93"/>
                <a:gd fmla="*/ 0 w 228" name="T94"/>
                <a:gd fmla="*/ 222 h 366" name="T95"/>
                <a:gd fmla="*/ 5 w 228" name="T96"/>
                <a:gd fmla="*/ 165 h 366" name="T97"/>
                <a:gd fmla="*/ 26 w 228" name="T98"/>
                <a:gd fmla="*/ 111 h 366" name="T99"/>
                <a:gd fmla="*/ 67 w 228" name="T100"/>
                <a:gd fmla="*/ 60 h 366" name="T101"/>
                <a:gd fmla="*/ 121 w 228" name="T102"/>
                <a:gd fmla="*/ 22 h 366" name="T103"/>
                <a:gd fmla="*/ 183 w 228" name="T104"/>
                <a:gd fmla="*/ 0 h 36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66" w="228">
                  <a:moveTo>
                    <a:pt x="138" y="341"/>
                  </a:moveTo>
                  <a:lnTo>
                    <a:pt x="135" y="344"/>
                  </a:lnTo>
                  <a:lnTo>
                    <a:pt x="136" y="344"/>
                  </a:lnTo>
                  <a:lnTo>
                    <a:pt x="138" y="341"/>
                  </a:lnTo>
                  <a:close/>
                  <a:moveTo>
                    <a:pt x="71" y="328"/>
                  </a:moveTo>
                  <a:lnTo>
                    <a:pt x="70" y="330"/>
                  </a:lnTo>
                  <a:lnTo>
                    <a:pt x="70" y="330"/>
                  </a:lnTo>
                  <a:lnTo>
                    <a:pt x="71" y="328"/>
                  </a:lnTo>
                  <a:close/>
                  <a:moveTo>
                    <a:pt x="149" y="323"/>
                  </a:moveTo>
                  <a:lnTo>
                    <a:pt x="142" y="331"/>
                  </a:lnTo>
                  <a:lnTo>
                    <a:pt x="143" y="334"/>
                  </a:lnTo>
                  <a:lnTo>
                    <a:pt x="149" y="323"/>
                  </a:lnTo>
                  <a:close/>
                  <a:moveTo>
                    <a:pt x="197" y="300"/>
                  </a:moveTo>
                  <a:lnTo>
                    <a:pt x="176" y="324"/>
                  </a:lnTo>
                  <a:lnTo>
                    <a:pt x="187" y="313"/>
                  </a:lnTo>
                  <a:lnTo>
                    <a:pt x="197" y="300"/>
                  </a:lnTo>
                  <a:close/>
                  <a:moveTo>
                    <a:pt x="162" y="266"/>
                  </a:moveTo>
                  <a:lnTo>
                    <a:pt x="157" y="268"/>
                  </a:lnTo>
                  <a:lnTo>
                    <a:pt x="144" y="292"/>
                  </a:lnTo>
                  <a:lnTo>
                    <a:pt x="130" y="313"/>
                  </a:lnTo>
                  <a:lnTo>
                    <a:pt x="131" y="313"/>
                  </a:lnTo>
                  <a:lnTo>
                    <a:pt x="147" y="289"/>
                  </a:lnTo>
                  <a:lnTo>
                    <a:pt x="162" y="266"/>
                  </a:lnTo>
                  <a:close/>
                  <a:moveTo>
                    <a:pt x="203" y="258"/>
                  </a:moveTo>
                  <a:lnTo>
                    <a:pt x="191" y="285"/>
                  </a:lnTo>
                  <a:lnTo>
                    <a:pt x="198" y="277"/>
                  </a:lnTo>
                  <a:lnTo>
                    <a:pt x="203" y="268"/>
                  </a:lnTo>
                  <a:lnTo>
                    <a:pt x="204" y="268"/>
                  </a:lnTo>
                  <a:lnTo>
                    <a:pt x="203" y="258"/>
                  </a:lnTo>
                  <a:close/>
                  <a:moveTo>
                    <a:pt x="22" y="252"/>
                  </a:moveTo>
                  <a:lnTo>
                    <a:pt x="22" y="252"/>
                  </a:lnTo>
                  <a:lnTo>
                    <a:pt x="22" y="252"/>
                  </a:lnTo>
                  <a:lnTo>
                    <a:pt x="22" y="252"/>
                  </a:lnTo>
                  <a:close/>
                  <a:moveTo>
                    <a:pt x="76" y="241"/>
                  </a:moveTo>
                  <a:lnTo>
                    <a:pt x="53" y="264"/>
                  </a:lnTo>
                  <a:lnTo>
                    <a:pt x="53" y="266"/>
                  </a:lnTo>
                  <a:lnTo>
                    <a:pt x="39" y="287"/>
                  </a:lnTo>
                  <a:lnTo>
                    <a:pt x="38" y="288"/>
                  </a:lnTo>
                  <a:lnTo>
                    <a:pt x="37" y="289"/>
                  </a:lnTo>
                  <a:lnTo>
                    <a:pt x="39" y="293"/>
                  </a:lnTo>
                  <a:lnTo>
                    <a:pt x="76" y="241"/>
                  </a:lnTo>
                  <a:close/>
                  <a:moveTo>
                    <a:pt x="170" y="200"/>
                  </a:moveTo>
                  <a:lnTo>
                    <a:pt x="140" y="243"/>
                  </a:lnTo>
                  <a:lnTo>
                    <a:pt x="142" y="245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0" y="200"/>
                  </a:lnTo>
                  <a:close/>
                  <a:moveTo>
                    <a:pt x="149" y="190"/>
                  </a:moveTo>
                  <a:lnTo>
                    <a:pt x="147" y="194"/>
                  </a:lnTo>
                  <a:lnTo>
                    <a:pt x="151" y="190"/>
                  </a:lnTo>
                  <a:lnTo>
                    <a:pt x="149" y="190"/>
                  </a:lnTo>
                  <a:close/>
                  <a:moveTo>
                    <a:pt x="55" y="184"/>
                  </a:moveTo>
                  <a:lnTo>
                    <a:pt x="51" y="192"/>
                  </a:lnTo>
                  <a:lnTo>
                    <a:pt x="53" y="192"/>
                  </a:lnTo>
                  <a:lnTo>
                    <a:pt x="54" y="191"/>
                  </a:lnTo>
                  <a:lnTo>
                    <a:pt x="55" y="184"/>
                  </a:lnTo>
                  <a:close/>
                  <a:moveTo>
                    <a:pt x="183" y="0"/>
                  </a:moveTo>
                  <a:lnTo>
                    <a:pt x="186" y="0"/>
                  </a:lnTo>
                  <a:lnTo>
                    <a:pt x="189" y="1"/>
                  </a:lnTo>
                  <a:lnTo>
                    <a:pt x="191" y="2"/>
                  </a:lnTo>
                  <a:lnTo>
                    <a:pt x="193" y="5"/>
                  </a:lnTo>
                  <a:lnTo>
                    <a:pt x="193" y="8"/>
                  </a:lnTo>
                  <a:lnTo>
                    <a:pt x="193" y="10"/>
                  </a:lnTo>
                  <a:lnTo>
                    <a:pt x="190" y="13"/>
                  </a:lnTo>
                  <a:lnTo>
                    <a:pt x="159" y="40"/>
                  </a:lnTo>
                  <a:lnTo>
                    <a:pt x="131" y="71"/>
                  </a:lnTo>
                  <a:lnTo>
                    <a:pt x="108" y="103"/>
                  </a:lnTo>
                  <a:lnTo>
                    <a:pt x="85" y="140"/>
                  </a:lnTo>
                  <a:lnTo>
                    <a:pt x="85" y="143"/>
                  </a:lnTo>
                  <a:lnTo>
                    <a:pt x="73" y="174"/>
                  </a:lnTo>
                  <a:lnTo>
                    <a:pt x="92" y="166"/>
                  </a:lnTo>
                  <a:lnTo>
                    <a:pt x="111" y="165"/>
                  </a:lnTo>
                  <a:lnTo>
                    <a:pt x="131" y="166"/>
                  </a:lnTo>
                  <a:lnTo>
                    <a:pt x="151" y="171"/>
                  </a:lnTo>
                  <a:lnTo>
                    <a:pt x="170" y="179"/>
                  </a:lnTo>
                  <a:lnTo>
                    <a:pt x="187" y="191"/>
                  </a:lnTo>
                  <a:lnTo>
                    <a:pt x="204" y="205"/>
                  </a:lnTo>
                  <a:lnTo>
                    <a:pt x="219" y="225"/>
                  </a:lnTo>
                  <a:lnTo>
                    <a:pt x="227" y="247"/>
                  </a:lnTo>
                  <a:lnTo>
                    <a:pt x="228" y="276"/>
                  </a:lnTo>
                  <a:lnTo>
                    <a:pt x="221" y="302"/>
                  </a:lnTo>
                  <a:lnTo>
                    <a:pt x="208" y="326"/>
                  </a:lnTo>
                  <a:lnTo>
                    <a:pt x="189" y="344"/>
                  </a:lnTo>
                  <a:lnTo>
                    <a:pt x="165" y="359"/>
                  </a:lnTo>
                  <a:lnTo>
                    <a:pt x="138" y="365"/>
                  </a:lnTo>
                  <a:lnTo>
                    <a:pt x="122" y="366"/>
                  </a:lnTo>
                  <a:lnTo>
                    <a:pt x="106" y="365"/>
                  </a:lnTo>
                  <a:lnTo>
                    <a:pt x="90" y="362"/>
                  </a:lnTo>
                  <a:lnTo>
                    <a:pt x="76" y="359"/>
                  </a:lnTo>
                  <a:lnTo>
                    <a:pt x="64" y="349"/>
                  </a:lnTo>
                  <a:lnTo>
                    <a:pt x="53" y="340"/>
                  </a:lnTo>
                  <a:lnTo>
                    <a:pt x="36" y="324"/>
                  </a:lnTo>
                  <a:lnTo>
                    <a:pt x="22" y="306"/>
                  </a:lnTo>
                  <a:lnTo>
                    <a:pt x="13" y="287"/>
                  </a:lnTo>
                  <a:lnTo>
                    <a:pt x="4" y="254"/>
                  </a:lnTo>
                  <a:lnTo>
                    <a:pt x="0" y="222"/>
                  </a:lnTo>
                  <a:lnTo>
                    <a:pt x="0" y="194"/>
                  </a:lnTo>
                  <a:lnTo>
                    <a:pt x="5" y="165"/>
                  </a:lnTo>
                  <a:lnTo>
                    <a:pt x="13" y="137"/>
                  </a:lnTo>
                  <a:lnTo>
                    <a:pt x="26" y="111"/>
                  </a:lnTo>
                  <a:lnTo>
                    <a:pt x="45" y="85"/>
                  </a:lnTo>
                  <a:lnTo>
                    <a:pt x="67" y="60"/>
                  </a:lnTo>
                  <a:lnTo>
                    <a:pt x="92" y="39"/>
                  </a:lnTo>
                  <a:lnTo>
                    <a:pt x="121" y="22"/>
                  </a:lnTo>
                  <a:lnTo>
                    <a:pt x="151" y="9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45875" y="2666238"/>
            <a:ext cx="1246126" cy="1596688"/>
            <a:chOff x="10945875" y="2666238"/>
            <a:chExt cx="1246126" cy="1596688"/>
          </a:xfrm>
        </p:grpSpPr>
        <p:sp>
          <p:nvSpPr>
            <p:cNvPr id="53" name="Freeform: Shape 52"/>
            <p:cNvSpPr/>
            <p:nvPr/>
          </p:nvSpPr>
          <p:spPr bwMode="auto">
            <a:xfrm flipH="1">
              <a:off x="10991797" y="3794613"/>
              <a:ext cx="419186" cy="422137"/>
            </a:xfrm>
            <a:custGeom>
              <a:gdLst>
                <a:gd fmla="*/ 347640 w 419186" name="connsiteX0"/>
                <a:gd fmla="*/ 0 h 422137" name="connsiteY0"/>
                <a:gd fmla="*/ 22224 w 419186" name="connsiteX1"/>
                <a:gd fmla="*/ 30163 h 422137" name="connsiteY1"/>
                <a:gd fmla="*/ 0 w 419186" name="connsiteX2"/>
                <a:gd fmla="*/ 350838 h 422137" name="connsiteY2"/>
                <a:gd fmla="*/ 282286 w 419186" name="connsiteX3"/>
                <a:gd fmla="*/ 422137 h 422137" name="connsiteY3"/>
                <a:gd fmla="*/ 283491 w 419186" name="connsiteX4"/>
                <a:gd fmla="*/ 420932 h 422137" name="connsiteY4"/>
                <a:gd fmla="*/ 282557 w 419186" name="connsiteX5"/>
                <a:gd fmla="*/ 420688 h 422137" name="connsiteY5"/>
                <a:gd fmla="*/ 333909 w 419186" name="connsiteX6"/>
                <a:gd fmla="*/ 370514 h 422137" name="connsiteY6"/>
                <a:gd fmla="*/ 419186 w 419186" name="connsiteX7"/>
                <a:gd fmla="*/ 285236 h 42213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22136" w="419185">
                  <a:moveTo>
                    <a:pt x="347640" y="0"/>
                  </a:moveTo>
                  <a:lnTo>
                    <a:pt x="22224" y="30163"/>
                  </a:lnTo>
                  <a:lnTo>
                    <a:pt x="0" y="350838"/>
                  </a:lnTo>
                  <a:lnTo>
                    <a:pt x="282286" y="422137"/>
                  </a:lnTo>
                  <a:lnTo>
                    <a:pt x="283491" y="420932"/>
                  </a:lnTo>
                  <a:lnTo>
                    <a:pt x="282557" y="420688"/>
                  </a:lnTo>
                  <a:lnTo>
                    <a:pt x="333909" y="370514"/>
                  </a:lnTo>
                  <a:lnTo>
                    <a:pt x="419186" y="285236"/>
                  </a:lnTo>
                  <a:close/>
                </a:path>
              </a:pathLst>
            </a:custGeom>
            <a:solidFill>
              <a:srgbClr val="EFD7C2"/>
            </a:solidFill>
            <a:ln w="0">
              <a:solidFill>
                <a:srgbClr val="EFD7C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 bwMode="auto">
            <a:xfrm flipH="1">
              <a:off x="11056403" y="3824776"/>
              <a:ext cx="354581" cy="391974"/>
            </a:xfrm>
            <a:custGeom>
              <a:gdLst>
                <a:gd fmla="*/ 34923 w 354581" name="connsiteX0"/>
                <a:gd fmla="*/ 0 h 391974" name="connsiteY0"/>
                <a:gd fmla="*/ 22224 w 354581" name="connsiteX1"/>
                <a:gd fmla="*/ 0 h 391974" name="connsiteY1"/>
                <a:gd fmla="*/ 0 w 354581" name="connsiteX2"/>
                <a:gd fmla="*/ 320675 h 391974" name="connsiteY2"/>
                <a:gd fmla="*/ 282286 w 354581" name="connsiteX3"/>
                <a:gd fmla="*/ 391974 h 391974" name="connsiteY3"/>
                <a:gd fmla="*/ 283491 w 354581" name="connsiteX4"/>
                <a:gd fmla="*/ 390769 h 391974" name="connsiteY4"/>
                <a:gd fmla="*/ 282557 w 354581" name="connsiteX5"/>
                <a:gd fmla="*/ 390525 h 391974" name="connsiteY5"/>
                <a:gd fmla="*/ 333893 w 354581" name="connsiteX6"/>
                <a:gd fmla="*/ 340366 h 391974" name="connsiteY6"/>
                <a:gd fmla="*/ 354581 w 354581" name="connsiteX7"/>
                <a:gd fmla="*/ 319678 h 39197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91974" w="354581">
                  <a:moveTo>
                    <a:pt x="34923" y="0"/>
                  </a:moveTo>
                  <a:lnTo>
                    <a:pt x="22224" y="0"/>
                  </a:lnTo>
                  <a:lnTo>
                    <a:pt x="0" y="320675"/>
                  </a:lnTo>
                  <a:lnTo>
                    <a:pt x="282286" y="391974"/>
                  </a:lnTo>
                  <a:lnTo>
                    <a:pt x="283491" y="390769"/>
                  </a:lnTo>
                  <a:lnTo>
                    <a:pt x="282557" y="390525"/>
                  </a:lnTo>
                  <a:lnTo>
                    <a:pt x="333893" y="340366"/>
                  </a:lnTo>
                  <a:lnTo>
                    <a:pt x="354581" y="319678"/>
                  </a:lnTo>
                  <a:close/>
                </a:path>
              </a:pathLst>
            </a:custGeom>
            <a:solidFill>
              <a:srgbClr val="C6A691"/>
            </a:solidFill>
            <a:ln w="0">
              <a:solidFill>
                <a:srgbClr val="C6A69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 bwMode="auto">
            <a:xfrm flipH="1">
              <a:off x="10988770" y="3807313"/>
              <a:ext cx="409515" cy="406408"/>
            </a:xfrm>
            <a:custGeom>
              <a:gdLst>
                <a:gd fmla="*/ 163502 w 409515" name="connsiteX0"/>
                <a:gd fmla="*/ 0 h 406408" name="connsiteY0"/>
                <a:gd fmla="*/ 12699 w 409515" name="connsiteX1"/>
                <a:gd fmla="*/ 14288 h 406408" name="connsiteY1"/>
                <a:gd fmla="*/ 0 w 409515" name="connsiteX2"/>
                <a:gd fmla="*/ 168275 h 406408" name="connsiteY2"/>
                <a:gd fmla="*/ 226998 w 409515" name="connsiteX3"/>
                <a:gd fmla="*/ 395288 h 406408" name="connsiteY3"/>
                <a:gd fmla="*/ 271475 w 409515" name="connsiteX4"/>
                <a:gd fmla="*/ 406408 h 406408" name="connsiteY4"/>
                <a:gd fmla="*/ 321207 w 409515" name="connsiteX5"/>
                <a:gd fmla="*/ 357816 h 406408" name="connsiteY5"/>
                <a:gd fmla="*/ 409515 w 409515" name="connsiteX6"/>
                <a:gd fmla="*/ 269508 h 406408" name="connsiteY6"/>
                <a:gd fmla="*/ 401612 w 409515" name="connsiteX7"/>
                <a:gd fmla="*/ 238125 h 4064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06408" w="409515">
                  <a:moveTo>
                    <a:pt x="163502" y="0"/>
                  </a:moveTo>
                  <a:lnTo>
                    <a:pt x="12699" y="14288"/>
                  </a:lnTo>
                  <a:lnTo>
                    <a:pt x="0" y="168275"/>
                  </a:lnTo>
                  <a:lnTo>
                    <a:pt x="226998" y="395288"/>
                  </a:lnTo>
                  <a:lnTo>
                    <a:pt x="271475" y="406408"/>
                  </a:lnTo>
                  <a:lnTo>
                    <a:pt x="321207" y="357816"/>
                  </a:lnTo>
                  <a:lnTo>
                    <a:pt x="409515" y="269508"/>
                  </a:lnTo>
                  <a:lnTo>
                    <a:pt x="401612" y="238125"/>
                  </a:lnTo>
                  <a:close/>
                </a:path>
              </a:pathLst>
            </a:custGeom>
            <a:solidFill>
              <a:srgbClr val="E2C0A8"/>
            </a:solidFill>
            <a:ln w="0">
              <a:solidFill>
                <a:srgbClr val="E2C0A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 bwMode="auto">
            <a:xfrm flipH="1">
              <a:off x="11039532" y="2666238"/>
              <a:ext cx="1152469" cy="1479213"/>
            </a:xfrm>
            <a:custGeom>
              <a:gdLst>
                <a:gd fmla="*/ 0 w 1152469" name="connsiteX0"/>
                <a:gd fmla="*/ 0 h 1479213" name="connsiteY0"/>
                <a:gd fmla="*/ 0 w 1152469" name="connsiteX1"/>
                <a:gd fmla="*/ 698033 h 1479213" name="connsiteY1"/>
                <a:gd fmla="*/ 776256 w 1152469" name="connsiteX2"/>
                <a:gd fmla="*/ 1476038 h 1479213" name="connsiteY2"/>
                <a:gd fmla="*/ 781018 w 1152469" name="connsiteX3"/>
                <a:gd fmla="*/ 1479213 h 1479213" name="connsiteY3"/>
                <a:gd fmla="*/ 1034051 w 1152469" name="connsiteX4"/>
                <a:gd fmla="*/ 1223853 h 1479213" name="connsiteY4"/>
                <a:gd fmla="*/ 1049288 w 1152469" name="connsiteX5"/>
                <a:gd fmla="*/ 1234738 h 1479213" name="connsiteY5"/>
                <a:gd fmla="*/ 1074687 w 1152469" name="connsiteX6"/>
                <a:gd fmla="*/ 1245851 h 1479213" name="connsiteY6"/>
                <a:gd fmla="*/ 1101672 w 1152469" name="connsiteX7"/>
                <a:gd fmla="*/ 1247438 h 1479213" name="connsiteY7"/>
                <a:gd fmla="*/ 1128658 w 1152469" name="connsiteX8"/>
                <a:gd fmla="*/ 1241088 h 1479213" name="connsiteY8"/>
                <a:gd fmla="*/ 1152469 w 1152469" name="connsiteX9"/>
                <a:gd fmla="*/ 1231563 h 1479213" name="connsiteY9"/>
                <a:gd fmla="*/ 1128658 w 1152469" name="connsiteX10"/>
                <a:gd fmla="*/ 1131551 h 1479213" name="connsiteY10"/>
                <a:gd fmla="*/ 1127393 w 1152469" name="connsiteX11"/>
                <a:gd fmla="*/ 1129653 h 1479213" name="connsiteY11"/>
                <a:gd fmla="*/ 1128658 w 1152469" name="connsiteX12"/>
                <a:gd fmla="*/ 1128376 h 1479213" name="connsiteY12"/>
                <a:gd fmla="*/ 1125483 w 1152469" name="connsiteX13"/>
                <a:gd fmla="*/ 1126788 h 1479213" name="connsiteY13"/>
                <a:gd fmla="*/ 1054050 w 1152469" name="connsiteX14"/>
                <a:gd fmla="*/ 1053763 h 1479213" name="connsiteY14"/>
                <a:gd fmla="*/ 1053045 w 1152469" name="connsiteX15"/>
                <a:gd fmla="*/ 1054266 h 147921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479213" w="1152469">
                  <a:moveTo>
                    <a:pt x="0" y="0"/>
                  </a:moveTo>
                  <a:lnTo>
                    <a:pt x="0" y="698033"/>
                  </a:lnTo>
                  <a:lnTo>
                    <a:pt x="776256" y="1476038"/>
                  </a:lnTo>
                  <a:lnTo>
                    <a:pt x="781018" y="1479213"/>
                  </a:lnTo>
                  <a:lnTo>
                    <a:pt x="1034051" y="1223853"/>
                  </a:lnTo>
                  <a:lnTo>
                    <a:pt x="1049288" y="1234738"/>
                  </a:lnTo>
                  <a:lnTo>
                    <a:pt x="1074687" y="1245851"/>
                  </a:lnTo>
                  <a:lnTo>
                    <a:pt x="1101672" y="1247438"/>
                  </a:lnTo>
                  <a:lnTo>
                    <a:pt x="1128658" y="1241088"/>
                  </a:lnTo>
                  <a:lnTo>
                    <a:pt x="1152469" y="1231563"/>
                  </a:lnTo>
                  <a:lnTo>
                    <a:pt x="1128658" y="1131551"/>
                  </a:lnTo>
                  <a:lnTo>
                    <a:pt x="1127393" y="1129653"/>
                  </a:lnTo>
                  <a:lnTo>
                    <a:pt x="1128658" y="1128376"/>
                  </a:lnTo>
                  <a:lnTo>
                    <a:pt x="1125483" y="1126788"/>
                  </a:lnTo>
                  <a:lnTo>
                    <a:pt x="1054050" y="1053763"/>
                  </a:lnTo>
                  <a:lnTo>
                    <a:pt x="1053045" y="10542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 bwMode="auto">
            <a:xfrm flipH="1">
              <a:off x="11249068" y="3038014"/>
              <a:ext cx="942932" cy="1131251"/>
            </a:xfrm>
            <a:custGeom>
              <a:gdLst>
                <a:gd fmla="*/ 0 w 942932" name="connsiteX0"/>
                <a:gd fmla="*/ 0 h 1131251" name="connsiteY0"/>
                <a:gd fmla="*/ 0 w 942932" name="connsiteX1"/>
                <a:gd fmla="*/ 326259 h 1131251" name="connsiteY1"/>
                <a:gd fmla="*/ 776177 w 942932" name="connsiteX2"/>
                <a:gd fmla="*/ 1104185 h 1131251" name="connsiteY2"/>
                <a:gd fmla="*/ 776254 w 942932" name="connsiteX3"/>
                <a:gd fmla="*/ 1104264 h 1131251" name="connsiteY3"/>
                <a:gd fmla="*/ 781017 w 942932" name="connsiteX4"/>
                <a:gd fmla="*/ 1107439 h 1131251" name="connsiteY4"/>
                <a:gd fmla="*/ 881023 w 942932" name="connsiteX5"/>
                <a:gd fmla="*/ 1131251 h 1131251" name="connsiteY5"/>
                <a:gd fmla="*/ 893722 w 942932" name="connsiteX6"/>
                <a:gd fmla="*/ 1102676 h 1131251" name="connsiteY6"/>
                <a:gd fmla="*/ 893722 w 942932" name="connsiteX7"/>
                <a:gd fmla="*/ 1069338 h 1131251" name="connsiteY7"/>
                <a:gd fmla="*/ 882610 w 942932" name="connsiteX8"/>
                <a:gd fmla="*/ 1037588 h 1131251" name="connsiteY8"/>
                <a:gd fmla="*/ 868935 w 942932" name="connsiteX9"/>
                <a:gd fmla="*/ 1018653 h 1131251" name="connsiteY9"/>
                <a:gd fmla="*/ 942932 w 942932" name="connsiteX10"/>
                <a:gd fmla="*/ 943925 h 1131251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131251" w="942932">
                  <a:moveTo>
                    <a:pt x="0" y="0"/>
                  </a:moveTo>
                  <a:lnTo>
                    <a:pt x="0" y="326259"/>
                  </a:lnTo>
                  <a:lnTo>
                    <a:pt x="776177" y="1104185"/>
                  </a:lnTo>
                  <a:lnTo>
                    <a:pt x="776254" y="1104264"/>
                  </a:lnTo>
                  <a:lnTo>
                    <a:pt x="781017" y="1107439"/>
                  </a:lnTo>
                  <a:lnTo>
                    <a:pt x="881023" y="1131251"/>
                  </a:lnTo>
                  <a:lnTo>
                    <a:pt x="893722" y="1102676"/>
                  </a:lnTo>
                  <a:lnTo>
                    <a:pt x="893722" y="1069338"/>
                  </a:lnTo>
                  <a:lnTo>
                    <a:pt x="882610" y="1037588"/>
                  </a:lnTo>
                  <a:lnTo>
                    <a:pt x="868935" y="1018653"/>
                  </a:lnTo>
                  <a:lnTo>
                    <a:pt x="942932" y="94392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11130014" y="2861615"/>
              <a:ext cx="1061987" cy="1229481"/>
            </a:xfrm>
            <a:custGeom>
              <a:gdLst>
                <a:gd fmla="*/ 1061987 w 1061987" name="connsiteX0"/>
                <a:gd fmla="*/ 0 h 1229481" name="connsiteY0"/>
                <a:gd fmla="*/ 1061987 w 1061987" name="connsiteX1"/>
                <a:gd fmla="*/ 333541 h 1229481" name="connsiteY1"/>
                <a:gd fmla="*/ 205505 w 1061987" name="connsiteX2"/>
                <a:gd fmla="*/ 1190933 h 1229481" name="connsiteY2"/>
                <a:gd fmla="*/ 205468 w 1061987" name="connsiteX3"/>
                <a:gd fmla="*/ 1190896 h 1229481" name="connsiteY3"/>
                <a:gd fmla="*/ 202927 w 1061987" name="connsiteX4"/>
                <a:gd fmla="*/ 1194664 h 1229481" name="connsiteY4"/>
                <a:gd fmla="*/ 118872 w 1061987" name="connsiteX5"/>
                <a:gd fmla="*/ 1229481 h 1229481" name="connsiteY5"/>
                <a:gd fmla="*/ 0 w 1061987" name="connsiteX6"/>
                <a:gd fmla="*/ 1110609 h 1229481" name="connsiteY6"/>
                <a:gd fmla="*/ 34817 w 1061987" name="connsiteX7"/>
                <a:gd fmla="*/ 1026554 h 1229481" name="connsiteY7"/>
                <a:gd fmla="*/ 40040 w 1061987" name="connsiteX8"/>
                <a:gd fmla="*/ 1023033 h 1229481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29481" w="1061987">
                  <a:moveTo>
                    <a:pt x="1061987" y="0"/>
                  </a:moveTo>
                  <a:lnTo>
                    <a:pt x="1061987" y="333541"/>
                  </a:lnTo>
                  <a:lnTo>
                    <a:pt x="205505" y="1190933"/>
                  </a:lnTo>
                  <a:lnTo>
                    <a:pt x="205468" y="1190896"/>
                  </a:lnTo>
                  <a:lnTo>
                    <a:pt x="202927" y="1194664"/>
                  </a:lnTo>
                  <a:cubicBezTo>
                    <a:pt x="181416" y="1216176"/>
                    <a:pt x="151698" y="1229481"/>
                    <a:pt x="118872" y="1229481"/>
                  </a:cubicBezTo>
                  <a:cubicBezTo>
                    <a:pt x="53221" y="1229481"/>
                    <a:pt x="0" y="1176260"/>
                    <a:pt x="0" y="1110609"/>
                  </a:cubicBezTo>
                  <a:cubicBezTo>
                    <a:pt x="0" y="1077784"/>
                    <a:pt x="13305" y="1048066"/>
                    <a:pt x="34817" y="1026554"/>
                  </a:cubicBezTo>
                  <a:lnTo>
                    <a:pt x="40040" y="1023033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 85"/>
            <p:cNvSpPr/>
            <p:nvPr/>
          </p:nvSpPr>
          <p:spPr bwMode="auto">
            <a:xfrm flipH="1">
              <a:off x="10945875" y="4080363"/>
              <a:ext cx="182551" cy="182563"/>
            </a:xfrm>
            <a:custGeom>
              <a:gdLst>
                <a:gd fmla="*/ 87 w 115" name="T0"/>
                <a:gd fmla="*/ 0 h 115" name="T1"/>
                <a:gd fmla="*/ 115 w 115" name="T2"/>
                <a:gd fmla="*/ 115 h 115" name="T3"/>
                <a:gd fmla="*/ 0 w 115" name="T4"/>
                <a:gd fmla="*/ 85 h 115" name="T5"/>
                <a:gd fmla="*/ 87 w 115" name="T6"/>
                <a:gd fmla="*/ 0 h 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5">
                  <a:moveTo>
                    <a:pt x="87" y="0"/>
                  </a:moveTo>
                  <a:lnTo>
                    <a:pt x="115" y="115"/>
                  </a:lnTo>
                  <a:lnTo>
                    <a:pt x="0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val="221869287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0" lang="en-US"/>
              <a:t>Use infographics to transform your data into engaging visual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597" y="5540778"/>
            <a:ext cx="33868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Source: https://www.thebalance.com/how-long-does-it-take-garbage-to-decompose-2878033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18630" y="1264864"/>
            <a:ext cx="6473370" cy="5515321"/>
            <a:chOff x="5718630" y="1264864"/>
            <a:chExt cx="6473370" cy="5515321"/>
          </a:xfrm>
        </p:grpSpPr>
        <p:sp>
          <p:nvSpPr>
            <p:cNvPr id="22" name="Freeform 6"/>
            <p:cNvSpPr/>
            <p:nvPr/>
          </p:nvSpPr>
          <p:spPr bwMode="auto">
            <a:xfrm>
              <a:off x="5817736" y="5646518"/>
              <a:ext cx="1159748" cy="587698"/>
            </a:xfrm>
            <a:custGeom>
              <a:gdLst>
                <a:gd fmla="*/ 75 w 2672" name="T0"/>
                <a:gd fmla="*/ 1355 h 1355" name="T1"/>
                <a:gd fmla="*/ 72 w 2672" name="T2"/>
                <a:gd fmla="*/ 1343 h 1355" name="T3"/>
                <a:gd fmla="*/ 35 w 2672" name="T4"/>
                <a:gd fmla="*/ 1221 h 1355" name="T5"/>
                <a:gd fmla="*/ 8 w 2672" name="T6"/>
                <a:gd fmla="*/ 1071 h 1355" name="T7"/>
                <a:gd fmla="*/ 0 w 2672" name="T8"/>
                <a:gd fmla="*/ 953 h 1355" name="T9"/>
                <a:gd fmla="*/ 4 w 2672" name="T10"/>
                <a:gd fmla="*/ 825 h 1355" name="T11"/>
                <a:gd fmla="*/ 26 w 2672" name="T12"/>
                <a:gd fmla="*/ 692 h 1355" name="T13"/>
                <a:gd fmla="*/ 59 w 2672" name="T14"/>
                <a:gd fmla="*/ 593 h 1355" name="T15"/>
                <a:gd fmla="*/ 88 w 2672" name="T16"/>
                <a:gd fmla="*/ 527 h 1355" name="T17"/>
                <a:gd fmla="*/ 125 w 2672" name="T18"/>
                <a:gd fmla="*/ 463 h 1355" name="T19"/>
                <a:gd fmla="*/ 169 w 2672" name="T20"/>
                <a:gd fmla="*/ 400 h 1355" name="T21"/>
                <a:gd fmla="*/ 221 w 2672" name="T22"/>
                <a:gd fmla="*/ 340 h 1355" name="T23"/>
                <a:gd fmla="*/ 283 w 2672" name="T24"/>
                <a:gd fmla="*/ 283 h 1355" name="T25"/>
                <a:gd fmla="*/ 354 w 2672" name="T26"/>
                <a:gd fmla="*/ 230 h 1355" name="T27"/>
                <a:gd fmla="*/ 436 w 2672" name="T28"/>
                <a:gd fmla="*/ 181 h 1355" name="T29"/>
                <a:gd fmla="*/ 528 w 2672" name="T30"/>
                <a:gd fmla="*/ 135 h 1355" name="T31"/>
                <a:gd fmla="*/ 632 w 2672" name="T32"/>
                <a:gd fmla="*/ 96 h 1355" name="T33"/>
                <a:gd fmla="*/ 748 w 2672" name="T34"/>
                <a:gd fmla="*/ 63 h 1355" name="T35"/>
                <a:gd fmla="*/ 876 w 2672" name="T36"/>
                <a:gd fmla="*/ 37 h 1355" name="T37"/>
                <a:gd fmla="*/ 1019 w 2672" name="T38"/>
                <a:gd fmla="*/ 16 h 1355" name="T39"/>
                <a:gd fmla="*/ 1175 w 2672" name="T40"/>
                <a:gd fmla="*/ 4 h 1355" name="T41"/>
                <a:gd fmla="*/ 1346 w 2672" name="T42"/>
                <a:gd fmla="*/ 0 h 1355" name="T43"/>
                <a:gd fmla="*/ 1531 w 2672" name="T44"/>
                <a:gd fmla="*/ 6 h 1355" name="T45"/>
                <a:gd fmla="*/ 1631 w 2672" name="T46"/>
                <a:gd fmla="*/ 12 h 1355" name="T47"/>
                <a:gd fmla="*/ 1729 w 2672" name="T48"/>
                <a:gd fmla="*/ 20 h 1355" name="T49"/>
                <a:gd fmla="*/ 1908 w 2672" name="T50"/>
                <a:gd fmla="*/ 39 h 1355" name="T51"/>
                <a:gd fmla="*/ 2065 w 2672" name="T52"/>
                <a:gd fmla="*/ 63 h 1355" name="T53"/>
                <a:gd fmla="*/ 2201 w 2672" name="T54"/>
                <a:gd fmla="*/ 90 h 1355" name="T55"/>
                <a:gd fmla="*/ 2318 w 2672" name="T56"/>
                <a:gd fmla="*/ 122 h 1355" name="T57"/>
                <a:gd fmla="*/ 2416 w 2672" name="T58"/>
                <a:gd fmla="*/ 157 h 1355" name="T59"/>
                <a:gd fmla="*/ 2495 w 2672" name="T60"/>
                <a:gd fmla="*/ 196 h 1355" name="T61"/>
                <a:gd fmla="*/ 2560 w 2672" name="T62"/>
                <a:gd fmla="*/ 238 h 1355" name="T63"/>
                <a:gd fmla="*/ 2608 w 2672" name="T64"/>
                <a:gd fmla="*/ 282 h 1355" name="T65"/>
                <a:gd fmla="*/ 2642 w 2672" name="T66"/>
                <a:gd fmla="*/ 327 h 1355" name="T67"/>
                <a:gd fmla="*/ 2663 w 2672" name="T68"/>
                <a:gd fmla="*/ 375 h 1355" name="T69"/>
                <a:gd fmla="*/ 2672 w 2672" name="T70"/>
                <a:gd fmla="*/ 424 h 1355" name="T71"/>
                <a:gd fmla="*/ 2669 w 2672" name="T72"/>
                <a:gd fmla="*/ 475 h 1355" name="T73"/>
                <a:gd fmla="*/ 2657 w 2672" name="T74"/>
                <a:gd fmla="*/ 525 h 1355" name="T75"/>
                <a:gd fmla="*/ 2635 w 2672" name="T76"/>
                <a:gd fmla="*/ 577 h 1355" name="T77"/>
                <a:gd fmla="*/ 2606 w 2672" name="T78"/>
                <a:gd fmla="*/ 629 h 1355" name="T79"/>
                <a:gd fmla="*/ 2550 w 2672" name="T80"/>
                <a:gd fmla="*/ 705 h 1355" name="T81"/>
                <a:gd fmla="*/ 2456 w 2672" name="T82"/>
                <a:gd fmla="*/ 805 h 1355" name="T83"/>
                <a:gd fmla="*/ 2351 w 2672" name="T84"/>
                <a:gd fmla="*/ 899 h 1355" name="T85"/>
                <a:gd fmla="*/ 2241 w 2672" name="T86"/>
                <a:gd fmla="*/ 983 h 1355" name="T87"/>
                <a:gd fmla="*/ 1991 w 2672" name="T88"/>
                <a:gd fmla="*/ 1150 h 1355" name="T89"/>
                <a:gd fmla="*/ 1933 w 2672" name="T90"/>
                <a:gd fmla="*/ 1182 h 1355" name="T91"/>
                <a:gd fmla="*/ 179 w 2672" name="T92"/>
                <a:gd fmla="*/ 1339 h 1355" name="T93"/>
                <a:gd fmla="*/ 0 w 2672" name="T94"/>
                <a:gd fmla="*/ 1355 h 1355" name="T95"/>
                <a:gd fmla="*/ 75 w 2672" name="T96"/>
                <a:gd fmla="*/ 1355 h 135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5" w="2672">
                  <a:moveTo>
                    <a:pt x="75" y="1355"/>
                  </a:moveTo>
                  <a:lnTo>
                    <a:pt x="72" y="1343"/>
                  </a:lnTo>
                  <a:lnTo>
                    <a:pt x="35" y="1221"/>
                  </a:lnTo>
                  <a:lnTo>
                    <a:pt x="8" y="1071"/>
                  </a:lnTo>
                  <a:lnTo>
                    <a:pt x="0" y="953"/>
                  </a:lnTo>
                  <a:lnTo>
                    <a:pt x="4" y="825"/>
                  </a:lnTo>
                  <a:lnTo>
                    <a:pt x="26" y="692"/>
                  </a:lnTo>
                  <a:lnTo>
                    <a:pt x="59" y="593"/>
                  </a:lnTo>
                  <a:lnTo>
                    <a:pt x="88" y="527"/>
                  </a:lnTo>
                  <a:lnTo>
                    <a:pt x="125" y="463"/>
                  </a:lnTo>
                  <a:lnTo>
                    <a:pt x="169" y="400"/>
                  </a:lnTo>
                  <a:lnTo>
                    <a:pt x="221" y="340"/>
                  </a:lnTo>
                  <a:lnTo>
                    <a:pt x="283" y="283"/>
                  </a:lnTo>
                  <a:lnTo>
                    <a:pt x="354" y="230"/>
                  </a:lnTo>
                  <a:lnTo>
                    <a:pt x="436" y="181"/>
                  </a:lnTo>
                  <a:lnTo>
                    <a:pt x="528" y="135"/>
                  </a:lnTo>
                  <a:lnTo>
                    <a:pt x="632" y="96"/>
                  </a:lnTo>
                  <a:lnTo>
                    <a:pt x="748" y="63"/>
                  </a:lnTo>
                  <a:lnTo>
                    <a:pt x="876" y="37"/>
                  </a:lnTo>
                  <a:lnTo>
                    <a:pt x="1019" y="16"/>
                  </a:lnTo>
                  <a:lnTo>
                    <a:pt x="1175" y="4"/>
                  </a:lnTo>
                  <a:lnTo>
                    <a:pt x="1346" y="0"/>
                  </a:lnTo>
                  <a:lnTo>
                    <a:pt x="1531" y="6"/>
                  </a:lnTo>
                  <a:lnTo>
                    <a:pt x="1631" y="12"/>
                  </a:lnTo>
                  <a:lnTo>
                    <a:pt x="1729" y="20"/>
                  </a:lnTo>
                  <a:lnTo>
                    <a:pt x="1908" y="39"/>
                  </a:lnTo>
                  <a:lnTo>
                    <a:pt x="2065" y="63"/>
                  </a:lnTo>
                  <a:lnTo>
                    <a:pt x="2201" y="90"/>
                  </a:lnTo>
                  <a:lnTo>
                    <a:pt x="2318" y="122"/>
                  </a:lnTo>
                  <a:lnTo>
                    <a:pt x="2416" y="157"/>
                  </a:lnTo>
                  <a:lnTo>
                    <a:pt x="2495" y="196"/>
                  </a:lnTo>
                  <a:lnTo>
                    <a:pt x="2560" y="238"/>
                  </a:lnTo>
                  <a:lnTo>
                    <a:pt x="2608" y="282"/>
                  </a:lnTo>
                  <a:lnTo>
                    <a:pt x="2642" y="327"/>
                  </a:lnTo>
                  <a:lnTo>
                    <a:pt x="2663" y="375"/>
                  </a:lnTo>
                  <a:lnTo>
                    <a:pt x="2672" y="424"/>
                  </a:lnTo>
                  <a:lnTo>
                    <a:pt x="2669" y="475"/>
                  </a:lnTo>
                  <a:lnTo>
                    <a:pt x="2657" y="525"/>
                  </a:lnTo>
                  <a:lnTo>
                    <a:pt x="2635" y="577"/>
                  </a:lnTo>
                  <a:lnTo>
                    <a:pt x="2606" y="629"/>
                  </a:lnTo>
                  <a:lnTo>
                    <a:pt x="2550" y="705"/>
                  </a:lnTo>
                  <a:lnTo>
                    <a:pt x="2456" y="805"/>
                  </a:lnTo>
                  <a:lnTo>
                    <a:pt x="2351" y="899"/>
                  </a:lnTo>
                  <a:lnTo>
                    <a:pt x="2241" y="983"/>
                  </a:lnTo>
                  <a:lnTo>
                    <a:pt x="1991" y="1150"/>
                  </a:lnTo>
                  <a:lnTo>
                    <a:pt x="1933" y="1182"/>
                  </a:lnTo>
                  <a:lnTo>
                    <a:pt x="179" y="1339"/>
                  </a:lnTo>
                  <a:lnTo>
                    <a:pt x="0" y="1355"/>
                  </a:lnTo>
                  <a:lnTo>
                    <a:pt x="75" y="1355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 bwMode="auto">
            <a:xfrm>
              <a:off x="5718630" y="1638696"/>
              <a:ext cx="4969335" cy="4926552"/>
            </a:xfrm>
            <a:custGeom>
              <a:gdLst>
                <a:gd fmla="*/ 4014776 w 4969335" name="connsiteX0"/>
                <a:gd fmla="*/ 0 h 4926552" name="connsiteY0"/>
                <a:gd fmla="*/ 4014776 w 4969335" name="connsiteX1"/>
                <a:gd fmla="*/ 0 h 4926552" name="connsiteY1"/>
                <a:gd fmla="*/ 4052159 w 4969335" name="connsiteX2"/>
                <a:gd fmla="*/ 22604 h 4926552" name="connsiteY2"/>
                <a:gd fmla="*/ 4124752 w 4969335" name="connsiteX3"/>
                <a:gd fmla="*/ 69550 h 4926552" name="connsiteY3"/>
                <a:gd fmla="*/ 4195607 w 4969335" name="connsiteX4"/>
                <a:gd fmla="*/ 119104 h 4926552" name="connsiteY4"/>
                <a:gd fmla="*/ 4265591 w 4969335" name="connsiteX5"/>
                <a:gd fmla="*/ 170398 h 4926552" name="connsiteY5"/>
                <a:gd fmla="*/ 4332967 w 4969335" name="connsiteX6"/>
                <a:gd fmla="*/ 223864 h 4926552" name="connsiteY6"/>
                <a:gd fmla="*/ 4399040 w 4969335" name="connsiteX7"/>
                <a:gd fmla="*/ 279504 h 4926552" name="connsiteY7"/>
                <a:gd fmla="*/ 4463374 w 4969335" name="connsiteX8"/>
                <a:gd fmla="*/ 336883 h 4926552" name="connsiteY8"/>
                <a:gd fmla="*/ 4525099 w 4969335" name="connsiteX9"/>
                <a:gd fmla="*/ 396870 h 4926552" name="connsiteY9"/>
                <a:gd fmla="*/ 4585521 w 4969335" name="connsiteX10"/>
                <a:gd fmla="*/ 458596 h 4926552" name="connsiteY10"/>
                <a:gd fmla="*/ 4644204 w 4969335" name="connsiteX11"/>
                <a:gd fmla="*/ 522495 h 4926552" name="connsiteY11"/>
                <a:gd fmla="*/ 4699844 w 4969335" name="connsiteX12"/>
                <a:gd fmla="*/ 587698 h 4926552" name="connsiteY12"/>
                <a:gd fmla="*/ 4754180 w 4969335" name="connsiteX13"/>
                <a:gd fmla="*/ 655509 h 4926552" name="connsiteY13"/>
                <a:gd fmla="*/ 4805908 w 4969335" name="connsiteX14"/>
                <a:gd fmla="*/ 724625 h 4926552" name="connsiteY14"/>
                <a:gd fmla="*/ 4855463 w 4969335" name="connsiteX15"/>
                <a:gd fmla="*/ 795044 h 4926552" name="connsiteY15"/>
                <a:gd fmla="*/ 4902843 w 4969335" name="connsiteX16"/>
                <a:gd fmla="*/ 867637 h 4926552" name="connsiteY16"/>
                <a:gd fmla="*/ 4947617 w 4969335" name="connsiteX17"/>
                <a:gd fmla="*/ 941969 h 4926552" name="connsiteY17"/>
                <a:gd fmla="*/ 4969335 w 4969335" name="connsiteX18"/>
                <a:gd fmla="*/ 979760 h 4926552" name="connsiteY18"/>
                <a:gd fmla="*/ 4026513 w 4969335" name="connsiteX19"/>
                <a:gd fmla="*/ 4554701 h 4926552" name="connsiteY19"/>
                <a:gd fmla="*/ 4026389 w 4969335" name="connsiteX20"/>
                <a:gd fmla="*/ 4555171 h 4926552" name="connsiteY20"/>
                <a:gd fmla="*/ 3974350 w 4969335" name="connsiteX21"/>
                <a:gd fmla="*/ 4586393 h 4926552" name="connsiteY21"/>
                <a:gd fmla="*/ 3866547 w 4969335" name="connsiteX22"/>
                <a:gd fmla="*/ 4644207 h 4926552" name="connsiteY22"/>
                <a:gd fmla="*/ 3756137 w 4969335" name="connsiteX23"/>
                <a:gd fmla="*/ 4697674 h 4926552" name="connsiteY23"/>
                <a:gd fmla="*/ 3643553 w 4969335" name="connsiteX24"/>
                <a:gd fmla="*/ 4746359 h 4926552" name="connsiteY24"/>
                <a:gd fmla="*/ 3527491 w 4969335" name="connsiteX25"/>
                <a:gd fmla="*/ 4789827 h 4926552" name="connsiteY25"/>
                <a:gd fmla="*/ 3409691 w 4969335" name="connsiteX26"/>
                <a:gd fmla="*/ 4827645 h 4926552" name="connsiteY26"/>
                <a:gd fmla="*/ 3289282 w 4969335" name="connsiteX27"/>
                <a:gd fmla="*/ 4860247 h 4926552" name="connsiteY27"/>
                <a:gd fmla="*/ 3166265 w 4969335" name="connsiteX28"/>
                <a:gd fmla="*/ 4887198 h 4926552" name="connsiteY28"/>
                <a:gd fmla="*/ 3104105 w 4969335" name="connsiteX29"/>
                <a:gd fmla="*/ 4898499 h 4926552" name="connsiteY29"/>
                <a:gd fmla="*/ 3049769 w 4969335" name="connsiteX30"/>
                <a:gd fmla="*/ 4907628 h 4926552" name="connsiteY30"/>
                <a:gd fmla="*/ 2938489 w 4969335" name="connsiteX31"/>
                <a:gd fmla="*/ 4921538 h 4926552" name="connsiteY31"/>
                <a:gd fmla="*/ 2884593 w 4969335" name="connsiteX32"/>
                <a:gd fmla="*/ 4926552 h 4926552" name="connsiteY32"/>
                <a:gd fmla="*/ 2882415 w 4969335" name="connsiteX33"/>
                <a:gd fmla="*/ 4926327 h 4926552" name="connsiteY33"/>
                <a:gd fmla="*/ 2797650 w 4969335" name="connsiteX34"/>
                <a:gd fmla="*/ 4919373 h 4926552" name="connsiteY34"/>
                <a:gd fmla="*/ 2644206 w 4969335" name="connsiteX35"/>
                <a:gd fmla="*/ 4901552 h 4926552" name="connsiteY35"/>
                <a:gd fmla="*/ 2529013 w 4969335" name="connsiteX36"/>
                <a:gd fmla="*/ 4885036 h 4926552" name="connsiteY36"/>
                <a:gd fmla="*/ 2405127 w 4969335" name="connsiteX37"/>
                <a:gd fmla="*/ 4864172 h 4926552" name="connsiteY37"/>
                <a:gd fmla="*/ 2273417 w 4969335" name="connsiteX38"/>
                <a:gd fmla="*/ 4838093 h 4926552" name="connsiteY38"/>
                <a:gd fmla="*/ 2135186 w 4969335" name="connsiteX39"/>
                <a:gd fmla="*/ 4806799 h 4926552" name="connsiteY39"/>
                <a:gd fmla="*/ 1991739 w 4969335" name="connsiteX40"/>
                <a:gd fmla="*/ 4769419 h 4926552" name="connsiteY40"/>
                <a:gd fmla="*/ 1843945 w 4969335" name="connsiteX41"/>
                <a:gd fmla="*/ 4725084 h 4926552" name="connsiteY41"/>
                <a:gd fmla="*/ 1693978 w 4969335" name="connsiteX42"/>
                <a:gd fmla="*/ 4673361 h 4926552" name="connsiteY42"/>
                <a:gd fmla="*/ 1542707 w 4969335" name="connsiteX43"/>
                <a:gd fmla="*/ 4614248 h 4926552" name="connsiteY43"/>
                <a:gd fmla="*/ 1391000 w 4969335" name="connsiteX44"/>
                <a:gd fmla="*/ 4546443 h 4926552" name="connsiteY44"/>
                <a:gd fmla="*/ 1240598 w 4969335" name="connsiteX45"/>
                <a:gd fmla="*/ 4469944 h 4926552" name="connsiteY45"/>
                <a:gd fmla="*/ 1092805 w 4969335" name="connsiteX46"/>
                <a:gd fmla="*/ 4383449 h 4926552" name="connsiteY46"/>
                <a:gd fmla="*/ 984567 w 4969335" name="connsiteX47"/>
                <a:gd fmla="*/ 4312166 h 4926552" name="connsiteY47"/>
                <a:gd fmla="*/ 913713 w 4969335" name="connsiteX48"/>
                <a:gd fmla="*/ 4261312 h 4926552" name="connsiteY48"/>
                <a:gd fmla="*/ 844598 w 4969335" name="connsiteX49"/>
                <a:gd fmla="*/ 4207850 h 4926552" name="connsiteY49"/>
                <a:gd fmla="*/ 776352 w 4969335" name="connsiteX50"/>
                <a:gd fmla="*/ 4152215 h 4926552" name="connsiteY50"/>
                <a:gd fmla="*/ 742881 w 4969335" name="connsiteX51"/>
                <a:gd fmla="*/ 4122659 h 4926552" name="connsiteY51"/>
                <a:gd fmla="*/ 700281 w 4969335" name="connsiteX52"/>
                <a:gd fmla="*/ 4077890 h 4926552" name="connsiteY52"/>
                <a:gd fmla="*/ 618125 w 4969335" name="connsiteX53"/>
                <a:gd fmla="*/ 3984005 h 4926552" name="connsiteY53"/>
                <a:gd fmla="*/ 540751 w 4969335" name="connsiteX54"/>
                <a:gd fmla="*/ 3887513 h 4926552" name="connsiteY54"/>
                <a:gd fmla="*/ 467723 w 4969335" name="connsiteX55"/>
                <a:gd fmla="*/ 3785805 h 4926552" name="connsiteY55"/>
                <a:gd fmla="*/ 398608 w 4969335" name="connsiteX56"/>
                <a:gd fmla="*/ 3681488 h 4926552" name="connsiteY56"/>
                <a:gd fmla="*/ 335578 w 4969335" name="connsiteX57"/>
                <a:gd fmla="*/ 3574130 h 4926552" name="connsiteY57"/>
                <a:gd fmla="*/ 276895 w 4969335" name="connsiteX58"/>
                <a:gd fmla="*/ 3463294 h 4926552" name="connsiteY58"/>
                <a:gd fmla="*/ 223429 w 4969335" name="connsiteX59"/>
                <a:gd fmla="*/ 3349415 h 4926552" name="connsiteY59"/>
                <a:gd fmla="*/ 175178 w 4969335" name="connsiteX60"/>
                <a:gd fmla="*/ 3232494 h 4926552" name="connsiteY60"/>
                <a:gd fmla="*/ 133014 w 4969335" name="connsiteX61"/>
                <a:gd fmla="*/ 3113400 h 4926552" name="connsiteY61"/>
                <a:gd fmla="*/ 95631 w 4969335" name="connsiteX62"/>
                <a:gd fmla="*/ 2990829 h 4926552" name="connsiteY62"/>
                <a:gd fmla="*/ 64768 w 4969335" name="connsiteX63"/>
                <a:gd fmla="*/ 2866519 h 4926552" name="connsiteY63"/>
                <a:gd fmla="*/ 39121 w 4969335" name="connsiteX64"/>
                <a:gd fmla="*/ 2739601 h 4926552" name="connsiteY64"/>
                <a:gd fmla="*/ 19995 w 4969335" name="connsiteX65"/>
                <a:gd fmla="*/ 2611379 h 4926552" name="connsiteY65"/>
                <a:gd fmla="*/ 7389 w 4969335" name="connsiteX66"/>
                <a:gd fmla="*/ 2480549 h 4926552" name="connsiteY66"/>
                <a:gd fmla="*/ 434 w 4969335" name="connsiteX67"/>
                <a:gd fmla="*/ 2347546 h 4926552" name="connsiteY67"/>
                <a:gd fmla="*/ 0 w 4969335" name="connsiteX68"/>
                <a:gd fmla="*/ 2281163 h 4926552" name="connsiteY68"/>
                <a:gd fmla="*/ 434 w 4969335" name="connsiteX69"/>
                <a:gd fmla="*/ 2235600 h 4926552" name="connsiteY69"/>
                <a:gd fmla="*/ 3477 w 4969335" name="connsiteX70"/>
                <a:gd fmla="*/ 2146055 h 4926552" name="connsiteY70"/>
                <a:gd fmla="*/ 9562 w 4969335" name="connsiteX71"/>
                <a:gd fmla="*/ 2056944 h 4926552" name="connsiteY71"/>
                <a:gd fmla="*/ 17821 w 4969335" name="connsiteX72"/>
                <a:gd fmla="*/ 1968702 h 4926552" name="connsiteY72"/>
                <a:gd fmla="*/ 23472 w 4969335" name="connsiteX73"/>
                <a:gd fmla="*/ 1924798 h 4926552" name="connsiteY73"/>
                <a:gd fmla="*/ 23499 w 4969335" name="connsiteX74"/>
                <a:gd fmla="*/ 1924618 h 4926552" name="connsiteY74"/>
                <a:gd fmla="*/ 4014776 w 4969335" name="connsiteX75"/>
                <a:gd fmla="*/ 0 h 492655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4926552" w="4969335">
                  <a:moveTo>
                    <a:pt x="4014776" y="0"/>
                  </a:moveTo>
                  <a:lnTo>
                    <a:pt x="4014776" y="0"/>
                  </a:lnTo>
                  <a:lnTo>
                    <a:pt x="4052159" y="22604"/>
                  </a:lnTo>
                  <a:lnTo>
                    <a:pt x="4124752" y="69550"/>
                  </a:lnTo>
                  <a:lnTo>
                    <a:pt x="4195607" y="119104"/>
                  </a:lnTo>
                  <a:lnTo>
                    <a:pt x="4265591" y="170398"/>
                  </a:lnTo>
                  <a:lnTo>
                    <a:pt x="4332967" y="223864"/>
                  </a:lnTo>
                  <a:lnTo>
                    <a:pt x="4399040" y="279504"/>
                  </a:lnTo>
                  <a:lnTo>
                    <a:pt x="4463374" y="336883"/>
                  </a:lnTo>
                  <a:lnTo>
                    <a:pt x="4525099" y="396870"/>
                  </a:lnTo>
                  <a:lnTo>
                    <a:pt x="4585521" y="458596"/>
                  </a:lnTo>
                  <a:lnTo>
                    <a:pt x="4644204" y="522495"/>
                  </a:lnTo>
                  <a:lnTo>
                    <a:pt x="4699844" y="587698"/>
                  </a:lnTo>
                  <a:lnTo>
                    <a:pt x="4754180" y="655509"/>
                  </a:lnTo>
                  <a:lnTo>
                    <a:pt x="4805908" y="724625"/>
                  </a:lnTo>
                  <a:lnTo>
                    <a:pt x="4855463" y="795044"/>
                  </a:lnTo>
                  <a:lnTo>
                    <a:pt x="4902843" y="867637"/>
                  </a:lnTo>
                  <a:lnTo>
                    <a:pt x="4947617" y="941969"/>
                  </a:lnTo>
                  <a:lnTo>
                    <a:pt x="4969335" y="979760"/>
                  </a:lnTo>
                  <a:lnTo>
                    <a:pt x="4026513" y="4554701"/>
                  </a:lnTo>
                  <a:lnTo>
                    <a:pt x="4026389" y="4555171"/>
                  </a:lnTo>
                  <a:lnTo>
                    <a:pt x="3974350" y="4586393"/>
                  </a:lnTo>
                  <a:lnTo>
                    <a:pt x="3866547" y="4644207"/>
                  </a:lnTo>
                  <a:lnTo>
                    <a:pt x="3756137" y="4697674"/>
                  </a:lnTo>
                  <a:lnTo>
                    <a:pt x="3643553" y="4746359"/>
                  </a:lnTo>
                  <a:lnTo>
                    <a:pt x="3527491" y="4789827"/>
                  </a:lnTo>
                  <a:lnTo>
                    <a:pt x="3409691" y="4827645"/>
                  </a:lnTo>
                  <a:lnTo>
                    <a:pt x="3289282" y="4860247"/>
                  </a:lnTo>
                  <a:lnTo>
                    <a:pt x="3166265" y="4887198"/>
                  </a:lnTo>
                  <a:lnTo>
                    <a:pt x="3104105" y="4898499"/>
                  </a:lnTo>
                  <a:lnTo>
                    <a:pt x="3049769" y="4907628"/>
                  </a:lnTo>
                  <a:lnTo>
                    <a:pt x="2938489" y="4921538"/>
                  </a:lnTo>
                  <a:lnTo>
                    <a:pt x="2884593" y="4926552"/>
                  </a:lnTo>
                  <a:lnTo>
                    <a:pt x="2882415" y="4926327"/>
                  </a:lnTo>
                  <a:lnTo>
                    <a:pt x="2797650" y="4919373"/>
                  </a:lnTo>
                  <a:lnTo>
                    <a:pt x="2644206" y="4901552"/>
                  </a:lnTo>
                  <a:lnTo>
                    <a:pt x="2529013" y="4885036"/>
                  </a:lnTo>
                  <a:lnTo>
                    <a:pt x="2405127" y="4864172"/>
                  </a:lnTo>
                  <a:lnTo>
                    <a:pt x="2273417" y="4838093"/>
                  </a:lnTo>
                  <a:lnTo>
                    <a:pt x="2135186" y="4806799"/>
                  </a:lnTo>
                  <a:lnTo>
                    <a:pt x="1991739" y="4769419"/>
                  </a:lnTo>
                  <a:lnTo>
                    <a:pt x="1843945" y="4725084"/>
                  </a:lnTo>
                  <a:lnTo>
                    <a:pt x="1693978" y="4673361"/>
                  </a:lnTo>
                  <a:lnTo>
                    <a:pt x="1542707" y="4614248"/>
                  </a:lnTo>
                  <a:lnTo>
                    <a:pt x="1391000" y="4546443"/>
                  </a:lnTo>
                  <a:lnTo>
                    <a:pt x="1240598" y="4469944"/>
                  </a:lnTo>
                  <a:lnTo>
                    <a:pt x="1092805" y="4383449"/>
                  </a:lnTo>
                  <a:lnTo>
                    <a:pt x="984567" y="4312166"/>
                  </a:lnTo>
                  <a:lnTo>
                    <a:pt x="913713" y="4261312"/>
                  </a:lnTo>
                  <a:lnTo>
                    <a:pt x="844598" y="4207850"/>
                  </a:lnTo>
                  <a:lnTo>
                    <a:pt x="776352" y="4152215"/>
                  </a:lnTo>
                  <a:lnTo>
                    <a:pt x="742881" y="4122659"/>
                  </a:lnTo>
                  <a:lnTo>
                    <a:pt x="700281" y="4077890"/>
                  </a:lnTo>
                  <a:lnTo>
                    <a:pt x="618125" y="3984005"/>
                  </a:lnTo>
                  <a:lnTo>
                    <a:pt x="540751" y="3887513"/>
                  </a:lnTo>
                  <a:lnTo>
                    <a:pt x="467723" y="3785805"/>
                  </a:lnTo>
                  <a:lnTo>
                    <a:pt x="398608" y="3681488"/>
                  </a:lnTo>
                  <a:lnTo>
                    <a:pt x="335578" y="3574130"/>
                  </a:lnTo>
                  <a:lnTo>
                    <a:pt x="276895" y="3463294"/>
                  </a:lnTo>
                  <a:lnTo>
                    <a:pt x="223429" y="3349415"/>
                  </a:lnTo>
                  <a:lnTo>
                    <a:pt x="175178" y="3232494"/>
                  </a:lnTo>
                  <a:lnTo>
                    <a:pt x="133014" y="3113400"/>
                  </a:lnTo>
                  <a:lnTo>
                    <a:pt x="95631" y="2990829"/>
                  </a:lnTo>
                  <a:lnTo>
                    <a:pt x="64768" y="2866519"/>
                  </a:lnTo>
                  <a:lnTo>
                    <a:pt x="39121" y="2739601"/>
                  </a:lnTo>
                  <a:lnTo>
                    <a:pt x="19995" y="2611379"/>
                  </a:lnTo>
                  <a:lnTo>
                    <a:pt x="7389" y="2480549"/>
                  </a:lnTo>
                  <a:lnTo>
                    <a:pt x="434" y="2347546"/>
                  </a:lnTo>
                  <a:lnTo>
                    <a:pt x="0" y="2281163"/>
                  </a:lnTo>
                  <a:lnTo>
                    <a:pt x="434" y="2235600"/>
                  </a:lnTo>
                  <a:lnTo>
                    <a:pt x="3477" y="2146055"/>
                  </a:lnTo>
                  <a:lnTo>
                    <a:pt x="9562" y="2056944"/>
                  </a:lnTo>
                  <a:lnTo>
                    <a:pt x="17821" y="1968702"/>
                  </a:lnTo>
                  <a:lnTo>
                    <a:pt x="23472" y="1924798"/>
                  </a:lnTo>
                  <a:lnTo>
                    <a:pt x="23499" y="1924618"/>
                  </a:lnTo>
                  <a:lnTo>
                    <a:pt x="4014776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 bwMode="auto">
            <a:xfrm>
              <a:off x="5742129" y="1264864"/>
              <a:ext cx="3991277" cy="2298450"/>
            </a:xfrm>
            <a:custGeom>
              <a:gdLst>
                <a:gd fmla="*/ 2631574 w 3991277" name="connsiteX0"/>
                <a:gd fmla="*/ 0 h 2298450" name="connsiteY0"/>
                <a:gd fmla="*/ 2678085 w 3991277" name="connsiteX1"/>
                <a:gd fmla="*/ 435 h 2298450" name="connsiteY1"/>
                <a:gd fmla="*/ 2770239 w 3991277" name="connsiteX2"/>
                <a:gd fmla="*/ 3043 h 2298450" name="connsiteY2"/>
                <a:gd fmla="*/ 2862393 w 3991277" name="connsiteX3"/>
                <a:gd fmla="*/ 9998 h 2298450" name="connsiteY3"/>
                <a:gd fmla="*/ 2952808 w 3991277" name="connsiteX4"/>
                <a:gd fmla="*/ 19126 h 2298450" name="connsiteY4"/>
                <a:gd fmla="*/ 3042354 w 3991277" name="connsiteX5"/>
                <a:gd fmla="*/ 31298 h 2298450" name="connsiteY5"/>
                <a:gd fmla="*/ 3131030 w 3991277" name="connsiteX6"/>
                <a:gd fmla="*/ 46512 h 2298450" name="connsiteY6"/>
                <a:gd fmla="*/ 3218837 w 3991277" name="connsiteX7"/>
                <a:gd fmla="*/ 65203 h 2298450" name="connsiteY7"/>
                <a:gd fmla="*/ 3305774 w 3991277" name="connsiteX8"/>
                <a:gd fmla="*/ 86068 h 2298450" name="connsiteY8"/>
                <a:gd fmla="*/ 3391408 w 3991277" name="connsiteX9"/>
                <a:gd fmla="*/ 110411 h 2298450" name="connsiteY9"/>
                <a:gd fmla="*/ 3475737 w 3991277" name="connsiteX10"/>
                <a:gd fmla="*/ 136927 h 2298450" name="connsiteY10"/>
                <a:gd fmla="*/ 3558763 w 3991277" name="connsiteX11"/>
                <a:gd fmla="*/ 166051 h 2298450" name="connsiteY11"/>
                <a:gd fmla="*/ 3640049 w 3991277" name="connsiteX12"/>
                <a:gd fmla="*/ 198218 h 2298450" name="connsiteY12"/>
                <a:gd fmla="*/ 3720901 w 3991277" name="connsiteX13"/>
                <a:gd fmla="*/ 232993 h 2298450" name="connsiteY13"/>
                <a:gd fmla="*/ 3799580 w 3991277" name="connsiteX14"/>
                <a:gd fmla="*/ 270376 h 2298450" name="connsiteY14"/>
                <a:gd fmla="*/ 3877389 w 3991277" name="connsiteX15"/>
                <a:gd fmla="*/ 309933 h 2298450" name="connsiteY15"/>
                <a:gd fmla="*/ 3953459 w 3991277" name="connsiteX16"/>
                <a:gd fmla="*/ 352097 h 2298450" name="connsiteY16"/>
                <a:gd fmla="*/ 3991277 w 3991277" name="connsiteX17"/>
                <a:gd fmla="*/ 373832 h 2298450" name="connsiteY17"/>
                <a:gd fmla="*/ 0 w 3991277" name="connsiteX18"/>
                <a:gd fmla="*/ 2298450 h 2298450" name="connsiteY18"/>
                <a:gd fmla="*/ 9102 w 3991277" name="connsiteX19"/>
                <a:gd fmla="*/ 2238209 h 2298450" name="connsiteY19"/>
                <a:gd fmla="*/ 30402 w 3991277" name="connsiteX20"/>
                <a:gd fmla="*/ 2118235 h 2298450" name="connsiteY20"/>
                <a:gd fmla="*/ 57352 w 3991277" name="connsiteX21"/>
                <a:gd fmla="*/ 2000435 h 2298450" name="connsiteY21"/>
                <a:gd fmla="*/ 89519 w 3991277" name="connsiteX22"/>
                <a:gd fmla="*/ 1884373 h 2298450" name="connsiteY22"/>
                <a:gd fmla="*/ 127337 w 3991277" name="connsiteX23"/>
                <a:gd fmla="*/ 1770485 h 2298450" name="connsiteY23"/>
                <a:gd fmla="*/ 169067 w 3991277" name="connsiteX24"/>
                <a:gd fmla="*/ 1659204 h 2298450" name="connsiteY24"/>
                <a:gd fmla="*/ 216448 w 3991277" name="connsiteX25"/>
                <a:gd fmla="*/ 1550532 h 2298450" name="connsiteY25"/>
                <a:gd fmla="*/ 267741 w 3991277" name="connsiteX26"/>
                <a:gd fmla="*/ 1444034 h 2298450" name="connsiteY26"/>
                <a:gd fmla="*/ 323816 w 3991277" name="connsiteX27"/>
                <a:gd fmla="*/ 1340143 h 2298450" name="connsiteY27"/>
                <a:gd fmla="*/ 384237 w 3991277" name="connsiteX28"/>
                <a:gd fmla="*/ 1239730 h 2298450" name="connsiteY28"/>
                <a:gd fmla="*/ 449875 w 3991277" name="connsiteX29"/>
                <a:gd fmla="*/ 1141926 h 2298450" name="connsiteY29"/>
                <a:gd fmla="*/ 518556 w 3991277" name="connsiteX30"/>
                <a:gd fmla="*/ 1047164 h 2298450" name="connsiteY30"/>
                <a:gd fmla="*/ 591149 w 3991277" name="connsiteX31"/>
                <a:gd fmla="*/ 955444 h 2298450" name="connsiteY31"/>
                <a:gd fmla="*/ 668089 w 3991277" name="connsiteX32"/>
                <a:gd fmla="*/ 867637 h 2298450" name="connsiteY32"/>
                <a:gd fmla="*/ 748941 w 3991277" name="connsiteX33"/>
                <a:gd fmla="*/ 782873 h 2298450" name="connsiteY33"/>
                <a:gd fmla="*/ 832835 w 3991277" name="connsiteX34"/>
                <a:gd fmla="*/ 702021 h 2298450" name="connsiteY34"/>
                <a:gd fmla="*/ 920642 w 3991277" name="connsiteX35"/>
                <a:gd fmla="*/ 624212 h 2298450" name="connsiteY35"/>
                <a:gd fmla="*/ 1011927 w 3991277" name="connsiteX36"/>
                <a:gd fmla="*/ 550750 h 2298450" name="connsiteY36"/>
                <a:gd fmla="*/ 1106254 w 3991277" name="connsiteX37"/>
                <a:gd fmla="*/ 481634 h 2298450" name="connsiteY37"/>
                <a:gd fmla="*/ 1203624 w 3991277" name="connsiteX38"/>
                <a:gd fmla="*/ 415997 h 2298450" name="connsiteY38"/>
                <a:gd fmla="*/ 1303602 w 3991277" name="connsiteX39"/>
                <a:gd fmla="*/ 354706 h 2298450" name="connsiteY39"/>
                <a:gd fmla="*/ 1407493 w 3991277" name="connsiteX40"/>
                <a:gd fmla="*/ 298631 h 2298450" name="connsiteY40"/>
                <a:gd fmla="*/ 1513556 w 3991277" name="connsiteX41"/>
                <a:gd fmla="*/ 246033 h 2298450" name="connsiteY41"/>
                <a:gd fmla="*/ 1622228 w 3991277" name="connsiteX42"/>
                <a:gd fmla="*/ 198653 h 2298450" name="connsiteY42"/>
                <a:gd fmla="*/ 1733074 w 3991277" name="connsiteX43"/>
                <a:gd fmla="*/ 156053 h 2298450" name="connsiteY43"/>
                <a:gd fmla="*/ 1846527 w 3991277" name="connsiteX44"/>
                <a:gd fmla="*/ 117801 h 2298450" name="connsiteY44"/>
                <a:gd fmla="*/ 1961720 w 3991277" name="connsiteX45"/>
                <a:gd fmla="*/ 84764 h 2298450" name="connsiteY45"/>
                <a:gd fmla="*/ 2079520 w 3991277" name="connsiteX46"/>
                <a:gd fmla="*/ 57379 h 2298450" name="connsiteY46"/>
                <a:gd fmla="*/ 2199059 w 3991277" name="connsiteX47"/>
                <a:gd fmla="*/ 34775 h 2298450" name="connsiteY47"/>
                <a:gd fmla="*/ 2320772 w 3991277" name="connsiteX48"/>
                <a:gd fmla="*/ 17822 h 2298450" name="connsiteY48"/>
                <a:gd fmla="*/ 2443788 w 3991277" name="connsiteX49"/>
                <a:gd fmla="*/ 6086 h 2298450" name="connsiteY49"/>
                <a:gd fmla="*/ 2568544 w 3991277" name="connsiteX50"/>
                <a:gd fmla="*/ 435 h 2298450" name="connsiteY50"/>
                <a:gd fmla="*/ 2631574 w 3991277" name="connsiteX51"/>
                <a:gd fmla="*/ 0 h 2298450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2298450" w="3991277">
                  <a:moveTo>
                    <a:pt x="2631574" y="0"/>
                  </a:moveTo>
                  <a:lnTo>
                    <a:pt x="2678085" y="435"/>
                  </a:lnTo>
                  <a:lnTo>
                    <a:pt x="2770239" y="3043"/>
                  </a:lnTo>
                  <a:lnTo>
                    <a:pt x="2862393" y="9998"/>
                  </a:lnTo>
                  <a:lnTo>
                    <a:pt x="2952808" y="19126"/>
                  </a:lnTo>
                  <a:lnTo>
                    <a:pt x="3042354" y="31298"/>
                  </a:lnTo>
                  <a:lnTo>
                    <a:pt x="3131030" y="46512"/>
                  </a:lnTo>
                  <a:lnTo>
                    <a:pt x="3218837" y="65203"/>
                  </a:lnTo>
                  <a:lnTo>
                    <a:pt x="3305774" y="86068"/>
                  </a:lnTo>
                  <a:lnTo>
                    <a:pt x="3391408" y="110411"/>
                  </a:lnTo>
                  <a:lnTo>
                    <a:pt x="3475737" y="136927"/>
                  </a:lnTo>
                  <a:lnTo>
                    <a:pt x="3558763" y="166051"/>
                  </a:lnTo>
                  <a:lnTo>
                    <a:pt x="3640049" y="198218"/>
                  </a:lnTo>
                  <a:lnTo>
                    <a:pt x="3720901" y="232993"/>
                  </a:lnTo>
                  <a:lnTo>
                    <a:pt x="3799580" y="270376"/>
                  </a:lnTo>
                  <a:lnTo>
                    <a:pt x="3877389" y="309933"/>
                  </a:lnTo>
                  <a:lnTo>
                    <a:pt x="3953459" y="352097"/>
                  </a:lnTo>
                  <a:lnTo>
                    <a:pt x="3991277" y="373832"/>
                  </a:lnTo>
                  <a:lnTo>
                    <a:pt x="0" y="2298450"/>
                  </a:lnTo>
                  <a:lnTo>
                    <a:pt x="9102" y="2238209"/>
                  </a:lnTo>
                  <a:lnTo>
                    <a:pt x="30402" y="2118235"/>
                  </a:lnTo>
                  <a:lnTo>
                    <a:pt x="57352" y="2000435"/>
                  </a:lnTo>
                  <a:lnTo>
                    <a:pt x="89519" y="1884373"/>
                  </a:lnTo>
                  <a:lnTo>
                    <a:pt x="127337" y="1770485"/>
                  </a:lnTo>
                  <a:lnTo>
                    <a:pt x="169067" y="1659204"/>
                  </a:lnTo>
                  <a:lnTo>
                    <a:pt x="216448" y="1550532"/>
                  </a:lnTo>
                  <a:lnTo>
                    <a:pt x="267741" y="1444034"/>
                  </a:lnTo>
                  <a:lnTo>
                    <a:pt x="323816" y="1340143"/>
                  </a:lnTo>
                  <a:lnTo>
                    <a:pt x="384237" y="1239730"/>
                  </a:lnTo>
                  <a:lnTo>
                    <a:pt x="449875" y="1141926"/>
                  </a:lnTo>
                  <a:lnTo>
                    <a:pt x="518556" y="1047164"/>
                  </a:lnTo>
                  <a:lnTo>
                    <a:pt x="591149" y="955444"/>
                  </a:lnTo>
                  <a:lnTo>
                    <a:pt x="668089" y="867637"/>
                  </a:lnTo>
                  <a:lnTo>
                    <a:pt x="748941" y="782873"/>
                  </a:lnTo>
                  <a:lnTo>
                    <a:pt x="832835" y="702021"/>
                  </a:lnTo>
                  <a:lnTo>
                    <a:pt x="920642" y="624212"/>
                  </a:lnTo>
                  <a:lnTo>
                    <a:pt x="1011927" y="550750"/>
                  </a:lnTo>
                  <a:lnTo>
                    <a:pt x="1106254" y="481634"/>
                  </a:lnTo>
                  <a:lnTo>
                    <a:pt x="1203624" y="415997"/>
                  </a:lnTo>
                  <a:lnTo>
                    <a:pt x="1303602" y="354706"/>
                  </a:lnTo>
                  <a:lnTo>
                    <a:pt x="1407493" y="298631"/>
                  </a:lnTo>
                  <a:lnTo>
                    <a:pt x="1513556" y="246033"/>
                  </a:lnTo>
                  <a:lnTo>
                    <a:pt x="1622228" y="198653"/>
                  </a:lnTo>
                  <a:lnTo>
                    <a:pt x="1733074" y="156053"/>
                  </a:lnTo>
                  <a:lnTo>
                    <a:pt x="1846527" y="117801"/>
                  </a:lnTo>
                  <a:lnTo>
                    <a:pt x="1961720" y="84764"/>
                  </a:lnTo>
                  <a:lnTo>
                    <a:pt x="2079520" y="57379"/>
                  </a:lnTo>
                  <a:lnTo>
                    <a:pt x="2199059" y="34775"/>
                  </a:lnTo>
                  <a:lnTo>
                    <a:pt x="2320772" y="17822"/>
                  </a:lnTo>
                  <a:lnTo>
                    <a:pt x="2443788" y="6086"/>
                  </a:lnTo>
                  <a:lnTo>
                    <a:pt x="2568544" y="435"/>
                  </a:lnTo>
                  <a:lnTo>
                    <a:pt x="2631574" y="0"/>
                  </a:lnTo>
                  <a:close/>
                </a:path>
              </a:pathLst>
            </a:custGeom>
            <a:solidFill>
              <a:srgbClr val="009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 bwMode="auto">
            <a:xfrm>
              <a:off x="9745019" y="2618457"/>
              <a:ext cx="1283757" cy="3575411"/>
            </a:xfrm>
            <a:custGeom>
              <a:gdLst>
                <a:gd fmla="*/ 942946 w 1283757" name="connsiteX0"/>
                <a:gd fmla="*/ 0 h 3575411" name="connsiteY0"/>
                <a:gd fmla="*/ 942962 w 1283757" name="connsiteX1"/>
                <a:gd fmla="*/ 27 h 3575411" name="connsiteY1"/>
                <a:gd fmla="*/ 982953 w 1283757" name="connsiteX2"/>
                <a:gd fmla="*/ 72185 h 3575411" name="connsiteY2"/>
                <a:gd fmla="*/ 1055546 w 1283757" name="connsiteX3"/>
                <a:gd fmla="*/ 222152 h 3575411" name="connsiteY3"/>
                <a:gd fmla="*/ 1103362 w 1283757" name="connsiteX4"/>
                <a:gd fmla="*/ 337779 h 3575411" name="connsiteY4"/>
                <a:gd fmla="*/ 1132486 w 1283757" name="connsiteX5"/>
                <a:gd fmla="*/ 416458 h 3575411" name="connsiteY5"/>
                <a:gd fmla="*/ 1159002 w 1283757" name="connsiteX6"/>
                <a:gd fmla="*/ 496006 h 3575411" name="connsiteY6"/>
                <a:gd fmla="*/ 1183344 w 1283757" name="connsiteX7"/>
                <a:gd fmla="*/ 576423 h 3575411" name="connsiteY7"/>
                <a:gd fmla="*/ 1205513 w 1283757" name="connsiteX8"/>
                <a:gd fmla="*/ 658579 h 3575411" name="connsiteY8"/>
                <a:gd fmla="*/ 1224640 w 1283757" name="connsiteX9"/>
                <a:gd fmla="*/ 741605 h 3575411" name="connsiteY9"/>
                <a:gd fmla="*/ 1240723 w 1283757" name="connsiteX10"/>
                <a:gd fmla="*/ 825065 h 3575411" name="connsiteY10"/>
                <a:gd fmla="*/ 1255068 w 1283757" name="connsiteX11"/>
                <a:gd fmla="*/ 909829 h 3575411" name="connsiteY11"/>
                <a:gd fmla="*/ 1266370 w 1283757" name="connsiteX12"/>
                <a:gd fmla="*/ 995462 h 3575411" name="connsiteY12"/>
                <a:gd fmla="*/ 1274628 w 1283757" name="connsiteX13"/>
                <a:gd fmla="*/ 1081965 h 3575411" name="connsiteY13"/>
                <a:gd fmla="*/ 1280280 w 1283757" name="connsiteX14"/>
                <a:gd fmla="*/ 1169337 h 3575411" name="connsiteY14"/>
                <a:gd fmla="*/ 1282888 w 1283757" name="connsiteX15"/>
                <a:gd fmla="*/ 1257144 h 3575411" name="connsiteY15"/>
                <a:gd fmla="*/ 1283757 w 1283757" name="connsiteX16"/>
                <a:gd fmla="*/ 1301483 h 3575411" name="connsiteY16"/>
                <a:gd fmla="*/ 1282888 w 1283757" name="connsiteX17"/>
                <a:gd fmla="*/ 1346690 h 3575411" name="connsiteY17"/>
                <a:gd fmla="*/ 1280280 w 1283757" name="connsiteX18"/>
                <a:gd fmla="*/ 1436236 h 3575411" name="connsiteY18"/>
                <a:gd fmla="*/ 1274194 w 1283757" name="connsiteX19"/>
                <a:gd fmla="*/ 1525347 h 3575411" name="connsiteY19"/>
                <a:gd fmla="*/ 1265500 w 1283757" name="connsiteX20"/>
                <a:gd fmla="*/ 1613154 h 3575411" name="connsiteY20"/>
                <a:gd fmla="*/ 1253764 w 1283757" name="connsiteX21"/>
                <a:gd fmla="*/ 1700526 h 3575411" name="connsiteY21"/>
                <a:gd fmla="*/ 1238984 w 1283757" name="connsiteX22"/>
                <a:gd fmla="*/ 1786594 h 3575411" name="connsiteY22"/>
                <a:gd fmla="*/ 1222466 w 1283757" name="connsiteX23"/>
                <a:gd fmla="*/ 1872228 h 3575411" name="connsiteY23"/>
                <a:gd fmla="*/ 1202036 w 1283757" name="connsiteX24"/>
                <a:gd fmla="*/ 1956123 h 3575411" name="connsiteY24"/>
                <a:gd fmla="*/ 1179432 w 1283757" name="connsiteX25"/>
                <a:gd fmla="*/ 2039583 h 3575411" name="connsiteY25"/>
                <a:gd fmla="*/ 1154654 w 1283757" name="connsiteX26"/>
                <a:gd fmla="*/ 2121739 h 3575411" name="connsiteY26"/>
                <a:gd fmla="*/ 1126400 w 1283757" name="connsiteX27"/>
                <a:gd fmla="*/ 2203026 h 3575411" name="connsiteY27"/>
                <a:gd fmla="*/ 1096406 w 1283757" name="connsiteX28"/>
                <a:gd fmla="*/ 2282574 h 3575411" name="connsiteY28"/>
                <a:gd fmla="*/ 1063370 w 1283757" name="connsiteX29"/>
                <a:gd fmla="*/ 2361252 h 3575411" name="connsiteY29"/>
                <a:gd fmla="*/ 1028595 w 1283757" name="connsiteX30"/>
                <a:gd fmla="*/ 2438627 h 3575411" name="connsiteY30"/>
                <a:gd fmla="*/ 990778 w 1283757" name="connsiteX31"/>
                <a:gd fmla="*/ 2514697 h 3575411" name="connsiteY31"/>
                <a:gd fmla="*/ 951221 w 1283757" name="connsiteX32"/>
                <a:gd fmla="*/ 2589029 h 3575411" name="connsiteY32"/>
                <a:gd fmla="*/ 909056 w 1283757" name="connsiteX33"/>
                <a:gd fmla="*/ 2662056 h 3575411" name="connsiteY33"/>
                <a:gd fmla="*/ 864283 w 1283757" name="connsiteX34"/>
                <a:gd fmla="*/ 2733780 h 3575411" name="connsiteY34"/>
                <a:gd fmla="*/ 818206 w 1283757" name="connsiteX35"/>
                <a:gd fmla="*/ 2803764 h 3575411" name="connsiteY35"/>
                <a:gd fmla="*/ 769086 w 1283757" name="connsiteX36"/>
                <a:gd fmla="*/ 2872445 h 3575411" name="connsiteY36"/>
                <a:gd fmla="*/ 692582 w 1283757" name="connsiteX37"/>
                <a:gd fmla="*/ 2971989 h 3575411" name="connsiteY37"/>
                <a:gd fmla="*/ 583475 w 1283757" name="connsiteX38"/>
                <a:gd fmla="*/ 3098918 h 3575411" name="connsiteY38"/>
                <a:gd fmla="*/ 465674 w 1283757" name="connsiteX39"/>
                <a:gd fmla="*/ 3218892 h 3575411" name="connsiteY39"/>
                <a:gd fmla="*/ 340919 w 1283757" name="connsiteX40"/>
                <a:gd fmla="*/ 3331041 h 3575411" name="connsiteY40"/>
                <a:gd fmla="*/ 243114 w 1283757" name="connsiteX41"/>
                <a:gd fmla="*/ 3409285 h 3575411" name="connsiteY41"/>
                <a:gd fmla="*/ 175303 w 1283757" name="connsiteX42"/>
                <a:gd fmla="*/ 3459274 h 3575411" name="connsiteY42"/>
                <a:gd fmla="*/ 106622 w 1283757" name="connsiteX43"/>
                <a:gd fmla="*/ 3507525 h 3575411" name="connsiteY43"/>
                <a:gd fmla="*/ 35768 w 1283757" name="connsiteX44"/>
                <a:gd fmla="*/ 3553167 h 3575411" name="connsiteY44"/>
                <a:gd fmla="*/ 124 w 1283757" name="connsiteX45"/>
                <a:gd fmla="*/ 3575336 h 3575411" name="connsiteY45"/>
                <a:gd fmla="*/ 0 w 1283757" name="connsiteX46"/>
                <a:gd fmla="*/ 3575411 h 3575411" name="connsiteY46"/>
                <a:gd fmla="*/ 124 w 1283757" name="connsiteX47"/>
                <a:gd fmla="*/ 3574941 h 3575411" name="connsiteY47"/>
                <a:gd fmla="*/ 942946 w 1283757" name="connsiteX48"/>
                <a:gd fmla="*/ 0 h 3575411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3575411" w="1283757">
                  <a:moveTo>
                    <a:pt x="942946" y="0"/>
                  </a:moveTo>
                  <a:lnTo>
                    <a:pt x="942962" y="27"/>
                  </a:lnTo>
                  <a:lnTo>
                    <a:pt x="982953" y="72185"/>
                  </a:lnTo>
                  <a:lnTo>
                    <a:pt x="1055546" y="222152"/>
                  </a:lnTo>
                  <a:lnTo>
                    <a:pt x="1103362" y="337779"/>
                  </a:lnTo>
                  <a:lnTo>
                    <a:pt x="1132486" y="416458"/>
                  </a:lnTo>
                  <a:lnTo>
                    <a:pt x="1159002" y="496006"/>
                  </a:lnTo>
                  <a:lnTo>
                    <a:pt x="1183344" y="576423"/>
                  </a:lnTo>
                  <a:lnTo>
                    <a:pt x="1205513" y="658579"/>
                  </a:lnTo>
                  <a:lnTo>
                    <a:pt x="1224640" y="741605"/>
                  </a:lnTo>
                  <a:lnTo>
                    <a:pt x="1240723" y="825065"/>
                  </a:lnTo>
                  <a:lnTo>
                    <a:pt x="1255068" y="909829"/>
                  </a:lnTo>
                  <a:lnTo>
                    <a:pt x="1266370" y="995462"/>
                  </a:lnTo>
                  <a:lnTo>
                    <a:pt x="1274628" y="1081965"/>
                  </a:lnTo>
                  <a:lnTo>
                    <a:pt x="1280280" y="1169337"/>
                  </a:lnTo>
                  <a:lnTo>
                    <a:pt x="1282888" y="1257144"/>
                  </a:lnTo>
                  <a:lnTo>
                    <a:pt x="1283757" y="1301483"/>
                  </a:lnTo>
                  <a:lnTo>
                    <a:pt x="1282888" y="1346690"/>
                  </a:lnTo>
                  <a:lnTo>
                    <a:pt x="1280280" y="1436236"/>
                  </a:lnTo>
                  <a:lnTo>
                    <a:pt x="1274194" y="1525347"/>
                  </a:lnTo>
                  <a:lnTo>
                    <a:pt x="1265500" y="1613154"/>
                  </a:lnTo>
                  <a:lnTo>
                    <a:pt x="1253764" y="1700526"/>
                  </a:lnTo>
                  <a:lnTo>
                    <a:pt x="1238984" y="1786594"/>
                  </a:lnTo>
                  <a:lnTo>
                    <a:pt x="1222466" y="1872228"/>
                  </a:lnTo>
                  <a:lnTo>
                    <a:pt x="1202036" y="1956123"/>
                  </a:lnTo>
                  <a:lnTo>
                    <a:pt x="1179432" y="2039583"/>
                  </a:lnTo>
                  <a:lnTo>
                    <a:pt x="1154654" y="2121739"/>
                  </a:lnTo>
                  <a:lnTo>
                    <a:pt x="1126400" y="2203026"/>
                  </a:lnTo>
                  <a:lnTo>
                    <a:pt x="1096406" y="2282574"/>
                  </a:lnTo>
                  <a:lnTo>
                    <a:pt x="1063370" y="2361252"/>
                  </a:lnTo>
                  <a:lnTo>
                    <a:pt x="1028595" y="2438627"/>
                  </a:lnTo>
                  <a:lnTo>
                    <a:pt x="990778" y="2514697"/>
                  </a:lnTo>
                  <a:lnTo>
                    <a:pt x="951221" y="2589029"/>
                  </a:lnTo>
                  <a:lnTo>
                    <a:pt x="909056" y="2662056"/>
                  </a:lnTo>
                  <a:lnTo>
                    <a:pt x="864283" y="2733780"/>
                  </a:lnTo>
                  <a:lnTo>
                    <a:pt x="818206" y="2803764"/>
                  </a:lnTo>
                  <a:lnTo>
                    <a:pt x="769086" y="2872445"/>
                  </a:lnTo>
                  <a:lnTo>
                    <a:pt x="692582" y="2971989"/>
                  </a:lnTo>
                  <a:lnTo>
                    <a:pt x="583475" y="3098918"/>
                  </a:lnTo>
                  <a:lnTo>
                    <a:pt x="465674" y="3218892"/>
                  </a:lnTo>
                  <a:lnTo>
                    <a:pt x="340919" y="3331041"/>
                  </a:lnTo>
                  <a:lnTo>
                    <a:pt x="243114" y="3409285"/>
                  </a:lnTo>
                  <a:lnTo>
                    <a:pt x="175303" y="3459274"/>
                  </a:lnTo>
                  <a:lnTo>
                    <a:pt x="106622" y="3507525"/>
                  </a:lnTo>
                  <a:lnTo>
                    <a:pt x="35768" y="3553167"/>
                  </a:lnTo>
                  <a:lnTo>
                    <a:pt x="124" y="3575336"/>
                  </a:lnTo>
                  <a:lnTo>
                    <a:pt x="0" y="3575411"/>
                  </a:lnTo>
                  <a:lnTo>
                    <a:pt x="124" y="3574941"/>
                  </a:lnTo>
                  <a:lnTo>
                    <a:pt x="942946" y="0"/>
                  </a:lnTo>
                  <a:close/>
                </a:path>
              </a:pathLst>
            </a:custGeom>
            <a:solidFill>
              <a:srgbClr val="0098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6454120" y="2486338"/>
              <a:ext cx="31297" cy="118235"/>
            </a:xfrm>
            <a:custGeom>
              <a:gdLst>
                <a:gd fmla="*/ 72 w 72" name="T0"/>
                <a:gd fmla="*/ 234 h 270" name="T1"/>
                <a:gd fmla="*/ 70 w 72" name="T2"/>
                <a:gd fmla="*/ 248 h 270" name="T3"/>
                <a:gd fmla="*/ 50 w 72" name="T4"/>
                <a:gd fmla="*/ 267 h 270" name="T5"/>
                <a:gd fmla="*/ 36 w 72" name="T6"/>
                <a:gd fmla="*/ 270 h 270" name="T7"/>
                <a:gd fmla="*/ 22 w 72" name="T8"/>
                <a:gd fmla="*/ 267 h 270" name="T9"/>
                <a:gd fmla="*/ 2 w 72" name="T10"/>
                <a:gd fmla="*/ 248 h 270" name="T11"/>
                <a:gd fmla="*/ 0 w 72" name="T12"/>
                <a:gd fmla="*/ 234 h 270" name="T13"/>
                <a:gd fmla="*/ 0 w 72" name="T14"/>
                <a:gd fmla="*/ 35 h 270" name="T15"/>
                <a:gd fmla="*/ 2 w 72" name="T16"/>
                <a:gd fmla="*/ 21 h 270" name="T17"/>
                <a:gd fmla="*/ 22 w 72" name="T18"/>
                <a:gd fmla="*/ 2 h 270" name="T19"/>
                <a:gd fmla="*/ 36 w 72" name="T20"/>
                <a:gd fmla="*/ 0 h 270" name="T21"/>
                <a:gd fmla="*/ 50 w 72" name="T22"/>
                <a:gd fmla="*/ 2 h 270" name="T23"/>
                <a:gd fmla="*/ 70 w 72" name="T24"/>
                <a:gd fmla="*/ 21 h 270" name="T25"/>
                <a:gd fmla="*/ 72 w 72" name="T26"/>
                <a:gd fmla="*/ 35 h 270" name="T27"/>
                <a:gd fmla="*/ 72 w 72" name="T28"/>
                <a:gd fmla="*/ 234 h 2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0" w="72">
                  <a:moveTo>
                    <a:pt x="72" y="234"/>
                  </a:moveTo>
                  <a:lnTo>
                    <a:pt x="70" y="248"/>
                  </a:lnTo>
                  <a:lnTo>
                    <a:pt x="50" y="267"/>
                  </a:lnTo>
                  <a:lnTo>
                    <a:pt x="36" y="270"/>
                  </a:lnTo>
                  <a:lnTo>
                    <a:pt x="22" y="267"/>
                  </a:lnTo>
                  <a:lnTo>
                    <a:pt x="2" y="248"/>
                  </a:lnTo>
                  <a:lnTo>
                    <a:pt x="0" y="234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70" y="21"/>
                  </a:lnTo>
                  <a:lnTo>
                    <a:pt x="72" y="35"/>
                  </a:lnTo>
                  <a:lnTo>
                    <a:pt x="72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6525408" y="2688033"/>
              <a:ext cx="31297" cy="118235"/>
            </a:xfrm>
            <a:custGeom>
              <a:gdLst>
                <a:gd fmla="*/ 72 w 72" name="T0"/>
                <a:gd fmla="*/ 234 h 270" name="T1"/>
                <a:gd fmla="*/ 70 w 72" name="T2"/>
                <a:gd fmla="*/ 248 h 270" name="T3"/>
                <a:gd fmla="*/ 50 w 72" name="T4"/>
                <a:gd fmla="*/ 269 h 270" name="T5"/>
                <a:gd fmla="*/ 36 w 72" name="T6"/>
                <a:gd fmla="*/ 270 h 270" name="T7"/>
                <a:gd fmla="*/ 22 w 72" name="T8"/>
                <a:gd fmla="*/ 269 h 270" name="T9"/>
                <a:gd fmla="*/ 2 w 72" name="T10"/>
                <a:gd fmla="*/ 248 h 270" name="T11"/>
                <a:gd fmla="*/ 0 w 72" name="T12"/>
                <a:gd fmla="*/ 234 h 270" name="T13"/>
                <a:gd fmla="*/ 0 w 72" name="T14"/>
                <a:gd fmla="*/ 37 h 270" name="T15"/>
                <a:gd fmla="*/ 2 w 72" name="T16"/>
                <a:gd fmla="*/ 22 h 270" name="T17"/>
                <a:gd fmla="*/ 22 w 72" name="T18"/>
                <a:gd fmla="*/ 2 h 270" name="T19"/>
                <a:gd fmla="*/ 36 w 72" name="T20"/>
                <a:gd fmla="*/ 0 h 270" name="T21"/>
                <a:gd fmla="*/ 50 w 72" name="T22"/>
                <a:gd fmla="*/ 2 h 270" name="T23"/>
                <a:gd fmla="*/ 70 w 72" name="T24"/>
                <a:gd fmla="*/ 22 h 270" name="T25"/>
                <a:gd fmla="*/ 72 w 72" name="T26"/>
                <a:gd fmla="*/ 37 h 270" name="T27"/>
                <a:gd fmla="*/ 72 w 72" name="T28"/>
                <a:gd fmla="*/ 234 h 2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0" w="72">
                  <a:moveTo>
                    <a:pt x="72" y="234"/>
                  </a:moveTo>
                  <a:lnTo>
                    <a:pt x="70" y="248"/>
                  </a:lnTo>
                  <a:lnTo>
                    <a:pt x="50" y="269"/>
                  </a:lnTo>
                  <a:lnTo>
                    <a:pt x="36" y="270"/>
                  </a:lnTo>
                  <a:lnTo>
                    <a:pt x="22" y="269"/>
                  </a:lnTo>
                  <a:lnTo>
                    <a:pt x="2" y="248"/>
                  </a:lnTo>
                  <a:lnTo>
                    <a:pt x="0" y="234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70" y="22"/>
                  </a:lnTo>
                  <a:lnTo>
                    <a:pt x="72" y="37"/>
                  </a:lnTo>
                  <a:lnTo>
                    <a:pt x="72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6139405" y="3907767"/>
              <a:ext cx="29560" cy="116497"/>
            </a:xfrm>
            <a:custGeom>
              <a:gdLst>
                <a:gd fmla="*/ 72 w 72" name="T0"/>
                <a:gd fmla="*/ 233 h 270" name="T1"/>
                <a:gd fmla="*/ 70 w 72" name="T2"/>
                <a:gd fmla="*/ 249 h 270" name="T3"/>
                <a:gd fmla="*/ 51 w 72" name="T4"/>
                <a:gd fmla="*/ 268 h 270" name="T5"/>
                <a:gd fmla="*/ 37 w 72" name="T6"/>
                <a:gd fmla="*/ 270 h 270" name="T7"/>
                <a:gd fmla="*/ 21 w 72" name="T8"/>
                <a:gd fmla="*/ 268 h 270" name="T9"/>
                <a:gd fmla="*/ 2 w 72" name="T10"/>
                <a:gd fmla="*/ 249 h 270" name="T11"/>
                <a:gd fmla="*/ 0 w 72" name="T12"/>
                <a:gd fmla="*/ 233 h 270" name="T13"/>
                <a:gd fmla="*/ 0 w 72" name="T14"/>
                <a:gd fmla="*/ 36 h 270" name="T15"/>
                <a:gd fmla="*/ 2 w 72" name="T16"/>
                <a:gd fmla="*/ 22 h 270" name="T17"/>
                <a:gd fmla="*/ 21 w 72" name="T18"/>
                <a:gd fmla="*/ 3 h 270" name="T19"/>
                <a:gd fmla="*/ 37 w 72" name="T20"/>
                <a:gd fmla="*/ 0 h 270" name="T21"/>
                <a:gd fmla="*/ 51 w 72" name="T22"/>
                <a:gd fmla="*/ 3 h 270" name="T23"/>
                <a:gd fmla="*/ 70 w 72" name="T24"/>
                <a:gd fmla="*/ 22 h 270" name="T25"/>
                <a:gd fmla="*/ 72 w 72" name="T26"/>
                <a:gd fmla="*/ 36 h 270" name="T27"/>
                <a:gd fmla="*/ 72 w 72" name="T28"/>
                <a:gd fmla="*/ 233 h 2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0" w="72">
                  <a:moveTo>
                    <a:pt x="72" y="233"/>
                  </a:moveTo>
                  <a:lnTo>
                    <a:pt x="70" y="249"/>
                  </a:lnTo>
                  <a:lnTo>
                    <a:pt x="51" y="268"/>
                  </a:lnTo>
                  <a:lnTo>
                    <a:pt x="37" y="270"/>
                  </a:lnTo>
                  <a:lnTo>
                    <a:pt x="21" y="268"/>
                  </a:lnTo>
                  <a:lnTo>
                    <a:pt x="2" y="249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3"/>
                  </a:lnTo>
                  <a:lnTo>
                    <a:pt x="70" y="22"/>
                  </a:lnTo>
                  <a:lnTo>
                    <a:pt x="72" y="36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6593220" y="2581969"/>
              <a:ext cx="29560" cy="118235"/>
            </a:xfrm>
            <a:custGeom>
              <a:gdLst>
                <a:gd fmla="*/ 72 w 72" name="T0"/>
                <a:gd fmla="*/ 233 h 269" name="T1"/>
                <a:gd fmla="*/ 70 w 72" name="T2"/>
                <a:gd fmla="*/ 247 h 269" name="T3"/>
                <a:gd fmla="*/ 51 w 72" name="T4"/>
                <a:gd fmla="*/ 268 h 269" name="T5"/>
                <a:gd fmla="*/ 37 w 72" name="T6"/>
                <a:gd fmla="*/ 269 h 269" name="T7"/>
                <a:gd fmla="*/ 21 w 72" name="T8"/>
                <a:gd fmla="*/ 268 h 269" name="T9"/>
                <a:gd fmla="*/ 2 w 72" name="T10"/>
                <a:gd fmla="*/ 247 h 269" name="T11"/>
                <a:gd fmla="*/ 0 w 72" name="T12"/>
                <a:gd fmla="*/ 233 h 269" name="T13"/>
                <a:gd fmla="*/ 0 w 72" name="T14"/>
                <a:gd fmla="*/ 36 h 269" name="T15"/>
                <a:gd fmla="*/ 2 w 72" name="T16"/>
                <a:gd fmla="*/ 20 h 269" name="T17"/>
                <a:gd fmla="*/ 21 w 72" name="T18"/>
                <a:gd fmla="*/ 1 h 269" name="T19"/>
                <a:gd fmla="*/ 37 w 72" name="T20"/>
                <a:gd fmla="*/ 0 h 269" name="T21"/>
                <a:gd fmla="*/ 51 w 72" name="T22"/>
                <a:gd fmla="*/ 1 h 269" name="T23"/>
                <a:gd fmla="*/ 70 w 72" name="T24"/>
                <a:gd fmla="*/ 20 h 269" name="T25"/>
                <a:gd fmla="*/ 72 w 72" name="T26"/>
                <a:gd fmla="*/ 36 h 269" name="T27"/>
                <a:gd fmla="*/ 72 w 72" name="T28"/>
                <a:gd fmla="*/ 233 h 2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9" w="72">
                  <a:moveTo>
                    <a:pt x="72" y="233"/>
                  </a:moveTo>
                  <a:lnTo>
                    <a:pt x="70" y="247"/>
                  </a:lnTo>
                  <a:lnTo>
                    <a:pt x="51" y="268"/>
                  </a:lnTo>
                  <a:lnTo>
                    <a:pt x="37" y="269"/>
                  </a:lnTo>
                  <a:lnTo>
                    <a:pt x="21" y="268"/>
                  </a:lnTo>
                  <a:lnTo>
                    <a:pt x="2" y="247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21" y="1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70" y="20"/>
                  </a:lnTo>
                  <a:lnTo>
                    <a:pt x="72" y="36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667986" y="2700204"/>
              <a:ext cx="31297" cy="116497"/>
            </a:xfrm>
            <a:custGeom>
              <a:gdLst>
                <a:gd fmla="*/ 72 w 72" name="T0"/>
                <a:gd fmla="*/ 235 h 270" name="T1"/>
                <a:gd fmla="*/ 70 w 72" name="T2"/>
                <a:gd fmla="*/ 249 h 270" name="T3"/>
                <a:gd fmla="*/ 50 w 72" name="T4"/>
                <a:gd fmla="*/ 269 h 270" name="T5"/>
                <a:gd fmla="*/ 36 w 72" name="T6"/>
                <a:gd fmla="*/ 270 h 270" name="T7"/>
                <a:gd fmla="*/ 22 w 72" name="T8"/>
                <a:gd fmla="*/ 269 h 270" name="T9"/>
                <a:gd fmla="*/ 2 w 72" name="T10"/>
                <a:gd fmla="*/ 249 h 270" name="T11"/>
                <a:gd fmla="*/ 0 w 72" name="T12"/>
                <a:gd fmla="*/ 235 h 270" name="T13"/>
                <a:gd fmla="*/ 0 w 72" name="T14"/>
                <a:gd fmla="*/ 36 h 270" name="T15"/>
                <a:gd fmla="*/ 2 w 72" name="T16"/>
                <a:gd fmla="*/ 22 h 270" name="T17"/>
                <a:gd fmla="*/ 22 w 72" name="T18"/>
                <a:gd fmla="*/ 3 h 270" name="T19"/>
                <a:gd fmla="*/ 36 w 72" name="T20"/>
                <a:gd fmla="*/ 0 h 270" name="T21"/>
                <a:gd fmla="*/ 50 w 72" name="T22"/>
                <a:gd fmla="*/ 3 h 270" name="T23"/>
                <a:gd fmla="*/ 70 w 72" name="T24"/>
                <a:gd fmla="*/ 22 h 270" name="T25"/>
                <a:gd fmla="*/ 72 w 72" name="T26"/>
                <a:gd fmla="*/ 36 h 270" name="T27"/>
                <a:gd fmla="*/ 72 w 72" name="T28"/>
                <a:gd fmla="*/ 235 h 2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0" w="72">
                  <a:moveTo>
                    <a:pt x="72" y="235"/>
                  </a:moveTo>
                  <a:lnTo>
                    <a:pt x="70" y="249"/>
                  </a:lnTo>
                  <a:lnTo>
                    <a:pt x="50" y="269"/>
                  </a:lnTo>
                  <a:lnTo>
                    <a:pt x="36" y="270"/>
                  </a:lnTo>
                  <a:lnTo>
                    <a:pt x="22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70" y="22"/>
                  </a:lnTo>
                  <a:lnTo>
                    <a:pt x="72" y="36"/>
                  </a:lnTo>
                  <a:lnTo>
                    <a:pt x="72" y="235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6288938" y="3980794"/>
              <a:ext cx="31297" cy="116497"/>
            </a:xfrm>
            <a:custGeom>
              <a:gdLst>
                <a:gd fmla="*/ 73 w 73" name="T0"/>
                <a:gd fmla="*/ 233 h 269" name="T1"/>
                <a:gd fmla="*/ 71 w 73" name="T2"/>
                <a:gd fmla="*/ 247 h 269" name="T3"/>
                <a:gd fmla="*/ 51 w 73" name="T4"/>
                <a:gd fmla="*/ 267 h 269" name="T5"/>
                <a:gd fmla="*/ 36 w 73" name="T6"/>
                <a:gd fmla="*/ 269 h 269" name="T7"/>
                <a:gd fmla="*/ 22 w 73" name="T8"/>
                <a:gd fmla="*/ 267 h 269" name="T9"/>
                <a:gd fmla="*/ 3 w 73" name="T10"/>
                <a:gd fmla="*/ 247 h 269" name="T11"/>
                <a:gd fmla="*/ 0 w 73" name="T12"/>
                <a:gd fmla="*/ 233 h 269" name="T13"/>
                <a:gd fmla="*/ 0 w 73" name="T14"/>
                <a:gd fmla="*/ 36 h 269" name="T15"/>
                <a:gd fmla="*/ 3 w 73" name="T16"/>
                <a:gd fmla="*/ 20 h 269" name="T17"/>
                <a:gd fmla="*/ 22 w 73" name="T18"/>
                <a:gd fmla="*/ 1 h 269" name="T19"/>
                <a:gd fmla="*/ 36 w 73" name="T20"/>
                <a:gd fmla="*/ 0 h 269" name="T21"/>
                <a:gd fmla="*/ 51 w 73" name="T22"/>
                <a:gd fmla="*/ 1 h 269" name="T23"/>
                <a:gd fmla="*/ 71 w 73" name="T24"/>
                <a:gd fmla="*/ 20 h 269" name="T25"/>
                <a:gd fmla="*/ 73 w 73" name="T26"/>
                <a:gd fmla="*/ 36 h 269" name="T27"/>
                <a:gd fmla="*/ 73 w 73" name="T28"/>
                <a:gd fmla="*/ 233 h 2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9" w="73">
                  <a:moveTo>
                    <a:pt x="73" y="233"/>
                  </a:moveTo>
                  <a:lnTo>
                    <a:pt x="71" y="247"/>
                  </a:lnTo>
                  <a:lnTo>
                    <a:pt x="51" y="267"/>
                  </a:lnTo>
                  <a:lnTo>
                    <a:pt x="36" y="269"/>
                  </a:lnTo>
                  <a:lnTo>
                    <a:pt x="22" y="267"/>
                  </a:lnTo>
                  <a:lnTo>
                    <a:pt x="3" y="247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3" y="20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71" y="20"/>
                  </a:lnTo>
                  <a:lnTo>
                    <a:pt x="73" y="36"/>
                  </a:lnTo>
                  <a:lnTo>
                    <a:pt x="73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742753" y="2465472"/>
              <a:ext cx="31297" cy="116497"/>
            </a:xfrm>
            <a:custGeom>
              <a:gdLst>
                <a:gd fmla="*/ 73 w 73" name="T0"/>
                <a:gd fmla="*/ 234 h 271" name="T1"/>
                <a:gd fmla="*/ 71 w 73" name="T2"/>
                <a:gd fmla="*/ 249 h 271" name="T3"/>
                <a:gd fmla="*/ 51 w 73" name="T4"/>
                <a:gd fmla="*/ 268 h 271" name="T5"/>
                <a:gd fmla="*/ 36 w 73" name="T6"/>
                <a:gd fmla="*/ 271 h 271" name="T7"/>
                <a:gd fmla="*/ 22 w 73" name="T8"/>
                <a:gd fmla="*/ 268 h 271" name="T9"/>
                <a:gd fmla="*/ 3 w 73" name="T10"/>
                <a:gd fmla="*/ 249 h 271" name="T11"/>
                <a:gd fmla="*/ 0 w 73" name="T12"/>
                <a:gd fmla="*/ 234 h 271" name="T13"/>
                <a:gd fmla="*/ 0 w 73" name="T14"/>
                <a:gd fmla="*/ 36 h 271" name="T15"/>
                <a:gd fmla="*/ 3 w 73" name="T16"/>
                <a:gd fmla="*/ 22 h 271" name="T17"/>
                <a:gd fmla="*/ 22 w 73" name="T18"/>
                <a:gd fmla="*/ 2 h 271" name="T19"/>
                <a:gd fmla="*/ 36 w 73" name="T20"/>
                <a:gd fmla="*/ 0 h 271" name="T21"/>
                <a:gd fmla="*/ 51 w 73" name="T22"/>
                <a:gd fmla="*/ 2 h 271" name="T23"/>
                <a:gd fmla="*/ 71 w 73" name="T24"/>
                <a:gd fmla="*/ 22 h 271" name="T25"/>
                <a:gd fmla="*/ 73 w 73" name="T26"/>
                <a:gd fmla="*/ 36 h 271" name="T27"/>
                <a:gd fmla="*/ 73 w 73" name="T28"/>
                <a:gd fmla="*/ 234 h 27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1" w="73">
                  <a:moveTo>
                    <a:pt x="73" y="234"/>
                  </a:moveTo>
                  <a:lnTo>
                    <a:pt x="71" y="249"/>
                  </a:lnTo>
                  <a:lnTo>
                    <a:pt x="51" y="268"/>
                  </a:lnTo>
                  <a:lnTo>
                    <a:pt x="36" y="271"/>
                  </a:lnTo>
                  <a:lnTo>
                    <a:pt x="22" y="268"/>
                  </a:lnTo>
                  <a:lnTo>
                    <a:pt x="3" y="249"/>
                  </a:lnTo>
                  <a:lnTo>
                    <a:pt x="0" y="234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1" y="2"/>
                  </a:lnTo>
                  <a:lnTo>
                    <a:pt x="71" y="22"/>
                  </a:lnTo>
                  <a:lnTo>
                    <a:pt x="73" y="36"/>
                  </a:lnTo>
                  <a:lnTo>
                    <a:pt x="73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6454120" y="2768015"/>
              <a:ext cx="31297" cy="118235"/>
            </a:xfrm>
            <a:custGeom>
              <a:gdLst>
                <a:gd fmla="*/ 72 w 72" name="T0"/>
                <a:gd fmla="*/ 234 h 270" name="T1"/>
                <a:gd fmla="*/ 70 w 72" name="T2"/>
                <a:gd fmla="*/ 248 h 270" name="T3"/>
                <a:gd fmla="*/ 50 w 72" name="T4"/>
                <a:gd fmla="*/ 267 h 270" name="T5"/>
                <a:gd fmla="*/ 36 w 72" name="T6"/>
                <a:gd fmla="*/ 270 h 270" name="T7"/>
                <a:gd fmla="*/ 22 w 72" name="T8"/>
                <a:gd fmla="*/ 267 h 270" name="T9"/>
                <a:gd fmla="*/ 2 w 72" name="T10"/>
                <a:gd fmla="*/ 248 h 270" name="T11"/>
                <a:gd fmla="*/ 0 w 72" name="T12"/>
                <a:gd fmla="*/ 234 h 270" name="T13"/>
                <a:gd fmla="*/ 0 w 72" name="T14"/>
                <a:gd fmla="*/ 35 h 270" name="T15"/>
                <a:gd fmla="*/ 2 w 72" name="T16"/>
                <a:gd fmla="*/ 21 h 270" name="T17"/>
                <a:gd fmla="*/ 22 w 72" name="T18"/>
                <a:gd fmla="*/ 2 h 270" name="T19"/>
                <a:gd fmla="*/ 36 w 72" name="T20"/>
                <a:gd fmla="*/ 0 h 270" name="T21"/>
                <a:gd fmla="*/ 50 w 72" name="T22"/>
                <a:gd fmla="*/ 2 h 270" name="T23"/>
                <a:gd fmla="*/ 70 w 72" name="T24"/>
                <a:gd fmla="*/ 21 h 270" name="T25"/>
                <a:gd fmla="*/ 72 w 72" name="T26"/>
                <a:gd fmla="*/ 35 h 270" name="T27"/>
                <a:gd fmla="*/ 72 w 72" name="T28"/>
                <a:gd fmla="*/ 234 h 2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0" w="72">
                  <a:moveTo>
                    <a:pt x="72" y="234"/>
                  </a:moveTo>
                  <a:lnTo>
                    <a:pt x="70" y="248"/>
                  </a:lnTo>
                  <a:lnTo>
                    <a:pt x="50" y="267"/>
                  </a:lnTo>
                  <a:lnTo>
                    <a:pt x="36" y="270"/>
                  </a:lnTo>
                  <a:lnTo>
                    <a:pt x="22" y="267"/>
                  </a:lnTo>
                  <a:lnTo>
                    <a:pt x="2" y="248"/>
                  </a:lnTo>
                  <a:lnTo>
                    <a:pt x="0" y="234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70" y="21"/>
                  </a:lnTo>
                  <a:lnTo>
                    <a:pt x="72" y="35"/>
                  </a:lnTo>
                  <a:lnTo>
                    <a:pt x="72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6000305" y="3980794"/>
              <a:ext cx="31297" cy="116497"/>
            </a:xfrm>
            <a:custGeom>
              <a:gdLst>
                <a:gd fmla="*/ 72 w 72" name="T0"/>
                <a:gd fmla="*/ 233 h 269" name="T1"/>
                <a:gd fmla="*/ 70 w 72" name="T2"/>
                <a:gd fmla="*/ 247 h 269" name="T3"/>
                <a:gd fmla="*/ 50 w 72" name="T4"/>
                <a:gd fmla="*/ 268 h 269" name="T5"/>
                <a:gd fmla="*/ 36 w 72" name="T6"/>
                <a:gd fmla="*/ 269 h 269" name="T7"/>
                <a:gd fmla="*/ 22 w 72" name="T8"/>
                <a:gd fmla="*/ 268 h 269" name="T9"/>
                <a:gd fmla="*/ 2 w 72" name="T10"/>
                <a:gd fmla="*/ 247 h 269" name="T11"/>
                <a:gd fmla="*/ 0 w 72" name="T12"/>
                <a:gd fmla="*/ 233 h 269" name="T13"/>
                <a:gd fmla="*/ 0 w 72" name="T14"/>
                <a:gd fmla="*/ 36 h 269" name="T15"/>
                <a:gd fmla="*/ 2 w 72" name="T16"/>
                <a:gd fmla="*/ 20 h 269" name="T17"/>
                <a:gd fmla="*/ 22 w 72" name="T18"/>
                <a:gd fmla="*/ 1 h 269" name="T19"/>
                <a:gd fmla="*/ 36 w 72" name="T20"/>
                <a:gd fmla="*/ 0 h 269" name="T21"/>
                <a:gd fmla="*/ 50 w 72" name="T22"/>
                <a:gd fmla="*/ 1 h 269" name="T23"/>
                <a:gd fmla="*/ 70 w 72" name="T24"/>
                <a:gd fmla="*/ 20 h 269" name="T25"/>
                <a:gd fmla="*/ 72 w 72" name="T26"/>
                <a:gd fmla="*/ 36 h 269" name="T27"/>
                <a:gd fmla="*/ 72 w 72" name="T28"/>
                <a:gd fmla="*/ 233 h 2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9" w="72">
                  <a:moveTo>
                    <a:pt x="72" y="233"/>
                  </a:moveTo>
                  <a:lnTo>
                    <a:pt x="70" y="247"/>
                  </a:lnTo>
                  <a:lnTo>
                    <a:pt x="50" y="268"/>
                  </a:lnTo>
                  <a:lnTo>
                    <a:pt x="36" y="269"/>
                  </a:lnTo>
                  <a:lnTo>
                    <a:pt x="22" y="268"/>
                  </a:lnTo>
                  <a:lnTo>
                    <a:pt x="2" y="247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70" y="20"/>
                  </a:lnTo>
                  <a:lnTo>
                    <a:pt x="72" y="36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9430861" y="1530892"/>
              <a:ext cx="1373614" cy="1373614"/>
            </a:xfrm>
            <a:custGeom>
              <a:gdLst>
                <a:gd fmla="*/ 2982 w 3159" name="T0"/>
                <a:gd fmla="*/ 1766 h 3159" name="T1"/>
                <a:gd fmla="*/ 3130 w 3159" name="T2"/>
                <a:gd fmla="*/ 1895 h 3159" name="T3"/>
                <a:gd fmla="*/ 2916 w 3159" name="T4"/>
                <a:gd fmla="*/ 2039 h 3159" name="T5"/>
                <a:gd fmla="*/ 2850 w 3159" name="T6"/>
                <a:gd fmla="*/ 2201 h 3159" name="T7"/>
                <a:gd fmla="*/ 2898 w 3159" name="T8"/>
                <a:gd fmla="*/ 2454 h 3159" name="T9"/>
                <a:gd fmla="*/ 2701 w 3159" name="T10"/>
                <a:gd fmla="*/ 2441 h 3159" name="T11"/>
                <a:gd fmla="*/ 2765 w 3159" name="T12"/>
                <a:gd fmla="*/ 2629 h 3159" name="T13"/>
                <a:gd fmla="*/ 2508 w 3159" name="T14"/>
                <a:gd fmla="*/ 2647 h 3159" name="T15"/>
                <a:gd fmla="*/ 2369 w 3159" name="T16"/>
                <a:gd fmla="*/ 2753 h 3159" name="T17"/>
                <a:gd fmla="*/ 2285 w 3159" name="T18"/>
                <a:gd fmla="*/ 2997 h 3159" name="T19"/>
                <a:gd fmla="*/ 2120 w 3159" name="T20"/>
                <a:gd fmla="*/ 2888 h 3159" name="T21"/>
                <a:gd fmla="*/ 2082 w 3159" name="T22"/>
                <a:gd fmla="*/ 3080 h 3159" name="T23"/>
                <a:gd fmla="*/ 1851 w 3159" name="T24"/>
                <a:gd fmla="*/ 2969 h 3159" name="T25"/>
                <a:gd fmla="*/ 1676 w 3159" name="T26"/>
                <a:gd fmla="*/ 2991 h 3159" name="T27"/>
                <a:gd fmla="*/ 1481 w 3159" name="T28"/>
                <a:gd fmla="*/ 3159 h 3159" name="T29"/>
                <a:gd fmla="*/ 1393 w 3159" name="T30"/>
                <a:gd fmla="*/ 2983 h 3159" name="T31"/>
                <a:gd fmla="*/ 1265 w 3159" name="T32"/>
                <a:gd fmla="*/ 3131 h 3159" name="T33"/>
                <a:gd fmla="*/ 1120 w 3159" name="T34"/>
                <a:gd fmla="*/ 2918 h 3159" name="T35"/>
                <a:gd fmla="*/ 958 w 3159" name="T36"/>
                <a:gd fmla="*/ 2851 h 3159" name="T37"/>
                <a:gd fmla="*/ 705 w 3159" name="T38"/>
                <a:gd fmla="*/ 2900 h 3159" name="T39"/>
                <a:gd fmla="*/ 718 w 3159" name="T40"/>
                <a:gd fmla="*/ 2703 h 3159" name="T41"/>
                <a:gd fmla="*/ 531 w 3159" name="T42"/>
                <a:gd fmla="*/ 2766 h 3159" name="T43"/>
                <a:gd fmla="*/ 513 w 3159" name="T44"/>
                <a:gd fmla="*/ 2508 h 3159" name="T45"/>
                <a:gd fmla="*/ 406 w 3159" name="T46"/>
                <a:gd fmla="*/ 2370 h 3159" name="T47"/>
                <a:gd fmla="*/ 163 w 3159" name="T48"/>
                <a:gd fmla="*/ 2285 h 3159" name="T49"/>
                <a:gd fmla="*/ 272 w 3159" name="T50"/>
                <a:gd fmla="*/ 2122 h 3159" name="T51"/>
                <a:gd fmla="*/ 79 w 3159" name="T52"/>
                <a:gd fmla="*/ 2083 h 3159" name="T53"/>
                <a:gd fmla="*/ 192 w 3159" name="T54"/>
                <a:gd fmla="*/ 1851 h 3159" name="T55"/>
                <a:gd fmla="*/ 168 w 3159" name="T56"/>
                <a:gd fmla="*/ 1678 h 3159" name="T57"/>
                <a:gd fmla="*/ 0 w 3159" name="T58"/>
                <a:gd fmla="*/ 1483 h 3159" name="T59"/>
                <a:gd fmla="*/ 176 w 3159" name="T60"/>
                <a:gd fmla="*/ 1395 h 3159" name="T61"/>
                <a:gd fmla="*/ 28 w 3159" name="T62"/>
                <a:gd fmla="*/ 1265 h 3159" name="T63"/>
                <a:gd fmla="*/ 241 w 3159" name="T64"/>
                <a:gd fmla="*/ 1122 h 3159" name="T65"/>
                <a:gd fmla="*/ 308 w 3159" name="T66"/>
                <a:gd fmla="*/ 960 h 3159" name="T67"/>
                <a:gd fmla="*/ 260 w 3159" name="T68"/>
                <a:gd fmla="*/ 707 h 3159" name="T69"/>
                <a:gd fmla="*/ 456 w 3159" name="T70"/>
                <a:gd fmla="*/ 718 h 3159" name="T71"/>
                <a:gd fmla="*/ 394 w 3159" name="T72"/>
                <a:gd fmla="*/ 532 h 3159" name="T73"/>
                <a:gd fmla="*/ 651 w 3159" name="T74"/>
                <a:gd fmla="*/ 514 h 3159" name="T75"/>
                <a:gd fmla="*/ 789 w 3159" name="T76"/>
                <a:gd fmla="*/ 407 h 3159" name="T77"/>
                <a:gd fmla="*/ 874 w 3159" name="T78"/>
                <a:gd fmla="*/ 164 h 3159" name="T79"/>
                <a:gd fmla="*/ 1037 w 3159" name="T80"/>
                <a:gd fmla="*/ 273 h 3159" name="T81"/>
                <a:gd fmla="*/ 1077 w 3159" name="T82"/>
                <a:gd fmla="*/ 79 h 3159" name="T83"/>
                <a:gd fmla="*/ 1308 w 3159" name="T84"/>
                <a:gd fmla="*/ 192 h 3159" name="T85"/>
                <a:gd fmla="*/ 1481 w 3159" name="T86"/>
                <a:gd fmla="*/ 170 h 3159" name="T87"/>
                <a:gd fmla="*/ 1676 w 3159" name="T88"/>
                <a:gd fmla="*/ 0 h 3159" name="T89"/>
                <a:gd fmla="*/ 1764 w 3159" name="T90"/>
                <a:gd fmla="*/ 178 h 3159" name="T91"/>
                <a:gd fmla="*/ 1894 w 3159" name="T92"/>
                <a:gd fmla="*/ 29 h 3159" name="T93"/>
                <a:gd fmla="*/ 2039 w 3159" name="T94"/>
                <a:gd fmla="*/ 243 h 3159" name="T95"/>
                <a:gd fmla="*/ 2201 w 3159" name="T96"/>
                <a:gd fmla="*/ 310 h 3159" name="T97"/>
                <a:gd fmla="*/ 2452 w 3159" name="T98"/>
                <a:gd fmla="*/ 261 h 3159" name="T99"/>
                <a:gd fmla="*/ 2441 w 3159" name="T100"/>
                <a:gd fmla="*/ 458 h 3159" name="T101"/>
                <a:gd fmla="*/ 2627 w 3159" name="T102"/>
                <a:gd fmla="*/ 394 h 3159" name="T103"/>
                <a:gd fmla="*/ 2645 w 3159" name="T104"/>
                <a:gd fmla="*/ 652 h 3159" name="T105"/>
                <a:gd fmla="*/ 2753 w 3159" name="T106"/>
                <a:gd fmla="*/ 791 h 3159" name="T107"/>
                <a:gd fmla="*/ 2995 w 3159" name="T108"/>
                <a:gd fmla="*/ 875 h 3159" name="T109"/>
                <a:gd fmla="*/ 2886 w 3159" name="T110"/>
                <a:gd fmla="*/ 1039 h 3159" name="T111"/>
                <a:gd fmla="*/ 3080 w 3159" name="T112"/>
                <a:gd fmla="*/ 1077 h 3159" name="T113"/>
                <a:gd fmla="*/ 2967 w 3159" name="T114"/>
                <a:gd fmla="*/ 1310 h 3159" name="T115"/>
                <a:gd fmla="*/ 2990 w 3159" name="T116"/>
                <a:gd fmla="*/ 1483 h 3159" name="T117"/>
                <a:gd fmla="*/ 3159 w 3159" name="T118"/>
                <a:gd fmla="*/ 1678 h 315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159" w="3159">
                  <a:moveTo>
                    <a:pt x="2990" y="1678"/>
                  </a:moveTo>
                  <a:lnTo>
                    <a:pt x="2982" y="1766"/>
                  </a:lnTo>
                  <a:lnTo>
                    <a:pt x="2967" y="1851"/>
                  </a:lnTo>
                  <a:lnTo>
                    <a:pt x="3130" y="1895"/>
                  </a:lnTo>
                  <a:lnTo>
                    <a:pt x="3080" y="2083"/>
                  </a:lnTo>
                  <a:lnTo>
                    <a:pt x="2916" y="2039"/>
                  </a:lnTo>
                  <a:lnTo>
                    <a:pt x="2886" y="2122"/>
                  </a:lnTo>
                  <a:lnTo>
                    <a:pt x="2850" y="2201"/>
                  </a:lnTo>
                  <a:lnTo>
                    <a:pt x="2995" y="2285"/>
                  </a:lnTo>
                  <a:lnTo>
                    <a:pt x="2898" y="2454"/>
                  </a:lnTo>
                  <a:lnTo>
                    <a:pt x="2753" y="2370"/>
                  </a:lnTo>
                  <a:lnTo>
                    <a:pt x="2701" y="2441"/>
                  </a:lnTo>
                  <a:lnTo>
                    <a:pt x="2645" y="2508"/>
                  </a:lnTo>
                  <a:lnTo>
                    <a:pt x="2765" y="2629"/>
                  </a:lnTo>
                  <a:lnTo>
                    <a:pt x="2627" y="2766"/>
                  </a:lnTo>
                  <a:lnTo>
                    <a:pt x="2508" y="2647"/>
                  </a:lnTo>
                  <a:lnTo>
                    <a:pt x="2441" y="2703"/>
                  </a:lnTo>
                  <a:lnTo>
                    <a:pt x="2369" y="2753"/>
                  </a:lnTo>
                  <a:lnTo>
                    <a:pt x="2454" y="2900"/>
                  </a:lnTo>
                  <a:lnTo>
                    <a:pt x="2285" y="2997"/>
                  </a:lnTo>
                  <a:lnTo>
                    <a:pt x="2201" y="2851"/>
                  </a:lnTo>
                  <a:lnTo>
                    <a:pt x="2120" y="2888"/>
                  </a:lnTo>
                  <a:lnTo>
                    <a:pt x="2039" y="2918"/>
                  </a:lnTo>
                  <a:lnTo>
                    <a:pt x="2082" y="3080"/>
                  </a:lnTo>
                  <a:lnTo>
                    <a:pt x="1894" y="3131"/>
                  </a:lnTo>
                  <a:lnTo>
                    <a:pt x="1851" y="2969"/>
                  </a:lnTo>
                  <a:lnTo>
                    <a:pt x="1764" y="2983"/>
                  </a:lnTo>
                  <a:lnTo>
                    <a:pt x="1676" y="2991"/>
                  </a:lnTo>
                  <a:lnTo>
                    <a:pt x="1676" y="3159"/>
                  </a:lnTo>
                  <a:lnTo>
                    <a:pt x="1481" y="3159"/>
                  </a:lnTo>
                  <a:lnTo>
                    <a:pt x="1481" y="2991"/>
                  </a:lnTo>
                  <a:lnTo>
                    <a:pt x="1393" y="2983"/>
                  </a:lnTo>
                  <a:lnTo>
                    <a:pt x="1308" y="2969"/>
                  </a:lnTo>
                  <a:lnTo>
                    <a:pt x="1265" y="3131"/>
                  </a:lnTo>
                  <a:lnTo>
                    <a:pt x="1077" y="3080"/>
                  </a:lnTo>
                  <a:lnTo>
                    <a:pt x="1120" y="2918"/>
                  </a:lnTo>
                  <a:lnTo>
                    <a:pt x="1037" y="2888"/>
                  </a:lnTo>
                  <a:lnTo>
                    <a:pt x="958" y="2851"/>
                  </a:lnTo>
                  <a:lnTo>
                    <a:pt x="874" y="2997"/>
                  </a:lnTo>
                  <a:lnTo>
                    <a:pt x="705" y="2900"/>
                  </a:lnTo>
                  <a:lnTo>
                    <a:pt x="789" y="2753"/>
                  </a:lnTo>
                  <a:lnTo>
                    <a:pt x="718" y="2703"/>
                  </a:lnTo>
                  <a:lnTo>
                    <a:pt x="651" y="2647"/>
                  </a:lnTo>
                  <a:lnTo>
                    <a:pt x="531" y="2766"/>
                  </a:lnTo>
                  <a:lnTo>
                    <a:pt x="394" y="2629"/>
                  </a:lnTo>
                  <a:lnTo>
                    <a:pt x="513" y="2508"/>
                  </a:lnTo>
                  <a:lnTo>
                    <a:pt x="456" y="2441"/>
                  </a:lnTo>
                  <a:lnTo>
                    <a:pt x="406" y="2370"/>
                  </a:lnTo>
                  <a:lnTo>
                    <a:pt x="260" y="2454"/>
                  </a:lnTo>
                  <a:lnTo>
                    <a:pt x="163" y="2285"/>
                  </a:lnTo>
                  <a:lnTo>
                    <a:pt x="308" y="2201"/>
                  </a:lnTo>
                  <a:lnTo>
                    <a:pt x="272" y="2122"/>
                  </a:lnTo>
                  <a:lnTo>
                    <a:pt x="241" y="2039"/>
                  </a:lnTo>
                  <a:lnTo>
                    <a:pt x="79" y="2083"/>
                  </a:lnTo>
                  <a:lnTo>
                    <a:pt x="28" y="1895"/>
                  </a:lnTo>
                  <a:lnTo>
                    <a:pt x="192" y="1851"/>
                  </a:lnTo>
                  <a:lnTo>
                    <a:pt x="176" y="1766"/>
                  </a:lnTo>
                  <a:lnTo>
                    <a:pt x="168" y="1678"/>
                  </a:lnTo>
                  <a:lnTo>
                    <a:pt x="0" y="1678"/>
                  </a:lnTo>
                  <a:lnTo>
                    <a:pt x="0" y="1483"/>
                  </a:lnTo>
                  <a:lnTo>
                    <a:pt x="168" y="1483"/>
                  </a:lnTo>
                  <a:lnTo>
                    <a:pt x="176" y="1395"/>
                  </a:lnTo>
                  <a:lnTo>
                    <a:pt x="192" y="1310"/>
                  </a:lnTo>
                  <a:lnTo>
                    <a:pt x="28" y="1265"/>
                  </a:lnTo>
                  <a:lnTo>
                    <a:pt x="79" y="1077"/>
                  </a:lnTo>
                  <a:lnTo>
                    <a:pt x="241" y="1122"/>
                  </a:lnTo>
                  <a:lnTo>
                    <a:pt x="272" y="1039"/>
                  </a:lnTo>
                  <a:lnTo>
                    <a:pt x="308" y="960"/>
                  </a:lnTo>
                  <a:lnTo>
                    <a:pt x="163" y="875"/>
                  </a:lnTo>
                  <a:lnTo>
                    <a:pt x="260" y="707"/>
                  </a:lnTo>
                  <a:lnTo>
                    <a:pt x="406" y="791"/>
                  </a:lnTo>
                  <a:lnTo>
                    <a:pt x="456" y="718"/>
                  </a:lnTo>
                  <a:lnTo>
                    <a:pt x="513" y="652"/>
                  </a:lnTo>
                  <a:lnTo>
                    <a:pt x="394" y="532"/>
                  </a:lnTo>
                  <a:lnTo>
                    <a:pt x="531" y="394"/>
                  </a:lnTo>
                  <a:lnTo>
                    <a:pt x="651" y="514"/>
                  </a:lnTo>
                  <a:lnTo>
                    <a:pt x="718" y="458"/>
                  </a:lnTo>
                  <a:lnTo>
                    <a:pt x="789" y="407"/>
                  </a:lnTo>
                  <a:lnTo>
                    <a:pt x="705" y="261"/>
                  </a:lnTo>
                  <a:lnTo>
                    <a:pt x="874" y="164"/>
                  </a:lnTo>
                  <a:lnTo>
                    <a:pt x="958" y="310"/>
                  </a:lnTo>
                  <a:lnTo>
                    <a:pt x="1037" y="273"/>
                  </a:lnTo>
                  <a:lnTo>
                    <a:pt x="1120" y="243"/>
                  </a:lnTo>
                  <a:lnTo>
                    <a:pt x="1077" y="79"/>
                  </a:lnTo>
                  <a:lnTo>
                    <a:pt x="1265" y="29"/>
                  </a:lnTo>
                  <a:lnTo>
                    <a:pt x="1308" y="192"/>
                  </a:lnTo>
                  <a:lnTo>
                    <a:pt x="1393" y="178"/>
                  </a:lnTo>
                  <a:lnTo>
                    <a:pt x="1481" y="170"/>
                  </a:lnTo>
                  <a:lnTo>
                    <a:pt x="1481" y="0"/>
                  </a:lnTo>
                  <a:lnTo>
                    <a:pt x="1676" y="0"/>
                  </a:lnTo>
                  <a:lnTo>
                    <a:pt x="1676" y="170"/>
                  </a:lnTo>
                  <a:lnTo>
                    <a:pt x="1764" y="178"/>
                  </a:lnTo>
                  <a:lnTo>
                    <a:pt x="1851" y="192"/>
                  </a:lnTo>
                  <a:lnTo>
                    <a:pt x="1894" y="29"/>
                  </a:lnTo>
                  <a:lnTo>
                    <a:pt x="2082" y="79"/>
                  </a:lnTo>
                  <a:lnTo>
                    <a:pt x="2039" y="243"/>
                  </a:lnTo>
                  <a:lnTo>
                    <a:pt x="2120" y="273"/>
                  </a:lnTo>
                  <a:lnTo>
                    <a:pt x="2201" y="310"/>
                  </a:lnTo>
                  <a:lnTo>
                    <a:pt x="2285" y="164"/>
                  </a:lnTo>
                  <a:lnTo>
                    <a:pt x="2452" y="261"/>
                  </a:lnTo>
                  <a:lnTo>
                    <a:pt x="2368" y="407"/>
                  </a:lnTo>
                  <a:lnTo>
                    <a:pt x="2441" y="458"/>
                  </a:lnTo>
                  <a:lnTo>
                    <a:pt x="2508" y="514"/>
                  </a:lnTo>
                  <a:lnTo>
                    <a:pt x="2627" y="394"/>
                  </a:lnTo>
                  <a:lnTo>
                    <a:pt x="2765" y="532"/>
                  </a:lnTo>
                  <a:lnTo>
                    <a:pt x="2645" y="652"/>
                  </a:lnTo>
                  <a:lnTo>
                    <a:pt x="2701" y="718"/>
                  </a:lnTo>
                  <a:lnTo>
                    <a:pt x="2753" y="791"/>
                  </a:lnTo>
                  <a:lnTo>
                    <a:pt x="2898" y="707"/>
                  </a:lnTo>
                  <a:lnTo>
                    <a:pt x="2995" y="875"/>
                  </a:lnTo>
                  <a:lnTo>
                    <a:pt x="2850" y="958"/>
                  </a:lnTo>
                  <a:lnTo>
                    <a:pt x="2886" y="1039"/>
                  </a:lnTo>
                  <a:lnTo>
                    <a:pt x="2916" y="1122"/>
                  </a:lnTo>
                  <a:lnTo>
                    <a:pt x="3080" y="1077"/>
                  </a:lnTo>
                  <a:lnTo>
                    <a:pt x="3130" y="1265"/>
                  </a:lnTo>
                  <a:lnTo>
                    <a:pt x="2967" y="1310"/>
                  </a:lnTo>
                  <a:lnTo>
                    <a:pt x="2982" y="1395"/>
                  </a:lnTo>
                  <a:lnTo>
                    <a:pt x="2990" y="1483"/>
                  </a:lnTo>
                  <a:lnTo>
                    <a:pt x="3159" y="1483"/>
                  </a:lnTo>
                  <a:lnTo>
                    <a:pt x="3159" y="1678"/>
                  </a:lnTo>
                  <a:lnTo>
                    <a:pt x="2990" y="1678"/>
                  </a:lnTo>
                  <a:close/>
                </a:path>
              </a:pathLst>
            </a:custGeom>
            <a:solidFill>
              <a:srgbClr val="FFD3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10117668" y="1530892"/>
              <a:ext cx="686807" cy="1373614"/>
            </a:xfrm>
            <a:custGeom>
              <a:gdLst>
                <a:gd fmla="*/ 0 w 1580" name="T0"/>
                <a:gd fmla="*/ 0 h 3159" name="T1"/>
                <a:gd fmla="*/ 0 w 1580" name="T2"/>
                <a:gd fmla="*/ 3159 h 3159" name="T3"/>
                <a:gd fmla="*/ 98 w 1580" name="T4"/>
                <a:gd fmla="*/ 3159 h 3159" name="T5"/>
                <a:gd fmla="*/ 98 w 1580" name="T6"/>
                <a:gd fmla="*/ 2991 h 3159" name="T7"/>
                <a:gd fmla="*/ 185 w 1580" name="T8"/>
                <a:gd fmla="*/ 2983 h 3159" name="T9"/>
                <a:gd fmla="*/ 272 w 1580" name="T10"/>
                <a:gd fmla="*/ 2969 h 3159" name="T11"/>
                <a:gd fmla="*/ 315 w 1580" name="T12"/>
                <a:gd fmla="*/ 3131 h 3159" name="T13"/>
                <a:gd fmla="*/ 503 w 1580" name="T14"/>
                <a:gd fmla="*/ 3080 h 3159" name="T15"/>
                <a:gd fmla="*/ 460 w 1580" name="T16"/>
                <a:gd fmla="*/ 2918 h 3159" name="T17"/>
                <a:gd fmla="*/ 543 w 1580" name="T18"/>
                <a:gd fmla="*/ 2888 h 3159" name="T19"/>
                <a:gd fmla="*/ 622 w 1580" name="T20"/>
                <a:gd fmla="*/ 2851 h 3159" name="T21"/>
                <a:gd fmla="*/ 706 w 1580" name="T22"/>
                <a:gd fmla="*/ 2997 h 3159" name="T23"/>
                <a:gd fmla="*/ 875 w 1580" name="T24"/>
                <a:gd fmla="*/ 2900 h 3159" name="T25"/>
                <a:gd fmla="*/ 790 w 1580" name="T26"/>
                <a:gd fmla="*/ 2753 h 3159" name="T27"/>
                <a:gd fmla="*/ 862 w 1580" name="T28"/>
                <a:gd fmla="*/ 2703 h 3159" name="T29"/>
                <a:gd fmla="*/ 929 w 1580" name="T30"/>
                <a:gd fmla="*/ 2647 h 3159" name="T31"/>
                <a:gd fmla="*/ 1048 w 1580" name="T32"/>
                <a:gd fmla="*/ 2766 h 3159" name="T33"/>
                <a:gd fmla="*/ 1186 w 1580" name="T34"/>
                <a:gd fmla="*/ 2629 h 3159" name="T35"/>
                <a:gd fmla="*/ 1066 w 1580" name="T36"/>
                <a:gd fmla="*/ 2508 h 3159" name="T37"/>
                <a:gd fmla="*/ 1123 w 1580" name="T38"/>
                <a:gd fmla="*/ 2441 h 3159" name="T39"/>
                <a:gd fmla="*/ 1174 w 1580" name="T40"/>
                <a:gd fmla="*/ 2370 h 3159" name="T41"/>
                <a:gd fmla="*/ 1319 w 1580" name="T42"/>
                <a:gd fmla="*/ 2454 h 3159" name="T43"/>
                <a:gd fmla="*/ 1416 w 1580" name="T44"/>
                <a:gd fmla="*/ 2285 h 3159" name="T45"/>
                <a:gd fmla="*/ 1271 w 1580" name="T46"/>
                <a:gd fmla="*/ 2201 h 3159" name="T47"/>
                <a:gd fmla="*/ 1307 w 1580" name="T48"/>
                <a:gd fmla="*/ 2122 h 3159" name="T49"/>
                <a:gd fmla="*/ 1337 w 1580" name="T50"/>
                <a:gd fmla="*/ 2039 h 3159" name="T51"/>
                <a:gd fmla="*/ 1501 w 1580" name="T52"/>
                <a:gd fmla="*/ 2083 h 3159" name="T53"/>
                <a:gd fmla="*/ 1551 w 1580" name="T54"/>
                <a:gd fmla="*/ 1895 h 3159" name="T55"/>
                <a:gd fmla="*/ 1388 w 1580" name="T56"/>
                <a:gd fmla="*/ 1851 h 3159" name="T57"/>
                <a:gd fmla="*/ 1403 w 1580" name="T58"/>
                <a:gd fmla="*/ 1766 h 3159" name="T59"/>
                <a:gd fmla="*/ 1411 w 1580" name="T60"/>
                <a:gd fmla="*/ 1678 h 3159" name="T61"/>
                <a:gd fmla="*/ 1580 w 1580" name="T62"/>
                <a:gd fmla="*/ 1678 h 3159" name="T63"/>
                <a:gd fmla="*/ 1580 w 1580" name="T64"/>
                <a:gd fmla="*/ 1483 h 3159" name="T65"/>
                <a:gd fmla="*/ 1411 w 1580" name="T66"/>
                <a:gd fmla="*/ 1483 h 3159" name="T67"/>
                <a:gd fmla="*/ 1403 w 1580" name="T68"/>
                <a:gd fmla="*/ 1395 h 3159" name="T69"/>
                <a:gd fmla="*/ 1388 w 1580" name="T70"/>
                <a:gd fmla="*/ 1310 h 3159" name="T71"/>
                <a:gd fmla="*/ 1551 w 1580" name="T72"/>
                <a:gd fmla="*/ 1265 h 3159" name="T73"/>
                <a:gd fmla="*/ 1501 w 1580" name="T74"/>
                <a:gd fmla="*/ 1077 h 3159" name="T75"/>
                <a:gd fmla="*/ 1337 w 1580" name="T76"/>
                <a:gd fmla="*/ 1122 h 3159" name="T77"/>
                <a:gd fmla="*/ 1307 w 1580" name="T78"/>
                <a:gd fmla="*/ 1039 h 3159" name="T79"/>
                <a:gd fmla="*/ 1271 w 1580" name="T80"/>
                <a:gd fmla="*/ 960 h 3159" name="T81"/>
                <a:gd fmla="*/ 1416 w 1580" name="T82"/>
                <a:gd fmla="*/ 875 h 3159" name="T83"/>
                <a:gd fmla="*/ 1319 w 1580" name="T84"/>
                <a:gd fmla="*/ 707 h 3159" name="T85"/>
                <a:gd fmla="*/ 1174 w 1580" name="T86"/>
                <a:gd fmla="*/ 791 h 3159" name="T87"/>
                <a:gd fmla="*/ 1122 w 1580" name="T88"/>
                <a:gd fmla="*/ 718 h 3159" name="T89"/>
                <a:gd fmla="*/ 1066 w 1580" name="T90"/>
                <a:gd fmla="*/ 652 h 3159" name="T91"/>
                <a:gd fmla="*/ 1186 w 1580" name="T92"/>
                <a:gd fmla="*/ 532 h 3159" name="T93"/>
                <a:gd fmla="*/ 1048 w 1580" name="T94"/>
                <a:gd fmla="*/ 394 h 3159" name="T95"/>
                <a:gd fmla="*/ 929 w 1580" name="T96"/>
                <a:gd fmla="*/ 514 h 3159" name="T97"/>
                <a:gd fmla="*/ 862 w 1580" name="T98"/>
                <a:gd fmla="*/ 458 h 3159" name="T99"/>
                <a:gd fmla="*/ 790 w 1580" name="T100"/>
                <a:gd fmla="*/ 407 h 3159" name="T101"/>
                <a:gd fmla="*/ 875 w 1580" name="T102"/>
                <a:gd fmla="*/ 261 h 3159" name="T103"/>
                <a:gd fmla="*/ 706 w 1580" name="T104"/>
                <a:gd fmla="*/ 164 h 3159" name="T105"/>
                <a:gd fmla="*/ 622 w 1580" name="T106"/>
                <a:gd fmla="*/ 310 h 3159" name="T107"/>
                <a:gd fmla="*/ 543 w 1580" name="T108"/>
                <a:gd fmla="*/ 273 h 3159" name="T109"/>
                <a:gd fmla="*/ 460 w 1580" name="T110"/>
                <a:gd fmla="*/ 243 h 3159" name="T111"/>
                <a:gd fmla="*/ 503 w 1580" name="T112"/>
                <a:gd fmla="*/ 79 h 3159" name="T113"/>
                <a:gd fmla="*/ 315 w 1580" name="T114"/>
                <a:gd fmla="*/ 29 h 3159" name="T115"/>
                <a:gd fmla="*/ 272 w 1580" name="T116"/>
                <a:gd fmla="*/ 192 h 3159" name="T117"/>
                <a:gd fmla="*/ 185 w 1580" name="T118"/>
                <a:gd fmla="*/ 178 h 3159" name="T119"/>
                <a:gd fmla="*/ 98 w 1580" name="T120"/>
                <a:gd fmla="*/ 170 h 3159" name="T121"/>
                <a:gd fmla="*/ 98 w 1580" name="T122"/>
                <a:gd fmla="*/ 0 h 3159" name="T123"/>
                <a:gd fmla="*/ 0 w 1580" name="T124"/>
                <a:gd fmla="*/ 0 h 315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159" w="1580">
                  <a:moveTo>
                    <a:pt x="0" y="0"/>
                  </a:moveTo>
                  <a:lnTo>
                    <a:pt x="0" y="3159"/>
                  </a:lnTo>
                  <a:lnTo>
                    <a:pt x="98" y="3159"/>
                  </a:lnTo>
                  <a:lnTo>
                    <a:pt x="98" y="2991"/>
                  </a:lnTo>
                  <a:lnTo>
                    <a:pt x="185" y="2983"/>
                  </a:lnTo>
                  <a:lnTo>
                    <a:pt x="272" y="2969"/>
                  </a:lnTo>
                  <a:lnTo>
                    <a:pt x="315" y="3131"/>
                  </a:lnTo>
                  <a:lnTo>
                    <a:pt x="503" y="3080"/>
                  </a:lnTo>
                  <a:lnTo>
                    <a:pt x="460" y="2918"/>
                  </a:lnTo>
                  <a:lnTo>
                    <a:pt x="543" y="2888"/>
                  </a:lnTo>
                  <a:lnTo>
                    <a:pt x="622" y="2851"/>
                  </a:lnTo>
                  <a:lnTo>
                    <a:pt x="706" y="2997"/>
                  </a:lnTo>
                  <a:lnTo>
                    <a:pt x="875" y="2900"/>
                  </a:lnTo>
                  <a:lnTo>
                    <a:pt x="790" y="2753"/>
                  </a:lnTo>
                  <a:lnTo>
                    <a:pt x="862" y="2703"/>
                  </a:lnTo>
                  <a:lnTo>
                    <a:pt x="929" y="2647"/>
                  </a:lnTo>
                  <a:lnTo>
                    <a:pt x="1048" y="2766"/>
                  </a:lnTo>
                  <a:lnTo>
                    <a:pt x="1186" y="2629"/>
                  </a:lnTo>
                  <a:lnTo>
                    <a:pt x="1066" y="2508"/>
                  </a:lnTo>
                  <a:lnTo>
                    <a:pt x="1123" y="2441"/>
                  </a:lnTo>
                  <a:lnTo>
                    <a:pt x="1174" y="2370"/>
                  </a:lnTo>
                  <a:lnTo>
                    <a:pt x="1319" y="2454"/>
                  </a:lnTo>
                  <a:lnTo>
                    <a:pt x="1416" y="2285"/>
                  </a:lnTo>
                  <a:lnTo>
                    <a:pt x="1271" y="2201"/>
                  </a:lnTo>
                  <a:lnTo>
                    <a:pt x="1307" y="2122"/>
                  </a:lnTo>
                  <a:lnTo>
                    <a:pt x="1337" y="2039"/>
                  </a:lnTo>
                  <a:lnTo>
                    <a:pt x="1501" y="2083"/>
                  </a:lnTo>
                  <a:lnTo>
                    <a:pt x="1551" y="1895"/>
                  </a:lnTo>
                  <a:lnTo>
                    <a:pt x="1388" y="1851"/>
                  </a:lnTo>
                  <a:lnTo>
                    <a:pt x="1403" y="1766"/>
                  </a:lnTo>
                  <a:lnTo>
                    <a:pt x="1411" y="1678"/>
                  </a:lnTo>
                  <a:lnTo>
                    <a:pt x="1580" y="1678"/>
                  </a:lnTo>
                  <a:lnTo>
                    <a:pt x="1580" y="1483"/>
                  </a:lnTo>
                  <a:lnTo>
                    <a:pt x="1411" y="1483"/>
                  </a:lnTo>
                  <a:lnTo>
                    <a:pt x="1403" y="1395"/>
                  </a:lnTo>
                  <a:lnTo>
                    <a:pt x="1388" y="1310"/>
                  </a:lnTo>
                  <a:lnTo>
                    <a:pt x="1551" y="1265"/>
                  </a:lnTo>
                  <a:lnTo>
                    <a:pt x="1501" y="1077"/>
                  </a:lnTo>
                  <a:lnTo>
                    <a:pt x="1337" y="1122"/>
                  </a:lnTo>
                  <a:lnTo>
                    <a:pt x="1307" y="1039"/>
                  </a:lnTo>
                  <a:lnTo>
                    <a:pt x="1271" y="960"/>
                  </a:lnTo>
                  <a:lnTo>
                    <a:pt x="1416" y="875"/>
                  </a:lnTo>
                  <a:lnTo>
                    <a:pt x="1319" y="707"/>
                  </a:lnTo>
                  <a:lnTo>
                    <a:pt x="1174" y="791"/>
                  </a:lnTo>
                  <a:lnTo>
                    <a:pt x="1122" y="718"/>
                  </a:lnTo>
                  <a:lnTo>
                    <a:pt x="1066" y="652"/>
                  </a:lnTo>
                  <a:lnTo>
                    <a:pt x="1186" y="532"/>
                  </a:lnTo>
                  <a:lnTo>
                    <a:pt x="1048" y="394"/>
                  </a:lnTo>
                  <a:lnTo>
                    <a:pt x="929" y="514"/>
                  </a:lnTo>
                  <a:lnTo>
                    <a:pt x="862" y="458"/>
                  </a:lnTo>
                  <a:lnTo>
                    <a:pt x="790" y="407"/>
                  </a:lnTo>
                  <a:lnTo>
                    <a:pt x="875" y="261"/>
                  </a:lnTo>
                  <a:lnTo>
                    <a:pt x="706" y="164"/>
                  </a:lnTo>
                  <a:lnTo>
                    <a:pt x="622" y="310"/>
                  </a:lnTo>
                  <a:lnTo>
                    <a:pt x="543" y="273"/>
                  </a:lnTo>
                  <a:lnTo>
                    <a:pt x="460" y="243"/>
                  </a:lnTo>
                  <a:lnTo>
                    <a:pt x="503" y="79"/>
                  </a:lnTo>
                  <a:lnTo>
                    <a:pt x="315" y="29"/>
                  </a:lnTo>
                  <a:lnTo>
                    <a:pt x="272" y="192"/>
                  </a:lnTo>
                  <a:lnTo>
                    <a:pt x="185" y="178"/>
                  </a:lnTo>
                  <a:lnTo>
                    <a:pt x="98" y="17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/>
            <p:cNvSpPr/>
            <p:nvPr/>
          </p:nvSpPr>
          <p:spPr bwMode="auto">
            <a:xfrm>
              <a:off x="5746448" y="1787359"/>
              <a:ext cx="1415344" cy="697240"/>
            </a:xfrm>
            <a:custGeom>
              <a:gdLst>
                <a:gd fmla="*/ 3254 w 3256" name="T0"/>
                <a:gd fmla="*/ 1341 h 1604" name="T1"/>
                <a:gd fmla="*/ 3222 w 3256" name="T2"/>
                <a:gd fmla="*/ 1448 h 1604" name="T3"/>
                <a:gd fmla="*/ 3151 w 3256" name="T4"/>
                <a:gd fmla="*/ 1534 h 1604" name="T5"/>
                <a:gd fmla="*/ 3054 w 3256" name="T6"/>
                <a:gd fmla="*/ 1587 h 1604" name="T7"/>
                <a:gd fmla="*/ 2968 w 3256" name="T8"/>
                <a:gd fmla="*/ 1599 h 1604" name="T9"/>
                <a:gd fmla="*/ 2399 w 3256" name="T10"/>
                <a:gd fmla="*/ 1602 h 1604" name="T11"/>
                <a:gd fmla="*/ 2328 w 3256" name="T12"/>
                <a:gd fmla="*/ 1602 h 1604" name="T13"/>
                <a:gd fmla="*/ 1538 w 3256" name="T14"/>
                <a:gd fmla="*/ 1599 h 1604" name="T15"/>
                <a:gd fmla="*/ 1454 w 3256" name="T16"/>
                <a:gd fmla="*/ 1604 h 1604" name="T17"/>
                <a:gd fmla="*/ 1439 w 3256" name="T18"/>
                <a:gd fmla="*/ 1604 h 1604" name="T19"/>
                <a:gd fmla="*/ 1370 w 3256" name="T20"/>
                <a:gd fmla="*/ 1599 h 1604" name="T21"/>
                <a:gd fmla="*/ 422 w 3256" name="T22"/>
                <a:gd fmla="*/ 1597 h 1604" name="T23"/>
                <a:gd fmla="*/ 246 w 3256" name="T24"/>
                <a:gd fmla="*/ 1543 h 1604" name="T25"/>
                <a:gd fmla="*/ 107 w 3256" name="T26"/>
                <a:gd fmla="*/ 1429 h 1604" name="T27"/>
                <a:gd fmla="*/ 21 w 3256" name="T28"/>
                <a:gd fmla="*/ 1269 h 1604" name="T29"/>
                <a:gd fmla="*/ 0 w 3256" name="T30"/>
                <a:gd fmla="*/ 1128 h 1604" name="T31"/>
                <a:gd fmla="*/ 21 w 3256" name="T32"/>
                <a:gd fmla="*/ 988 h 1604" name="T33"/>
                <a:gd fmla="*/ 107 w 3256" name="T34"/>
                <a:gd fmla="*/ 829 h 1604" name="T35"/>
                <a:gd fmla="*/ 246 w 3256" name="T36"/>
                <a:gd fmla="*/ 715 h 1604" name="T37"/>
                <a:gd fmla="*/ 422 w 3256" name="T38"/>
                <a:gd fmla="*/ 660 h 1604" name="T39"/>
                <a:gd fmla="*/ 521 w 3256" name="T40"/>
                <a:gd fmla="*/ 660 h 1604" name="T41"/>
                <a:gd fmla="*/ 660 w 3256" name="T42"/>
                <a:gd fmla="*/ 698 h 1604" name="T43"/>
                <a:gd fmla="*/ 680 w 3256" name="T44"/>
                <a:gd fmla="*/ 592 h 1604" name="T45"/>
                <a:gd fmla="*/ 730 w 3256" name="T46"/>
                <a:gd fmla="*/ 458 h 1604" name="T47"/>
                <a:gd fmla="*/ 801 w 3256" name="T48"/>
                <a:gd fmla="*/ 336 h 1604" name="T49"/>
                <a:gd fmla="*/ 943 w 3256" name="T50"/>
                <a:gd fmla="*/ 183 h 1604" name="T51"/>
                <a:gd fmla="*/ 1059 w 3256" name="T52"/>
                <a:gd fmla="*/ 104 h 1604" name="T53"/>
                <a:gd fmla="*/ 1188 w 3256" name="T54"/>
                <a:gd fmla="*/ 45 h 1604" name="T55"/>
                <a:gd fmla="*/ 1328 w 3256" name="T56"/>
                <a:gd fmla="*/ 10 h 1604" name="T57"/>
                <a:gd fmla="*/ 1439 w 3256" name="T58"/>
                <a:gd fmla="*/ 0 h 1604" name="T59"/>
                <a:gd fmla="*/ 1454 w 3256" name="T60"/>
                <a:gd fmla="*/ 0 h 1604" name="T61"/>
                <a:gd fmla="*/ 1637 w 3256" name="T62"/>
                <a:gd fmla="*/ 20 h 1604" name="T63"/>
                <a:gd fmla="*/ 1856 w 3256" name="T64"/>
                <a:gd fmla="*/ 107 h 1604" name="T65"/>
                <a:gd fmla="*/ 2039 w 3256" name="T66"/>
                <a:gd fmla="*/ 251 h 1604" name="T67"/>
                <a:gd fmla="*/ 2172 w 3256" name="T68"/>
                <a:gd fmla="*/ 441 h 1604" name="T69"/>
                <a:gd fmla="*/ 2236 w 3256" name="T70"/>
                <a:gd fmla="*/ 484 h 1604" name="T71"/>
                <a:gd fmla="*/ 2363 w 3256" name="T72"/>
                <a:gd fmla="*/ 470 h 1604" name="T73"/>
                <a:gd fmla="*/ 2530 w 3256" name="T74"/>
                <a:gd fmla="*/ 494 h 1604" name="T75"/>
                <a:gd fmla="*/ 2720 w 3256" name="T76"/>
                <a:gd fmla="*/ 595 h 1604" name="T77"/>
                <a:gd fmla="*/ 2858 w 3256" name="T78"/>
                <a:gd fmla="*/ 760 h 1604" name="T79"/>
                <a:gd fmla="*/ 2927 w 3256" name="T80"/>
                <a:gd fmla="*/ 967 h 1604" name="T81"/>
                <a:gd fmla="*/ 2949 w 3256" name="T82"/>
                <a:gd fmla="*/ 1022 h 1604" name="T83"/>
                <a:gd fmla="*/ 2997 w 3256" name="T84"/>
                <a:gd fmla="*/ 1023 h 1604" name="T85"/>
                <a:gd fmla="*/ 3105 w 3256" name="T86"/>
                <a:gd fmla="*/ 1057 h 1604" name="T87"/>
                <a:gd fmla="*/ 3191 w 3256" name="T88"/>
                <a:gd fmla="*/ 1127 h 1604" name="T89"/>
                <a:gd fmla="*/ 3243 w 3256" name="T90"/>
                <a:gd fmla="*/ 1224 h 1604" name="T91"/>
                <a:gd fmla="*/ 3256 w 3256" name="T92"/>
                <a:gd fmla="*/ 1311 h 160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04" w="3256">
                  <a:moveTo>
                    <a:pt x="3256" y="1311"/>
                  </a:moveTo>
                  <a:lnTo>
                    <a:pt x="3254" y="1341"/>
                  </a:lnTo>
                  <a:lnTo>
                    <a:pt x="3243" y="1396"/>
                  </a:lnTo>
                  <a:lnTo>
                    <a:pt x="3222" y="1448"/>
                  </a:lnTo>
                  <a:lnTo>
                    <a:pt x="3191" y="1495"/>
                  </a:lnTo>
                  <a:lnTo>
                    <a:pt x="3151" y="1534"/>
                  </a:lnTo>
                  <a:lnTo>
                    <a:pt x="3105" y="1565"/>
                  </a:lnTo>
                  <a:lnTo>
                    <a:pt x="3054" y="1587"/>
                  </a:lnTo>
                  <a:lnTo>
                    <a:pt x="2997" y="1599"/>
                  </a:lnTo>
                  <a:lnTo>
                    <a:pt x="2968" y="1599"/>
                  </a:lnTo>
                  <a:lnTo>
                    <a:pt x="2433" y="1599"/>
                  </a:lnTo>
                  <a:lnTo>
                    <a:pt x="2399" y="1602"/>
                  </a:lnTo>
                  <a:lnTo>
                    <a:pt x="2363" y="1604"/>
                  </a:lnTo>
                  <a:lnTo>
                    <a:pt x="2328" y="1602"/>
                  </a:lnTo>
                  <a:lnTo>
                    <a:pt x="2294" y="1599"/>
                  </a:lnTo>
                  <a:lnTo>
                    <a:pt x="1538" y="1599"/>
                  </a:lnTo>
                  <a:lnTo>
                    <a:pt x="1497" y="1602"/>
                  </a:lnTo>
                  <a:lnTo>
                    <a:pt x="1454" y="1604"/>
                  </a:lnTo>
                  <a:lnTo>
                    <a:pt x="1446" y="1604"/>
                  </a:lnTo>
                  <a:lnTo>
                    <a:pt x="1439" y="1604"/>
                  </a:lnTo>
                  <a:lnTo>
                    <a:pt x="1405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7"/>
                  </a:lnTo>
                  <a:lnTo>
                    <a:pt x="330" y="1579"/>
                  </a:lnTo>
                  <a:lnTo>
                    <a:pt x="246" y="1543"/>
                  </a:lnTo>
                  <a:lnTo>
                    <a:pt x="171" y="1492"/>
                  </a:lnTo>
                  <a:lnTo>
                    <a:pt x="107" y="1429"/>
                  </a:lnTo>
                  <a:lnTo>
                    <a:pt x="57" y="1354"/>
                  </a:lnTo>
                  <a:lnTo>
                    <a:pt x="21" y="1269"/>
                  </a:lnTo>
                  <a:lnTo>
                    <a:pt x="2" y="1177"/>
                  </a:lnTo>
                  <a:lnTo>
                    <a:pt x="0" y="1128"/>
                  </a:lnTo>
                  <a:lnTo>
                    <a:pt x="2" y="1080"/>
                  </a:lnTo>
                  <a:lnTo>
                    <a:pt x="21" y="988"/>
                  </a:lnTo>
                  <a:lnTo>
                    <a:pt x="57" y="904"/>
                  </a:lnTo>
                  <a:lnTo>
                    <a:pt x="107" y="829"/>
                  </a:lnTo>
                  <a:lnTo>
                    <a:pt x="171" y="765"/>
                  </a:lnTo>
                  <a:lnTo>
                    <a:pt x="246" y="715"/>
                  </a:lnTo>
                  <a:lnTo>
                    <a:pt x="330" y="678"/>
                  </a:lnTo>
                  <a:lnTo>
                    <a:pt x="422" y="660"/>
                  </a:lnTo>
                  <a:lnTo>
                    <a:pt x="470" y="659"/>
                  </a:lnTo>
                  <a:lnTo>
                    <a:pt x="521" y="660"/>
                  </a:lnTo>
                  <a:lnTo>
                    <a:pt x="616" y="681"/>
                  </a:lnTo>
                  <a:lnTo>
                    <a:pt x="660" y="698"/>
                  </a:lnTo>
                  <a:lnTo>
                    <a:pt x="665" y="662"/>
                  </a:lnTo>
                  <a:lnTo>
                    <a:pt x="680" y="592"/>
                  </a:lnTo>
                  <a:lnTo>
                    <a:pt x="702" y="523"/>
                  </a:lnTo>
                  <a:lnTo>
                    <a:pt x="730" y="458"/>
                  </a:lnTo>
                  <a:lnTo>
                    <a:pt x="763" y="394"/>
                  </a:lnTo>
                  <a:lnTo>
                    <a:pt x="801" y="336"/>
                  </a:lnTo>
                  <a:lnTo>
                    <a:pt x="867" y="255"/>
                  </a:lnTo>
                  <a:lnTo>
                    <a:pt x="943" y="183"/>
                  </a:lnTo>
                  <a:lnTo>
                    <a:pt x="1001" y="140"/>
                  </a:lnTo>
                  <a:lnTo>
                    <a:pt x="1059" y="104"/>
                  </a:lnTo>
                  <a:lnTo>
                    <a:pt x="1122" y="72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10"/>
                  </a:lnTo>
                  <a:lnTo>
                    <a:pt x="1401" y="2"/>
                  </a:lnTo>
                  <a:lnTo>
                    <a:pt x="1439" y="0"/>
                  </a:lnTo>
                  <a:lnTo>
                    <a:pt x="1446" y="0"/>
                  </a:lnTo>
                  <a:lnTo>
                    <a:pt x="1454" y="0"/>
                  </a:lnTo>
                  <a:lnTo>
                    <a:pt x="1516" y="2"/>
                  </a:lnTo>
                  <a:lnTo>
                    <a:pt x="1637" y="20"/>
                  </a:lnTo>
                  <a:lnTo>
                    <a:pt x="1751" y="56"/>
                  </a:lnTo>
                  <a:lnTo>
                    <a:pt x="1856" y="107"/>
                  </a:lnTo>
                  <a:lnTo>
                    <a:pt x="1953" y="173"/>
                  </a:lnTo>
                  <a:lnTo>
                    <a:pt x="2039" y="251"/>
                  </a:lnTo>
                  <a:lnTo>
                    <a:pt x="2111" y="341"/>
                  </a:lnTo>
                  <a:lnTo>
                    <a:pt x="2172" y="441"/>
                  </a:lnTo>
                  <a:lnTo>
                    <a:pt x="2196" y="496"/>
                  </a:lnTo>
                  <a:lnTo>
                    <a:pt x="2236" y="484"/>
                  </a:lnTo>
                  <a:lnTo>
                    <a:pt x="2320" y="471"/>
                  </a:lnTo>
                  <a:lnTo>
                    <a:pt x="2363" y="470"/>
                  </a:lnTo>
                  <a:lnTo>
                    <a:pt x="2421" y="472"/>
                  </a:lnTo>
                  <a:lnTo>
                    <a:pt x="2530" y="494"/>
                  </a:lnTo>
                  <a:lnTo>
                    <a:pt x="2631" y="536"/>
                  </a:lnTo>
                  <a:lnTo>
                    <a:pt x="2720" y="595"/>
                  </a:lnTo>
                  <a:lnTo>
                    <a:pt x="2797" y="671"/>
                  </a:lnTo>
                  <a:lnTo>
                    <a:pt x="2858" y="760"/>
                  </a:lnTo>
                  <a:lnTo>
                    <a:pt x="2902" y="859"/>
                  </a:lnTo>
                  <a:lnTo>
                    <a:pt x="2927" y="967"/>
                  </a:lnTo>
                  <a:lnTo>
                    <a:pt x="2929" y="1024"/>
                  </a:lnTo>
                  <a:lnTo>
                    <a:pt x="2949" y="1022"/>
                  </a:lnTo>
                  <a:lnTo>
                    <a:pt x="2968" y="1022"/>
                  </a:lnTo>
                  <a:lnTo>
                    <a:pt x="2997" y="1023"/>
                  </a:lnTo>
                  <a:lnTo>
                    <a:pt x="3054" y="1035"/>
                  </a:lnTo>
                  <a:lnTo>
                    <a:pt x="3105" y="1057"/>
                  </a:lnTo>
                  <a:lnTo>
                    <a:pt x="3151" y="1088"/>
                  </a:lnTo>
                  <a:lnTo>
                    <a:pt x="3191" y="1127"/>
                  </a:lnTo>
                  <a:lnTo>
                    <a:pt x="3222" y="1172"/>
                  </a:lnTo>
                  <a:lnTo>
                    <a:pt x="3243" y="1224"/>
                  </a:lnTo>
                  <a:lnTo>
                    <a:pt x="3254" y="1281"/>
                  </a:lnTo>
                  <a:lnTo>
                    <a:pt x="3256" y="1311"/>
                  </a:ln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5746448" y="1787359"/>
              <a:ext cx="625951" cy="697240"/>
            </a:xfrm>
            <a:custGeom>
              <a:gdLst>
                <a:gd fmla="*/ 1439 w 1439" name="T0"/>
                <a:gd fmla="*/ 0 h 1604" name="T1"/>
                <a:gd fmla="*/ 1439 w 1439" name="T2"/>
                <a:gd fmla="*/ 1604 h 1604" name="T3"/>
                <a:gd fmla="*/ 1405 w 1439" name="T4"/>
                <a:gd fmla="*/ 1602 h 1604" name="T5"/>
                <a:gd fmla="*/ 1370 w 1439" name="T6"/>
                <a:gd fmla="*/ 1599 h 1604" name="T7"/>
                <a:gd fmla="*/ 470 w 1439" name="T8"/>
                <a:gd fmla="*/ 1599 h 1604" name="T9"/>
                <a:gd fmla="*/ 422 w 1439" name="T10"/>
                <a:gd fmla="*/ 1597 h 1604" name="T11"/>
                <a:gd fmla="*/ 330 w 1439" name="T12"/>
                <a:gd fmla="*/ 1579 h 1604" name="T13"/>
                <a:gd fmla="*/ 246 w 1439" name="T14"/>
                <a:gd fmla="*/ 1543 h 1604" name="T15"/>
                <a:gd fmla="*/ 171 w 1439" name="T16"/>
                <a:gd fmla="*/ 1492 h 1604" name="T17"/>
                <a:gd fmla="*/ 107 w 1439" name="T18"/>
                <a:gd fmla="*/ 1429 h 1604" name="T19"/>
                <a:gd fmla="*/ 57 w 1439" name="T20"/>
                <a:gd fmla="*/ 1354 h 1604" name="T21"/>
                <a:gd fmla="*/ 21 w 1439" name="T22"/>
                <a:gd fmla="*/ 1269 h 1604" name="T23"/>
                <a:gd fmla="*/ 2 w 1439" name="T24"/>
                <a:gd fmla="*/ 1177 h 1604" name="T25"/>
                <a:gd fmla="*/ 0 w 1439" name="T26"/>
                <a:gd fmla="*/ 1128 h 1604" name="T27"/>
                <a:gd fmla="*/ 2 w 1439" name="T28"/>
                <a:gd fmla="*/ 1080 h 1604" name="T29"/>
                <a:gd fmla="*/ 21 w 1439" name="T30"/>
                <a:gd fmla="*/ 988 h 1604" name="T31"/>
                <a:gd fmla="*/ 57 w 1439" name="T32"/>
                <a:gd fmla="*/ 904 h 1604" name="T33"/>
                <a:gd fmla="*/ 107 w 1439" name="T34"/>
                <a:gd fmla="*/ 829 h 1604" name="T35"/>
                <a:gd fmla="*/ 171 w 1439" name="T36"/>
                <a:gd fmla="*/ 765 h 1604" name="T37"/>
                <a:gd fmla="*/ 246 w 1439" name="T38"/>
                <a:gd fmla="*/ 715 h 1604" name="T39"/>
                <a:gd fmla="*/ 330 w 1439" name="T40"/>
                <a:gd fmla="*/ 678 h 1604" name="T41"/>
                <a:gd fmla="*/ 422 w 1439" name="T42"/>
                <a:gd fmla="*/ 660 h 1604" name="T43"/>
                <a:gd fmla="*/ 470 w 1439" name="T44"/>
                <a:gd fmla="*/ 659 h 1604" name="T45"/>
                <a:gd fmla="*/ 521 w 1439" name="T46"/>
                <a:gd fmla="*/ 660 h 1604" name="T47"/>
                <a:gd fmla="*/ 616 w 1439" name="T48"/>
                <a:gd fmla="*/ 681 h 1604" name="T49"/>
                <a:gd fmla="*/ 660 w 1439" name="T50"/>
                <a:gd fmla="*/ 698 h 1604" name="T51"/>
                <a:gd fmla="*/ 665 w 1439" name="T52"/>
                <a:gd fmla="*/ 662 h 1604" name="T53"/>
                <a:gd fmla="*/ 680 w 1439" name="T54"/>
                <a:gd fmla="*/ 592 h 1604" name="T55"/>
                <a:gd fmla="*/ 702 w 1439" name="T56"/>
                <a:gd fmla="*/ 523 h 1604" name="T57"/>
                <a:gd fmla="*/ 730 w 1439" name="T58"/>
                <a:gd fmla="*/ 458 h 1604" name="T59"/>
                <a:gd fmla="*/ 763 w 1439" name="T60"/>
                <a:gd fmla="*/ 394 h 1604" name="T61"/>
                <a:gd fmla="*/ 801 w 1439" name="T62"/>
                <a:gd fmla="*/ 336 h 1604" name="T63"/>
                <a:gd fmla="*/ 867 w 1439" name="T64"/>
                <a:gd fmla="*/ 255 h 1604" name="T65"/>
                <a:gd fmla="*/ 943 w 1439" name="T66"/>
                <a:gd fmla="*/ 183 h 1604" name="T67"/>
                <a:gd fmla="*/ 1001 w 1439" name="T68"/>
                <a:gd fmla="*/ 140 h 1604" name="T69"/>
                <a:gd fmla="*/ 1059 w 1439" name="T70"/>
                <a:gd fmla="*/ 104 h 1604" name="T71"/>
                <a:gd fmla="*/ 1122 w 1439" name="T72"/>
                <a:gd fmla="*/ 72 h 1604" name="T73"/>
                <a:gd fmla="*/ 1188 w 1439" name="T74"/>
                <a:gd fmla="*/ 45 h 1604" name="T75"/>
                <a:gd fmla="*/ 1257 w 1439" name="T76"/>
                <a:gd fmla="*/ 24 h 1604" name="T77"/>
                <a:gd fmla="*/ 1328 w 1439" name="T78"/>
                <a:gd fmla="*/ 10 h 1604" name="T79"/>
                <a:gd fmla="*/ 1401 w 1439" name="T80"/>
                <a:gd fmla="*/ 2 h 1604" name="T81"/>
                <a:gd fmla="*/ 1439 w 1439" name="T82"/>
                <a:gd fmla="*/ 0 h 160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04" w="1439">
                  <a:moveTo>
                    <a:pt x="1439" y="0"/>
                  </a:moveTo>
                  <a:lnTo>
                    <a:pt x="1439" y="1604"/>
                  </a:lnTo>
                  <a:lnTo>
                    <a:pt x="1405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7"/>
                  </a:lnTo>
                  <a:lnTo>
                    <a:pt x="330" y="1579"/>
                  </a:lnTo>
                  <a:lnTo>
                    <a:pt x="246" y="1543"/>
                  </a:lnTo>
                  <a:lnTo>
                    <a:pt x="171" y="1492"/>
                  </a:lnTo>
                  <a:lnTo>
                    <a:pt x="107" y="1429"/>
                  </a:lnTo>
                  <a:lnTo>
                    <a:pt x="57" y="1354"/>
                  </a:lnTo>
                  <a:lnTo>
                    <a:pt x="21" y="1269"/>
                  </a:lnTo>
                  <a:lnTo>
                    <a:pt x="2" y="1177"/>
                  </a:lnTo>
                  <a:lnTo>
                    <a:pt x="0" y="1128"/>
                  </a:lnTo>
                  <a:lnTo>
                    <a:pt x="2" y="1080"/>
                  </a:lnTo>
                  <a:lnTo>
                    <a:pt x="21" y="988"/>
                  </a:lnTo>
                  <a:lnTo>
                    <a:pt x="57" y="904"/>
                  </a:lnTo>
                  <a:lnTo>
                    <a:pt x="107" y="829"/>
                  </a:lnTo>
                  <a:lnTo>
                    <a:pt x="171" y="765"/>
                  </a:lnTo>
                  <a:lnTo>
                    <a:pt x="246" y="715"/>
                  </a:lnTo>
                  <a:lnTo>
                    <a:pt x="330" y="678"/>
                  </a:lnTo>
                  <a:lnTo>
                    <a:pt x="422" y="660"/>
                  </a:lnTo>
                  <a:lnTo>
                    <a:pt x="470" y="659"/>
                  </a:lnTo>
                  <a:lnTo>
                    <a:pt x="521" y="660"/>
                  </a:lnTo>
                  <a:lnTo>
                    <a:pt x="616" y="681"/>
                  </a:lnTo>
                  <a:lnTo>
                    <a:pt x="660" y="698"/>
                  </a:lnTo>
                  <a:lnTo>
                    <a:pt x="665" y="662"/>
                  </a:lnTo>
                  <a:lnTo>
                    <a:pt x="680" y="592"/>
                  </a:lnTo>
                  <a:lnTo>
                    <a:pt x="702" y="523"/>
                  </a:lnTo>
                  <a:lnTo>
                    <a:pt x="730" y="458"/>
                  </a:lnTo>
                  <a:lnTo>
                    <a:pt x="763" y="394"/>
                  </a:lnTo>
                  <a:lnTo>
                    <a:pt x="801" y="336"/>
                  </a:lnTo>
                  <a:lnTo>
                    <a:pt x="867" y="255"/>
                  </a:lnTo>
                  <a:lnTo>
                    <a:pt x="943" y="183"/>
                  </a:lnTo>
                  <a:lnTo>
                    <a:pt x="1001" y="140"/>
                  </a:lnTo>
                  <a:lnTo>
                    <a:pt x="1059" y="104"/>
                  </a:lnTo>
                  <a:lnTo>
                    <a:pt x="1122" y="72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10"/>
                  </a:lnTo>
                  <a:lnTo>
                    <a:pt x="1401" y="2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7245252" y="1572623"/>
              <a:ext cx="1415344" cy="697240"/>
            </a:xfrm>
            <a:custGeom>
              <a:gdLst>
                <a:gd fmla="*/ 2948 w 3256" name="T0"/>
                <a:gd fmla="*/ 1022 h 1603" name="T1"/>
                <a:gd fmla="*/ 2926 w 3256" name="T2"/>
                <a:gd fmla="*/ 967 h 1603" name="T3"/>
                <a:gd fmla="*/ 2858 w 3256" name="T4"/>
                <a:gd fmla="*/ 759 h 1603" name="T5"/>
                <a:gd fmla="*/ 2720 w 3256" name="T6"/>
                <a:gd fmla="*/ 596 h 1603" name="T7"/>
                <a:gd fmla="*/ 2530 w 3256" name="T8"/>
                <a:gd fmla="*/ 493 h 1603" name="T9"/>
                <a:gd fmla="*/ 2363 w 3256" name="T10"/>
                <a:gd fmla="*/ 470 h 1603" name="T11"/>
                <a:gd fmla="*/ 2236 w 3256" name="T12"/>
                <a:gd fmla="*/ 484 h 1603" name="T13"/>
                <a:gd fmla="*/ 2171 w 3256" name="T14"/>
                <a:gd fmla="*/ 442 h 1603" name="T15"/>
                <a:gd fmla="*/ 2037 w 3256" name="T16"/>
                <a:gd fmla="*/ 251 h 1603" name="T17"/>
                <a:gd fmla="*/ 1856 w 3256" name="T18"/>
                <a:gd fmla="*/ 106 h 1603" name="T19"/>
                <a:gd fmla="*/ 1637 w 3256" name="T20"/>
                <a:gd fmla="*/ 19 h 1603" name="T21"/>
                <a:gd fmla="*/ 1454 w 3256" name="T22"/>
                <a:gd fmla="*/ 0 h 1603" name="T23"/>
                <a:gd fmla="*/ 1341 w 3256" name="T24"/>
                <a:gd fmla="*/ 7 h 1603" name="T25"/>
                <a:gd fmla="*/ 1199 w 3256" name="T26"/>
                <a:gd fmla="*/ 41 h 1603" name="T27"/>
                <a:gd fmla="*/ 1068 w 3256" name="T28"/>
                <a:gd fmla="*/ 98 h 1603" name="T29"/>
                <a:gd fmla="*/ 950 w 3256" name="T30"/>
                <a:gd fmla="*/ 177 h 1603" name="T31"/>
                <a:gd fmla="*/ 847 w 3256" name="T32"/>
                <a:gd fmla="*/ 276 h 1603" name="T33"/>
                <a:gd fmla="*/ 764 w 3256" name="T34"/>
                <a:gd fmla="*/ 391 h 1603" name="T35"/>
                <a:gd fmla="*/ 702 w 3256" name="T36"/>
                <a:gd fmla="*/ 521 h 1603" name="T37"/>
                <a:gd fmla="*/ 665 w 3256" name="T38"/>
                <a:gd fmla="*/ 661 h 1603" name="T39"/>
                <a:gd fmla="*/ 615 w 3256" name="T40"/>
                <a:gd fmla="*/ 680 h 1603" name="T41"/>
                <a:gd fmla="*/ 470 w 3256" name="T42"/>
                <a:gd fmla="*/ 658 h 1603" name="T43"/>
                <a:gd fmla="*/ 330 w 3256" name="T44"/>
                <a:gd fmla="*/ 679 h 1603" name="T45"/>
                <a:gd fmla="*/ 171 w 3256" name="T46"/>
                <a:gd fmla="*/ 764 h 1603" name="T47"/>
                <a:gd fmla="*/ 55 w 3256" name="T48"/>
                <a:gd fmla="*/ 904 h 1603" name="T49"/>
                <a:gd fmla="*/ 1 w 3256" name="T50"/>
                <a:gd fmla="*/ 1081 h 1603" name="T51"/>
                <a:gd fmla="*/ 1 w 3256" name="T52"/>
                <a:gd fmla="*/ 1177 h 1603" name="T53"/>
                <a:gd fmla="*/ 55 w 3256" name="T54"/>
                <a:gd fmla="*/ 1353 h 1603" name="T55"/>
                <a:gd fmla="*/ 171 w 3256" name="T56"/>
                <a:gd fmla="*/ 1491 h 1603" name="T57"/>
                <a:gd fmla="*/ 330 w 3256" name="T58"/>
                <a:gd fmla="*/ 1578 h 1603" name="T59"/>
                <a:gd fmla="*/ 470 w 3256" name="T60"/>
                <a:gd fmla="*/ 1599 h 1603" name="T61"/>
                <a:gd fmla="*/ 1411 w 3256" name="T62"/>
                <a:gd fmla="*/ 1603 h 1603" name="T63"/>
                <a:gd fmla="*/ 1497 w 3256" name="T64"/>
                <a:gd fmla="*/ 1603 h 1603" name="T65"/>
                <a:gd fmla="*/ 2293 w 3256" name="T66"/>
                <a:gd fmla="*/ 1599 h 1603" name="T67"/>
                <a:gd fmla="*/ 2363 w 3256" name="T68"/>
                <a:gd fmla="*/ 1603 h 1603" name="T69"/>
                <a:gd fmla="*/ 2433 w 3256" name="T70"/>
                <a:gd fmla="*/ 1599 h 1603" name="T71"/>
                <a:gd fmla="*/ 2996 w 3256" name="T72"/>
                <a:gd fmla="*/ 1598 h 1603" name="T73"/>
                <a:gd fmla="*/ 3105 w 3256" name="T74"/>
                <a:gd fmla="*/ 1564 h 1603" name="T75"/>
                <a:gd fmla="*/ 3189 w 3256" name="T76"/>
                <a:gd fmla="*/ 1494 h 1603" name="T77"/>
                <a:gd fmla="*/ 3243 w 3256" name="T78"/>
                <a:gd fmla="*/ 1397 h 1603" name="T79"/>
                <a:gd fmla="*/ 3256 w 3256" name="T80"/>
                <a:gd fmla="*/ 1310 h 1603" name="T81"/>
                <a:gd fmla="*/ 3243 w 3256" name="T82"/>
                <a:gd fmla="*/ 1224 h 1603" name="T83"/>
                <a:gd fmla="*/ 3189 w 3256" name="T84"/>
                <a:gd fmla="*/ 1126 h 1603" name="T85"/>
                <a:gd fmla="*/ 3105 w 3256" name="T86"/>
                <a:gd fmla="*/ 1056 h 1603" name="T87"/>
                <a:gd fmla="*/ 2996 w 3256" name="T88"/>
                <a:gd fmla="*/ 1022 h 16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03" w="3256">
                  <a:moveTo>
                    <a:pt x="2967" y="1021"/>
                  </a:moveTo>
                  <a:lnTo>
                    <a:pt x="2948" y="1022"/>
                  </a:lnTo>
                  <a:lnTo>
                    <a:pt x="2929" y="1025"/>
                  </a:lnTo>
                  <a:lnTo>
                    <a:pt x="2926" y="967"/>
                  </a:lnTo>
                  <a:lnTo>
                    <a:pt x="2902" y="859"/>
                  </a:lnTo>
                  <a:lnTo>
                    <a:pt x="2858" y="759"/>
                  </a:lnTo>
                  <a:lnTo>
                    <a:pt x="2797" y="671"/>
                  </a:lnTo>
                  <a:lnTo>
                    <a:pt x="2720" y="596"/>
                  </a:lnTo>
                  <a:lnTo>
                    <a:pt x="2630" y="536"/>
                  </a:lnTo>
                  <a:lnTo>
                    <a:pt x="2530" y="493"/>
                  </a:lnTo>
                  <a:lnTo>
                    <a:pt x="2420" y="471"/>
                  </a:lnTo>
                  <a:lnTo>
                    <a:pt x="2363" y="470"/>
                  </a:lnTo>
                  <a:lnTo>
                    <a:pt x="2320" y="471"/>
                  </a:lnTo>
                  <a:lnTo>
                    <a:pt x="2236" y="484"/>
                  </a:lnTo>
                  <a:lnTo>
                    <a:pt x="2195" y="495"/>
                  </a:lnTo>
                  <a:lnTo>
                    <a:pt x="2171" y="442"/>
                  </a:lnTo>
                  <a:lnTo>
                    <a:pt x="2111" y="341"/>
                  </a:lnTo>
                  <a:lnTo>
                    <a:pt x="2037" y="251"/>
                  </a:lnTo>
                  <a:lnTo>
                    <a:pt x="1952" y="172"/>
                  </a:lnTo>
                  <a:lnTo>
                    <a:pt x="1856" y="106"/>
                  </a:lnTo>
                  <a:lnTo>
                    <a:pt x="1751" y="55"/>
                  </a:lnTo>
                  <a:lnTo>
                    <a:pt x="1637" y="19"/>
                  </a:lnTo>
                  <a:lnTo>
                    <a:pt x="1516" y="1"/>
                  </a:lnTo>
                  <a:lnTo>
                    <a:pt x="1454" y="0"/>
                  </a:lnTo>
                  <a:lnTo>
                    <a:pt x="1416" y="0"/>
                  </a:lnTo>
                  <a:lnTo>
                    <a:pt x="1341" y="7"/>
                  </a:lnTo>
                  <a:lnTo>
                    <a:pt x="1269" y="20"/>
                  </a:lnTo>
                  <a:lnTo>
                    <a:pt x="1199" y="41"/>
                  </a:lnTo>
                  <a:lnTo>
                    <a:pt x="1131" y="67"/>
                  </a:lnTo>
                  <a:lnTo>
                    <a:pt x="1068" y="98"/>
                  </a:lnTo>
                  <a:lnTo>
                    <a:pt x="1007" y="136"/>
                  </a:lnTo>
                  <a:lnTo>
                    <a:pt x="950" y="177"/>
                  </a:lnTo>
                  <a:lnTo>
                    <a:pt x="897" y="225"/>
                  </a:lnTo>
                  <a:lnTo>
                    <a:pt x="847" y="276"/>
                  </a:lnTo>
                  <a:lnTo>
                    <a:pt x="803" y="331"/>
                  </a:lnTo>
                  <a:lnTo>
                    <a:pt x="764" y="391"/>
                  </a:lnTo>
                  <a:lnTo>
                    <a:pt x="731" y="455"/>
                  </a:lnTo>
                  <a:lnTo>
                    <a:pt x="702" y="521"/>
                  </a:lnTo>
                  <a:lnTo>
                    <a:pt x="680" y="589"/>
                  </a:lnTo>
                  <a:lnTo>
                    <a:pt x="665" y="661"/>
                  </a:lnTo>
                  <a:lnTo>
                    <a:pt x="659" y="697"/>
                  </a:lnTo>
                  <a:lnTo>
                    <a:pt x="615" y="680"/>
                  </a:lnTo>
                  <a:lnTo>
                    <a:pt x="521" y="659"/>
                  </a:lnTo>
                  <a:lnTo>
                    <a:pt x="470" y="658"/>
                  </a:lnTo>
                  <a:lnTo>
                    <a:pt x="422" y="659"/>
                  </a:lnTo>
                  <a:lnTo>
                    <a:pt x="330" y="679"/>
                  </a:lnTo>
                  <a:lnTo>
                    <a:pt x="246" y="714"/>
                  </a:lnTo>
                  <a:lnTo>
                    <a:pt x="171" y="764"/>
                  </a:lnTo>
                  <a:lnTo>
                    <a:pt x="107" y="829"/>
                  </a:lnTo>
                  <a:lnTo>
                    <a:pt x="55" y="904"/>
                  </a:lnTo>
                  <a:lnTo>
                    <a:pt x="20" y="989"/>
                  </a:lnTo>
                  <a:lnTo>
                    <a:pt x="1" y="1081"/>
                  </a:lnTo>
                  <a:lnTo>
                    <a:pt x="0" y="1129"/>
                  </a:lnTo>
                  <a:lnTo>
                    <a:pt x="1" y="1177"/>
                  </a:lnTo>
                  <a:lnTo>
                    <a:pt x="20" y="1269"/>
                  </a:lnTo>
                  <a:lnTo>
                    <a:pt x="55" y="1353"/>
                  </a:lnTo>
                  <a:lnTo>
                    <a:pt x="107" y="1428"/>
                  </a:lnTo>
                  <a:lnTo>
                    <a:pt x="171" y="1491"/>
                  </a:lnTo>
                  <a:lnTo>
                    <a:pt x="246" y="1543"/>
                  </a:lnTo>
                  <a:lnTo>
                    <a:pt x="330" y="1578"/>
                  </a:lnTo>
                  <a:lnTo>
                    <a:pt x="422" y="1598"/>
                  </a:lnTo>
                  <a:lnTo>
                    <a:pt x="470" y="1599"/>
                  </a:lnTo>
                  <a:lnTo>
                    <a:pt x="1370" y="1599"/>
                  </a:lnTo>
                  <a:lnTo>
                    <a:pt x="1411" y="1603"/>
                  </a:lnTo>
                  <a:lnTo>
                    <a:pt x="1454" y="1603"/>
                  </a:lnTo>
                  <a:lnTo>
                    <a:pt x="1497" y="1603"/>
                  </a:lnTo>
                  <a:lnTo>
                    <a:pt x="1538" y="1599"/>
                  </a:lnTo>
                  <a:lnTo>
                    <a:pt x="2293" y="1599"/>
                  </a:lnTo>
                  <a:lnTo>
                    <a:pt x="2328" y="1603"/>
                  </a:lnTo>
                  <a:lnTo>
                    <a:pt x="2363" y="1603"/>
                  </a:lnTo>
                  <a:lnTo>
                    <a:pt x="2398" y="1603"/>
                  </a:lnTo>
                  <a:lnTo>
                    <a:pt x="2433" y="1599"/>
                  </a:lnTo>
                  <a:lnTo>
                    <a:pt x="2967" y="1599"/>
                  </a:lnTo>
                  <a:lnTo>
                    <a:pt x="2996" y="1598"/>
                  </a:lnTo>
                  <a:lnTo>
                    <a:pt x="3053" y="1586"/>
                  </a:lnTo>
                  <a:lnTo>
                    <a:pt x="3105" y="1564"/>
                  </a:lnTo>
                  <a:lnTo>
                    <a:pt x="3151" y="1533"/>
                  </a:lnTo>
                  <a:lnTo>
                    <a:pt x="3189" y="1494"/>
                  </a:lnTo>
                  <a:lnTo>
                    <a:pt x="3221" y="1447"/>
                  </a:lnTo>
                  <a:lnTo>
                    <a:pt x="3243" y="1397"/>
                  </a:lnTo>
                  <a:lnTo>
                    <a:pt x="3254" y="1340"/>
                  </a:lnTo>
                  <a:lnTo>
                    <a:pt x="3256" y="1310"/>
                  </a:lnTo>
                  <a:lnTo>
                    <a:pt x="3254" y="1280"/>
                  </a:lnTo>
                  <a:lnTo>
                    <a:pt x="3243" y="1224"/>
                  </a:lnTo>
                  <a:lnTo>
                    <a:pt x="3221" y="1173"/>
                  </a:lnTo>
                  <a:lnTo>
                    <a:pt x="3189" y="1126"/>
                  </a:lnTo>
                  <a:lnTo>
                    <a:pt x="3151" y="1087"/>
                  </a:lnTo>
                  <a:lnTo>
                    <a:pt x="3105" y="1056"/>
                  </a:lnTo>
                  <a:lnTo>
                    <a:pt x="3053" y="1034"/>
                  </a:lnTo>
                  <a:lnTo>
                    <a:pt x="2996" y="1022"/>
                  </a:lnTo>
                  <a:lnTo>
                    <a:pt x="2967" y="1021"/>
                  </a:ln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8"/>
            <p:cNvSpPr/>
            <p:nvPr/>
          </p:nvSpPr>
          <p:spPr bwMode="auto">
            <a:xfrm>
              <a:off x="7245252" y="1572623"/>
              <a:ext cx="624213" cy="697240"/>
            </a:xfrm>
            <a:custGeom>
              <a:gdLst>
                <a:gd fmla="*/ 1438 w 1438" name="T0"/>
                <a:gd fmla="*/ 0 h 1603" name="T1"/>
                <a:gd fmla="*/ 1438 w 1438" name="T2"/>
                <a:gd fmla="*/ 1603 h 1603" name="T3"/>
                <a:gd fmla="*/ 1403 w 1438" name="T4"/>
                <a:gd fmla="*/ 1602 h 1603" name="T5"/>
                <a:gd fmla="*/ 1370 w 1438" name="T6"/>
                <a:gd fmla="*/ 1599 h 1603" name="T7"/>
                <a:gd fmla="*/ 470 w 1438" name="T8"/>
                <a:gd fmla="*/ 1599 h 1603" name="T9"/>
                <a:gd fmla="*/ 422 w 1438" name="T10"/>
                <a:gd fmla="*/ 1596 h 1603" name="T11"/>
                <a:gd fmla="*/ 330 w 1438" name="T12"/>
                <a:gd fmla="*/ 1578 h 1603" name="T13"/>
                <a:gd fmla="*/ 246 w 1438" name="T14"/>
                <a:gd fmla="*/ 1542 h 1603" name="T15"/>
                <a:gd fmla="*/ 171 w 1438" name="T16"/>
                <a:gd fmla="*/ 1491 h 1603" name="T17"/>
                <a:gd fmla="*/ 107 w 1438" name="T18"/>
                <a:gd fmla="*/ 1428 h 1603" name="T19"/>
                <a:gd fmla="*/ 55 w 1438" name="T20"/>
                <a:gd fmla="*/ 1353 h 1603" name="T21"/>
                <a:gd fmla="*/ 20 w 1438" name="T22"/>
                <a:gd fmla="*/ 1269 h 1603" name="T23"/>
                <a:gd fmla="*/ 1 w 1438" name="T24"/>
                <a:gd fmla="*/ 1177 h 1603" name="T25"/>
                <a:gd fmla="*/ 0 w 1438" name="T26"/>
                <a:gd fmla="*/ 1129 h 1603" name="T27"/>
                <a:gd fmla="*/ 1 w 1438" name="T28"/>
                <a:gd fmla="*/ 1079 h 1603" name="T29"/>
                <a:gd fmla="*/ 20 w 1438" name="T30"/>
                <a:gd fmla="*/ 989 h 1603" name="T31"/>
                <a:gd fmla="*/ 55 w 1438" name="T32"/>
                <a:gd fmla="*/ 904 h 1603" name="T33"/>
                <a:gd fmla="*/ 107 w 1438" name="T34"/>
                <a:gd fmla="*/ 829 h 1603" name="T35"/>
                <a:gd fmla="*/ 171 w 1438" name="T36"/>
                <a:gd fmla="*/ 764 h 1603" name="T37"/>
                <a:gd fmla="*/ 246 w 1438" name="T38"/>
                <a:gd fmla="*/ 714 h 1603" name="T39"/>
                <a:gd fmla="*/ 330 w 1438" name="T40"/>
                <a:gd fmla="*/ 679 h 1603" name="T41"/>
                <a:gd fmla="*/ 422 w 1438" name="T42"/>
                <a:gd fmla="*/ 659 h 1603" name="T43"/>
                <a:gd fmla="*/ 470 w 1438" name="T44"/>
                <a:gd fmla="*/ 658 h 1603" name="T45"/>
                <a:gd fmla="*/ 521 w 1438" name="T46"/>
                <a:gd fmla="*/ 659 h 1603" name="T47"/>
                <a:gd fmla="*/ 615 w 1438" name="T48"/>
                <a:gd fmla="*/ 680 h 1603" name="T49"/>
                <a:gd fmla="*/ 659 w 1438" name="T50"/>
                <a:gd fmla="*/ 697 h 1603" name="T51"/>
                <a:gd fmla="*/ 665 w 1438" name="T52"/>
                <a:gd fmla="*/ 661 h 1603" name="T53"/>
                <a:gd fmla="*/ 680 w 1438" name="T54"/>
                <a:gd fmla="*/ 591 h 1603" name="T55"/>
                <a:gd fmla="*/ 702 w 1438" name="T56"/>
                <a:gd fmla="*/ 522 h 1603" name="T57"/>
                <a:gd fmla="*/ 729 w 1438" name="T58"/>
                <a:gd fmla="*/ 457 h 1603" name="T59"/>
                <a:gd fmla="*/ 763 w 1438" name="T60"/>
                <a:gd fmla="*/ 395 h 1603" name="T61"/>
                <a:gd fmla="*/ 801 w 1438" name="T62"/>
                <a:gd fmla="*/ 335 h 1603" name="T63"/>
                <a:gd fmla="*/ 867 w 1438" name="T64"/>
                <a:gd fmla="*/ 254 h 1603" name="T65"/>
                <a:gd fmla="*/ 943 w 1438" name="T66"/>
                <a:gd fmla="*/ 182 h 1603" name="T67"/>
                <a:gd fmla="*/ 999 w 1438" name="T68"/>
                <a:gd fmla="*/ 141 h 1603" name="T69"/>
                <a:gd fmla="*/ 1059 w 1438" name="T70"/>
                <a:gd fmla="*/ 103 h 1603" name="T71"/>
                <a:gd fmla="*/ 1122 w 1438" name="T72"/>
                <a:gd fmla="*/ 71 h 1603" name="T73"/>
                <a:gd fmla="*/ 1188 w 1438" name="T74"/>
                <a:gd fmla="*/ 45 h 1603" name="T75"/>
                <a:gd fmla="*/ 1257 w 1438" name="T76"/>
                <a:gd fmla="*/ 24 h 1603" name="T77"/>
                <a:gd fmla="*/ 1328 w 1438" name="T78"/>
                <a:gd fmla="*/ 9 h 1603" name="T79"/>
                <a:gd fmla="*/ 1401 w 1438" name="T80"/>
                <a:gd fmla="*/ 1 h 1603" name="T81"/>
                <a:gd fmla="*/ 1438 w 1438" name="T82"/>
                <a:gd fmla="*/ 0 h 1603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03" w="1438">
                  <a:moveTo>
                    <a:pt x="1438" y="0"/>
                  </a:moveTo>
                  <a:lnTo>
                    <a:pt x="1438" y="1603"/>
                  </a:lnTo>
                  <a:lnTo>
                    <a:pt x="1403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6"/>
                  </a:lnTo>
                  <a:lnTo>
                    <a:pt x="330" y="1578"/>
                  </a:lnTo>
                  <a:lnTo>
                    <a:pt x="246" y="1542"/>
                  </a:lnTo>
                  <a:lnTo>
                    <a:pt x="171" y="1491"/>
                  </a:lnTo>
                  <a:lnTo>
                    <a:pt x="107" y="1428"/>
                  </a:lnTo>
                  <a:lnTo>
                    <a:pt x="55" y="1353"/>
                  </a:lnTo>
                  <a:lnTo>
                    <a:pt x="20" y="1269"/>
                  </a:lnTo>
                  <a:lnTo>
                    <a:pt x="1" y="1177"/>
                  </a:lnTo>
                  <a:lnTo>
                    <a:pt x="0" y="1129"/>
                  </a:lnTo>
                  <a:lnTo>
                    <a:pt x="1" y="1079"/>
                  </a:lnTo>
                  <a:lnTo>
                    <a:pt x="20" y="989"/>
                  </a:lnTo>
                  <a:lnTo>
                    <a:pt x="55" y="904"/>
                  </a:lnTo>
                  <a:lnTo>
                    <a:pt x="107" y="829"/>
                  </a:lnTo>
                  <a:lnTo>
                    <a:pt x="171" y="764"/>
                  </a:lnTo>
                  <a:lnTo>
                    <a:pt x="246" y="714"/>
                  </a:lnTo>
                  <a:lnTo>
                    <a:pt x="330" y="679"/>
                  </a:lnTo>
                  <a:lnTo>
                    <a:pt x="422" y="659"/>
                  </a:lnTo>
                  <a:lnTo>
                    <a:pt x="470" y="658"/>
                  </a:lnTo>
                  <a:lnTo>
                    <a:pt x="521" y="659"/>
                  </a:lnTo>
                  <a:lnTo>
                    <a:pt x="615" y="680"/>
                  </a:lnTo>
                  <a:lnTo>
                    <a:pt x="659" y="697"/>
                  </a:lnTo>
                  <a:lnTo>
                    <a:pt x="665" y="661"/>
                  </a:lnTo>
                  <a:lnTo>
                    <a:pt x="680" y="591"/>
                  </a:lnTo>
                  <a:lnTo>
                    <a:pt x="702" y="522"/>
                  </a:lnTo>
                  <a:lnTo>
                    <a:pt x="729" y="457"/>
                  </a:lnTo>
                  <a:lnTo>
                    <a:pt x="763" y="395"/>
                  </a:lnTo>
                  <a:lnTo>
                    <a:pt x="801" y="335"/>
                  </a:lnTo>
                  <a:lnTo>
                    <a:pt x="867" y="254"/>
                  </a:lnTo>
                  <a:lnTo>
                    <a:pt x="943" y="182"/>
                  </a:lnTo>
                  <a:lnTo>
                    <a:pt x="999" y="141"/>
                  </a:lnTo>
                  <a:lnTo>
                    <a:pt x="1059" y="103"/>
                  </a:lnTo>
                  <a:lnTo>
                    <a:pt x="1122" y="71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9"/>
                  </a:lnTo>
                  <a:lnTo>
                    <a:pt x="1401" y="1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9"/>
            <p:cNvSpPr/>
            <p:nvPr/>
          </p:nvSpPr>
          <p:spPr bwMode="auto">
            <a:xfrm>
              <a:off x="10122884" y="3337456"/>
              <a:ext cx="1415344" cy="695501"/>
            </a:xfrm>
            <a:custGeom>
              <a:gdLst>
                <a:gd fmla="*/ 2947 w 3255" name="T0"/>
                <a:gd fmla="*/ 1022 h 1603" name="T1"/>
                <a:gd fmla="*/ 2925 w 3255" name="T2"/>
                <a:gd fmla="*/ 966 h 1603" name="T3"/>
                <a:gd fmla="*/ 2858 w 3255" name="T4"/>
                <a:gd fmla="*/ 759 h 1603" name="T5"/>
                <a:gd fmla="*/ 2719 w 3255" name="T6"/>
                <a:gd fmla="*/ 596 h 1603" name="T7"/>
                <a:gd fmla="*/ 2530 w 3255" name="T8"/>
                <a:gd fmla="*/ 493 h 1603" name="T9"/>
                <a:gd fmla="*/ 2362 w 3255" name="T10"/>
                <a:gd fmla="*/ 470 h 1603" name="T11"/>
                <a:gd fmla="*/ 2235 w 3255" name="T12"/>
                <a:gd fmla="*/ 484 h 1603" name="T13"/>
                <a:gd fmla="*/ 2171 w 3255" name="T14"/>
                <a:gd fmla="*/ 441 h 1603" name="T15"/>
                <a:gd fmla="*/ 2037 w 3255" name="T16"/>
                <a:gd fmla="*/ 251 h 1603" name="T17"/>
                <a:gd fmla="*/ 1856 w 3255" name="T18"/>
                <a:gd fmla="*/ 107 h 1603" name="T19"/>
                <a:gd fmla="*/ 1637 w 3255" name="T20"/>
                <a:gd fmla="*/ 19 h 1603" name="T21"/>
                <a:gd fmla="*/ 1454 w 3255" name="T22"/>
                <a:gd fmla="*/ 0 h 1603" name="T23"/>
                <a:gd fmla="*/ 1341 w 3255" name="T24"/>
                <a:gd fmla="*/ 7 h 1603" name="T25"/>
                <a:gd fmla="*/ 1199 w 3255" name="T26"/>
                <a:gd fmla="*/ 41 h 1603" name="T27"/>
                <a:gd fmla="*/ 1066 w 3255" name="T28"/>
                <a:gd fmla="*/ 98 h 1603" name="T29"/>
                <a:gd fmla="*/ 950 w 3255" name="T30"/>
                <a:gd fmla="*/ 177 h 1603" name="T31"/>
                <a:gd fmla="*/ 847 w 3255" name="T32"/>
                <a:gd fmla="*/ 276 h 1603" name="T33"/>
                <a:gd fmla="*/ 764 w 3255" name="T34"/>
                <a:gd fmla="*/ 391 h 1603" name="T35"/>
                <a:gd fmla="*/ 702 w 3255" name="T36"/>
                <a:gd fmla="*/ 521 h 1603" name="T37"/>
                <a:gd fmla="*/ 665 w 3255" name="T38"/>
                <a:gd fmla="*/ 661 h 1603" name="T39"/>
                <a:gd fmla="*/ 614 w 3255" name="T40"/>
                <a:gd fmla="*/ 680 h 1603" name="T41"/>
                <a:gd fmla="*/ 470 w 3255" name="T42"/>
                <a:gd fmla="*/ 658 h 1603" name="T43"/>
                <a:gd fmla="*/ 330 w 3255" name="T44"/>
                <a:gd fmla="*/ 679 h 1603" name="T45"/>
                <a:gd fmla="*/ 171 w 3255" name="T46"/>
                <a:gd fmla="*/ 764 h 1603" name="T47"/>
                <a:gd fmla="*/ 55 w 3255" name="T48"/>
                <a:gd fmla="*/ 904 h 1603" name="T49"/>
                <a:gd fmla="*/ 1 w 3255" name="T50"/>
                <a:gd fmla="*/ 1080 h 1603" name="T51"/>
                <a:gd fmla="*/ 1 w 3255" name="T52"/>
                <a:gd fmla="*/ 1176 h 1603" name="T53"/>
                <a:gd fmla="*/ 55 w 3255" name="T54"/>
                <a:gd fmla="*/ 1353 h 1603" name="T55"/>
                <a:gd fmla="*/ 171 w 3255" name="T56"/>
                <a:gd fmla="*/ 1491 h 1603" name="T57"/>
                <a:gd fmla="*/ 330 w 3255" name="T58"/>
                <a:gd fmla="*/ 1578 h 1603" name="T59"/>
                <a:gd fmla="*/ 470 w 3255" name="T60"/>
                <a:gd fmla="*/ 1599 h 1603" name="T61"/>
                <a:gd fmla="*/ 1411 w 3255" name="T62"/>
                <a:gd fmla="*/ 1603 h 1603" name="T63"/>
                <a:gd fmla="*/ 1497 w 3255" name="T64"/>
                <a:gd fmla="*/ 1603 h 1603" name="T65"/>
                <a:gd fmla="*/ 2292 w 3255" name="T66"/>
                <a:gd fmla="*/ 1599 h 1603" name="T67"/>
                <a:gd fmla="*/ 2362 w 3255" name="T68"/>
                <a:gd fmla="*/ 1603 h 1603" name="T69"/>
                <a:gd fmla="*/ 2432 w 3255" name="T70"/>
                <a:gd fmla="*/ 1599 h 1603" name="T71"/>
                <a:gd fmla="*/ 2996 w 3255" name="T72"/>
                <a:gd fmla="*/ 1598 h 1603" name="T73"/>
                <a:gd fmla="*/ 3104 w 3255" name="T74"/>
                <a:gd fmla="*/ 1564 h 1603" name="T75"/>
                <a:gd fmla="*/ 3189 w 3255" name="T76"/>
                <a:gd fmla="*/ 1494 h 1603" name="T77"/>
                <a:gd fmla="*/ 3243 w 3255" name="T78"/>
                <a:gd fmla="*/ 1397 h 1603" name="T79"/>
                <a:gd fmla="*/ 3255 w 3255" name="T80"/>
                <a:gd fmla="*/ 1310 h 1603" name="T81"/>
                <a:gd fmla="*/ 3243 w 3255" name="T82"/>
                <a:gd fmla="*/ 1224 h 1603" name="T83"/>
                <a:gd fmla="*/ 3189 w 3255" name="T84"/>
                <a:gd fmla="*/ 1126 h 1603" name="T85"/>
                <a:gd fmla="*/ 3104 w 3255" name="T86"/>
                <a:gd fmla="*/ 1056 h 1603" name="T87"/>
                <a:gd fmla="*/ 2996 w 3255" name="T88"/>
                <a:gd fmla="*/ 1022 h 16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603" w="3255">
                  <a:moveTo>
                    <a:pt x="2966" y="1021"/>
                  </a:moveTo>
                  <a:lnTo>
                    <a:pt x="2947" y="1022"/>
                  </a:lnTo>
                  <a:lnTo>
                    <a:pt x="2929" y="1025"/>
                  </a:lnTo>
                  <a:lnTo>
                    <a:pt x="2925" y="966"/>
                  </a:lnTo>
                  <a:lnTo>
                    <a:pt x="2902" y="859"/>
                  </a:lnTo>
                  <a:lnTo>
                    <a:pt x="2858" y="759"/>
                  </a:lnTo>
                  <a:lnTo>
                    <a:pt x="2795" y="671"/>
                  </a:lnTo>
                  <a:lnTo>
                    <a:pt x="2719" y="596"/>
                  </a:lnTo>
                  <a:lnTo>
                    <a:pt x="2629" y="536"/>
                  </a:lnTo>
                  <a:lnTo>
                    <a:pt x="2530" y="493"/>
                  </a:lnTo>
                  <a:lnTo>
                    <a:pt x="2419" y="471"/>
                  </a:lnTo>
                  <a:lnTo>
                    <a:pt x="2362" y="470"/>
                  </a:lnTo>
                  <a:lnTo>
                    <a:pt x="2318" y="471"/>
                  </a:lnTo>
                  <a:lnTo>
                    <a:pt x="2235" y="484"/>
                  </a:lnTo>
                  <a:lnTo>
                    <a:pt x="2195" y="495"/>
                  </a:lnTo>
                  <a:lnTo>
                    <a:pt x="2171" y="441"/>
                  </a:lnTo>
                  <a:lnTo>
                    <a:pt x="2111" y="340"/>
                  </a:lnTo>
                  <a:lnTo>
                    <a:pt x="2037" y="251"/>
                  </a:lnTo>
                  <a:lnTo>
                    <a:pt x="1952" y="172"/>
                  </a:lnTo>
                  <a:lnTo>
                    <a:pt x="1856" y="107"/>
                  </a:lnTo>
                  <a:lnTo>
                    <a:pt x="1749" y="55"/>
                  </a:lnTo>
                  <a:lnTo>
                    <a:pt x="1637" y="19"/>
                  </a:lnTo>
                  <a:lnTo>
                    <a:pt x="1516" y="1"/>
                  </a:lnTo>
                  <a:lnTo>
                    <a:pt x="1454" y="0"/>
                  </a:lnTo>
                  <a:lnTo>
                    <a:pt x="1415" y="0"/>
                  </a:lnTo>
                  <a:lnTo>
                    <a:pt x="1341" y="7"/>
                  </a:lnTo>
                  <a:lnTo>
                    <a:pt x="1269" y="20"/>
                  </a:lnTo>
                  <a:lnTo>
                    <a:pt x="1199" y="41"/>
                  </a:lnTo>
                  <a:lnTo>
                    <a:pt x="1131" y="67"/>
                  </a:lnTo>
                  <a:lnTo>
                    <a:pt x="1066" y="98"/>
                  </a:lnTo>
                  <a:lnTo>
                    <a:pt x="1007" y="136"/>
                  </a:lnTo>
                  <a:lnTo>
                    <a:pt x="950" y="177"/>
                  </a:lnTo>
                  <a:lnTo>
                    <a:pt x="897" y="225"/>
                  </a:lnTo>
                  <a:lnTo>
                    <a:pt x="847" y="276"/>
                  </a:lnTo>
                  <a:lnTo>
                    <a:pt x="803" y="331"/>
                  </a:lnTo>
                  <a:lnTo>
                    <a:pt x="764" y="391"/>
                  </a:lnTo>
                  <a:lnTo>
                    <a:pt x="731" y="454"/>
                  </a:lnTo>
                  <a:lnTo>
                    <a:pt x="702" y="521"/>
                  </a:lnTo>
                  <a:lnTo>
                    <a:pt x="680" y="589"/>
                  </a:lnTo>
                  <a:lnTo>
                    <a:pt x="665" y="661"/>
                  </a:lnTo>
                  <a:lnTo>
                    <a:pt x="658" y="697"/>
                  </a:lnTo>
                  <a:lnTo>
                    <a:pt x="614" y="680"/>
                  </a:lnTo>
                  <a:lnTo>
                    <a:pt x="519" y="659"/>
                  </a:lnTo>
                  <a:lnTo>
                    <a:pt x="470" y="658"/>
                  </a:lnTo>
                  <a:lnTo>
                    <a:pt x="422" y="659"/>
                  </a:lnTo>
                  <a:lnTo>
                    <a:pt x="330" y="679"/>
                  </a:lnTo>
                  <a:lnTo>
                    <a:pt x="246" y="714"/>
                  </a:lnTo>
                  <a:lnTo>
                    <a:pt x="171" y="764"/>
                  </a:lnTo>
                  <a:lnTo>
                    <a:pt x="106" y="829"/>
                  </a:lnTo>
                  <a:lnTo>
                    <a:pt x="55" y="904"/>
                  </a:lnTo>
                  <a:lnTo>
                    <a:pt x="20" y="988"/>
                  </a:lnTo>
                  <a:lnTo>
                    <a:pt x="1" y="1080"/>
                  </a:lnTo>
                  <a:lnTo>
                    <a:pt x="0" y="1128"/>
                  </a:lnTo>
                  <a:lnTo>
                    <a:pt x="1" y="1176"/>
                  </a:lnTo>
                  <a:lnTo>
                    <a:pt x="20" y="1268"/>
                  </a:lnTo>
                  <a:lnTo>
                    <a:pt x="55" y="1353"/>
                  </a:lnTo>
                  <a:lnTo>
                    <a:pt x="106" y="1428"/>
                  </a:lnTo>
                  <a:lnTo>
                    <a:pt x="171" y="1491"/>
                  </a:lnTo>
                  <a:lnTo>
                    <a:pt x="246" y="1543"/>
                  </a:lnTo>
                  <a:lnTo>
                    <a:pt x="330" y="1578"/>
                  </a:lnTo>
                  <a:lnTo>
                    <a:pt x="422" y="1598"/>
                  </a:lnTo>
                  <a:lnTo>
                    <a:pt x="470" y="1599"/>
                  </a:lnTo>
                  <a:lnTo>
                    <a:pt x="1370" y="1599"/>
                  </a:lnTo>
                  <a:lnTo>
                    <a:pt x="1411" y="1603"/>
                  </a:lnTo>
                  <a:lnTo>
                    <a:pt x="1454" y="1603"/>
                  </a:lnTo>
                  <a:lnTo>
                    <a:pt x="1497" y="1603"/>
                  </a:lnTo>
                  <a:lnTo>
                    <a:pt x="1538" y="1599"/>
                  </a:lnTo>
                  <a:lnTo>
                    <a:pt x="2292" y="1599"/>
                  </a:lnTo>
                  <a:lnTo>
                    <a:pt x="2327" y="1603"/>
                  </a:lnTo>
                  <a:lnTo>
                    <a:pt x="2362" y="1603"/>
                  </a:lnTo>
                  <a:lnTo>
                    <a:pt x="2397" y="1603"/>
                  </a:lnTo>
                  <a:lnTo>
                    <a:pt x="2432" y="1599"/>
                  </a:lnTo>
                  <a:lnTo>
                    <a:pt x="2966" y="1599"/>
                  </a:lnTo>
                  <a:lnTo>
                    <a:pt x="2996" y="1598"/>
                  </a:lnTo>
                  <a:lnTo>
                    <a:pt x="3052" y="1586"/>
                  </a:lnTo>
                  <a:lnTo>
                    <a:pt x="3104" y="1564"/>
                  </a:lnTo>
                  <a:lnTo>
                    <a:pt x="3151" y="1533"/>
                  </a:lnTo>
                  <a:lnTo>
                    <a:pt x="3189" y="1494"/>
                  </a:lnTo>
                  <a:lnTo>
                    <a:pt x="3220" y="1449"/>
                  </a:lnTo>
                  <a:lnTo>
                    <a:pt x="3243" y="1397"/>
                  </a:lnTo>
                  <a:lnTo>
                    <a:pt x="3254" y="1340"/>
                  </a:lnTo>
                  <a:lnTo>
                    <a:pt x="3255" y="1310"/>
                  </a:lnTo>
                  <a:lnTo>
                    <a:pt x="3254" y="1280"/>
                  </a:lnTo>
                  <a:lnTo>
                    <a:pt x="3243" y="1224"/>
                  </a:lnTo>
                  <a:lnTo>
                    <a:pt x="3220" y="1173"/>
                  </a:lnTo>
                  <a:lnTo>
                    <a:pt x="3189" y="1126"/>
                  </a:lnTo>
                  <a:lnTo>
                    <a:pt x="3151" y="1087"/>
                  </a:lnTo>
                  <a:lnTo>
                    <a:pt x="3104" y="1056"/>
                  </a:lnTo>
                  <a:lnTo>
                    <a:pt x="3052" y="1034"/>
                  </a:lnTo>
                  <a:lnTo>
                    <a:pt x="2996" y="1022"/>
                  </a:lnTo>
                  <a:lnTo>
                    <a:pt x="2966" y="1021"/>
                  </a:ln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0"/>
            <p:cNvSpPr/>
            <p:nvPr/>
          </p:nvSpPr>
          <p:spPr bwMode="auto">
            <a:xfrm>
              <a:off x="10117668" y="3337456"/>
              <a:ext cx="625951" cy="695501"/>
            </a:xfrm>
            <a:custGeom>
              <a:gdLst>
                <a:gd fmla="*/ 1438 w 1438" name="T0"/>
                <a:gd fmla="*/ 0 h 1603" name="T1"/>
                <a:gd fmla="*/ 1438 w 1438" name="T2"/>
                <a:gd fmla="*/ 1603 h 1603" name="T3"/>
                <a:gd fmla="*/ 1405 w 1438" name="T4"/>
                <a:gd fmla="*/ 1602 h 1603" name="T5"/>
                <a:gd fmla="*/ 1370 w 1438" name="T6"/>
                <a:gd fmla="*/ 1599 h 1603" name="T7"/>
                <a:gd fmla="*/ 470 w 1438" name="T8"/>
                <a:gd fmla="*/ 1599 h 1603" name="T9"/>
                <a:gd fmla="*/ 422 w 1438" name="T10"/>
                <a:gd fmla="*/ 1598 h 1603" name="T11"/>
                <a:gd fmla="*/ 330 w 1438" name="T12"/>
                <a:gd fmla="*/ 1578 h 1603" name="T13"/>
                <a:gd fmla="*/ 246 w 1438" name="T14"/>
                <a:gd fmla="*/ 1542 h 1603" name="T15"/>
                <a:gd fmla="*/ 171 w 1438" name="T16"/>
                <a:gd fmla="*/ 1491 h 1603" name="T17"/>
                <a:gd fmla="*/ 107 w 1438" name="T18"/>
                <a:gd fmla="*/ 1428 h 1603" name="T19"/>
                <a:gd fmla="*/ 57 w 1438" name="T20"/>
                <a:gd fmla="*/ 1353 h 1603" name="T21"/>
                <a:gd fmla="*/ 20 w 1438" name="T22"/>
                <a:gd fmla="*/ 1268 h 1603" name="T23"/>
                <a:gd fmla="*/ 2 w 1438" name="T24"/>
                <a:gd fmla="*/ 1176 h 1603" name="T25"/>
                <a:gd fmla="*/ 0 w 1438" name="T26"/>
                <a:gd fmla="*/ 1128 h 1603" name="T27"/>
                <a:gd fmla="*/ 2 w 1438" name="T28"/>
                <a:gd fmla="*/ 1080 h 1603" name="T29"/>
                <a:gd fmla="*/ 20 w 1438" name="T30"/>
                <a:gd fmla="*/ 988 h 1603" name="T31"/>
                <a:gd fmla="*/ 57 w 1438" name="T32"/>
                <a:gd fmla="*/ 904 h 1603" name="T33"/>
                <a:gd fmla="*/ 107 w 1438" name="T34"/>
                <a:gd fmla="*/ 829 h 1603" name="T35"/>
                <a:gd fmla="*/ 171 w 1438" name="T36"/>
                <a:gd fmla="*/ 764 h 1603" name="T37"/>
                <a:gd fmla="*/ 246 w 1438" name="T38"/>
                <a:gd fmla="*/ 714 h 1603" name="T39"/>
                <a:gd fmla="*/ 330 w 1438" name="T40"/>
                <a:gd fmla="*/ 679 h 1603" name="T41"/>
                <a:gd fmla="*/ 422 w 1438" name="T42"/>
                <a:gd fmla="*/ 659 h 1603" name="T43"/>
                <a:gd fmla="*/ 470 w 1438" name="T44"/>
                <a:gd fmla="*/ 658 h 1603" name="T45"/>
                <a:gd fmla="*/ 521 w 1438" name="T46"/>
                <a:gd fmla="*/ 659 h 1603" name="T47"/>
                <a:gd fmla="*/ 615 w 1438" name="T48"/>
                <a:gd fmla="*/ 680 h 1603" name="T49"/>
                <a:gd fmla="*/ 659 w 1438" name="T50"/>
                <a:gd fmla="*/ 697 h 1603" name="T51"/>
                <a:gd fmla="*/ 665 w 1438" name="T52"/>
                <a:gd fmla="*/ 661 h 1603" name="T53"/>
                <a:gd fmla="*/ 680 w 1438" name="T54"/>
                <a:gd fmla="*/ 591 h 1603" name="T55"/>
                <a:gd fmla="*/ 702 w 1438" name="T56"/>
                <a:gd fmla="*/ 522 h 1603" name="T57"/>
                <a:gd fmla="*/ 729 w 1438" name="T58"/>
                <a:gd fmla="*/ 457 h 1603" name="T59"/>
                <a:gd fmla="*/ 763 w 1438" name="T60"/>
                <a:gd fmla="*/ 395 h 1603" name="T61"/>
                <a:gd fmla="*/ 801 w 1438" name="T62"/>
                <a:gd fmla="*/ 335 h 1603" name="T63"/>
                <a:gd fmla="*/ 867 w 1438" name="T64"/>
                <a:gd fmla="*/ 254 h 1603" name="T65"/>
                <a:gd fmla="*/ 943 w 1438" name="T66"/>
                <a:gd fmla="*/ 182 h 1603" name="T67"/>
                <a:gd fmla="*/ 1000 w 1438" name="T68"/>
                <a:gd fmla="*/ 141 h 1603" name="T69"/>
                <a:gd fmla="*/ 1059 w 1438" name="T70"/>
                <a:gd fmla="*/ 103 h 1603" name="T71"/>
                <a:gd fmla="*/ 1122 w 1438" name="T72"/>
                <a:gd fmla="*/ 71 h 1603" name="T73"/>
                <a:gd fmla="*/ 1188 w 1438" name="T74"/>
                <a:gd fmla="*/ 45 h 1603" name="T75"/>
                <a:gd fmla="*/ 1257 w 1438" name="T76"/>
                <a:gd fmla="*/ 24 h 1603" name="T77"/>
                <a:gd fmla="*/ 1328 w 1438" name="T78"/>
                <a:gd fmla="*/ 9 h 1603" name="T79"/>
                <a:gd fmla="*/ 1401 w 1438" name="T80"/>
                <a:gd fmla="*/ 1 h 1603" name="T81"/>
                <a:gd fmla="*/ 1438 w 1438" name="T82"/>
                <a:gd fmla="*/ 0 h 1603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03" w="1438">
                  <a:moveTo>
                    <a:pt x="1438" y="0"/>
                  </a:moveTo>
                  <a:lnTo>
                    <a:pt x="1438" y="1603"/>
                  </a:lnTo>
                  <a:lnTo>
                    <a:pt x="1405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8"/>
                  </a:lnTo>
                  <a:lnTo>
                    <a:pt x="330" y="1578"/>
                  </a:lnTo>
                  <a:lnTo>
                    <a:pt x="246" y="1542"/>
                  </a:lnTo>
                  <a:lnTo>
                    <a:pt x="171" y="1491"/>
                  </a:lnTo>
                  <a:lnTo>
                    <a:pt x="107" y="1428"/>
                  </a:lnTo>
                  <a:lnTo>
                    <a:pt x="57" y="1353"/>
                  </a:lnTo>
                  <a:lnTo>
                    <a:pt x="20" y="1268"/>
                  </a:lnTo>
                  <a:lnTo>
                    <a:pt x="2" y="1176"/>
                  </a:lnTo>
                  <a:lnTo>
                    <a:pt x="0" y="1128"/>
                  </a:lnTo>
                  <a:lnTo>
                    <a:pt x="2" y="1080"/>
                  </a:lnTo>
                  <a:lnTo>
                    <a:pt x="20" y="988"/>
                  </a:lnTo>
                  <a:lnTo>
                    <a:pt x="57" y="904"/>
                  </a:lnTo>
                  <a:lnTo>
                    <a:pt x="107" y="829"/>
                  </a:lnTo>
                  <a:lnTo>
                    <a:pt x="171" y="764"/>
                  </a:lnTo>
                  <a:lnTo>
                    <a:pt x="246" y="714"/>
                  </a:lnTo>
                  <a:lnTo>
                    <a:pt x="330" y="679"/>
                  </a:lnTo>
                  <a:lnTo>
                    <a:pt x="422" y="659"/>
                  </a:lnTo>
                  <a:lnTo>
                    <a:pt x="470" y="658"/>
                  </a:lnTo>
                  <a:lnTo>
                    <a:pt x="521" y="659"/>
                  </a:lnTo>
                  <a:lnTo>
                    <a:pt x="615" y="680"/>
                  </a:lnTo>
                  <a:lnTo>
                    <a:pt x="659" y="697"/>
                  </a:lnTo>
                  <a:lnTo>
                    <a:pt x="665" y="661"/>
                  </a:lnTo>
                  <a:lnTo>
                    <a:pt x="680" y="591"/>
                  </a:lnTo>
                  <a:lnTo>
                    <a:pt x="702" y="522"/>
                  </a:lnTo>
                  <a:lnTo>
                    <a:pt x="729" y="457"/>
                  </a:lnTo>
                  <a:lnTo>
                    <a:pt x="763" y="395"/>
                  </a:lnTo>
                  <a:lnTo>
                    <a:pt x="801" y="335"/>
                  </a:lnTo>
                  <a:lnTo>
                    <a:pt x="867" y="254"/>
                  </a:lnTo>
                  <a:lnTo>
                    <a:pt x="943" y="182"/>
                  </a:lnTo>
                  <a:lnTo>
                    <a:pt x="1000" y="141"/>
                  </a:lnTo>
                  <a:lnTo>
                    <a:pt x="1059" y="103"/>
                  </a:lnTo>
                  <a:lnTo>
                    <a:pt x="1122" y="71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9"/>
                  </a:lnTo>
                  <a:lnTo>
                    <a:pt x="1401" y="1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/>
            <p:cNvSpPr/>
            <p:nvPr/>
          </p:nvSpPr>
          <p:spPr bwMode="auto">
            <a:xfrm>
              <a:off x="5776006" y="4679772"/>
              <a:ext cx="6415993" cy="2100413"/>
            </a:xfrm>
            <a:custGeom>
              <a:gdLst>
                <a:gd fmla="*/ 14469 w 14760" name="T0"/>
                <a:gd fmla="*/ 4010 h 4832" name="T1"/>
                <a:gd fmla="*/ 12895 w 14760" name="T2"/>
                <a:gd fmla="*/ 3473 h 4832" name="T3"/>
                <a:gd fmla="*/ 12322 w 14760" name="T4"/>
                <a:gd fmla="*/ 3307 h 4832" name="T5"/>
                <a:gd fmla="*/ 12212 w 14760" name="T6"/>
                <a:gd fmla="*/ 3291 h 4832" name="T7"/>
                <a:gd fmla="*/ 12050 w 14760" name="T8"/>
                <a:gd fmla="*/ 3331 h 4832" name="T9"/>
                <a:gd fmla="*/ 10622 w 14760" name="T10"/>
                <a:gd fmla="*/ 3754 h 4832" name="T11"/>
                <a:gd fmla="*/ 8282 w 14760" name="T12"/>
                <a:gd fmla="*/ 4432 h 4832" name="T13"/>
                <a:gd fmla="*/ 7266 w 14760" name="T14"/>
                <a:gd fmla="*/ 4695 h 4832" name="T15"/>
                <a:gd fmla="*/ 6675 w 14760" name="T16"/>
                <a:gd fmla="*/ 4814 h 4832" name="T17"/>
                <a:gd fmla="*/ 6525 w 14760" name="T18"/>
                <a:gd fmla="*/ 4830 h 4832" name="T19"/>
                <a:gd fmla="*/ 6183 w 14760" name="T20"/>
                <a:gd fmla="*/ 4827 h 4832" name="T21"/>
                <a:gd fmla="*/ 5367 w 14760" name="T22"/>
                <a:gd fmla="*/ 4756 h 4832" name="T23"/>
                <a:gd fmla="*/ 3487 w 14760" name="T24"/>
                <a:gd fmla="*/ 4503 h 4832" name="T25"/>
                <a:gd fmla="*/ 1321 w 14760" name="T26"/>
                <a:gd fmla="*/ 4158 h 4832" name="T27"/>
                <a:gd fmla="*/ 12 w 14760" name="T28"/>
                <a:gd fmla="*/ 3933 h 4832" name="T29"/>
                <a:gd fmla="*/ 0 w 14760" name="T30"/>
                <a:gd fmla="*/ 3730 h 4832" name="T31"/>
                <a:gd fmla="*/ 23 w 14760" name="T32"/>
                <a:gd fmla="*/ 3528 h 4832" name="T33"/>
                <a:gd fmla="*/ 79 w 14760" name="T34"/>
                <a:gd fmla="*/ 3349 h 4832" name="T35"/>
                <a:gd fmla="*/ 181 w 14760" name="T36"/>
                <a:gd fmla="*/ 3177 h 4832" name="T37"/>
                <a:gd fmla="*/ 345 w 14760" name="T38"/>
                <a:gd fmla="*/ 3028 h 4832" name="T39"/>
                <a:gd fmla="*/ 581 w 14760" name="T40"/>
                <a:gd fmla="*/ 2920 h 4832" name="T41"/>
                <a:gd fmla="*/ 736 w 14760" name="T42"/>
                <a:gd fmla="*/ 2888 h 4832" name="T43"/>
                <a:gd fmla="*/ 1281 w 14760" name="T44"/>
                <a:gd fmla="*/ 2854 h 4832" name="T45"/>
                <a:gd fmla="*/ 2285 w 14760" name="T46"/>
                <a:gd fmla="*/ 2861 h 4832" name="T47"/>
                <a:gd fmla="*/ 4667 w 14760" name="T48"/>
                <a:gd fmla="*/ 2962 h 4832" name="T49"/>
                <a:gd fmla="*/ 6185 w 14760" name="T50"/>
                <a:gd fmla="*/ 3056 h 4832" name="T51"/>
                <a:gd fmla="*/ 7651 w 14760" name="T52"/>
                <a:gd fmla="*/ 2560 h 4832" name="T53"/>
                <a:gd fmla="*/ 7471 w 14760" name="T54"/>
                <a:gd fmla="*/ 2616 h 4832" name="T55"/>
                <a:gd fmla="*/ 6956 w 14760" name="T56"/>
                <a:gd fmla="*/ 2672 h 4832" name="T57"/>
                <a:gd fmla="*/ 6455 w 14760" name="T58"/>
                <a:gd fmla="*/ 2683 h 4832" name="T59"/>
                <a:gd fmla="*/ 5763 w 14760" name="T60"/>
                <a:gd fmla="*/ 2668 h 4832" name="T61"/>
                <a:gd fmla="*/ 4851 w 14760" name="T62"/>
                <a:gd fmla="*/ 2614 h 4832" name="T63"/>
                <a:gd fmla="*/ 4005 w 14760" name="T64"/>
                <a:gd fmla="*/ 2543 h 4832" name="T65"/>
                <a:gd fmla="*/ 3980 w 14760" name="T66"/>
                <a:gd fmla="*/ 2439 h 4832" name="T67"/>
                <a:gd fmla="*/ 3967 w 14760" name="T68"/>
                <a:gd fmla="*/ 2224 h 4832" name="T69"/>
                <a:gd fmla="*/ 4001 w 14760" name="T70"/>
                <a:gd fmla="*/ 2007 h 4832" name="T71"/>
                <a:gd fmla="*/ 4106 w 14760" name="T72"/>
                <a:gd fmla="*/ 1772 h 4832" name="T73"/>
                <a:gd fmla="*/ 4221 w 14760" name="T74"/>
                <a:gd fmla="*/ 1627 h 4832" name="T75"/>
                <a:gd fmla="*/ 4345 w 14760" name="T76"/>
                <a:gd fmla="*/ 1518 h 4832" name="T77"/>
                <a:gd fmla="*/ 4501 w 14760" name="T78"/>
                <a:gd fmla="*/ 1418 h 4832" name="T79"/>
                <a:gd fmla="*/ 4695 w 14760" name="T80"/>
                <a:gd fmla="*/ 1329 h 4832" name="T81"/>
                <a:gd fmla="*/ 4928 w 14760" name="T82"/>
                <a:gd fmla="*/ 1255 h 4832" name="T83"/>
                <a:gd fmla="*/ 5204 w 14760" name="T84"/>
                <a:gd fmla="*/ 1198 h 4832" name="T85"/>
                <a:gd fmla="*/ 5588 w 14760" name="T86"/>
                <a:gd fmla="*/ 1146 h 4832" name="T87"/>
                <a:gd fmla="*/ 6961 w 14760" name="T88"/>
                <a:gd fmla="*/ 928 h 4832" name="T89"/>
                <a:gd fmla="*/ 8269 w 14760" name="T90"/>
                <a:gd fmla="*/ 673 h 4832" name="T91"/>
                <a:gd fmla="*/ 8541 w 14760" name="T92"/>
                <a:gd fmla="*/ 493 h 4832" name="T93"/>
                <a:gd fmla="*/ 8880 w 14760" name="T94"/>
                <a:gd fmla="*/ 326 h 4832" name="T95"/>
                <a:gd fmla="*/ 9239 w 14760" name="T96"/>
                <a:gd fmla="*/ 192 h 4832" name="T97"/>
                <a:gd fmla="*/ 9673 w 14760" name="T98"/>
                <a:gd fmla="*/ 82 h 4832" name="T99"/>
                <a:gd fmla="*/ 10181 w 14760" name="T100"/>
                <a:gd fmla="*/ 12 h 4832" name="T101"/>
                <a:gd fmla="*/ 10759 w 14760" name="T102"/>
                <a:gd fmla="*/ 7 h 4832" name="T103"/>
                <a:gd fmla="*/ 11042 w 14760" name="T104"/>
                <a:gd fmla="*/ 30 h 4832" name="T105"/>
                <a:gd fmla="*/ 11476 w 14760" name="T106"/>
                <a:gd fmla="*/ 104 h 4832" name="T107"/>
                <a:gd fmla="*/ 11815 w 14760" name="T108"/>
                <a:gd fmla="*/ 206 h 4832" name="T109"/>
                <a:gd fmla="*/ 12071 w 14760" name="T110"/>
                <a:gd fmla="*/ 324 h 4832" name="T111"/>
                <a:gd fmla="*/ 12254 w 14760" name="T112"/>
                <a:gd fmla="*/ 446 h 4832" name="T113"/>
                <a:gd fmla="*/ 12397 w 14760" name="T114"/>
                <a:gd fmla="*/ 586 h 4832" name="T115"/>
                <a:gd fmla="*/ 12483 w 14760" name="T116"/>
                <a:gd fmla="*/ 726 h 4832" name="T117"/>
                <a:gd fmla="*/ 14760 w 14760" name="T118"/>
                <a:gd fmla="*/ 4115 h 483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832" w="14760">
                  <a:moveTo>
                    <a:pt x="14760" y="4115"/>
                  </a:moveTo>
                  <a:lnTo>
                    <a:pt x="14469" y="4010"/>
                  </a:lnTo>
                  <a:lnTo>
                    <a:pt x="13337" y="3618"/>
                  </a:lnTo>
                  <a:lnTo>
                    <a:pt x="12895" y="3473"/>
                  </a:lnTo>
                  <a:lnTo>
                    <a:pt x="12521" y="3358"/>
                  </a:lnTo>
                  <a:lnTo>
                    <a:pt x="12322" y="3307"/>
                  </a:lnTo>
                  <a:lnTo>
                    <a:pt x="12235" y="3291"/>
                  </a:lnTo>
                  <a:lnTo>
                    <a:pt x="12212" y="3291"/>
                  </a:lnTo>
                  <a:lnTo>
                    <a:pt x="12184" y="3296"/>
                  </a:lnTo>
                  <a:lnTo>
                    <a:pt x="12050" y="3331"/>
                  </a:lnTo>
                  <a:lnTo>
                    <a:pt x="11709" y="3428"/>
                  </a:lnTo>
                  <a:lnTo>
                    <a:pt x="10622" y="3754"/>
                  </a:lnTo>
                  <a:lnTo>
                    <a:pt x="9218" y="4167"/>
                  </a:lnTo>
                  <a:lnTo>
                    <a:pt x="8282" y="4432"/>
                  </a:lnTo>
                  <a:lnTo>
                    <a:pt x="7645" y="4601"/>
                  </a:lnTo>
                  <a:lnTo>
                    <a:pt x="7266" y="4695"/>
                  </a:lnTo>
                  <a:lnTo>
                    <a:pt x="6939" y="4766"/>
                  </a:lnTo>
                  <a:lnTo>
                    <a:pt x="6675" y="4814"/>
                  </a:lnTo>
                  <a:lnTo>
                    <a:pt x="6574" y="4826"/>
                  </a:lnTo>
                  <a:lnTo>
                    <a:pt x="6525" y="4830"/>
                  </a:lnTo>
                  <a:lnTo>
                    <a:pt x="6404" y="4832"/>
                  </a:lnTo>
                  <a:lnTo>
                    <a:pt x="6183" y="4827"/>
                  </a:lnTo>
                  <a:lnTo>
                    <a:pt x="5809" y="4800"/>
                  </a:lnTo>
                  <a:lnTo>
                    <a:pt x="5367" y="4756"/>
                  </a:lnTo>
                  <a:lnTo>
                    <a:pt x="4610" y="4664"/>
                  </a:lnTo>
                  <a:lnTo>
                    <a:pt x="3487" y="4503"/>
                  </a:lnTo>
                  <a:lnTo>
                    <a:pt x="2350" y="4327"/>
                  </a:lnTo>
                  <a:lnTo>
                    <a:pt x="1321" y="4158"/>
                  </a:lnTo>
                  <a:lnTo>
                    <a:pt x="185" y="3964"/>
                  </a:lnTo>
                  <a:lnTo>
                    <a:pt x="12" y="3933"/>
                  </a:lnTo>
                  <a:lnTo>
                    <a:pt x="8" y="3907"/>
                  </a:lnTo>
                  <a:lnTo>
                    <a:pt x="0" y="3730"/>
                  </a:lnTo>
                  <a:lnTo>
                    <a:pt x="9" y="3612"/>
                  </a:lnTo>
                  <a:lnTo>
                    <a:pt x="23" y="3528"/>
                  </a:lnTo>
                  <a:lnTo>
                    <a:pt x="47" y="3439"/>
                  </a:lnTo>
                  <a:lnTo>
                    <a:pt x="79" y="3349"/>
                  </a:lnTo>
                  <a:lnTo>
                    <a:pt x="124" y="3263"/>
                  </a:lnTo>
                  <a:lnTo>
                    <a:pt x="181" y="3177"/>
                  </a:lnTo>
                  <a:lnTo>
                    <a:pt x="255" y="3099"/>
                  </a:lnTo>
                  <a:lnTo>
                    <a:pt x="345" y="3028"/>
                  </a:lnTo>
                  <a:lnTo>
                    <a:pt x="452" y="2968"/>
                  </a:lnTo>
                  <a:lnTo>
                    <a:pt x="581" y="2920"/>
                  </a:lnTo>
                  <a:lnTo>
                    <a:pt x="653" y="2904"/>
                  </a:lnTo>
                  <a:lnTo>
                    <a:pt x="736" y="2888"/>
                  </a:lnTo>
                  <a:lnTo>
                    <a:pt x="972" y="2866"/>
                  </a:lnTo>
                  <a:lnTo>
                    <a:pt x="1281" y="2854"/>
                  </a:lnTo>
                  <a:lnTo>
                    <a:pt x="1649" y="2852"/>
                  </a:lnTo>
                  <a:lnTo>
                    <a:pt x="2285" y="2861"/>
                  </a:lnTo>
                  <a:lnTo>
                    <a:pt x="3234" y="2892"/>
                  </a:lnTo>
                  <a:lnTo>
                    <a:pt x="4667" y="2962"/>
                  </a:lnTo>
                  <a:lnTo>
                    <a:pt x="6037" y="3046"/>
                  </a:lnTo>
                  <a:lnTo>
                    <a:pt x="6185" y="3056"/>
                  </a:lnTo>
                  <a:lnTo>
                    <a:pt x="7655" y="2557"/>
                  </a:lnTo>
                  <a:lnTo>
                    <a:pt x="7651" y="2560"/>
                  </a:lnTo>
                  <a:lnTo>
                    <a:pt x="7600" y="2582"/>
                  </a:lnTo>
                  <a:lnTo>
                    <a:pt x="7471" y="2616"/>
                  </a:lnTo>
                  <a:lnTo>
                    <a:pt x="7231" y="2651"/>
                  </a:lnTo>
                  <a:lnTo>
                    <a:pt x="6956" y="2672"/>
                  </a:lnTo>
                  <a:lnTo>
                    <a:pt x="6727" y="2681"/>
                  </a:lnTo>
                  <a:lnTo>
                    <a:pt x="6455" y="2683"/>
                  </a:lnTo>
                  <a:lnTo>
                    <a:pt x="6133" y="2679"/>
                  </a:lnTo>
                  <a:lnTo>
                    <a:pt x="5763" y="2668"/>
                  </a:lnTo>
                  <a:lnTo>
                    <a:pt x="5336" y="2647"/>
                  </a:lnTo>
                  <a:lnTo>
                    <a:pt x="4851" y="2614"/>
                  </a:lnTo>
                  <a:lnTo>
                    <a:pt x="4306" y="2570"/>
                  </a:lnTo>
                  <a:lnTo>
                    <a:pt x="4005" y="2543"/>
                  </a:lnTo>
                  <a:lnTo>
                    <a:pt x="4001" y="2534"/>
                  </a:lnTo>
                  <a:lnTo>
                    <a:pt x="3980" y="2439"/>
                  </a:lnTo>
                  <a:lnTo>
                    <a:pt x="3967" y="2320"/>
                  </a:lnTo>
                  <a:lnTo>
                    <a:pt x="3967" y="2224"/>
                  </a:lnTo>
                  <a:lnTo>
                    <a:pt x="3976" y="2119"/>
                  </a:lnTo>
                  <a:lnTo>
                    <a:pt x="4001" y="2007"/>
                  </a:lnTo>
                  <a:lnTo>
                    <a:pt x="4043" y="1890"/>
                  </a:lnTo>
                  <a:lnTo>
                    <a:pt x="4106" y="1772"/>
                  </a:lnTo>
                  <a:lnTo>
                    <a:pt x="4171" y="1684"/>
                  </a:lnTo>
                  <a:lnTo>
                    <a:pt x="4221" y="1627"/>
                  </a:lnTo>
                  <a:lnTo>
                    <a:pt x="4280" y="1572"/>
                  </a:lnTo>
                  <a:lnTo>
                    <a:pt x="4345" y="1518"/>
                  </a:lnTo>
                  <a:lnTo>
                    <a:pt x="4420" y="1466"/>
                  </a:lnTo>
                  <a:lnTo>
                    <a:pt x="4501" y="1418"/>
                  </a:lnTo>
                  <a:lnTo>
                    <a:pt x="4593" y="1371"/>
                  </a:lnTo>
                  <a:lnTo>
                    <a:pt x="4695" y="1329"/>
                  </a:lnTo>
                  <a:lnTo>
                    <a:pt x="4806" y="1290"/>
                  </a:lnTo>
                  <a:lnTo>
                    <a:pt x="4928" y="1255"/>
                  </a:lnTo>
                  <a:lnTo>
                    <a:pt x="5060" y="1224"/>
                  </a:lnTo>
                  <a:lnTo>
                    <a:pt x="5204" y="1198"/>
                  </a:lnTo>
                  <a:lnTo>
                    <a:pt x="5280" y="1187"/>
                  </a:lnTo>
                  <a:lnTo>
                    <a:pt x="5588" y="1146"/>
                  </a:lnTo>
                  <a:lnTo>
                    <a:pt x="6171" y="1059"/>
                  </a:lnTo>
                  <a:lnTo>
                    <a:pt x="6961" y="928"/>
                  </a:lnTo>
                  <a:lnTo>
                    <a:pt x="8102" y="710"/>
                  </a:lnTo>
                  <a:lnTo>
                    <a:pt x="8269" y="673"/>
                  </a:lnTo>
                  <a:lnTo>
                    <a:pt x="8299" y="648"/>
                  </a:lnTo>
                  <a:lnTo>
                    <a:pt x="8541" y="493"/>
                  </a:lnTo>
                  <a:lnTo>
                    <a:pt x="8731" y="394"/>
                  </a:lnTo>
                  <a:lnTo>
                    <a:pt x="8880" y="326"/>
                  </a:lnTo>
                  <a:lnTo>
                    <a:pt x="9050" y="258"/>
                  </a:lnTo>
                  <a:lnTo>
                    <a:pt x="9239" y="192"/>
                  </a:lnTo>
                  <a:lnTo>
                    <a:pt x="9446" y="132"/>
                  </a:lnTo>
                  <a:lnTo>
                    <a:pt x="9673" y="82"/>
                  </a:lnTo>
                  <a:lnTo>
                    <a:pt x="9918" y="40"/>
                  </a:lnTo>
                  <a:lnTo>
                    <a:pt x="10181" y="12"/>
                  </a:lnTo>
                  <a:lnTo>
                    <a:pt x="10461" y="0"/>
                  </a:lnTo>
                  <a:lnTo>
                    <a:pt x="10759" y="7"/>
                  </a:lnTo>
                  <a:lnTo>
                    <a:pt x="10916" y="18"/>
                  </a:lnTo>
                  <a:lnTo>
                    <a:pt x="11042" y="30"/>
                  </a:lnTo>
                  <a:lnTo>
                    <a:pt x="11271" y="62"/>
                  </a:lnTo>
                  <a:lnTo>
                    <a:pt x="11476" y="104"/>
                  </a:lnTo>
                  <a:lnTo>
                    <a:pt x="11657" y="152"/>
                  </a:lnTo>
                  <a:lnTo>
                    <a:pt x="11815" y="206"/>
                  </a:lnTo>
                  <a:lnTo>
                    <a:pt x="11953" y="265"/>
                  </a:lnTo>
                  <a:lnTo>
                    <a:pt x="12071" y="324"/>
                  </a:lnTo>
                  <a:lnTo>
                    <a:pt x="12171" y="386"/>
                  </a:lnTo>
                  <a:lnTo>
                    <a:pt x="12254" y="446"/>
                  </a:lnTo>
                  <a:lnTo>
                    <a:pt x="12321" y="506"/>
                  </a:lnTo>
                  <a:lnTo>
                    <a:pt x="12397" y="586"/>
                  </a:lnTo>
                  <a:lnTo>
                    <a:pt x="12478" y="708"/>
                  </a:lnTo>
                  <a:lnTo>
                    <a:pt x="12483" y="726"/>
                  </a:lnTo>
                  <a:lnTo>
                    <a:pt x="14760" y="1431"/>
                  </a:lnTo>
                  <a:lnTo>
                    <a:pt x="14760" y="4115"/>
                  </a:lnTo>
                  <a:close/>
                </a:path>
              </a:pathLst>
            </a:custGeom>
            <a:solidFill>
              <a:srgbClr val="FFC68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"/>
            <p:cNvSpPr/>
            <p:nvPr/>
          </p:nvSpPr>
          <p:spPr bwMode="auto">
            <a:xfrm>
              <a:off x="7584308" y="5472643"/>
              <a:ext cx="544229" cy="358182"/>
            </a:xfrm>
            <a:custGeom>
              <a:gdLst>
                <a:gd fmla="*/ 0 w 1250" name="T0"/>
                <a:gd fmla="*/ 733 h 824" name="T1"/>
                <a:gd fmla="*/ 579 w 1250" name="T2"/>
                <a:gd fmla="*/ 778 h 824" name="T3"/>
                <a:gd fmla="*/ 1202 w 1250" name="T4"/>
                <a:gd fmla="*/ 824 h 824" name="T5"/>
                <a:gd fmla="*/ 1211 w 1250" name="T6"/>
                <a:gd fmla="*/ 822 h 824" name="T7"/>
                <a:gd fmla="*/ 1228 w 1250" name="T8"/>
                <a:gd fmla="*/ 790 h 824" name="T9"/>
                <a:gd fmla="*/ 1243 w 1250" name="T10"/>
                <a:gd fmla="*/ 730 h 824" name="T11"/>
                <a:gd fmla="*/ 1250 w 1250" name="T12"/>
                <a:gd fmla="*/ 643 h 824" name="T13"/>
                <a:gd fmla="*/ 1250 w 1250" name="T14"/>
                <a:gd fmla="*/ 531 h 824" name="T15"/>
                <a:gd fmla="*/ 1239 w 1250" name="T16"/>
                <a:gd fmla="*/ 400 h 824" name="T17"/>
                <a:gd fmla="*/ 1213 w 1250" name="T18"/>
                <a:gd fmla="*/ 251 h 824" name="T19"/>
                <a:gd fmla="*/ 1169 w 1250" name="T20"/>
                <a:gd fmla="*/ 88 h 824" name="T21"/>
                <a:gd fmla="*/ 1139 w 1250" name="T22"/>
                <a:gd fmla="*/ 1 h 824" name="T23"/>
                <a:gd fmla="*/ 1114 w 1250" name="T24"/>
                <a:gd fmla="*/ 0 h 824" name="T25"/>
                <a:gd fmla="*/ 955 w 1250" name="T26"/>
                <a:gd fmla="*/ 2 h 824" name="T27"/>
                <a:gd fmla="*/ 810 w 1250" name="T28"/>
                <a:gd fmla="*/ 13 h 824" name="T29"/>
                <a:gd fmla="*/ 649 w 1250" name="T30"/>
                <a:gd fmla="*/ 39 h 824" name="T31"/>
                <a:gd fmla="*/ 526 w 1250" name="T32"/>
                <a:gd fmla="*/ 71 h 824" name="T33"/>
                <a:gd fmla="*/ 448 w 1250" name="T34"/>
                <a:gd fmla="*/ 100 h 824" name="T35"/>
                <a:gd fmla="*/ 375 w 1250" name="T36"/>
                <a:gd fmla="*/ 135 h 824" name="T37"/>
                <a:gd fmla="*/ 309 w 1250" name="T38"/>
                <a:gd fmla="*/ 177 h 824" name="T39"/>
                <a:gd fmla="*/ 252 w 1250" name="T40"/>
                <a:gd fmla="*/ 227 h 824" name="T41"/>
                <a:gd fmla="*/ 206 w 1250" name="T42"/>
                <a:gd fmla="*/ 285 h 824" name="T43"/>
                <a:gd fmla="*/ 187 w 1250" name="T44"/>
                <a:gd fmla="*/ 319 h 824" name="T45"/>
                <a:gd fmla="*/ 75 w 1250" name="T46"/>
                <a:gd fmla="*/ 551 h 824" name="T47"/>
                <a:gd fmla="*/ 1 w 1250" name="T48"/>
                <a:gd fmla="*/ 727 h 824" name="T49"/>
                <a:gd fmla="*/ 0 w 1250" name="T50"/>
                <a:gd fmla="*/ 733 h 8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24" w="1250">
                  <a:moveTo>
                    <a:pt x="0" y="733"/>
                  </a:moveTo>
                  <a:lnTo>
                    <a:pt x="579" y="778"/>
                  </a:lnTo>
                  <a:lnTo>
                    <a:pt x="1202" y="824"/>
                  </a:lnTo>
                  <a:lnTo>
                    <a:pt x="1211" y="822"/>
                  </a:lnTo>
                  <a:lnTo>
                    <a:pt x="1228" y="790"/>
                  </a:lnTo>
                  <a:lnTo>
                    <a:pt x="1243" y="730"/>
                  </a:lnTo>
                  <a:lnTo>
                    <a:pt x="1250" y="643"/>
                  </a:lnTo>
                  <a:lnTo>
                    <a:pt x="1250" y="531"/>
                  </a:lnTo>
                  <a:lnTo>
                    <a:pt x="1239" y="400"/>
                  </a:lnTo>
                  <a:lnTo>
                    <a:pt x="1213" y="251"/>
                  </a:lnTo>
                  <a:lnTo>
                    <a:pt x="1169" y="88"/>
                  </a:lnTo>
                  <a:lnTo>
                    <a:pt x="1139" y="1"/>
                  </a:lnTo>
                  <a:lnTo>
                    <a:pt x="1114" y="0"/>
                  </a:lnTo>
                  <a:lnTo>
                    <a:pt x="955" y="2"/>
                  </a:lnTo>
                  <a:lnTo>
                    <a:pt x="810" y="13"/>
                  </a:lnTo>
                  <a:lnTo>
                    <a:pt x="649" y="39"/>
                  </a:lnTo>
                  <a:lnTo>
                    <a:pt x="526" y="71"/>
                  </a:lnTo>
                  <a:lnTo>
                    <a:pt x="448" y="100"/>
                  </a:lnTo>
                  <a:lnTo>
                    <a:pt x="375" y="135"/>
                  </a:lnTo>
                  <a:lnTo>
                    <a:pt x="309" y="177"/>
                  </a:lnTo>
                  <a:lnTo>
                    <a:pt x="252" y="227"/>
                  </a:lnTo>
                  <a:lnTo>
                    <a:pt x="206" y="285"/>
                  </a:lnTo>
                  <a:lnTo>
                    <a:pt x="187" y="319"/>
                  </a:lnTo>
                  <a:lnTo>
                    <a:pt x="75" y="551"/>
                  </a:lnTo>
                  <a:lnTo>
                    <a:pt x="1" y="727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3"/>
            <p:cNvSpPr/>
            <p:nvPr/>
          </p:nvSpPr>
          <p:spPr bwMode="auto">
            <a:xfrm>
              <a:off x="7584308" y="5456994"/>
              <a:ext cx="495544" cy="333840"/>
            </a:xfrm>
            <a:custGeom>
              <a:gdLst>
                <a:gd fmla="*/ 0 w 1139" name="T0"/>
                <a:gd fmla="*/ 768 h 768" name="T1"/>
                <a:gd fmla="*/ 2 w 1139" name="T2"/>
                <a:gd fmla="*/ 752 h 768" name="T3"/>
                <a:gd fmla="*/ 27 w 1139" name="T4"/>
                <a:gd fmla="*/ 639 h 768" name="T5"/>
                <a:gd fmla="*/ 58 w 1139" name="T6"/>
                <a:gd fmla="*/ 536 h 768" name="T7"/>
                <a:gd fmla="*/ 103 w 1139" name="T8"/>
                <a:gd fmla="*/ 421 h 768" name="T9"/>
                <a:gd fmla="*/ 165 w 1139" name="T10"/>
                <a:gd fmla="*/ 306 h 768" name="T11"/>
                <a:gd fmla="*/ 225 w 1139" name="T12"/>
                <a:gd fmla="*/ 225 h 768" name="T13"/>
                <a:gd fmla="*/ 272 w 1139" name="T14"/>
                <a:gd fmla="*/ 177 h 768" name="T15"/>
                <a:gd fmla="*/ 322 w 1139" name="T16"/>
                <a:gd fmla="*/ 135 h 768" name="T17"/>
                <a:gd fmla="*/ 379 w 1139" name="T18"/>
                <a:gd fmla="*/ 101 h 768" name="T19"/>
                <a:gd fmla="*/ 410 w 1139" name="T20"/>
                <a:gd fmla="*/ 87 h 768" name="T21"/>
                <a:gd fmla="*/ 483 w 1139" name="T22"/>
                <a:gd fmla="*/ 59 h 768" name="T23"/>
                <a:gd fmla="*/ 623 w 1139" name="T24"/>
                <a:gd fmla="*/ 23 h 768" name="T25"/>
                <a:gd fmla="*/ 753 w 1139" name="T26"/>
                <a:gd fmla="*/ 4 h 768" name="T27"/>
                <a:gd fmla="*/ 869 w 1139" name="T28"/>
                <a:gd fmla="*/ 0 h 768" name="T29"/>
                <a:gd fmla="*/ 1014 w 1139" name="T30"/>
                <a:gd fmla="*/ 10 h 768" name="T31"/>
                <a:gd fmla="*/ 1127 w 1139" name="T32"/>
                <a:gd fmla="*/ 32 h 768" name="T33"/>
                <a:gd fmla="*/ 1139 w 1139" name="T34"/>
                <a:gd fmla="*/ 36 h 768" name="T35"/>
                <a:gd fmla="*/ 1113 w 1139" name="T36"/>
                <a:gd fmla="*/ 32 h 768" name="T37"/>
                <a:gd fmla="*/ 939 w 1139" name="T38"/>
                <a:gd fmla="*/ 34 h 768" name="T39"/>
                <a:gd fmla="*/ 819 w 1139" name="T40"/>
                <a:gd fmla="*/ 49 h 768" name="T41"/>
                <a:gd fmla="*/ 732 w 1139" name="T42"/>
                <a:gd fmla="*/ 69 h 768" name="T43"/>
                <a:gd fmla="*/ 640 w 1139" name="T44"/>
                <a:gd fmla="*/ 98 h 768" name="T45"/>
                <a:gd fmla="*/ 545 w 1139" name="T46"/>
                <a:gd fmla="*/ 137 h 768" name="T47"/>
                <a:gd fmla="*/ 449 w 1139" name="T48"/>
                <a:gd fmla="*/ 189 h 768" name="T49"/>
                <a:gd fmla="*/ 355 w 1139" name="T50"/>
                <a:gd fmla="*/ 255 h 768" name="T51"/>
                <a:gd fmla="*/ 264 w 1139" name="T52"/>
                <a:gd fmla="*/ 337 h 768" name="T53"/>
                <a:gd fmla="*/ 178 w 1139" name="T54"/>
                <a:gd fmla="*/ 435 h 768" name="T55"/>
                <a:gd fmla="*/ 99 w 1139" name="T56"/>
                <a:gd fmla="*/ 552 h 768" name="T57"/>
                <a:gd fmla="*/ 29 w 1139" name="T58"/>
                <a:gd fmla="*/ 691 h 768" name="T59"/>
                <a:gd fmla="*/ 0 w 1139" name="T60"/>
                <a:gd fmla="*/ 768 h 76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68" w="1139">
                  <a:moveTo>
                    <a:pt x="0" y="768"/>
                  </a:moveTo>
                  <a:lnTo>
                    <a:pt x="2" y="752"/>
                  </a:lnTo>
                  <a:lnTo>
                    <a:pt x="27" y="639"/>
                  </a:lnTo>
                  <a:lnTo>
                    <a:pt x="58" y="536"/>
                  </a:lnTo>
                  <a:lnTo>
                    <a:pt x="103" y="421"/>
                  </a:lnTo>
                  <a:lnTo>
                    <a:pt x="165" y="306"/>
                  </a:lnTo>
                  <a:lnTo>
                    <a:pt x="225" y="225"/>
                  </a:lnTo>
                  <a:lnTo>
                    <a:pt x="272" y="177"/>
                  </a:lnTo>
                  <a:lnTo>
                    <a:pt x="322" y="135"/>
                  </a:lnTo>
                  <a:lnTo>
                    <a:pt x="379" y="101"/>
                  </a:lnTo>
                  <a:lnTo>
                    <a:pt x="410" y="87"/>
                  </a:lnTo>
                  <a:lnTo>
                    <a:pt x="483" y="59"/>
                  </a:lnTo>
                  <a:lnTo>
                    <a:pt x="623" y="23"/>
                  </a:lnTo>
                  <a:lnTo>
                    <a:pt x="753" y="4"/>
                  </a:lnTo>
                  <a:lnTo>
                    <a:pt x="869" y="0"/>
                  </a:lnTo>
                  <a:lnTo>
                    <a:pt x="1014" y="10"/>
                  </a:lnTo>
                  <a:lnTo>
                    <a:pt x="1127" y="32"/>
                  </a:lnTo>
                  <a:lnTo>
                    <a:pt x="1139" y="36"/>
                  </a:lnTo>
                  <a:lnTo>
                    <a:pt x="1113" y="32"/>
                  </a:lnTo>
                  <a:lnTo>
                    <a:pt x="939" y="34"/>
                  </a:lnTo>
                  <a:lnTo>
                    <a:pt x="819" y="49"/>
                  </a:lnTo>
                  <a:lnTo>
                    <a:pt x="732" y="69"/>
                  </a:lnTo>
                  <a:lnTo>
                    <a:pt x="640" y="98"/>
                  </a:lnTo>
                  <a:lnTo>
                    <a:pt x="545" y="137"/>
                  </a:lnTo>
                  <a:lnTo>
                    <a:pt x="449" y="189"/>
                  </a:lnTo>
                  <a:lnTo>
                    <a:pt x="355" y="255"/>
                  </a:lnTo>
                  <a:lnTo>
                    <a:pt x="264" y="337"/>
                  </a:lnTo>
                  <a:lnTo>
                    <a:pt x="178" y="435"/>
                  </a:lnTo>
                  <a:lnTo>
                    <a:pt x="99" y="552"/>
                  </a:lnTo>
                  <a:lnTo>
                    <a:pt x="29" y="691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4"/>
            <p:cNvSpPr/>
            <p:nvPr/>
          </p:nvSpPr>
          <p:spPr bwMode="auto">
            <a:xfrm>
              <a:off x="6577571" y="5623915"/>
              <a:ext cx="3227123" cy="384265"/>
            </a:xfrm>
            <a:custGeom>
              <a:gdLst>
                <a:gd fmla="*/ 0 w 7423" name="T0"/>
                <a:gd fmla="*/ 679 h 882" name="T1"/>
                <a:gd fmla="*/ 4342 w 7423" name="T2"/>
                <a:gd fmla="*/ 882 h 882" name="T3"/>
                <a:gd fmla="*/ 7423 w 7423" name="T4"/>
                <a:gd fmla="*/ 0 h 882" name="T5"/>
                <a:gd fmla="*/ 4514 w 7423" name="T6"/>
                <a:gd fmla="*/ 474 h 882" name="T7"/>
                <a:gd fmla="*/ 0 w 7423" name="T8"/>
                <a:gd fmla="*/ 679 h 8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2" w="7423">
                  <a:moveTo>
                    <a:pt x="0" y="679"/>
                  </a:moveTo>
                  <a:lnTo>
                    <a:pt x="4342" y="882"/>
                  </a:lnTo>
                  <a:lnTo>
                    <a:pt x="7423" y="0"/>
                  </a:lnTo>
                  <a:lnTo>
                    <a:pt x="4514" y="474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5"/>
            <p:cNvSpPr/>
            <p:nvPr/>
          </p:nvSpPr>
          <p:spPr bwMode="auto">
            <a:xfrm>
              <a:off x="5849033" y="6142063"/>
              <a:ext cx="500760" cy="340796"/>
            </a:xfrm>
            <a:custGeom>
              <a:gdLst>
                <a:gd fmla="*/ 0 w 1150" name="T0"/>
                <a:gd fmla="*/ 595 h 782" name="T1"/>
                <a:gd fmla="*/ 3 w 1150" name="T2"/>
                <a:gd fmla="*/ 582 h 782" name="T3"/>
                <a:gd fmla="*/ 39 w 1150" name="T4"/>
                <a:gd fmla="*/ 455 h 782" name="T5"/>
                <a:gd fmla="*/ 94 w 1150" name="T6"/>
                <a:gd fmla="*/ 320 h 782" name="T7"/>
                <a:gd fmla="*/ 144 w 1150" name="T8"/>
                <a:gd fmla="*/ 228 h 782" name="T9"/>
                <a:gd fmla="*/ 208 w 1150" name="T10"/>
                <a:gd fmla="*/ 144 h 782" name="T11"/>
                <a:gd fmla="*/ 264 w 1150" name="T12"/>
                <a:gd fmla="*/ 91 h 782" name="T13"/>
                <a:gd fmla="*/ 306 w 1150" name="T14"/>
                <a:gd fmla="*/ 64 h 782" name="T15"/>
                <a:gd fmla="*/ 328 w 1150" name="T16"/>
                <a:gd fmla="*/ 52 h 782" name="T17"/>
                <a:gd fmla="*/ 352 w 1150" name="T18"/>
                <a:gd fmla="*/ 42 h 782" name="T19"/>
                <a:gd fmla="*/ 405 w 1150" name="T20"/>
                <a:gd fmla="*/ 25 h 782" name="T21"/>
                <a:gd fmla="*/ 492 w 1150" name="T22"/>
                <a:gd fmla="*/ 8 h 782" name="T23"/>
                <a:gd fmla="*/ 620 w 1150" name="T24"/>
                <a:gd fmla="*/ 0 h 782" name="T25"/>
                <a:gd fmla="*/ 750 w 1150" name="T26"/>
                <a:gd fmla="*/ 3 h 782" name="T27"/>
                <a:gd fmla="*/ 934 w 1150" name="T28"/>
                <a:gd fmla="*/ 21 h 782" name="T29"/>
                <a:gd fmla="*/ 1096 w 1150" name="T30"/>
                <a:gd fmla="*/ 48 h 782" name="T31"/>
                <a:gd fmla="*/ 1113 w 1150" name="T32"/>
                <a:gd fmla="*/ 52 h 782" name="T33"/>
                <a:gd fmla="*/ 1116 w 1150" name="T34"/>
                <a:gd fmla="*/ 64 h 782" name="T35"/>
                <a:gd fmla="*/ 1140 w 1150" name="T36"/>
                <a:gd fmla="*/ 189 h 782" name="T37"/>
                <a:gd fmla="*/ 1150 w 1150" name="T38"/>
                <a:gd fmla="*/ 342 h 782" name="T39"/>
                <a:gd fmla="*/ 1146 w 1150" name="T40"/>
                <a:gd fmla="*/ 460 h 782" name="T41"/>
                <a:gd fmla="*/ 1128 w 1150" name="T42"/>
                <a:gd fmla="*/ 587 h 782" name="T43"/>
                <a:gd fmla="*/ 1091 w 1150" name="T44"/>
                <a:gd fmla="*/ 717 h 782" name="T45"/>
                <a:gd fmla="*/ 1063 w 1150" name="T46"/>
                <a:gd fmla="*/ 782 h 782" name="T47"/>
                <a:gd fmla="*/ 0 w 1150" name="T48"/>
                <a:gd fmla="*/ 595 h 78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2" w="1150">
                  <a:moveTo>
                    <a:pt x="0" y="595"/>
                  </a:moveTo>
                  <a:lnTo>
                    <a:pt x="3" y="582"/>
                  </a:lnTo>
                  <a:lnTo>
                    <a:pt x="39" y="455"/>
                  </a:lnTo>
                  <a:lnTo>
                    <a:pt x="94" y="320"/>
                  </a:lnTo>
                  <a:lnTo>
                    <a:pt x="144" y="228"/>
                  </a:lnTo>
                  <a:lnTo>
                    <a:pt x="208" y="144"/>
                  </a:lnTo>
                  <a:lnTo>
                    <a:pt x="264" y="91"/>
                  </a:lnTo>
                  <a:lnTo>
                    <a:pt x="306" y="64"/>
                  </a:lnTo>
                  <a:lnTo>
                    <a:pt x="328" y="52"/>
                  </a:lnTo>
                  <a:lnTo>
                    <a:pt x="352" y="42"/>
                  </a:lnTo>
                  <a:lnTo>
                    <a:pt x="405" y="25"/>
                  </a:lnTo>
                  <a:lnTo>
                    <a:pt x="492" y="8"/>
                  </a:lnTo>
                  <a:lnTo>
                    <a:pt x="620" y="0"/>
                  </a:lnTo>
                  <a:lnTo>
                    <a:pt x="750" y="3"/>
                  </a:lnTo>
                  <a:lnTo>
                    <a:pt x="934" y="21"/>
                  </a:lnTo>
                  <a:lnTo>
                    <a:pt x="1096" y="48"/>
                  </a:lnTo>
                  <a:lnTo>
                    <a:pt x="1113" y="52"/>
                  </a:lnTo>
                  <a:lnTo>
                    <a:pt x="1116" y="64"/>
                  </a:lnTo>
                  <a:lnTo>
                    <a:pt x="1140" y="189"/>
                  </a:lnTo>
                  <a:lnTo>
                    <a:pt x="1150" y="342"/>
                  </a:lnTo>
                  <a:lnTo>
                    <a:pt x="1146" y="460"/>
                  </a:lnTo>
                  <a:lnTo>
                    <a:pt x="1128" y="587"/>
                  </a:lnTo>
                  <a:lnTo>
                    <a:pt x="1091" y="717"/>
                  </a:lnTo>
                  <a:lnTo>
                    <a:pt x="1063" y="782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9206563" y="6075990"/>
              <a:ext cx="2985437" cy="582482"/>
            </a:xfrm>
            <a:custGeom>
              <a:gdLst>
                <a:gd fmla="*/ 0 w 6869" name="T0"/>
                <a:gd fmla="*/ 1340 h 1340" name="T1"/>
                <a:gd fmla="*/ 4337 w 6869" name="T2"/>
                <a:gd fmla="*/ 461 h 1340" name="T3"/>
                <a:gd fmla="*/ 6869 w 6869" name="T4"/>
                <a:gd fmla="*/ 1340 h 1340" name="T5"/>
                <a:gd fmla="*/ 6869 w 6869" name="T6"/>
                <a:gd fmla="*/ 900 h 1340" name="T7"/>
                <a:gd fmla="*/ 4337 w 6869" name="T8"/>
                <a:gd fmla="*/ 0 h 1340" name="T9"/>
                <a:gd fmla="*/ 0 w 6869" name="T10"/>
                <a:gd fmla="*/ 1340 h 13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40" w="6867">
                  <a:moveTo>
                    <a:pt x="0" y="1340"/>
                  </a:moveTo>
                  <a:lnTo>
                    <a:pt x="4337" y="461"/>
                  </a:lnTo>
                  <a:lnTo>
                    <a:pt x="6869" y="1340"/>
                  </a:lnTo>
                  <a:lnTo>
                    <a:pt x="6869" y="900"/>
                  </a:lnTo>
                  <a:lnTo>
                    <a:pt x="4337" y="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7"/>
            <p:cNvSpPr/>
            <p:nvPr/>
          </p:nvSpPr>
          <p:spPr bwMode="auto">
            <a:xfrm>
              <a:off x="5849033" y="6133369"/>
              <a:ext cx="472940" cy="267768"/>
            </a:xfrm>
            <a:custGeom>
              <a:gdLst>
                <a:gd fmla="*/ 0 w 1088" name="T0"/>
                <a:gd fmla="*/ 616 h 616" name="T1"/>
                <a:gd fmla="*/ 2 w 1088" name="T2"/>
                <a:gd fmla="*/ 593 h 616" name="T3"/>
                <a:gd fmla="*/ 39 w 1088" name="T4"/>
                <a:gd fmla="*/ 448 h 616" name="T5"/>
                <a:gd fmla="*/ 83 w 1088" name="T6"/>
                <a:gd fmla="*/ 357 h 616" name="T7"/>
                <a:gd fmla="*/ 125 w 1088" name="T8"/>
                <a:gd fmla="*/ 295 h 616" name="T9"/>
                <a:gd fmla="*/ 177 w 1088" name="T10"/>
                <a:gd fmla="*/ 234 h 616" name="T11"/>
                <a:gd fmla="*/ 243 w 1088" name="T12"/>
                <a:gd fmla="*/ 177 h 616" name="T13"/>
                <a:gd fmla="*/ 323 w 1088" name="T14"/>
                <a:gd fmla="*/ 126 h 616" name="T15"/>
                <a:gd fmla="*/ 419 w 1088" name="T16"/>
                <a:gd fmla="*/ 83 h 616" name="T17"/>
                <a:gd fmla="*/ 533 w 1088" name="T18"/>
                <a:gd fmla="*/ 54 h 616" name="T19"/>
                <a:gd fmla="*/ 665 w 1088" name="T20"/>
                <a:gd fmla="*/ 37 h 616" name="T21"/>
                <a:gd fmla="*/ 817 w 1088" name="T22"/>
                <a:gd fmla="*/ 35 h 616" name="T23"/>
                <a:gd fmla="*/ 991 w 1088" name="T24"/>
                <a:gd fmla="*/ 55 h 616" name="T25"/>
                <a:gd fmla="*/ 1088 w 1088" name="T26"/>
                <a:gd fmla="*/ 73 h 616" name="T27"/>
                <a:gd fmla="*/ 1054 w 1088" name="T28"/>
                <a:gd fmla="*/ 61 h 616" name="T29"/>
                <a:gd fmla="*/ 842 w 1088" name="T30"/>
                <a:gd fmla="*/ 15 h 616" name="T31"/>
                <a:gd fmla="*/ 702 w 1088" name="T32"/>
                <a:gd fmla="*/ 2 h 616" name="T33"/>
                <a:gd fmla="*/ 603 w 1088" name="T34"/>
                <a:gd fmla="*/ 0 h 616" name="T35"/>
                <a:gd fmla="*/ 502 w 1088" name="T36"/>
                <a:gd fmla="*/ 8 h 616" name="T37"/>
                <a:gd fmla="*/ 402 w 1088" name="T38"/>
                <a:gd fmla="*/ 29 h 616" name="T39"/>
                <a:gd fmla="*/ 308 w 1088" name="T40"/>
                <a:gd fmla="*/ 63 h 616" name="T41"/>
                <a:gd fmla="*/ 220 w 1088" name="T42"/>
                <a:gd fmla="*/ 115 h 616" name="T43"/>
                <a:gd fmla="*/ 161 w 1088" name="T44"/>
                <a:gd fmla="*/ 165 h 616" name="T45"/>
                <a:gd fmla="*/ 125 w 1088" name="T46"/>
                <a:gd fmla="*/ 205 h 616" name="T47"/>
                <a:gd fmla="*/ 94 w 1088" name="T48"/>
                <a:gd fmla="*/ 252 h 616" name="T49"/>
                <a:gd fmla="*/ 65 w 1088" name="T50"/>
                <a:gd fmla="*/ 304 h 616" name="T51"/>
                <a:gd fmla="*/ 42 w 1088" name="T52"/>
                <a:gd fmla="*/ 361 h 616" name="T53"/>
                <a:gd fmla="*/ 24 w 1088" name="T54"/>
                <a:gd fmla="*/ 426 h 616" name="T55"/>
                <a:gd fmla="*/ 11 w 1088" name="T56"/>
                <a:gd fmla="*/ 497 h 616" name="T57"/>
                <a:gd fmla="*/ 2 w 1088" name="T58"/>
                <a:gd fmla="*/ 575 h 616" name="T59"/>
                <a:gd fmla="*/ 0 w 1088" name="T60"/>
                <a:gd fmla="*/ 616 h 61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616" w="1088">
                  <a:moveTo>
                    <a:pt x="0" y="616"/>
                  </a:moveTo>
                  <a:lnTo>
                    <a:pt x="2" y="593"/>
                  </a:lnTo>
                  <a:lnTo>
                    <a:pt x="39" y="448"/>
                  </a:lnTo>
                  <a:lnTo>
                    <a:pt x="83" y="357"/>
                  </a:lnTo>
                  <a:lnTo>
                    <a:pt x="125" y="295"/>
                  </a:lnTo>
                  <a:lnTo>
                    <a:pt x="177" y="234"/>
                  </a:lnTo>
                  <a:lnTo>
                    <a:pt x="243" y="177"/>
                  </a:lnTo>
                  <a:lnTo>
                    <a:pt x="323" y="126"/>
                  </a:lnTo>
                  <a:lnTo>
                    <a:pt x="419" y="83"/>
                  </a:lnTo>
                  <a:lnTo>
                    <a:pt x="533" y="54"/>
                  </a:lnTo>
                  <a:lnTo>
                    <a:pt x="665" y="37"/>
                  </a:lnTo>
                  <a:lnTo>
                    <a:pt x="817" y="35"/>
                  </a:lnTo>
                  <a:lnTo>
                    <a:pt x="991" y="55"/>
                  </a:lnTo>
                  <a:lnTo>
                    <a:pt x="1088" y="73"/>
                  </a:lnTo>
                  <a:lnTo>
                    <a:pt x="1054" y="61"/>
                  </a:lnTo>
                  <a:lnTo>
                    <a:pt x="842" y="15"/>
                  </a:lnTo>
                  <a:lnTo>
                    <a:pt x="702" y="2"/>
                  </a:lnTo>
                  <a:lnTo>
                    <a:pt x="603" y="0"/>
                  </a:lnTo>
                  <a:lnTo>
                    <a:pt x="502" y="8"/>
                  </a:lnTo>
                  <a:lnTo>
                    <a:pt x="402" y="29"/>
                  </a:lnTo>
                  <a:lnTo>
                    <a:pt x="308" y="63"/>
                  </a:lnTo>
                  <a:lnTo>
                    <a:pt x="220" y="115"/>
                  </a:lnTo>
                  <a:lnTo>
                    <a:pt x="161" y="165"/>
                  </a:lnTo>
                  <a:lnTo>
                    <a:pt x="125" y="205"/>
                  </a:lnTo>
                  <a:lnTo>
                    <a:pt x="94" y="252"/>
                  </a:lnTo>
                  <a:lnTo>
                    <a:pt x="65" y="304"/>
                  </a:lnTo>
                  <a:lnTo>
                    <a:pt x="42" y="361"/>
                  </a:lnTo>
                  <a:lnTo>
                    <a:pt x="24" y="426"/>
                  </a:lnTo>
                  <a:lnTo>
                    <a:pt x="11" y="497"/>
                  </a:lnTo>
                  <a:lnTo>
                    <a:pt x="2" y="575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000304" y="3508821"/>
              <a:ext cx="1260644" cy="1542155"/>
              <a:chOff x="3455995" y="3669741"/>
              <a:chExt cx="1975104" cy="241616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455995" y="5654013"/>
                <a:ext cx="1975104" cy="429789"/>
              </a:xfrm>
              <a:prstGeom prst="rect">
                <a:avLst/>
              </a:prstGeom>
              <a:noFill/>
            </p:spPr>
            <p:txBody>
              <a:bodyPr anchor="ctr" rtlCol="0" wrap="squar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Aluminium can</a:t>
                </a:r>
              </a:p>
            </p:txBody>
          </p:sp>
          <p:sp>
            <p:nvSpPr>
              <p:cNvPr id="79" name="Freeform: Shape 78"/>
              <p:cNvSpPr/>
              <p:nvPr/>
            </p:nvSpPr>
            <p:spPr bwMode="auto">
              <a:xfrm>
                <a:off x="3943890" y="3669741"/>
                <a:ext cx="994206" cy="1889848"/>
              </a:xfrm>
              <a:custGeom>
                <a:gdLst>
                  <a:gd fmla="*/ 4829 w 1095215" name="connsiteX0"/>
                  <a:gd fmla="*/ 1938480 h 2081851" name="connsiteY0"/>
                  <a:gd fmla="*/ 1088981 w 1095215" name="connsiteX1"/>
                  <a:gd fmla="*/ 1938480 h 2081851" name="connsiteY1"/>
                  <a:gd fmla="*/ 1083375 w 1095215" name="connsiteX2"/>
                  <a:gd fmla="*/ 1959221 h 2081851" name="connsiteY2"/>
                  <a:gd fmla="*/ 1069843 w 1095215" name="connsiteX3"/>
                  <a:gd fmla="*/ 1987976 h 2081851" name="connsiteY3"/>
                  <a:gd fmla="*/ 1050392 w 1095215" name="connsiteX4"/>
                  <a:gd fmla="*/ 2014194 h 2081851" name="connsiteY4"/>
                  <a:gd fmla="*/ 1028403 w 1095215" name="connsiteX5"/>
                  <a:gd fmla="*/ 2037028 h 2081851" name="connsiteY5"/>
                  <a:gd fmla="*/ 1003031 w 1095215" name="connsiteX6"/>
                  <a:gd fmla="*/ 2055634 h 2081851" name="connsiteY6"/>
                  <a:gd fmla="*/ 972585 w 1095215" name="connsiteX7"/>
                  <a:gd fmla="*/ 2069165 h 2081851" name="connsiteY7"/>
                  <a:gd fmla="*/ 941293 w 1095215" name="connsiteX8"/>
                  <a:gd fmla="*/ 2078468 h 2081851" name="connsiteY8"/>
                  <a:gd fmla="*/ 908310 w 1095215" name="connsiteX9"/>
                  <a:gd fmla="*/ 2081851 h 2081851" name="connsiteY9"/>
                  <a:gd fmla="*/ 186906 w 1095215" name="connsiteX10"/>
                  <a:gd fmla="*/ 2081851 h 2081851" name="connsiteY10"/>
                  <a:gd fmla="*/ 153077 w 1095215" name="connsiteX11"/>
                  <a:gd fmla="*/ 2078468 h 2081851" name="connsiteY11"/>
                  <a:gd fmla="*/ 121785 w 1095215" name="connsiteX12"/>
                  <a:gd fmla="*/ 2069165 h 2081851" name="connsiteY12"/>
                  <a:gd fmla="*/ 92184 w 1095215" name="connsiteX13"/>
                  <a:gd fmla="*/ 2055634 h 2081851" name="connsiteY13"/>
                  <a:gd fmla="*/ 65967 w 1095215" name="connsiteX14"/>
                  <a:gd fmla="*/ 2037028 h 2081851" name="connsiteY14"/>
                  <a:gd fmla="*/ 43132 w 1095215" name="connsiteX15"/>
                  <a:gd fmla="*/ 2014194 h 2081851" name="connsiteY15"/>
                  <a:gd fmla="*/ 24527 w 1095215" name="connsiteX16"/>
                  <a:gd fmla="*/ 1987976 h 2081851" name="connsiteY16"/>
                  <a:gd fmla="*/ 10995 w 1095215" name="connsiteX17"/>
                  <a:gd fmla="*/ 1959221 h 2081851" name="connsiteY17"/>
                  <a:gd fmla="*/ 504 w 1095215" name="connsiteX18"/>
                  <a:gd fmla="*/ 575950 h 2081851" name="connsiteY18"/>
                  <a:gd fmla="*/ 1094209 w 1095215" name="connsiteX19"/>
                  <a:gd fmla="*/ 575950 h 2081851" name="connsiteY19"/>
                  <a:gd fmla="*/ 1095215 w 1095215" name="connsiteX20"/>
                  <a:gd fmla="*/ 585763 h 2081851" name="connsiteY20"/>
                  <a:gd fmla="*/ 1095215 w 1095215" name="connsiteX21"/>
                  <a:gd fmla="*/ 1893255 h 2081851" name="connsiteY21"/>
                  <a:gd fmla="*/ 1093479 w 1095215" name="connsiteX22"/>
                  <a:gd fmla="*/ 1911048 h 2081851" name="connsiteY22"/>
                  <a:gd fmla="*/ 868 w 1095215" name="connsiteX23"/>
                  <a:gd fmla="*/ 1911048 h 2081851" name="connsiteY23"/>
                  <a:gd fmla="*/ 0 w 1095215" name="connsiteX24"/>
                  <a:gd fmla="*/ 1893255 h 2081851" name="connsiteY24"/>
                  <a:gd fmla="*/ 0 w 1095215" name="connsiteX25"/>
                  <a:gd fmla="*/ 585763 h 2081851" name="connsiteY25"/>
                  <a:gd fmla="*/ 105775 w 1095215" name="connsiteX26"/>
                  <a:gd fmla="*/ 417151 h 2081851" name="connsiteY26"/>
                  <a:gd fmla="*/ 989441 w 1095215" name="connsiteX27"/>
                  <a:gd fmla="*/ 417151 h 2081851" name="connsiteY27"/>
                  <a:gd fmla="*/ 1008106 w 1095215" name="connsiteX28"/>
                  <a:gd fmla="*/ 426766 h 2081851" name="connsiteY28"/>
                  <a:gd fmla="*/ 1032631 w 1095215" name="connsiteX29"/>
                  <a:gd fmla="*/ 445372 h 2081851" name="connsiteY29"/>
                  <a:gd fmla="*/ 1053775 w 1095215" name="connsiteX30"/>
                  <a:gd fmla="*/ 467361 h 2081851" name="connsiteY30"/>
                  <a:gd fmla="*/ 1070690 w 1095215" name="connsiteX31"/>
                  <a:gd fmla="*/ 492733 h 2081851" name="connsiteY31"/>
                  <a:gd fmla="*/ 1084221 w 1095215" name="connsiteX32"/>
                  <a:gd fmla="*/ 522333 h 2081851" name="connsiteY32"/>
                  <a:gd fmla="*/ 1090767 w 1095215" name="connsiteX33"/>
                  <a:gd fmla="*/ 548518 h 2081851" name="connsiteY33"/>
                  <a:gd fmla="*/ 2876 w 1095215" name="connsiteX34"/>
                  <a:gd fmla="*/ 548518 h 2081851" name="connsiteY34"/>
                  <a:gd fmla="*/ 10149 w 1095215" name="connsiteX35"/>
                  <a:gd fmla="*/ 522333 h 2081851" name="connsiteY35"/>
                  <a:gd fmla="*/ 22835 w 1095215" name="connsiteX36"/>
                  <a:gd fmla="*/ 492733 h 2081851" name="connsiteY36"/>
                  <a:gd fmla="*/ 41441 w 1095215" name="connsiteX37"/>
                  <a:gd fmla="*/ 467361 h 2081851" name="connsiteY37"/>
                  <a:gd fmla="*/ 62584 w 1095215" name="connsiteX38"/>
                  <a:gd fmla="*/ 445372 h 2081851" name="connsiteY38"/>
                  <a:gd fmla="*/ 87111 w 1095215" name="connsiteX39"/>
                  <a:gd fmla="*/ 426766 h 2081851" name="connsiteY39"/>
                  <a:gd fmla="*/ 515362 w 1095215" name="connsiteX40"/>
                  <a:gd fmla="*/ 253396 h 2081851" name="connsiteY40"/>
                  <a:gd fmla="*/ 478954 w 1095215" name="connsiteX41"/>
                  <a:gd fmla="*/ 289804 h 2081851" name="connsiteY41"/>
                  <a:gd fmla="*/ 478954 w 1095215" name="connsiteX42"/>
                  <a:gd fmla="*/ 316822 h 2081851" name="connsiteY42"/>
                  <a:gd fmla="*/ 616262 w 1095215" name="connsiteX43"/>
                  <a:gd fmla="*/ 316822 h 2081851" name="connsiteY43"/>
                  <a:gd fmla="*/ 616262 w 1095215" name="connsiteX44"/>
                  <a:gd fmla="*/ 289804 h 2081851" name="connsiteY44"/>
                  <a:gd fmla="*/ 579853 w 1095215" name="connsiteX45"/>
                  <a:gd fmla="*/ 253396 h 2081851" name="connsiteY45"/>
                  <a:gd fmla="*/ 471113 w 1095215" name="connsiteX46"/>
                  <a:gd fmla="*/ 0 h 2081851" name="connsiteY46"/>
                  <a:gd fmla="*/ 624103 w 1095215" name="connsiteX47"/>
                  <a:gd fmla="*/ 0 h 2081851" name="connsiteY47"/>
                  <a:gd fmla="*/ 708719 w 1095215" name="connsiteX48"/>
                  <a:gd fmla="*/ 84616 h 2081851" name="connsiteY48"/>
                  <a:gd fmla="*/ 708719 w 1095215" name="connsiteX49"/>
                  <a:gd fmla="*/ 101457 h 2081851" name="connsiteY49"/>
                  <a:gd fmla="*/ 662644 w 1095215" name="connsiteX50"/>
                  <a:gd fmla="*/ 316822 h 2081851" name="connsiteY50"/>
                  <a:gd fmla="*/ 904927 w 1095215" name="connsiteX51"/>
                  <a:gd fmla="*/ 316822 h 2081851" name="connsiteY51"/>
                  <a:gd fmla="*/ 919304 w 1095215" name="connsiteX52"/>
                  <a:gd fmla="*/ 318514 h 2081851" name="connsiteY52"/>
                  <a:gd fmla="*/ 931144 w 1095215" name="connsiteX53"/>
                  <a:gd fmla="*/ 324433 h 2081851" name="connsiteY53"/>
                  <a:gd fmla="*/ 941293 w 1095215" name="connsiteX54"/>
                  <a:gd fmla="*/ 334582 h 2081851" name="connsiteY54"/>
                  <a:gd fmla="*/ 948059 w 1095215" name="connsiteX55"/>
                  <a:gd fmla="*/ 348114 h 2081851" name="connsiteY55"/>
                  <a:gd fmla="*/ 950596 w 1095215" name="connsiteX56"/>
                  <a:gd fmla="*/ 361646 h 2081851" name="connsiteY56"/>
                  <a:gd fmla="*/ 950596 w 1095215" name="connsiteX57"/>
                  <a:gd fmla="*/ 389719 h 2081851" name="connsiteY57"/>
                  <a:gd fmla="*/ 144620 w 1095215" name="connsiteX58"/>
                  <a:gd fmla="*/ 389719 h 2081851" name="connsiteY58"/>
                  <a:gd fmla="*/ 144620 w 1095215" name="connsiteX59"/>
                  <a:gd fmla="*/ 361646 h 2081851" name="connsiteY59"/>
                  <a:gd fmla="*/ 147158 w 1095215" name="connsiteX60"/>
                  <a:gd fmla="*/ 348114 h 2081851" name="connsiteY60"/>
                  <a:gd fmla="*/ 153923 w 1095215" name="connsiteX61"/>
                  <a:gd fmla="*/ 334582 h 2081851" name="connsiteY61"/>
                  <a:gd fmla="*/ 162380 w 1095215" name="connsiteX62"/>
                  <a:gd fmla="*/ 324433 h 2081851" name="connsiteY62"/>
                  <a:gd fmla="*/ 175912 w 1095215" name="connsiteX63"/>
                  <a:gd fmla="*/ 318514 h 2081851" name="connsiteY63"/>
                  <a:gd fmla="*/ 190290 w 1095215" name="connsiteX64"/>
                  <a:gd fmla="*/ 316822 h 2081851" name="connsiteY64"/>
                  <a:gd fmla="*/ 432574 w 1095215" name="connsiteX65"/>
                  <a:gd fmla="*/ 316822 h 2081851" name="connsiteY65"/>
                  <a:gd fmla="*/ 386497 w 1095215" name="connsiteX66"/>
                  <a:gd fmla="*/ 101454 h 2081851" name="connsiteY66"/>
                  <a:gd fmla="*/ 386497 w 1095215" name="connsiteX67"/>
                  <a:gd fmla="*/ 84616 h 2081851" name="connsiteY67"/>
                  <a:gd fmla="*/ 471113 w 1095215" name="connsiteX68"/>
                  <a:gd fmla="*/ 0 h 2081851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2081851" w="1095215">
                    <a:moveTo>
                      <a:pt x="4829" y="1938480"/>
                    </a:moveTo>
                    <a:lnTo>
                      <a:pt x="1088981" y="1938480"/>
                    </a:lnTo>
                    <a:lnTo>
                      <a:pt x="1083375" y="1959221"/>
                    </a:lnTo>
                    <a:lnTo>
                      <a:pt x="1069843" y="1987976"/>
                    </a:lnTo>
                    <a:lnTo>
                      <a:pt x="1050392" y="2014194"/>
                    </a:lnTo>
                    <a:lnTo>
                      <a:pt x="1028403" y="2037028"/>
                    </a:lnTo>
                    <a:lnTo>
                      <a:pt x="1003031" y="2055634"/>
                    </a:lnTo>
                    <a:lnTo>
                      <a:pt x="972585" y="2069165"/>
                    </a:lnTo>
                    <a:lnTo>
                      <a:pt x="941293" y="2078468"/>
                    </a:lnTo>
                    <a:lnTo>
                      <a:pt x="908310" y="2081851"/>
                    </a:lnTo>
                    <a:lnTo>
                      <a:pt x="186906" y="2081851"/>
                    </a:lnTo>
                    <a:lnTo>
                      <a:pt x="153077" y="2078468"/>
                    </a:lnTo>
                    <a:lnTo>
                      <a:pt x="121785" y="2069165"/>
                    </a:lnTo>
                    <a:lnTo>
                      <a:pt x="92184" y="2055634"/>
                    </a:lnTo>
                    <a:lnTo>
                      <a:pt x="65967" y="2037028"/>
                    </a:lnTo>
                    <a:lnTo>
                      <a:pt x="43132" y="2014194"/>
                    </a:lnTo>
                    <a:lnTo>
                      <a:pt x="24527" y="1987976"/>
                    </a:lnTo>
                    <a:lnTo>
                      <a:pt x="10995" y="1959221"/>
                    </a:lnTo>
                    <a:close/>
                    <a:moveTo>
                      <a:pt x="504" y="575950"/>
                    </a:moveTo>
                    <a:lnTo>
                      <a:pt x="1094209" y="575950"/>
                    </a:lnTo>
                    <a:lnTo>
                      <a:pt x="1095215" y="585763"/>
                    </a:lnTo>
                    <a:lnTo>
                      <a:pt x="1095215" y="1893255"/>
                    </a:lnTo>
                    <a:lnTo>
                      <a:pt x="1093479" y="1911048"/>
                    </a:lnTo>
                    <a:lnTo>
                      <a:pt x="868" y="1911048"/>
                    </a:lnTo>
                    <a:lnTo>
                      <a:pt x="0" y="1893255"/>
                    </a:lnTo>
                    <a:lnTo>
                      <a:pt x="0" y="585763"/>
                    </a:lnTo>
                    <a:close/>
                    <a:moveTo>
                      <a:pt x="105775" y="417151"/>
                    </a:moveTo>
                    <a:lnTo>
                      <a:pt x="989441" y="417151"/>
                    </a:lnTo>
                    <a:lnTo>
                      <a:pt x="1008106" y="426766"/>
                    </a:lnTo>
                    <a:lnTo>
                      <a:pt x="1032631" y="445372"/>
                    </a:lnTo>
                    <a:lnTo>
                      <a:pt x="1053775" y="467361"/>
                    </a:lnTo>
                    <a:lnTo>
                      <a:pt x="1070690" y="492733"/>
                    </a:lnTo>
                    <a:lnTo>
                      <a:pt x="1084221" y="522333"/>
                    </a:lnTo>
                    <a:lnTo>
                      <a:pt x="1090767" y="548518"/>
                    </a:lnTo>
                    <a:lnTo>
                      <a:pt x="2876" y="548518"/>
                    </a:lnTo>
                    <a:lnTo>
                      <a:pt x="10149" y="522333"/>
                    </a:lnTo>
                    <a:lnTo>
                      <a:pt x="22835" y="492733"/>
                    </a:lnTo>
                    <a:lnTo>
                      <a:pt x="41441" y="467361"/>
                    </a:lnTo>
                    <a:lnTo>
                      <a:pt x="62584" y="445372"/>
                    </a:lnTo>
                    <a:lnTo>
                      <a:pt x="87111" y="426766"/>
                    </a:lnTo>
                    <a:close/>
                    <a:moveTo>
                      <a:pt x="515362" y="253396"/>
                    </a:moveTo>
                    <a:cubicBezTo>
                      <a:pt x="495255" y="253396"/>
                      <a:pt x="478954" y="269697"/>
                      <a:pt x="478954" y="289804"/>
                    </a:cubicBezTo>
                    <a:lnTo>
                      <a:pt x="478954" y="316822"/>
                    </a:lnTo>
                    <a:lnTo>
                      <a:pt x="616262" y="316822"/>
                    </a:lnTo>
                    <a:lnTo>
                      <a:pt x="616262" y="289804"/>
                    </a:lnTo>
                    <a:cubicBezTo>
                      <a:pt x="616262" y="269697"/>
                      <a:pt x="599961" y="253396"/>
                      <a:pt x="579853" y="253396"/>
                    </a:cubicBezTo>
                    <a:close/>
                    <a:moveTo>
                      <a:pt x="471113" y="0"/>
                    </a:moveTo>
                    <a:lnTo>
                      <a:pt x="624103" y="0"/>
                    </a:lnTo>
                    <a:cubicBezTo>
                      <a:pt x="670835" y="0"/>
                      <a:pt x="708719" y="37884"/>
                      <a:pt x="708719" y="84616"/>
                    </a:cubicBezTo>
                    <a:lnTo>
                      <a:pt x="708719" y="101457"/>
                    </a:lnTo>
                    <a:lnTo>
                      <a:pt x="662644" y="316822"/>
                    </a:lnTo>
                    <a:lnTo>
                      <a:pt x="904927" y="316822"/>
                    </a:lnTo>
                    <a:lnTo>
                      <a:pt x="919304" y="318514"/>
                    </a:lnTo>
                    <a:lnTo>
                      <a:pt x="931144" y="324433"/>
                    </a:lnTo>
                    <a:lnTo>
                      <a:pt x="941293" y="334582"/>
                    </a:lnTo>
                    <a:lnTo>
                      <a:pt x="948059" y="348114"/>
                    </a:lnTo>
                    <a:lnTo>
                      <a:pt x="950596" y="361646"/>
                    </a:lnTo>
                    <a:lnTo>
                      <a:pt x="950596" y="389719"/>
                    </a:lnTo>
                    <a:lnTo>
                      <a:pt x="144620" y="389719"/>
                    </a:lnTo>
                    <a:lnTo>
                      <a:pt x="144620" y="361646"/>
                    </a:lnTo>
                    <a:lnTo>
                      <a:pt x="147158" y="348114"/>
                    </a:lnTo>
                    <a:lnTo>
                      <a:pt x="153923" y="334582"/>
                    </a:lnTo>
                    <a:lnTo>
                      <a:pt x="162380" y="324433"/>
                    </a:lnTo>
                    <a:lnTo>
                      <a:pt x="175912" y="318514"/>
                    </a:lnTo>
                    <a:lnTo>
                      <a:pt x="190290" y="316822"/>
                    </a:lnTo>
                    <a:lnTo>
                      <a:pt x="432574" y="316822"/>
                    </a:lnTo>
                    <a:lnTo>
                      <a:pt x="386497" y="101454"/>
                    </a:lnTo>
                    <a:lnTo>
                      <a:pt x="386497" y="84616"/>
                    </a:lnTo>
                    <a:cubicBezTo>
                      <a:pt x="386497" y="37884"/>
                      <a:pt x="424381" y="0"/>
                      <a:pt x="47111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b" anchorCtr="0" bIns="18288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b="1" cap="all" lang="en-US">
                    <a:ln w="0"/>
                    <a:solidFill>
                      <a:schemeClr val="bg1"/>
                    </a:solidFill>
                    <a:effectLst>
                      <a:outerShdw algn="ctr" blurRad="38100" dir="5400000" dist="25400" rotWithShape="0">
                        <a:srgbClr val="6E747A">
                          <a:alpha val="43000"/>
                        </a:srgbClr>
                      </a:outerShdw>
                    </a:effectLst>
                  </a:rPr>
                  <a:t>80-200</a:t>
                </a:r>
              </a:p>
              <a:p>
                <a:pPr algn="ctr"/>
                <a:r>
                  <a:rPr b="1" cap="all" lang="en-US">
                    <a:ln w="0"/>
                    <a:solidFill>
                      <a:schemeClr val="bg1"/>
                    </a:solidFill>
                    <a:effectLst>
                      <a:outerShdw algn="ctr" blurRad="38100" dir="5400000" dist="25400" rotWithShape="0">
                        <a:srgbClr val="6E747A">
                          <a:alpha val="43000"/>
                        </a:srgbClr>
                      </a:outerShdw>
                    </a:effectLst>
                  </a:rPr>
                  <a:t>years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128779" y="3073598"/>
              <a:ext cx="1260644" cy="1977379"/>
              <a:chOff x="5037446" y="2987858"/>
              <a:chExt cx="1975104" cy="3098043"/>
            </a:xfrm>
          </p:grpSpPr>
          <p:sp>
            <p:nvSpPr>
              <p:cNvPr id="81" name="Freeform 19"/>
              <p:cNvSpPr/>
              <p:nvPr/>
            </p:nvSpPr>
            <p:spPr bwMode="auto">
              <a:xfrm>
                <a:off x="5650189" y="2987858"/>
                <a:ext cx="749619" cy="2572400"/>
              </a:xfrm>
              <a:custGeom>
                <a:gdLst>
                  <a:gd fmla="*/ 183 w 329" name="T0"/>
                  <a:gd fmla="*/ 0 h 1129" name="T1"/>
                  <a:gd fmla="*/ 226 w 329" name="T2"/>
                  <a:gd fmla="*/ 1 h 1129" name="T3"/>
                  <a:gd fmla="*/ 240 w 329" name="T4"/>
                  <a:gd fmla="*/ 14 h 1129" name="T5"/>
                  <a:gd fmla="*/ 241 w 329" name="T6"/>
                  <a:gd fmla="*/ 38 h 1129" name="T7"/>
                  <a:gd fmla="*/ 233 w 329" name="T8"/>
                  <a:gd fmla="*/ 44 h 1129" name="T9"/>
                  <a:gd fmla="*/ 232 w 329" name="T10"/>
                  <a:gd fmla="*/ 51 h 1129" name="T11"/>
                  <a:gd fmla="*/ 238 w 329" name="T12"/>
                  <a:gd fmla="*/ 58 h 1129" name="T13"/>
                  <a:gd fmla="*/ 245 w 329" name="T14"/>
                  <a:gd fmla="*/ 69 h 1129" name="T15"/>
                  <a:gd fmla="*/ 242 w 329" name="T16"/>
                  <a:gd fmla="*/ 76 h 1129" name="T17"/>
                  <a:gd fmla="*/ 233 w 329" name="T18"/>
                  <a:gd fmla="*/ 82 h 1129" name="T19"/>
                  <a:gd fmla="*/ 236 w 329" name="T20"/>
                  <a:gd fmla="*/ 128 h 1129" name="T21"/>
                  <a:gd fmla="*/ 251 w 329" name="T22"/>
                  <a:gd fmla="*/ 208 h 1129" name="T23"/>
                  <a:gd fmla="*/ 260 w 329" name="T24"/>
                  <a:gd fmla="*/ 314 h 1129" name="T25"/>
                  <a:gd fmla="*/ 262 w 329" name="T26"/>
                  <a:gd fmla="*/ 382 h 1129" name="T27"/>
                  <a:gd fmla="*/ 288 w 329" name="T28"/>
                  <a:gd fmla="*/ 402 h 1129" name="T29"/>
                  <a:gd fmla="*/ 319 w 329" name="T30"/>
                  <a:gd fmla="*/ 447 h 1129" name="T31"/>
                  <a:gd fmla="*/ 328 w 329" name="T32"/>
                  <a:gd fmla="*/ 508 h 1129" name="T33"/>
                  <a:gd fmla="*/ 329 w 329" name="T34"/>
                  <a:gd fmla="*/ 588 h 1129" name="T35"/>
                  <a:gd fmla="*/ 329 w 329" name="T36"/>
                  <a:gd fmla="*/ 701 h 1129" name="T37"/>
                  <a:gd fmla="*/ 329 w 329" name="T38"/>
                  <a:gd fmla="*/ 827 h 1129" name="T39"/>
                  <a:gd fmla="*/ 329 w 329" name="T40"/>
                  <a:gd fmla="*/ 946 h 1129" name="T41"/>
                  <a:gd fmla="*/ 328 w 329" name="T42"/>
                  <a:gd fmla="*/ 1034 h 1129" name="T43"/>
                  <a:gd fmla="*/ 328 w 329" name="T44"/>
                  <a:gd fmla="*/ 1072 h 1129" name="T45"/>
                  <a:gd fmla="*/ 328 w 329" name="T46"/>
                  <a:gd fmla="*/ 1090 h 1129" name="T47"/>
                  <a:gd fmla="*/ 316 w 329" name="T48"/>
                  <a:gd fmla="*/ 1112 h 1129" name="T49"/>
                  <a:gd fmla="*/ 276 w 329" name="T50"/>
                  <a:gd fmla="*/ 1128 h 1129" name="T51"/>
                  <a:gd fmla="*/ 53 w 329" name="T52"/>
                  <a:gd fmla="*/ 1128 h 1129" name="T53"/>
                  <a:gd fmla="*/ 13 w 329" name="T54"/>
                  <a:gd fmla="*/ 1112 h 1129" name="T55"/>
                  <a:gd fmla="*/ 1 w 329" name="T56"/>
                  <a:gd fmla="*/ 1090 h 1129" name="T57"/>
                  <a:gd fmla="*/ 1 w 329" name="T58"/>
                  <a:gd fmla="*/ 1072 h 1129" name="T59"/>
                  <a:gd fmla="*/ 1 w 329" name="T60"/>
                  <a:gd fmla="*/ 1034 h 1129" name="T61"/>
                  <a:gd fmla="*/ 0 w 329" name="T62"/>
                  <a:gd fmla="*/ 946 h 1129" name="T63"/>
                  <a:gd fmla="*/ 0 w 329" name="T64"/>
                  <a:gd fmla="*/ 827 h 1129" name="T65"/>
                  <a:gd fmla="*/ 0 w 329" name="T66"/>
                  <a:gd fmla="*/ 701 h 1129" name="T67"/>
                  <a:gd fmla="*/ 0 w 329" name="T68"/>
                  <a:gd fmla="*/ 588 h 1129" name="T69"/>
                  <a:gd fmla="*/ 1 w 329" name="T70"/>
                  <a:gd fmla="*/ 508 h 1129" name="T71"/>
                  <a:gd fmla="*/ 11 w 329" name="T72"/>
                  <a:gd fmla="*/ 447 h 1129" name="T73"/>
                  <a:gd fmla="*/ 41 w 329" name="T74"/>
                  <a:gd fmla="*/ 402 h 1129" name="T75"/>
                  <a:gd fmla="*/ 67 w 329" name="T76"/>
                  <a:gd fmla="*/ 382 h 1129" name="T77"/>
                  <a:gd fmla="*/ 69 w 329" name="T78"/>
                  <a:gd fmla="*/ 314 h 1129" name="T79"/>
                  <a:gd fmla="*/ 78 w 329" name="T80"/>
                  <a:gd fmla="*/ 208 h 1129" name="T81"/>
                  <a:gd fmla="*/ 93 w 329" name="T82"/>
                  <a:gd fmla="*/ 128 h 1129" name="T83"/>
                  <a:gd fmla="*/ 97 w 329" name="T84"/>
                  <a:gd fmla="*/ 82 h 1129" name="T85"/>
                  <a:gd fmla="*/ 87 w 329" name="T86"/>
                  <a:gd fmla="*/ 76 h 1129" name="T87"/>
                  <a:gd fmla="*/ 85 w 329" name="T88"/>
                  <a:gd fmla="*/ 69 h 1129" name="T89"/>
                  <a:gd fmla="*/ 91 w 329" name="T90"/>
                  <a:gd fmla="*/ 58 h 1129" name="T91"/>
                  <a:gd fmla="*/ 98 w 329" name="T92"/>
                  <a:gd fmla="*/ 51 h 1129" name="T93"/>
                  <a:gd fmla="*/ 97 w 329" name="T94"/>
                  <a:gd fmla="*/ 44 h 1129" name="T95"/>
                  <a:gd fmla="*/ 88 w 329" name="T96"/>
                  <a:gd fmla="*/ 38 h 1129" name="T97"/>
                  <a:gd fmla="*/ 89 w 329" name="T98"/>
                  <a:gd fmla="*/ 14 h 1129" name="T99"/>
                  <a:gd fmla="*/ 103 w 329" name="T100"/>
                  <a:gd fmla="*/ 1 h 1129" name="T101"/>
                  <a:gd fmla="*/ 147 w 329" name="T102"/>
                  <a:gd fmla="*/ 0 h 1129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129" w="329">
                    <a:moveTo>
                      <a:pt x="147" y="0"/>
                    </a:moveTo>
                    <a:lnTo>
                      <a:pt x="165" y="0"/>
                    </a:lnTo>
                    <a:lnTo>
                      <a:pt x="183" y="0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26" y="1"/>
                    </a:lnTo>
                    <a:lnTo>
                      <a:pt x="233" y="2"/>
                    </a:lnTo>
                    <a:lnTo>
                      <a:pt x="237" y="7"/>
                    </a:lnTo>
                    <a:lnTo>
                      <a:pt x="240" y="14"/>
                    </a:lnTo>
                    <a:lnTo>
                      <a:pt x="242" y="23"/>
                    </a:lnTo>
                    <a:lnTo>
                      <a:pt x="242" y="31"/>
                    </a:lnTo>
                    <a:lnTo>
                      <a:pt x="241" y="38"/>
                    </a:lnTo>
                    <a:lnTo>
                      <a:pt x="237" y="41"/>
                    </a:lnTo>
                    <a:lnTo>
                      <a:pt x="234" y="43"/>
                    </a:lnTo>
                    <a:lnTo>
                      <a:pt x="233" y="44"/>
                    </a:lnTo>
                    <a:lnTo>
                      <a:pt x="232" y="46"/>
                    </a:lnTo>
                    <a:lnTo>
                      <a:pt x="232" y="49"/>
                    </a:lnTo>
                    <a:lnTo>
                      <a:pt x="232" y="51"/>
                    </a:lnTo>
                    <a:lnTo>
                      <a:pt x="233" y="53"/>
                    </a:lnTo>
                    <a:lnTo>
                      <a:pt x="235" y="56"/>
                    </a:lnTo>
                    <a:lnTo>
                      <a:pt x="238" y="58"/>
                    </a:lnTo>
                    <a:lnTo>
                      <a:pt x="241" y="60"/>
                    </a:lnTo>
                    <a:lnTo>
                      <a:pt x="244" y="64"/>
                    </a:lnTo>
                    <a:lnTo>
                      <a:pt x="245" y="69"/>
                    </a:lnTo>
                    <a:lnTo>
                      <a:pt x="245" y="69"/>
                    </a:lnTo>
                    <a:lnTo>
                      <a:pt x="245" y="73"/>
                    </a:lnTo>
                    <a:lnTo>
                      <a:pt x="242" y="76"/>
                    </a:lnTo>
                    <a:lnTo>
                      <a:pt x="240" y="78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2" y="93"/>
                    </a:lnTo>
                    <a:lnTo>
                      <a:pt x="232" y="108"/>
                    </a:lnTo>
                    <a:lnTo>
                      <a:pt x="236" y="128"/>
                    </a:lnTo>
                    <a:lnTo>
                      <a:pt x="241" y="155"/>
                    </a:lnTo>
                    <a:lnTo>
                      <a:pt x="247" y="179"/>
                    </a:lnTo>
                    <a:lnTo>
                      <a:pt x="251" y="208"/>
                    </a:lnTo>
                    <a:lnTo>
                      <a:pt x="255" y="242"/>
                    </a:lnTo>
                    <a:lnTo>
                      <a:pt x="258" y="278"/>
                    </a:lnTo>
                    <a:lnTo>
                      <a:pt x="260" y="314"/>
                    </a:lnTo>
                    <a:lnTo>
                      <a:pt x="261" y="348"/>
                    </a:lnTo>
                    <a:lnTo>
                      <a:pt x="260" y="381"/>
                    </a:lnTo>
                    <a:lnTo>
                      <a:pt x="262" y="382"/>
                    </a:lnTo>
                    <a:lnTo>
                      <a:pt x="269" y="386"/>
                    </a:lnTo>
                    <a:lnTo>
                      <a:pt x="277" y="393"/>
                    </a:lnTo>
                    <a:lnTo>
                      <a:pt x="288" y="402"/>
                    </a:lnTo>
                    <a:lnTo>
                      <a:pt x="299" y="415"/>
                    </a:lnTo>
                    <a:lnTo>
                      <a:pt x="310" y="430"/>
                    </a:lnTo>
                    <a:lnTo>
                      <a:pt x="319" y="447"/>
                    </a:lnTo>
                    <a:lnTo>
                      <a:pt x="325" y="469"/>
                    </a:lnTo>
                    <a:lnTo>
                      <a:pt x="328" y="493"/>
                    </a:lnTo>
                    <a:lnTo>
                      <a:pt x="328" y="508"/>
                    </a:lnTo>
                    <a:lnTo>
                      <a:pt x="329" y="530"/>
                    </a:lnTo>
                    <a:lnTo>
                      <a:pt x="329" y="556"/>
                    </a:lnTo>
                    <a:lnTo>
                      <a:pt x="329" y="588"/>
                    </a:lnTo>
                    <a:lnTo>
                      <a:pt x="329" y="623"/>
                    </a:lnTo>
                    <a:lnTo>
                      <a:pt x="329" y="661"/>
                    </a:lnTo>
                    <a:lnTo>
                      <a:pt x="329" y="701"/>
                    </a:lnTo>
                    <a:lnTo>
                      <a:pt x="329" y="743"/>
                    </a:lnTo>
                    <a:lnTo>
                      <a:pt x="329" y="785"/>
                    </a:lnTo>
                    <a:lnTo>
                      <a:pt x="329" y="827"/>
                    </a:lnTo>
                    <a:lnTo>
                      <a:pt x="329" y="869"/>
                    </a:lnTo>
                    <a:lnTo>
                      <a:pt x="329" y="909"/>
                    </a:lnTo>
                    <a:lnTo>
                      <a:pt x="329" y="946"/>
                    </a:lnTo>
                    <a:lnTo>
                      <a:pt x="329" y="980"/>
                    </a:lnTo>
                    <a:lnTo>
                      <a:pt x="329" y="1009"/>
                    </a:lnTo>
                    <a:lnTo>
                      <a:pt x="328" y="1034"/>
                    </a:lnTo>
                    <a:lnTo>
                      <a:pt x="328" y="1054"/>
                    </a:lnTo>
                    <a:lnTo>
                      <a:pt x="328" y="1067"/>
                    </a:lnTo>
                    <a:lnTo>
                      <a:pt x="328" y="1072"/>
                    </a:lnTo>
                    <a:lnTo>
                      <a:pt x="328" y="1077"/>
                    </a:lnTo>
                    <a:lnTo>
                      <a:pt x="328" y="1083"/>
                    </a:lnTo>
                    <a:lnTo>
                      <a:pt x="328" y="1090"/>
                    </a:lnTo>
                    <a:lnTo>
                      <a:pt x="326" y="1097"/>
                    </a:lnTo>
                    <a:lnTo>
                      <a:pt x="323" y="1106"/>
                    </a:lnTo>
                    <a:lnTo>
                      <a:pt x="316" y="1112"/>
                    </a:lnTo>
                    <a:lnTo>
                      <a:pt x="308" y="1119"/>
                    </a:lnTo>
                    <a:lnTo>
                      <a:pt x="294" y="1124"/>
                    </a:lnTo>
                    <a:lnTo>
                      <a:pt x="276" y="1128"/>
                    </a:lnTo>
                    <a:lnTo>
                      <a:pt x="253" y="1129"/>
                    </a:lnTo>
                    <a:lnTo>
                      <a:pt x="76" y="1129"/>
                    </a:lnTo>
                    <a:lnTo>
                      <a:pt x="53" y="1128"/>
                    </a:lnTo>
                    <a:lnTo>
                      <a:pt x="36" y="1124"/>
                    </a:lnTo>
                    <a:lnTo>
                      <a:pt x="21" y="1119"/>
                    </a:lnTo>
                    <a:lnTo>
                      <a:pt x="13" y="1112"/>
                    </a:lnTo>
                    <a:lnTo>
                      <a:pt x="6" y="1106"/>
                    </a:lnTo>
                    <a:lnTo>
                      <a:pt x="3" y="1097"/>
                    </a:lnTo>
                    <a:lnTo>
                      <a:pt x="1" y="1090"/>
                    </a:lnTo>
                    <a:lnTo>
                      <a:pt x="1" y="1083"/>
                    </a:lnTo>
                    <a:lnTo>
                      <a:pt x="1" y="1077"/>
                    </a:lnTo>
                    <a:lnTo>
                      <a:pt x="1" y="1072"/>
                    </a:lnTo>
                    <a:lnTo>
                      <a:pt x="1" y="1067"/>
                    </a:lnTo>
                    <a:lnTo>
                      <a:pt x="1" y="1054"/>
                    </a:lnTo>
                    <a:lnTo>
                      <a:pt x="1" y="1034"/>
                    </a:lnTo>
                    <a:lnTo>
                      <a:pt x="0" y="1009"/>
                    </a:lnTo>
                    <a:lnTo>
                      <a:pt x="0" y="980"/>
                    </a:lnTo>
                    <a:lnTo>
                      <a:pt x="0" y="946"/>
                    </a:lnTo>
                    <a:lnTo>
                      <a:pt x="0" y="909"/>
                    </a:lnTo>
                    <a:lnTo>
                      <a:pt x="0" y="869"/>
                    </a:lnTo>
                    <a:lnTo>
                      <a:pt x="0" y="827"/>
                    </a:lnTo>
                    <a:lnTo>
                      <a:pt x="0" y="785"/>
                    </a:lnTo>
                    <a:lnTo>
                      <a:pt x="0" y="743"/>
                    </a:lnTo>
                    <a:lnTo>
                      <a:pt x="0" y="701"/>
                    </a:lnTo>
                    <a:lnTo>
                      <a:pt x="0" y="661"/>
                    </a:lnTo>
                    <a:lnTo>
                      <a:pt x="0" y="623"/>
                    </a:lnTo>
                    <a:lnTo>
                      <a:pt x="0" y="588"/>
                    </a:lnTo>
                    <a:lnTo>
                      <a:pt x="0" y="556"/>
                    </a:lnTo>
                    <a:lnTo>
                      <a:pt x="0" y="530"/>
                    </a:lnTo>
                    <a:lnTo>
                      <a:pt x="1" y="508"/>
                    </a:lnTo>
                    <a:lnTo>
                      <a:pt x="1" y="493"/>
                    </a:lnTo>
                    <a:lnTo>
                      <a:pt x="4" y="469"/>
                    </a:lnTo>
                    <a:lnTo>
                      <a:pt x="11" y="447"/>
                    </a:lnTo>
                    <a:lnTo>
                      <a:pt x="19" y="430"/>
                    </a:lnTo>
                    <a:lnTo>
                      <a:pt x="30" y="415"/>
                    </a:lnTo>
                    <a:lnTo>
                      <a:pt x="41" y="402"/>
                    </a:lnTo>
                    <a:lnTo>
                      <a:pt x="52" y="393"/>
                    </a:lnTo>
                    <a:lnTo>
                      <a:pt x="61" y="386"/>
                    </a:lnTo>
                    <a:lnTo>
                      <a:pt x="67" y="382"/>
                    </a:lnTo>
                    <a:lnTo>
                      <a:pt x="69" y="381"/>
                    </a:lnTo>
                    <a:lnTo>
                      <a:pt x="68" y="348"/>
                    </a:lnTo>
                    <a:lnTo>
                      <a:pt x="69" y="314"/>
                    </a:lnTo>
                    <a:lnTo>
                      <a:pt x="72" y="278"/>
                    </a:lnTo>
                    <a:lnTo>
                      <a:pt x="74" y="242"/>
                    </a:lnTo>
                    <a:lnTo>
                      <a:pt x="78" y="208"/>
                    </a:lnTo>
                    <a:lnTo>
                      <a:pt x="82" y="179"/>
                    </a:lnTo>
                    <a:lnTo>
                      <a:pt x="88" y="155"/>
                    </a:lnTo>
                    <a:lnTo>
                      <a:pt x="93" y="128"/>
                    </a:lnTo>
                    <a:lnTo>
                      <a:pt x="98" y="108"/>
                    </a:lnTo>
                    <a:lnTo>
                      <a:pt x="98" y="93"/>
                    </a:lnTo>
                    <a:lnTo>
                      <a:pt x="97" y="82"/>
                    </a:lnTo>
                    <a:lnTo>
                      <a:pt x="92" y="81"/>
                    </a:lnTo>
                    <a:lnTo>
                      <a:pt x="89" y="78"/>
                    </a:lnTo>
                    <a:lnTo>
                      <a:pt x="87" y="76"/>
                    </a:lnTo>
                    <a:lnTo>
                      <a:pt x="86" y="73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6" y="64"/>
                    </a:lnTo>
                    <a:lnTo>
                      <a:pt x="88" y="60"/>
                    </a:lnTo>
                    <a:lnTo>
                      <a:pt x="91" y="58"/>
                    </a:lnTo>
                    <a:lnTo>
                      <a:pt x="94" y="56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98" y="49"/>
                    </a:lnTo>
                    <a:lnTo>
                      <a:pt x="98" y="46"/>
                    </a:lnTo>
                    <a:lnTo>
                      <a:pt x="97" y="44"/>
                    </a:lnTo>
                    <a:lnTo>
                      <a:pt x="95" y="43"/>
                    </a:lnTo>
                    <a:lnTo>
                      <a:pt x="92" y="41"/>
                    </a:lnTo>
                    <a:lnTo>
                      <a:pt x="88" y="38"/>
                    </a:lnTo>
                    <a:lnTo>
                      <a:pt x="87" y="31"/>
                    </a:lnTo>
                    <a:lnTo>
                      <a:pt x="87" y="23"/>
                    </a:lnTo>
                    <a:lnTo>
                      <a:pt x="89" y="14"/>
                    </a:lnTo>
                    <a:lnTo>
                      <a:pt x="92" y="7"/>
                    </a:lnTo>
                    <a:lnTo>
                      <a:pt x="97" y="2"/>
                    </a:lnTo>
                    <a:lnTo>
                      <a:pt x="103" y="1"/>
                    </a:lnTo>
                    <a:lnTo>
                      <a:pt x="115" y="0"/>
                    </a:lnTo>
                    <a:lnTo>
                      <a:pt x="129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1A1A1A"/>
              </a:solidFill>
              <a:ln w="0">
                <a:solidFill>
                  <a:srgbClr val="1A1A1A"/>
                </a:solidFill>
                <a:prstDash val="solid"/>
                <a:round/>
              </a:ln>
            </p:spPr>
            <p:txBody>
              <a:bodyPr anchor="b" anchorCtr="0" bIns="182880" compatLnSpc="1" lIns="0" numCol="1" rIns="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r>
                  <a:rPr b="1" cap="all" lang="en-US" sz="2000">
                    <a:solidFill>
                      <a:schemeClr val="bg1"/>
                    </a:solidFill>
                  </a:rPr>
                  <a:t>&gt;1 MIL</a:t>
                </a:r>
              </a:p>
              <a:p>
                <a:pPr algn="ctr"/>
                <a:r>
                  <a:rPr b="1" cap="all" lang="en-US" sz="2000">
                    <a:solidFill>
                      <a:schemeClr val="bg1"/>
                    </a:solidFill>
                  </a:rPr>
                  <a:t>years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037446" y="5654014"/>
                <a:ext cx="1975104" cy="429789"/>
              </a:xfrm>
              <a:prstGeom prst="rect">
                <a:avLst/>
              </a:prstGeom>
              <a:noFill/>
            </p:spPr>
            <p:txBody>
              <a:bodyPr anchor="ctr" rtlCol="0" wrap="squar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Glass bottle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257253" y="2465473"/>
              <a:ext cx="1260644" cy="2585504"/>
              <a:chOff x="6617307" y="2035083"/>
              <a:chExt cx="1975104" cy="4050818"/>
            </a:xfrm>
          </p:grpSpPr>
          <p:sp>
            <p:nvSpPr>
              <p:cNvPr id="84" name="Freeform 10"/>
              <p:cNvSpPr/>
              <p:nvPr/>
            </p:nvSpPr>
            <p:spPr bwMode="auto">
              <a:xfrm>
                <a:off x="6949403" y="2035083"/>
                <a:ext cx="1310912" cy="3519296"/>
              </a:xfrm>
              <a:custGeom>
                <a:gdLst>
                  <a:gd fmla="*/ 360 w 520" name="T0"/>
                  <a:gd fmla="*/ 14 h 1396" name="T1"/>
                  <a:gd fmla="*/ 377 w 520" name="T2"/>
                  <a:gd fmla="*/ 66 h 1396" name="T3"/>
                  <a:gd fmla="*/ 374 w 520" name="T4"/>
                  <a:gd fmla="*/ 91 h 1396" name="T5"/>
                  <a:gd fmla="*/ 351 w 520" name="T6"/>
                  <a:gd fmla="*/ 112 h 1396" name="T7"/>
                  <a:gd fmla="*/ 387 w 520" name="T8"/>
                  <a:gd fmla="*/ 179 h 1396" name="T9"/>
                  <a:gd fmla="*/ 502 w 520" name="T10"/>
                  <a:gd fmla="*/ 292 h 1396" name="T11"/>
                  <a:gd fmla="*/ 510 w 520" name="T12"/>
                  <a:gd fmla="*/ 462 h 1396" name="T13"/>
                  <a:gd fmla="*/ 498 w 520" name="T14"/>
                  <a:gd fmla="*/ 489 h 1396" name="T15"/>
                  <a:gd fmla="*/ 516 w 520" name="T16"/>
                  <a:gd fmla="*/ 564 h 1396" name="T17"/>
                  <a:gd fmla="*/ 501 w 520" name="T18"/>
                  <a:gd fmla="*/ 600 h 1396" name="T19"/>
                  <a:gd fmla="*/ 506 w 520" name="T20"/>
                  <a:gd fmla="*/ 617 h 1396" name="T21"/>
                  <a:gd fmla="*/ 513 w 520" name="T22"/>
                  <a:gd fmla="*/ 695 h 1396" name="T23"/>
                  <a:gd fmla="*/ 496 w 520" name="T24"/>
                  <a:gd fmla="*/ 720 h 1396" name="T25"/>
                  <a:gd fmla="*/ 514 w 520" name="T26"/>
                  <a:gd fmla="*/ 750 h 1396" name="T27"/>
                  <a:gd fmla="*/ 510 w 520" name="T28"/>
                  <a:gd fmla="*/ 824 h 1396" name="T29"/>
                  <a:gd fmla="*/ 493 w 520" name="T30"/>
                  <a:gd fmla="*/ 840 h 1396" name="T31"/>
                  <a:gd fmla="*/ 518 w 520" name="T32"/>
                  <a:gd fmla="*/ 885 h 1396" name="T33"/>
                  <a:gd fmla="*/ 508 w 520" name="T34"/>
                  <a:gd fmla="*/ 947 h 1396" name="T35"/>
                  <a:gd fmla="*/ 498 w 520" name="T36"/>
                  <a:gd fmla="*/ 962 h 1396" name="T37"/>
                  <a:gd fmla="*/ 518 w 520" name="T38"/>
                  <a:gd fmla="*/ 1020 h 1396" name="T39"/>
                  <a:gd fmla="*/ 504 w 520" name="T40"/>
                  <a:gd fmla="*/ 1069 h 1396" name="T41"/>
                  <a:gd fmla="*/ 499 w 520" name="T42"/>
                  <a:gd fmla="*/ 1081 h 1396" name="T43"/>
                  <a:gd fmla="*/ 517 w 520" name="T44"/>
                  <a:gd fmla="*/ 1138 h 1396" name="T45"/>
                  <a:gd fmla="*/ 516 w 520" name="T46"/>
                  <a:gd fmla="*/ 1175 h 1396" name="T47"/>
                  <a:gd fmla="*/ 515 w 520" name="T48"/>
                  <a:gd fmla="*/ 1293 h 1396" name="T49"/>
                  <a:gd fmla="*/ 485 w 520" name="T50"/>
                  <a:gd fmla="*/ 1362 h 1396" name="T51"/>
                  <a:gd fmla="*/ 390 w 520" name="T52"/>
                  <a:gd fmla="*/ 1393 h 1396" name="T53"/>
                  <a:gd fmla="*/ 308 w 520" name="T54"/>
                  <a:gd fmla="*/ 1395 h 1396" name="T55"/>
                  <a:gd fmla="*/ 195 w 520" name="T56"/>
                  <a:gd fmla="*/ 1396 h 1396" name="T57"/>
                  <a:gd fmla="*/ 109 w 520" name="T58"/>
                  <a:gd fmla="*/ 1394 h 1396" name="T59"/>
                  <a:gd fmla="*/ 31 w 520" name="T60"/>
                  <a:gd fmla="*/ 1348 h 1396" name="T61"/>
                  <a:gd fmla="*/ 3 w 520" name="T62"/>
                  <a:gd fmla="*/ 1224 h 1396" name="T63"/>
                  <a:gd fmla="*/ 0 w 520" name="T64"/>
                  <a:gd fmla="*/ 1133 h 1396" name="T65"/>
                  <a:gd fmla="*/ 20 w 520" name="T66"/>
                  <a:gd fmla="*/ 1079 h 1396" name="T67"/>
                  <a:gd fmla="*/ 11 w 520" name="T68"/>
                  <a:gd fmla="*/ 1065 h 1396" name="T69"/>
                  <a:gd fmla="*/ 6 w 520" name="T70"/>
                  <a:gd fmla="*/ 981 h 1396" name="T71"/>
                  <a:gd fmla="*/ 25 w 520" name="T72"/>
                  <a:gd fmla="*/ 958 h 1396" name="T73"/>
                  <a:gd fmla="*/ 6 w 520" name="T74"/>
                  <a:gd fmla="*/ 935 h 1396" name="T75"/>
                  <a:gd fmla="*/ 11 w 520" name="T76"/>
                  <a:gd fmla="*/ 850 h 1396" name="T77"/>
                  <a:gd fmla="*/ 22 w 520" name="T78"/>
                  <a:gd fmla="*/ 839 h 1396" name="T79"/>
                  <a:gd fmla="*/ 1 w 520" name="T80"/>
                  <a:gd fmla="*/ 800 h 1396" name="T81"/>
                  <a:gd fmla="*/ 14 w 520" name="T82"/>
                  <a:gd fmla="*/ 728 h 1396" name="T83"/>
                  <a:gd fmla="*/ 18 w 520" name="T84"/>
                  <a:gd fmla="*/ 718 h 1396" name="T85"/>
                  <a:gd fmla="*/ 0 w 520" name="T86"/>
                  <a:gd fmla="*/ 663 h 1396" name="T87"/>
                  <a:gd fmla="*/ 18 w 520" name="T88"/>
                  <a:gd fmla="*/ 607 h 1396" name="T89"/>
                  <a:gd fmla="*/ 14 w 520" name="T90"/>
                  <a:gd fmla="*/ 597 h 1396" name="T91"/>
                  <a:gd fmla="*/ 1 w 520" name="T92"/>
                  <a:gd fmla="*/ 526 h 1396" name="T93"/>
                  <a:gd fmla="*/ 21 w 520" name="T94"/>
                  <a:gd fmla="*/ 488 h 1396" name="T95"/>
                  <a:gd fmla="*/ 17 w 520" name="T96"/>
                  <a:gd fmla="*/ 476 h 1396" name="T97"/>
                  <a:gd fmla="*/ 0 w 520" name="T98"/>
                  <a:gd fmla="*/ 424 h 1396" name="T99"/>
                  <a:gd fmla="*/ 3 w 520" name="T100"/>
                  <a:gd fmla="*/ 329 h 1396" name="T101"/>
                  <a:gd fmla="*/ 67 w 520" name="T102"/>
                  <a:gd fmla="*/ 221 h 1396" name="T103"/>
                  <a:gd fmla="*/ 165 w 520" name="T104"/>
                  <a:gd fmla="*/ 116 h 1396" name="T105"/>
                  <a:gd fmla="*/ 151 w 520" name="T106"/>
                  <a:gd fmla="*/ 103 h 1396" name="T107"/>
                  <a:gd fmla="*/ 151 w 520" name="T108"/>
                  <a:gd fmla="*/ 17 h 1396" name="T109"/>
                  <a:gd fmla="*/ 242 w 520" name="T110"/>
                  <a:gd fmla="*/ 0 h 139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396" w="520">
                    <a:moveTo>
                      <a:pt x="271" y="0"/>
                    </a:moveTo>
                    <a:lnTo>
                      <a:pt x="301" y="1"/>
                    </a:lnTo>
                    <a:lnTo>
                      <a:pt x="325" y="3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0" y="23"/>
                    </a:lnTo>
                    <a:lnTo>
                      <a:pt x="376" y="30"/>
                    </a:lnTo>
                    <a:lnTo>
                      <a:pt x="377" y="40"/>
                    </a:lnTo>
                    <a:lnTo>
                      <a:pt x="377" y="52"/>
                    </a:lnTo>
                    <a:lnTo>
                      <a:pt x="377" y="66"/>
                    </a:lnTo>
                    <a:lnTo>
                      <a:pt x="378" y="74"/>
                    </a:lnTo>
                    <a:lnTo>
                      <a:pt x="378" y="78"/>
                    </a:lnTo>
                    <a:lnTo>
                      <a:pt x="377" y="80"/>
                    </a:lnTo>
                    <a:lnTo>
                      <a:pt x="376" y="85"/>
                    </a:lnTo>
                    <a:lnTo>
                      <a:pt x="374" y="91"/>
                    </a:lnTo>
                    <a:lnTo>
                      <a:pt x="370" y="97"/>
                    </a:lnTo>
                    <a:lnTo>
                      <a:pt x="367" y="101"/>
                    </a:lnTo>
                    <a:lnTo>
                      <a:pt x="362" y="105"/>
                    </a:lnTo>
                    <a:lnTo>
                      <a:pt x="356" y="109"/>
                    </a:lnTo>
                    <a:lnTo>
                      <a:pt x="351" y="112"/>
                    </a:lnTo>
                    <a:lnTo>
                      <a:pt x="354" y="127"/>
                    </a:lnTo>
                    <a:lnTo>
                      <a:pt x="354" y="142"/>
                    </a:lnTo>
                    <a:lnTo>
                      <a:pt x="354" y="159"/>
                    </a:lnTo>
                    <a:lnTo>
                      <a:pt x="353" y="168"/>
                    </a:lnTo>
                    <a:lnTo>
                      <a:pt x="387" y="179"/>
                    </a:lnTo>
                    <a:lnTo>
                      <a:pt x="417" y="196"/>
                    </a:lnTo>
                    <a:lnTo>
                      <a:pt x="444" y="215"/>
                    </a:lnTo>
                    <a:lnTo>
                      <a:pt x="467" y="238"/>
                    </a:lnTo>
                    <a:lnTo>
                      <a:pt x="487" y="263"/>
                    </a:lnTo>
                    <a:lnTo>
                      <a:pt x="502" y="292"/>
                    </a:lnTo>
                    <a:lnTo>
                      <a:pt x="512" y="322"/>
                    </a:lnTo>
                    <a:lnTo>
                      <a:pt x="518" y="355"/>
                    </a:lnTo>
                    <a:lnTo>
                      <a:pt x="520" y="388"/>
                    </a:lnTo>
                    <a:lnTo>
                      <a:pt x="517" y="425"/>
                    </a:lnTo>
                    <a:lnTo>
                      <a:pt x="510" y="462"/>
                    </a:lnTo>
                    <a:lnTo>
                      <a:pt x="506" y="470"/>
                    </a:lnTo>
                    <a:lnTo>
                      <a:pt x="500" y="477"/>
                    </a:lnTo>
                    <a:lnTo>
                      <a:pt x="492" y="480"/>
                    </a:lnTo>
                    <a:lnTo>
                      <a:pt x="487" y="482"/>
                    </a:lnTo>
                    <a:lnTo>
                      <a:pt x="498" y="489"/>
                    </a:lnTo>
                    <a:lnTo>
                      <a:pt x="506" y="498"/>
                    </a:lnTo>
                    <a:lnTo>
                      <a:pt x="514" y="514"/>
                    </a:lnTo>
                    <a:lnTo>
                      <a:pt x="518" y="531"/>
                    </a:lnTo>
                    <a:lnTo>
                      <a:pt x="518" y="547"/>
                    </a:lnTo>
                    <a:lnTo>
                      <a:pt x="516" y="564"/>
                    </a:lnTo>
                    <a:lnTo>
                      <a:pt x="513" y="578"/>
                    </a:lnTo>
                    <a:lnTo>
                      <a:pt x="510" y="588"/>
                    </a:lnTo>
                    <a:lnTo>
                      <a:pt x="508" y="592"/>
                    </a:lnTo>
                    <a:lnTo>
                      <a:pt x="504" y="596"/>
                    </a:lnTo>
                    <a:lnTo>
                      <a:pt x="501" y="600"/>
                    </a:lnTo>
                    <a:lnTo>
                      <a:pt x="496" y="602"/>
                    </a:lnTo>
                    <a:lnTo>
                      <a:pt x="493" y="604"/>
                    </a:lnTo>
                    <a:lnTo>
                      <a:pt x="498" y="607"/>
                    </a:lnTo>
                    <a:lnTo>
                      <a:pt x="503" y="612"/>
                    </a:lnTo>
                    <a:lnTo>
                      <a:pt x="506" y="617"/>
                    </a:lnTo>
                    <a:lnTo>
                      <a:pt x="514" y="632"/>
                    </a:lnTo>
                    <a:lnTo>
                      <a:pt x="518" y="649"/>
                    </a:lnTo>
                    <a:lnTo>
                      <a:pt x="518" y="666"/>
                    </a:lnTo>
                    <a:lnTo>
                      <a:pt x="516" y="681"/>
                    </a:lnTo>
                    <a:lnTo>
                      <a:pt x="513" y="695"/>
                    </a:lnTo>
                    <a:lnTo>
                      <a:pt x="510" y="706"/>
                    </a:lnTo>
                    <a:lnTo>
                      <a:pt x="508" y="711"/>
                    </a:lnTo>
                    <a:lnTo>
                      <a:pt x="504" y="715"/>
                    </a:lnTo>
                    <a:lnTo>
                      <a:pt x="501" y="718"/>
                    </a:lnTo>
                    <a:lnTo>
                      <a:pt x="496" y="720"/>
                    </a:lnTo>
                    <a:lnTo>
                      <a:pt x="493" y="722"/>
                    </a:lnTo>
                    <a:lnTo>
                      <a:pt x="498" y="726"/>
                    </a:lnTo>
                    <a:lnTo>
                      <a:pt x="503" y="730"/>
                    </a:lnTo>
                    <a:lnTo>
                      <a:pt x="506" y="735"/>
                    </a:lnTo>
                    <a:lnTo>
                      <a:pt x="514" y="750"/>
                    </a:lnTo>
                    <a:lnTo>
                      <a:pt x="518" y="767"/>
                    </a:lnTo>
                    <a:lnTo>
                      <a:pt x="518" y="784"/>
                    </a:lnTo>
                    <a:lnTo>
                      <a:pt x="516" y="800"/>
                    </a:lnTo>
                    <a:lnTo>
                      <a:pt x="513" y="813"/>
                    </a:lnTo>
                    <a:lnTo>
                      <a:pt x="510" y="824"/>
                    </a:lnTo>
                    <a:lnTo>
                      <a:pt x="508" y="828"/>
                    </a:lnTo>
                    <a:lnTo>
                      <a:pt x="504" y="833"/>
                    </a:lnTo>
                    <a:lnTo>
                      <a:pt x="501" y="836"/>
                    </a:lnTo>
                    <a:lnTo>
                      <a:pt x="496" y="838"/>
                    </a:lnTo>
                    <a:lnTo>
                      <a:pt x="493" y="840"/>
                    </a:lnTo>
                    <a:lnTo>
                      <a:pt x="498" y="843"/>
                    </a:lnTo>
                    <a:lnTo>
                      <a:pt x="503" y="848"/>
                    </a:lnTo>
                    <a:lnTo>
                      <a:pt x="506" y="853"/>
                    </a:lnTo>
                    <a:lnTo>
                      <a:pt x="514" y="868"/>
                    </a:lnTo>
                    <a:lnTo>
                      <a:pt x="518" y="885"/>
                    </a:lnTo>
                    <a:lnTo>
                      <a:pt x="518" y="902"/>
                    </a:lnTo>
                    <a:lnTo>
                      <a:pt x="516" y="917"/>
                    </a:lnTo>
                    <a:lnTo>
                      <a:pt x="513" y="932"/>
                    </a:lnTo>
                    <a:lnTo>
                      <a:pt x="510" y="942"/>
                    </a:lnTo>
                    <a:lnTo>
                      <a:pt x="508" y="947"/>
                    </a:lnTo>
                    <a:lnTo>
                      <a:pt x="504" y="950"/>
                    </a:lnTo>
                    <a:lnTo>
                      <a:pt x="501" y="953"/>
                    </a:lnTo>
                    <a:lnTo>
                      <a:pt x="496" y="957"/>
                    </a:lnTo>
                    <a:lnTo>
                      <a:pt x="493" y="958"/>
                    </a:lnTo>
                    <a:lnTo>
                      <a:pt x="498" y="962"/>
                    </a:lnTo>
                    <a:lnTo>
                      <a:pt x="503" y="966"/>
                    </a:lnTo>
                    <a:lnTo>
                      <a:pt x="506" y="971"/>
                    </a:lnTo>
                    <a:lnTo>
                      <a:pt x="514" y="986"/>
                    </a:lnTo>
                    <a:lnTo>
                      <a:pt x="518" y="1003"/>
                    </a:lnTo>
                    <a:lnTo>
                      <a:pt x="518" y="1020"/>
                    </a:lnTo>
                    <a:lnTo>
                      <a:pt x="516" y="1036"/>
                    </a:lnTo>
                    <a:lnTo>
                      <a:pt x="513" y="1049"/>
                    </a:lnTo>
                    <a:lnTo>
                      <a:pt x="510" y="1060"/>
                    </a:lnTo>
                    <a:lnTo>
                      <a:pt x="508" y="1064"/>
                    </a:lnTo>
                    <a:lnTo>
                      <a:pt x="504" y="1069"/>
                    </a:lnTo>
                    <a:lnTo>
                      <a:pt x="501" y="1072"/>
                    </a:lnTo>
                    <a:lnTo>
                      <a:pt x="496" y="1074"/>
                    </a:lnTo>
                    <a:lnTo>
                      <a:pt x="491" y="1076"/>
                    </a:lnTo>
                    <a:lnTo>
                      <a:pt x="496" y="1079"/>
                    </a:lnTo>
                    <a:lnTo>
                      <a:pt x="499" y="1081"/>
                    </a:lnTo>
                    <a:lnTo>
                      <a:pt x="502" y="1084"/>
                    </a:lnTo>
                    <a:lnTo>
                      <a:pt x="511" y="1097"/>
                    </a:lnTo>
                    <a:lnTo>
                      <a:pt x="515" y="1110"/>
                    </a:lnTo>
                    <a:lnTo>
                      <a:pt x="517" y="1124"/>
                    </a:lnTo>
                    <a:lnTo>
                      <a:pt x="517" y="1138"/>
                    </a:lnTo>
                    <a:lnTo>
                      <a:pt x="517" y="1151"/>
                    </a:lnTo>
                    <a:lnTo>
                      <a:pt x="516" y="1159"/>
                    </a:lnTo>
                    <a:lnTo>
                      <a:pt x="516" y="1166"/>
                    </a:lnTo>
                    <a:lnTo>
                      <a:pt x="516" y="1170"/>
                    </a:lnTo>
                    <a:lnTo>
                      <a:pt x="516" y="1175"/>
                    </a:lnTo>
                    <a:lnTo>
                      <a:pt x="516" y="1182"/>
                    </a:lnTo>
                    <a:lnTo>
                      <a:pt x="517" y="1218"/>
                    </a:lnTo>
                    <a:lnTo>
                      <a:pt x="516" y="1248"/>
                    </a:lnTo>
                    <a:lnTo>
                      <a:pt x="516" y="1272"/>
                    </a:lnTo>
                    <a:lnTo>
                      <a:pt x="515" y="1293"/>
                    </a:lnTo>
                    <a:lnTo>
                      <a:pt x="513" y="1308"/>
                    </a:lnTo>
                    <a:lnTo>
                      <a:pt x="512" y="1319"/>
                    </a:lnTo>
                    <a:lnTo>
                      <a:pt x="509" y="1328"/>
                    </a:lnTo>
                    <a:lnTo>
                      <a:pt x="499" y="1346"/>
                    </a:lnTo>
                    <a:lnTo>
                      <a:pt x="485" y="1362"/>
                    </a:lnTo>
                    <a:lnTo>
                      <a:pt x="469" y="1372"/>
                    </a:lnTo>
                    <a:lnTo>
                      <a:pt x="451" y="1381"/>
                    </a:lnTo>
                    <a:lnTo>
                      <a:pt x="431" y="1388"/>
                    </a:lnTo>
                    <a:lnTo>
                      <a:pt x="411" y="1391"/>
                    </a:lnTo>
                    <a:lnTo>
                      <a:pt x="390" y="1393"/>
                    </a:lnTo>
                    <a:lnTo>
                      <a:pt x="368" y="1394"/>
                    </a:lnTo>
                    <a:lnTo>
                      <a:pt x="346" y="1395"/>
                    </a:lnTo>
                    <a:lnTo>
                      <a:pt x="339" y="1395"/>
                    </a:lnTo>
                    <a:lnTo>
                      <a:pt x="326" y="1395"/>
                    </a:lnTo>
                    <a:lnTo>
                      <a:pt x="308" y="1395"/>
                    </a:lnTo>
                    <a:lnTo>
                      <a:pt x="287" y="1395"/>
                    </a:lnTo>
                    <a:lnTo>
                      <a:pt x="264" y="1395"/>
                    </a:lnTo>
                    <a:lnTo>
                      <a:pt x="240" y="1396"/>
                    </a:lnTo>
                    <a:lnTo>
                      <a:pt x="216" y="1396"/>
                    </a:lnTo>
                    <a:lnTo>
                      <a:pt x="195" y="1396"/>
                    </a:lnTo>
                    <a:lnTo>
                      <a:pt x="177" y="1396"/>
                    </a:lnTo>
                    <a:lnTo>
                      <a:pt x="163" y="1396"/>
                    </a:lnTo>
                    <a:lnTo>
                      <a:pt x="155" y="1396"/>
                    </a:lnTo>
                    <a:lnTo>
                      <a:pt x="130" y="1396"/>
                    </a:lnTo>
                    <a:lnTo>
                      <a:pt x="109" y="1394"/>
                    </a:lnTo>
                    <a:lnTo>
                      <a:pt x="92" y="1391"/>
                    </a:lnTo>
                    <a:lnTo>
                      <a:pt x="75" y="1387"/>
                    </a:lnTo>
                    <a:lnTo>
                      <a:pt x="57" y="1378"/>
                    </a:lnTo>
                    <a:lnTo>
                      <a:pt x="43" y="1365"/>
                    </a:lnTo>
                    <a:lnTo>
                      <a:pt x="31" y="1348"/>
                    </a:lnTo>
                    <a:lnTo>
                      <a:pt x="21" y="1328"/>
                    </a:lnTo>
                    <a:lnTo>
                      <a:pt x="14" y="1305"/>
                    </a:lnTo>
                    <a:lnTo>
                      <a:pt x="9" y="1279"/>
                    </a:lnTo>
                    <a:lnTo>
                      <a:pt x="5" y="1253"/>
                    </a:lnTo>
                    <a:lnTo>
                      <a:pt x="3" y="1224"/>
                    </a:lnTo>
                    <a:lnTo>
                      <a:pt x="1" y="1195"/>
                    </a:lnTo>
                    <a:lnTo>
                      <a:pt x="1" y="1166"/>
                    </a:lnTo>
                    <a:lnTo>
                      <a:pt x="1" y="1159"/>
                    </a:lnTo>
                    <a:lnTo>
                      <a:pt x="1" y="1153"/>
                    </a:lnTo>
                    <a:lnTo>
                      <a:pt x="0" y="1133"/>
                    </a:lnTo>
                    <a:lnTo>
                      <a:pt x="3" y="1112"/>
                    </a:lnTo>
                    <a:lnTo>
                      <a:pt x="9" y="1089"/>
                    </a:lnTo>
                    <a:lnTo>
                      <a:pt x="12" y="1085"/>
                    </a:lnTo>
                    <a:lnTo>
                      <a:pt x="16" y="1081"/>
                    </a:lnTo>
                    <a:lnTo>
                      <a:pt x="20" y="1079"/>
                    </a:lnTo>
                    <a:lnTo>
                      <a:pt x="25" y="1076"/>
                    </a:lnTo>
                    <a:lnTo>
                      <a:pt x="22" y="1074"/>
                    </a:lnTo>
                    <a:lnTo>
                      <a:pt x="18" y="1072"/>
                    </a:lnTo>
                    <a:lnTo>
                      <a:pt x="14" y="1069"/>
                    </a:lnTo>
                    <a:lnTo>
                      <a:pt x="11" y="1065"/>
                    </a:lnTo>
                    <a:lnTo>
                      <a:pt x="6" y="1052"/>
                    </a:lnTo>
                    <a:lnTo>
                      <a:pt x="1" y="1035"/>
                    </a:lnTo>
                    <a:lnTo>
                      <a:pt x="0" y="1016"/>
                    </a:lnTo>
                    <a:lnTo>
                      <a:pt x="1" y="998"/>
                    </a:lnTo>
                    <a:lnTo>
                      <a:pt x="6" y="981"/>
                    </a:lnTo>
                    <a:lnTo>
                      <a:pt x="11" y="968"/>
                    </a:lnTo>
                    <a:lnTo>
                      <a:pt x="14" y="964"/>
                    </a:lnTo>
                    <a:lnTo>
                      <a:pt x="18" y="962"/>
                    </a:lnTo>
                    <a:lnTo>
                      <a:pt x="21" y="960"/>
                    </a:lnTo>
                    <a:lnTo>
                      <a:pt x="25" y="958"/>
                    </a:lnTo>
                    <a:lnTo>
                      <a:pt x="22" y="957"/>
                    </a:lnTo>
                    <a:lnTo>
                      <a:pt x="18" y="954"/>
                    </a:lnTo>
                    <a:lnTo>
                      <a:pt x="14" y="951"/>
                    </a:lnTo>
                    <a:lnTo>
                      <a:pt x="11" y="948"/>
                    </a:lnTo>
                    <a:lnTo>
                      <a:pt x="6" y="935"/>
                    </a:lnTo>
                    <a:lnTo>
                      <a:pt x="1" y="917"/>
                    </a:lnTo>
                    <a:lnTo>
                      <a:pt x="0" y="899"/>
                    </a:lnTo>
                    <a:lnTo>
                      <a:pt x="1" y="880"/>
                    </a:lnTo>
                    <a:lnTo>
                      <a:pt x="6" y="863"/>
                    </a:lnTo>
                    <a:lnTo>
                      <a:pt x="11" y="850"/>
                    </a:lnTo>
                    <a:lnTo>
                      <a:pt x="14" y="847"/>
                    </a:lnTo>
                    <a:lnTo>
                      <a:pt x="18" y="843"/>
                    </a:lnTo>
                    <a:lnTo>
                      <a:pt x="21" y="841"/>
                    </a:lnTo>
                    <a:lnTo>
                      <a:pt x="25" y="839"/>
                    </a:lnTo>
                    <a:lnTo>
                      <a:pt x="22" y="839"/>
                    </a:lnTo>
                    <a:lnTo>
                      <a:pt x="18" y="836"/>
                    </a:lnTo>
                    <a:lnTo>
                      <a:pt x="14" y="834"/>
                    </a:lnTo>
                    <a:lnTo>
                      <a:pt x="11" y="829"/>
                    </a:lnTo>
                    <a:lnTo>
                      <a:pt x="6" y="816"/>
                    </a:lnTo>
                    <a:lnTo>
                      <a:pt x="1" y="800"/>
                    </a:lnTo>
                    <a:lnTo>
                      <a:pt x="0" y="780"/>
                    </a:lnTo>
                    <a:lnTo>
                      <a:pt x="1" y="762"/>
                    </a:lnTo>
                    <a:lnTo>
                      <a:pt x="6" y="745"/>
                    </a:lnTo>
                    <a:lnTo>
                      <a:pt x="11" y="731"/>
                    </a:lnTo>
                    <a:lnTo>
                      <a:pt x="14" y="728"/>
                    </a:lnTo>
                    <a:lnTo>
                      <a:pt x="18" y="726"/>
                    </a:lnTo>
                    <a:lnTo>
                      <a:pt x="21" y="724"/>
                    </a:lnTo>
                    <a:lnTo>
                      <a:pt x="25" y="722"/>
                    </a:lnTo>
                    <a:lnTo>
                      <a:pt x="22" y="720"/>
                    </a:lnTo>
                    <a:lnTo>
                      <a:pt x="18" y="718"/>
                    </a:lnTo>
                    <a:lnTo>
                      <a:pt x="14" y="715"/>
                    </a:lnTo>
                    <a:lnTo>
                      <a:pt x="11" y="712"/>
                    </a:lnTo>
                    <a:lnTo>
                      <a:pt x="6" y="699"/>
                    </a:lnTo>
                    <a:lnTo>
                      <a:pt x="1" y="681"/>
                    </a:lnTo>
                    <a:lnTo>
                      <a:pt x="0" y="663"/>
                    </a:lnTo>
                    <a:lnTo>
                      <a:pt x="1" y="644"/>
                    </a:lnTo>
                    <a:lnTo>
                      <a:pt x="6" y="627"/>
                    </a:lnTo>
                    <a:lnTo>
                      <a:pt x="11" y="614"/>
                    </a:lnTo>
                    <a:lnTo>
                      <a:pt x="14" y="611"/>
                    </a:lnTo>
                    <a:lnTo>
                      <a:pt x="18" y="607"/>
                    </a:lnTo>
                    <a:lnTo>
                      <a:pt x="21" y="605"/>
                    </a:lnTo>
                    <a:lnTo>
                      <a:pt x="25" y="604"/>
                    </a:lnTo>
                    <a:lnTo>
                      <a:pt x="22" y="603"/>
                    </a:lnTo>
                    <a:lnTo>
                      <a:pt x="18" y="600"/>
                    </a:lnTo>
                    <a:lnTo>
                      <a:pt x="14" y="597"/>
                    </a:lnTo>
                    <a:lnTo>
                      <a:pt x="11" y="593"/>
                    </a:lnTo>
                    <a:lnTo>
                      <a:pt x="6" y="580"/>
                    </a:lnTo>
                    <a:lnTo>
                      <a:pt x="1" y="564"/>
                    </a:lnTo>
                    <a:lnTo>
                      <a:pt x="0" y="544"/>
                    </a:lnTo>
                    <a:lnTo>
                      <a:pt x="1" y="526"/>
                    </a:lnTo>
                    <a:lnTo>
                      <a:pt x="6" y="509"/>
                    </a:lnTo>
                    <a:lnTo>
                      <a:pt x="11" y="495"/>
                    </a:lnTo>
                    <a:lnTo>
                      <a:pt x="14" y="492"/>
                    </a:lnTo>
                    <a:lnTo>
                      <a:pt x="18" y="490"/>
                    </a:lnTo>
                    <a:lnTo>
                      <a:pt x="21" y="488"/>
                    </a:lnTo>
                    <a:lnTo>
                      <a:pt x="28" y="484"/>
                    </a:lnTo>
                    <a:lnTo>
                      <a:pt x="33" y="482"/>
                    </a:lnTo>
                    <a:lnTo>
                      <a:pt x="26" y="480"/>
                    </a:lnTo>
                    <a:lnTo>
                      <a:pt x="21" y="479"/>
                    </a:lnTo>
                    <a:lnTo>
                      <a:pt x="17" y="476"/>
                    </a:lnTo>
                    <a:lnTo>
                      <a:pt x="13" y="472"/>
                    </a:lnTo>
                    <a:lnTo>
                      <a:pt x="10" y="468"/>
                    </a:lnTo>
                    <a:lnTo>
                      <a:pt x="5" y="454"/>
                    </a:lnTo>
                    <a:lnTo>
                      <a:pt x="1" y="439"/>
                    </a:lnTo>
                    <a:lnTo>
                      <a:pt x="0" y="424"/>
                    </a:lnTo>
                    <a:lnTo>
                      <a:pt x="1" y="410"/>
                    </a:lnTo>
                    <a:lnTo>
                      <a:pt x="1" y="396"/>
                    </a:lnTo>
                    <a:lnTo>
                      <a:pt x="1" y="376"/>
                    </a:lnTo>
                    <a:lnTo>
                      <a:pt x="1" y="351"/>
                    </a:lnTo>
                    <a:lnTo>
                      <a:pt x="3" y="329"/>
                    </a:lnTo>
                    <a:lnTo>
                      <a:pt x="5" y="309"/>
                    </a:lnTo>
                    <a:lnTo>
                      <a:pt x="14" y="283"/>
                    </a:lnTo>
                    <a:lnTo>
                      <a:pt x="29" y="259"/>
                    </a:lnTo>
                    <a:lnTo>
                      <a:pt x="46" y="238"/>
                    </a:lnTo>
                    <a:lnTo>
                      <a:pt x="67" y="221"/>
                    </a:lnTo>
                    <a:lnTo>
                      <a:pt x="89" y="205"/>
                    </a:lnTo>
                    <a:lnTo>
                      <a:pt x="112" y="190"/>
                    </a:lnTo>
                    <a:lnTo>
                      <a:pt x="139" y="178"/>
                    </a:lnTo>
                    <a:lnTo>
                      <a:pt x="165" y="168"/>
                    </a:lnTo>
                    <a:lnTo>
                      <a:pt x="165" y="116"/>
                    </a:lnTo>
                    <a:lnTo>
                      <a:pt x="165" y="113"/>
                    </a:lnTo>
                    <a:lnTo>
                      <a:pt x="164" y="112"/>
                    </a:lnTo>
                    <a:lnTo>
                      <a:pt x="158" y="110"/>
                    </a:lnTo>
                    <a:lnTo>
                      <a:pt x="155" y="107"/>
                    </a:lnTo>
                    <a:lnTo>
                      <a:pt x="151" y="103"/>
                    </a:lnTo>
                    <a:lnTo>
                      <a:pt x="142" y="87"/>
                    </a:lnTo>
                    <a:lnTo>
                      <a:pt x="137" y="70"/>
                    </a:lnTo>
                    <a:lnTo>
                      <a:pt x="137" y="51"/>
                    </a:lnTo>
                    <a:lnTo>
                      <a:pt x="142" y="34"/>
                    </a:lnTo>
                    <a:lnTo>
                      <a:pt x="151" y="17"/>
                    </a:lnTo>
                    <a:lnTo>
                      <a:pt x="159" y="11"/>
                    </a:lnTo>
                    <a:lnTo>
                      <a:pt x="169" y="6"/>
                    </a:lnTo>
                    <a:lnTo>
                      <a:pt x="190" y="4"/>
                    </a:lnTo>
                    <a:lnTo>
                      <a:pt x="215" y="2"/>
                    </a:lnTo>
                    <a:lnTo>
                      <a:pt x="242" y="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anchor="b" anchorCtr="0" bIns="18288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/>
                <a:r>
                  <a:rPr b="1" cap="all" lang="en-US" sz="2000">
                    <a:solidFill>
                      <a:schemeClr val="bg1"/>
                    </a:solidFill>
                  </a:rPr>
                  <a:t>&gt;450</a:t>
                </a:r>
              </a:p>
              <a:p>
                <a:pPr algn="ctr"/>
                <a:r>
                  <a:rPr b="1" cap="all" lang="en-US" sz="2000">
                    <a:solidFill>
                      <a:schemeClr val="bg1"/>
                    </a:solidFill>
                  </a:rPr>
                  <a:t>years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617308" y="5654014"/>
                <a:ext cx="1975104" cy="429789"/>
              </a:xfrm>
              <a:prstGeom prst="rect">
                <a:avLst/>
              </a:prstGeom>
              <a:noFill/>
            </p:spPr>
            <p:txBody>
              <a:bodyPr anchor="ctr" rtlCol="0" wrap="squar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</a:rPr>
                  <a:t>Plastic bottle</a:t>
                </a:r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5525155" y="-97939"/>
            <a:ext cx="5256490" cy="14325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accent2"/>
                </a:solidFill>
              </a:rPr>
              <a:t>Biodegrading in a landfall takes:</a:t>
            </a:r>
          </a:p>
        </p:txBody>
      </p:sp>
    </p:spTree>
    <p:extLst>
      <p:ext uri="{BB962C8B-B14F-4D97-AF65-F5344CB8AC3E}">
        <p14:creationId val="298768902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>
            <a:spLocks noGrp="1"/>
          </p:cNvSpPr>
          <p:nvPr>
            <p:ph idx="1" sz="half"/>
          </p:nvPr>
        </p:nvSpPr>
        <p:spPr/>
        <p:txBody>
          <a:bodyPr>
            <a:noAutofit/>
          </a:bodyPr>
          <a:lstStyle/>
          <a:p>
            <a:pPr fontAlgn="base"/>
            <a:r>
              <a:rPr lang="en-US"/>
              <a:t>Earth is the only known planet to have consistent, stable bodies of liquid water on its surface</a:t>
            </a:r>
          </a:p>
        </p:txBody>
      </p:sp>
      <p:pic>
        <p:nvPicPr>
          <p:cNvPr id="7" name="Picture Placeholder 6"/>
          <p:cNvPicPr>
            <a:picLocks noChangeAspect="1" noGrp="1"/>
          </p:cNvPicPr>
          <p:nvPr>
            <p:ph idx="15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834" t="1183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38200" y="6071052"/>
            <a:ext cx="241173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Source: National Ocean Service (NOAA)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Support your text with a strong and relevant picture</a:t>
            </a:r>
          </a:p>
        </p:txBody>
      </p:sp>
    </p:spTree>
    <p:extLst>
      <p:ext uri="{BB962C8B-B14F-4D97-AF65-F5344CB8AC3E}">
        <p14:creationId val="238676314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lang="en-US"/>
              <a:t>SmartArt graphics are very easy-to-use and so effective!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418265519"/>
              </p:ext>
            </p:extLst>
          </p:nvPr>
        </p:nvGraphicFramePr>
        <p:xfrm>
          <a:off x="838200" y="1825625"/>
          <a:ext cx="8747125" cy="3065463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</p:spTree>
    <p:extLst>
      <p:ext uri="{BB962C8B-B14F-4D97-AF65-F5344CB8AC3E}">
        <p14:creationId val="213719470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lang="en-US"/>
              <a:t>Use simple and clear data-driven charts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40006207"/>
              </p:ext>
            </p:extLst>
          </p:nvPr>
        </p:nvGraphicFramePr>
        <p:xfrm>
          <a:off x="838200" y="1825625"/>
          <a:ext cx="8747125" cy="30654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458420D-55AF-426C-B19D-9D0A3166414A}" type="slidenum">
              <a:rPr lang="en-US" smtClean="0"/>
              <a:t>19</a:t>
            </a:fld>
          </a:p>
        </p:txBody>
      </p:sp>
    </p:spTree>
    <p:extLst>
      <p:ext uri="{BB962C8B-B14F-4D97-AF65-F5344CB8AC3E}">
        <p14:creationId val="372012274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Begin with an outline or agenda to give a big picture view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41653" y="3629862"/>
            <a:ext cx="2036915" cy="1140921"/>
            <a:chOff x="8513806" y="3496961"/>
            <a:chExt cx="2036915" cy="1140921"/>
          </a:xfrm>
        </p:grpSpPr>
        <p:sp>
          <p:nvSpPr>
            <p:cNvPr id="42" name="Freeform: Shape 41"/>
            <p:cNvSpPr/>
            <p:nvPr/>
          </p:nvSpPr>
          <p:spPr bwMode="auto">
            <a:xfrm rot="16200000">
              <a:off x="8863975" y="3982790"/>
              <a:ext cx="304923" cy="1005261"/>
            </a:xfrm>
            <a:custGeom>
              <a:gdLst>
                <a:gd fmla="*/ 304923 w 304923" name="connsiteX0"/>
                <a:gd fmla="*/ 0 h 1005261" name="connsiteY0"/>
                <a:gd fmla="*/ 304923 w 304923" name="connsiteX1"/>
                <a:gd fmla="*/ 1005261 h 1005261" name="connsiteY1"/>
                <a:gd fmla="*/ 0 w 304923" name="connsiteX2"/>
                <a:gd fmla="*/ 929650 h 1005261" name="connsiteY2"/>
                <a:gd fmla="*/ 0 w 304923" name="connsiteX3"/>
                <a:gd fmla="*/ 0 h 10052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5261" w="304923">
                  <a:moveTo>
                    <a:pt x="304923" y="0"/>
                  </a:moveTo>
                  <a:lnTo>
                    <a:pt x="304923" y="1005261"/>
                  </a:lnTo>
                  <a:lnTo>
                    <a:pt x="0" y="929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 bwMode="auto">
            <a:xfrm rot="16200000">
              <a:off x="8863975" y="3146793"/>
              <a:ext cx="304923" cy="1005261"/>
            </a:xfrm>
            <a:custGeom>
              <a:gdLst>
                <a:gd fmla="*/ 304923 w 304923" name="connsiteX0"/>
                <a:gd fmla="*/ 0 h 1005261" name="connsiteY0"/>
                <a:gd fmla="*/ 304923 w 304923" name="connsiteX1"/>
                <a:gd fmla="*/ 951899 h 1005261" name="connsiteY1"/>
                <a:gd fmla="*/ 0 w 304923" name="connsiteX2"/>
                <a:gd fmla="*/ 1005261 h 1005261" name="connsiteY2"/>
                <a:gd fmla="*/ 0 w 304923" name="connsiteX3"/>
                <a:gd fmla="*/ 0 h 10052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5261" w="304923">
                  <a:moveTo>
                    <a:pt x="304923" y="0"/>
                  </a:moveTo>
                  <a:lnTo>
                    <a:pt x="304923" y="951899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/>
            <p:cNvSpPr>
              <a:spLocks noChangeArrowheads="1"/>
            </p:cNvSpPr>
            <p:nvPr/>
          </p:nvSpPr>
          <p:spPr bwMode="auto">
            <a:xfrm rot="16200000">
              <a:off x="8734383" y="3563521"/>
              <a:ext cx="564107" cy="1005261"/>
            </a:xfrm>
            <a:custGeom>
              <a:gdLst>
                <a:gd fmla="*/ 564107 w 564107" name="connsiteX0"/>
                <a:gd fmla="*/ 0 h 1005261" name="connsiteY0"/>
                <a:gd fmla="*/ 564107 w 564107" name="connsiteX1"/>
                <a:gd fmla="*/ 1005261 h 1005261" name="connsiteY1"/>
                <a:gd fmla="*/ 0 w 564107" name="connsiteX2"/>
                <a:gd fmla="*/ 1005261 h 1005261" name="connsiteY2"/>
                <a:gd fmla="*/ 0 w 564107" name="connsiteX3"/>
                <a:gd fmla="*/ 0 h 10052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05261" w="564107">
                  <a:moveTo>
                    <a:pt x="564107" y="0"/>
                  </a:moveTo>
                  <a:lnTo>
                    <a:pt x="564107" y="1005261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 40"/>
            <p:cNvSpPr/>
            <p:nvPr/>
          </p:nvSpPr>
          <p:spPr bwMode="auto">
            <a:xfrm rot="16200000">
              <a:off x="9392013" y="3479174"/>
              <a:ext cx="1140920" cy="1176494"/>
            </a:xfrm>
            <a:custGeom>
              <a:gdLst>
                <a:gd fmla="*/ 454 w 1794" name="T0"/>
                <a:gd fmla="*/ 227 h 1852" name="T1"/>
                <a:gd fmla="*/ 482 w 1794" name="T2"/>
                <a:gd fmla="*/ 196 h 1852" name="T3"/>
                <a:gd fmla="*/ 620 w 1794" name="T4"/>
                <a:gd fmla="*/ 84 h 1852" name="T5"/>
                <a:gd fmla="*/ 683 w 1794" name="T6"/>
                <a:gd fmla="*/ 44 h 1852" name="T7"/>
                <a:gd fmla="*/ 750 w 1794" name="T8"/>
                <a:gd fmla="*/ 14 h 1852" name="T9"/>
                <a:gd fmla="*/ 817 w 1794" name="T10"/>
                <a:gd fmla="*/ 0 h 1852" name="T11"/>
                <a:gd fmla="*/ 848 w 1794" name="T12"/>
                <a:gd fmla="*/ 3 h 1852" name="T13"/>
                <a:gd fmla="*/ 880 w 1794" name="T14"/>
                <a:gd fmla="*/ 8 h 1852" name="T15"/>
                <a:gd fmla="*/ 950 w 1794" name="T16"/>
                <a:gd fmla="*/ 33 h 1852" name="T17"/>
                <a:gd fmla="*/ 1062 w 1794" name="T18"/>
                <a:gd fmla="*/ 88 h 1852" name="T19"/>
                <a:gd fmla="*/ 1204 w 1794" name="T20"/>
                <a:gd fmla="*/ 171 h 1852" name="T21"/>
                <a:gd fmla="*/ 1288 w 1794" name="T22"/>
                <a:gd fmla="*/ 215 h 1852" name="T23"/>
                <a:gd fmla="*/ 1327 w 1794" name="T24"/>
                <a:gd fmla="*/ 228 h 1852" name="T25"/>
                <a:gd fmla="*/ 1340 w 1794" name="T26"/>
                <a:gd fmla="*/ 227 h 1852" name="T27"/>
                <a:gd fmla="*/ 1352 w 1794" name="T28"/>
                <a:gd fmla="*/ 222 h 1852" name="T29"/>
                <a:gd fmla="*/ 1375 w 1794" name="T30"/>
                <a:gd fmla="*/ 201 h 1852" name="T31"/>
                <a:gd fmla="*/ 1417 w 1794" name="T32"/>
                <a:gd fmla="*/ 152 h 1852" name="T33"/>
                <a:gd fmla="*/ 1466 w 1794" name="T34"/>
                <a:gd fmla="*/ 93 h 1852" name="T35"/>
                <a:gd fmla="*/ 1502 w 1794" name="T36"/>
                <a:gd fmla="*/ 58 h 1852" name="T37"/>
                <a:gd fmla="*/ 1544 w 1794" name="T38"/>
                <a:gd fmla="*/ 29 h 1852" name="T39"/>
                <a:gd fmla="*/ 1589 w 1794" name="T40"/>
                <a:gd fmla="*/ 12 h 1852" name="T41"/>
                <a:gd fmla="*/ 1615 w 1794" name="T42"/>
                <a:gd fmla="*/ 11 h 1852" name="T43"/>
                <a:gd fmla="*/ 1638 w 1794" name="T44"/>
                <a:gd fmla="*/ 11 h 1852" name="T45"/>
                <a:gd fmla="*/ 1681 w 1794" name="T46"/>
                <a:gd fmla="*/ 17 h 1852" name="T47"/>
                <a:gd fmla="*/ 1732 w 1794" name="T48"/>
                <a:gd fmla="*/ 39 h 1852" name="T49"/>
                <a:gd fmla="*/ 1789 w 1794" name="T50"/>
                <a:gd fmla="*/ 95 h 1852" name="T51"/>
                <a:gd fmla="*/ 1794 w 1794" name="T52"/>
                <a:gd fmla="*/ 108 h 1852" name="T53"/>
                <a:gd fmla="*/ 953 w 1794" name="T54"/>
                <a:gd fmla="*/ 1852 h 1852" name="T55"/>
                <a:gd fmla="*/ 0 w 1794" name="T56"/>
                <a:gd fmla="*/ 108 h 1852" name="T57"/>
                <a:gd fmla="*/ 9 w 1794" name="T58"/>
                <a:gd fmla="*/ 100 h 1852" name="T59"/>
                <a:gd fmla="*/ 69 w 1794" name="T60"/>
                <a:gd fmla="*/ 68 h 1852" name="T61"/>
                <a:gd fmla="*/ 127 w 1794" name="T62"/>
                <a:gd fmla="*/ 48 h 1852" name="T63"/>
                <a:gd fmla="*/ 196 w 1794" name="T64"/>
                <a:gd fmla="*/ 39 h 1852" name="T65"/>
                <a:gd fmla="*/ 251 w 1794" name="T66"/>
                <a:gd fmla="*/ 46 h 1852" name="T67"/>
                <a:gd fmla="*/ 290 w 1794" name="T68"/>
                <a:gd fmla="*/ 58 h 1852" name="T69"/>
                <a:gd fmla="*/ 328 w 1794" name="T70"/>
                <a:gd fmla="*/ 78 h 1852" name="T71"/>
                <a:gd fmla="*/ 365 w 1794" name="T72"/>
                <a:gd fmla="*/ 108 h 1852" name="T73"/>
                <a:gd fmla="*/ 402 w 1794" name="T74"/>
                <a:gd fmla="*/ 147 h 1852" name="T75"/>
                <a:gd fmla="*/ 437 w 1794" name="T76"/>
                <a:gd fmla="*/ 197 h 1852" name="T77"/>
                <a:gd fmla="*/ 454 w 1794" name="T78"/>
                <a:gd fmla="*/ 227 h 185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851" w="1794">
                  <a:moveTo>
                    <a:pt x="454" y="227"/>
                  </a:moveTo>
                  <a:lnTo>
                    <a:pt x="482" y="196"/>
                  </a:lnTo>
                  <a:lnTo>
                    <a:pt x="620" y="84"/>
                  </a:lnTo>
                  <a:lnTo>
                    <a:pt x="683" y="44"/>
                  </a:lnTo>
                  <a:lnTo>
                    <a:pt x="750" y="14"/>
                  </a:lnTo>
                  <a:lnTo>
                    <a:pt x="817" y="0"/>
                  </a:lnTo>
                  <a:lnTo>
                    <a:pt x="848" y="3"/>
                  </a:lnTo>
                  <a:lnTo>
                    <a:pt x="880" y="8"/>
                  </a:lnTo>
                  <a:lnTo>
                    <a:pt x="950" y="33"/>
                  </a:lnTo>
                  <a:lnTo>
                    <a:pt x="1062" y="88"/>
                  </a:lnTo>
                  <a:lnTo>
                    <a:pt x="1204" y="171"/>
                  </a:lnTo>
                  <a:lnTo>
                    <a:pt x="1288" y="215"/>
                  </a:lnTo>
                  <a:lnTo>
                    <a:pt x="1327" y="228"/>
                  </a:lnTo>
                  <a:lnTo>
                    <a:pt x="1340" y="227"/>
                  </a:lnTo>
                  <a:lnTo>
                    <a:pt x="1352" y="222"/>
                  </a:lnTo>
                  <a:lnTo>
                    <a:pt x="1375" y="201"/>
                  </a:lnTo>
                  <a:lnTo>
                    <a:pt x="1417" y="152"/>
                  </a:lnTo>
                  <a:lnTo>
                    <a:pt x="1466" y="93"/>
                  </a:lnTo>
                  <a:lnTo>
                    <a:pt x="1502" y="58"/>
                  </a:lnTo>
                  <a:lnTo>
                    <a:pt x="1544" y="29"/>
                  </a:lnTo>
                  <a:lnTo>
                    <a:pt x="1589" y="12"/>
                  </a:lnTo>
                  <a:lnTo>
                    <a:pt x="1615" y="11"/>
                  </a:lnTo>
                  <a:lnTo>
                    <a:pt x="1638" y="11"/>
                  </a:lnTo>
                  <a:lnTo>
                    <a:pt x="1681" y="17"/>
                  </a:lnTo>
                  <a:lnTo>
                    <a:pt x="1732" y="39"/>
                  </a:lnTo>
                  <a:lnTo>
                    <a:pt x="1789" y="95"/>
                  </a:lnTo>
                  <a:lnTo>
                    <a:pt x="1794" y="108"/>
                  </a:lnTo>
                  <a:lnTo>
                    <a:pt x="953" y="1852"/>
                  </a:lnTo>
                  <a:lnTo>
                    <a:pt x="0" y="108"/>
                  </a:lnTo>
                  <a:lnTo>
                    <a:pt x="9" y="100"/>
                  </a:lnTo>
                  <a:lnTo>
                    <a:pt x="69" y="68"/>
                  </a:lnTo>
                  <a:lnTo>
                    <a:pt x="127" y="48"/>
                  </a:lnTo>
                  <a:lnTo>
                    <a:pt x="196" y="39"/>
                  </a:lnTo>
                  <a:lnTo>
                    <a:pt x="251" y="46"/>
                  </a:lnTo>
                  <a:lnTo>
                    <a:pt x="290" y="58"/>
                  </a:lnTo>
                  <a:lnTo>
                    <a:pt x="328" y="78"/>
                  </a:lnTo>
                  <a:lnTo>
                    <a:pt x="365" y="108"/>
                  </a:lnTo>
                  <a:lnTo>
                    <a:pt x="402" y="147"/>
                  </a:lnTo>
                  <a:lnTo>
                    <a:pt x="437" y="197"/>
                  </a:lnTo>
                  <a:lnTo>
                    <a:pt x="454" y="227"/>
                  </a:ln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1"/>
            <p:cNvSpPr/>
            <p:nvPr/>
          </p:nvSpPr>
          <p:spPr bwMode="auto">
            <a:xfrm rot="16200000">
              <a:off x="10122558" y="3823483"/>
              <a:ext cx="414188" cy="442138"/>
            </a:xfrm>
            <a:custGeom>
              <a:gdLst>
                <a:gd fmla="*/ 0 w 651" name="T0"/>
                <a:gd fmla="*/ 65 h 697" name="T1"/>
                <a:gd fmla="*/ 345 w 651" name="T2"/>
                <a:gd fmla="*/ 697 h 697" name="T3"/>
                <a:gd fmla="*/ 651 w 651" name="T4"/>
                <a:gd fmla="*/ 65 h 697" name="T5"/>
                <a:gd fmla="*/ 640 w 651" name="T6"/>
                <a:gd fmla="*/ 61 h 697" name="T7"/>
                <a:gd fmla="*/ 534 w 651" name="T8"/>
                <a:gd fmla="*/ 26 h 697" name="T9"/>
                <a:gd fmla="*/ 399 w 651" name="T10"/>
                <a:gd fmla="*/ 4 h 697" name="T11"/>
                <a:gd fmla="*/ 294 w 651" name="T12"/>
                <a:gd fmla="*/ 0 h 697" name="T13"/>
                <a:gd fmla="*/ 180 w 651" name="T14"/>
                <a:gd fmla="*/ 10 h 697" name="T15"/>
                <a:gd fmla="*/ 61 w 651" name="T16"/>
                <a:gd fmla="*/ 40 h 697" name="T17"/>
                <a:gd fmla="*/ 0 w 651" name="T18"/>
                <a:gd fmla="*/ 65 h 69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97" w="651">
                  <a:moveTo>
                    <a:pt x="0" y="65"/>
                  </a:moveTo>
                  <a:lnTo>
                    <a:pt x="345" y="697"/>
                  </a:lnTo>
                  <a:lnTo>
                    <a:pt x="651" y="65"/>
                  </a:lnTo>
                  <a:lnTo>
                    <a:pt x="640" y="61"/>
                  </a:lnTo>
                  <a:lnTo>
                    <a:pt x="534" y="26"/>
                  </a:lnTo>
                  <a:lnTo>
                    <a:pt x="399" y="4"/>
                  </a:lnTo>
                  <a:lnTo>
                    <a:pt x="294" y="0"/>
                  </a:lnTo>
                  <a:lnTo>
                    <a:pt x="180" y="10"/>
                  </a:lnTo>
                  <a:lnTo>
                    <a:pt x="61" y="4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46435" y="3066793"/>
            <a:ext cx="1482811" cy="1140920"/>
            <a:chOff x="1804085" y="3496961"/>
            <a:chExt cx="1482811" cy="1140920"/>
          </a:xfrm>
        </p:grpSpPr>
        <p:sp>
          <p:nvSpPr>
            <p:cNvPr id="7" name="Rectangle 6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55997" y="3066793"/>
            <a:ext cx="1482811" cy="1140920"/>
            <a:chOff x="1804085" y="3496961"/>
            <a:chExt cx="1482811" cy="1140920"/>
          </a:xfrm>
        </p:grpSpPr>
        <p:sp>
          <p:nvSpPr>
            <p:cNvPr id="55" name="Rectangle 54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51216" y="4192931"/>
            <a:ext cx="1482811" cy="1140920"/>
            <a:chOff x="1804085" y="3496961"/>
            <a:chExt cx="1482811" cy="1140920"/>
          </a:xfrm>
        </p:grpSpPr>
        <p:sp>
          <p:nvSpPr>
            <p:cNvPr id="45" name="Rectangle 44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60778" y="4192931"/>
            <a:ext cx="1482811" cy="1140920"/>
            <a:chOff x="1804085" y="3496961"/>
            <a:chExt cx="1482811" cy="1140920"/>
          </a:xfrm>
        </p:grpSpPr>
        <p:sp>
          <p:nvSpPr>
            <p:cNvPr id="68" name="Rectangle 67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60778" y="4192931"/>
            <a:ext cx="1482811" cy="11409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80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055996" y="3066793"/>
            <a:ext cx="1482811" cy="11409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b="1" lang="en-US" sz="80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51215" y="4192931"/>
            <a:ext cx="1482811" cy="11409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b="1" lang="en-US" sz="80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446435" y="3066793"/>
            <a:ext cx="1482811" cy="11409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b="1" lang="en-US" sz="80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354697" y="2897731"/>
            <a:ext cx="1488891" cy="1280160"/>
          </a:xfrm>
          <a:prstGeom prst="rect">
            <a:avLst/>
          </a:prstGeom>
          <a:noFill/>
        </p:spPr>
        <p:txBody>
          <a:bodyPr bIns="182880" rtlCol="0" tIns="0" wrap="square">
            <a:spAutoFit/>
          </a:bodyPr>
          <a:lstStyle/>
          <a:p>
            <a:r>
              <a:rPr b="1" lang="en-US" sz="2400"/>
              <a:t>Title of your first part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52956" y="4192931"/>
            <a:ext cx="1488891" cy="1691640"/>
          </a:xfrm>
          <a:prstGeom prst="rect">
            <a:avLst/>
          </a:prstGeom>
          <a:noFill/>
        </p:spPr>
        <p:txBody>
          <a:bodyPr rtlCol="0" tIns="182880" wrap="square">
            <a:spAutoFit/>
          </a:bodyPr>
          <a:lstStyle/>
          <a:p>
            <a:r>
              <a:rPr b="1" lang="en-US" sz="2400"/>
              <a:t>Title of your second part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48175" y="2897731"/>
            <a:ext cx="1488891" cy="1280160"/>
          </a:xfrm>
          <a:prstGeom prst="rect">
            <a:avLst/>
          </a:prstGeom>
          <a:noFill/>
        </p:spPr>
        <p:txBody>
          <a:bodyPr bIns="182880" rtlCol="0" tIns="0" wrap="square">
            <a:spAutoFit/>
          </a:bodyPr>
          <a:lstStyle/>
          <a:p>
            <a:r>
              <a:rPr b="1" lang="en-US" sz="2400"/>
              <a:t>Title of your third part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40354" y="4192931"/>
            <a:ext cx="1488891" cy="1691640"/>
          </a:xfrm>
          <a:prstGeom prst="rect">
            <a:avLst/>
          </a:prstGeom>
          <a:noFill/>
        </p:spPr>
        <p:txBody>
          <a:bodyPr rtlCol="0" tIns="182880" wrap="square">
            <a:spAutoFit/>
          </a:bodyPr>
          <a:lstStyle/>
          <a:p>
            <a:r>
              <a:rPr b="1" lang="en-US" sz="2400"/>
              <a:t>Title of your fourth part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13432" y="3629862"/>
            <a:ext cx="1128855" cy="1140920"/>
            <a:chOff x="7806598" y="7019169"/>
            <a:chExt cx="1128855" cy="1140920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7806598" y="7019169"/>
              <a:ext cx="904032" cy="11409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558346" y="7019169"/>
              <a:ext cx="377107" cy="1140920"/>
            </a:xfrm>
            <a:custGeom>
              <a:gdLst>
                <a:gd fmla="*/ 0 w 464432" name="connsiteX0"/>
                <a:gd fmla="*/ 0 h 1140920" name="connsiteY0"/>
                <a:gd fmla="*/ 464432 w 464432" name="connsiteX1"/>
                <a:gd fmla="*/ 0 h 1140920" name="connsiteY1"/>
                <a:gd fmla="*/ 464432 w 464432" name="connsiteX2"/>
                <a:gd fmla="*/ 287137 h 1140920" name="connsiteY2"/>
                <a:gd fmla="*/ 464432 w 464432" name="connsiteX3"/>
                <a:gd fmla="*/ 304924 h 1140920" name="connsiteY3"/>
                <a:gd fmla="*/ 464432 w 464432" name="connsiteX4"/>
                <a:gd fmla="*/ 835997 h 1140920" name="connsiteY4"/>
                <a:gd fmla="*/ 464432 w 464432" name="connsiteX5"/>
                <a:gd fmla="*/ 851245 h 1140920" name="connsiteY5"/>
                <a:gd fmla="*/ 464432 w 464432" name="connsiteX6"/>
                <a:gd fmla="*/ 1140920 h 1140920" name="connsiteY6"/>
                <a:gd fmla="*/ 0 w 464432" name="connsiteX7"/>
                <a:gd fmla="*/ 1140920 h 1140920" name="connsiteY7"/>
                <a:gd fmla="*/ 0 w 464432" name="connsiteX8"/>
                <a:gd fmla="*/ 851245 h 1140920" name="connsiteY8"/>
                <a:gd fmla="*/ 0 w 464432" name="connsiteX9"/>
                <a:gd fmla="*/ 835997 h 1140920" name="connsiteY9"/>
                <a:gd fmla="*/ 0 w 464432" name="connsiteX10"/>
                <a:gd fmla="*/ 304924 h 1140920" name="connsiteY10"/>
                <a:gd fmla="*/ 0 w 464432" name="connsiteX11"/>
                <a:gd fmla="*/ 287137 h 114092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40920" w="464432">
                  <a:moveTo>
                    <a:pt x="0" y="0"/>
                  </a:moveTo>
                  <a:lnTo>
                    <a:pt x="464432" y="0"/>
                  </a:lnTo>
                  <a:lnTo>
                    <a:pt x="464432" y="287137"/>
                  </a:lnTo>
                  <a:lnTo>
                    <a:pt x="464432" y="304924"/>
                  </a:lnTo>
                  <a:lnTo>
                    <a:pt x="464432" y="835997"/>
                  </a:lnTo>
                  <a:lnTo>
                    <a:pt x="464432" y="851245"/>
                  </a:lnTo>
                  <a:lnTo>
                    <a:pt x="464432" y="1140920"/>
                  </a:lnTo>
                  <a:lnTo>
                    <a:pt x="0" y="1140920"/>
                  </a:lnTo>
                  <a:lnTo>
                    <a:pt x="0" y="851245"/>
                  </a:lnTo>
                  <a:lnTo>
                    <a:pt x="0" y="835997"/>
                  </a:lnTo>
                  <a:lnTo>
                    <a:pt x="0" y="304924"/>
                  </a:lnTo>
                  <a:lnTo>
                    <a:pt x="0" y="287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val="375320587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lang="en-US"/>
              <a:t>Organize your relevant data with tables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719136348"/>
              </p:ext>
            </p:extLst>
          </p:nvPr>
        </p:nvGraphicFramePr>
        <p:xfrm>
          <a:off x="838200" y="1825625"/>
          <a:ext cx="8747120" cy="2898318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749424">
                  <a:extLst>
                    <a:ext uri="{9D8B030D-6E8A-4147-A177-3AD203B41FA5}">
                      <a16:colId xmlns:a16="http://schemas.microsoft.com/office/drawing/2014/main" val="3367710014"/>
                    </a:ext>
                  </a:extLst>
                </a:gridCol>
                <a:gridCol w="1749424">
                  <a:extLst>
                    <a:ext uri="{9D8B030D-6E8A-4147-A177-3AD203B41FA5}">
                      <a16:colId xmlns:a16="http://schemas.microsoft.com/office/drawing/2014/main" val="17477540"/>
                    </a:ext>
                  </a:extLst>
                </a:gridCol>
                <a:gridCol w="1749424">
                  <a:extLst>
                    <a:ext uri="{9D8B030D-6E8A-4147-A177-3AD203B41FA5}">
                      <a16:colId xmlns:a16="http://schemas.microsoft.com/office/drawing/2014/main" val="3074244680"/>
                    </a:ext>
                  </a:extLst>
                </a:gridCol>
                <a:gridCol w="1749424">
                  <a:extLst>
                    <a:ext uri="{9D8B030D-6E8A-4147-A177-3AD203B41FA5}">
                      <a16:colId xmlns:a16="http://schemas.microsoft.com/office/drawing/2014/main" val="941839558"/>
                    </a:ext>
                  </a:extLst>
                </a:gridCol>
                <a:gridCol w="1749424">
                  <a:extLst>
                    <a:ext uri="{9D8B030D-6E8A-4147-A177-3AD203B41FA5}">
                      <a16:colId xmlns:a16="http://schemas.microsoft.com/office/drawing/2014/main" val="3159037940"/>
                    </a:ext>
                  </a:extLst>
                </a:gridCol>
              </a:tblGrid>
              <a:tr h="406853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Column Title 1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Column Title 2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Column Title 3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Column Title 4</a:t>
                      </a:r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2653986337"/>
                  </a:ext>
                </a:extLst>
              </a:tr>
              <a:tr h="406853">
                <a:tc>
                  <a:txBody>
                    <a:bodyPr vert="horz" wrap="square"/>
                    <a:lstStyle/>
                    <a:p>
                      <a:r>
                        <a:rPr lang="en-US"/>
                        <a:t>First Row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2 500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4 250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6 500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4 700</a:t>
                      </a:r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3069441126"/>
                  </a:ext>
                </a:extLst>
              </a:tr>
              <a:tr h="406853">
                <a:tc>
                  <a:txBody>
                    <a:bodyPr vert="horz" wrap="square"/>
                    <a:lstStyle/>
                    <a:p>
                      <a:r>
                        <a:rPr lang="en-US"/>
                        <a:t>Second Row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12 300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1 200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7 800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9 850</a:t>
                      </a:r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2627827500"/>
                  </a:ext>
                </a:extLst>
              </a:tr>
              <a:tr h="406853">
                <a:tc>
                  <a:txBody>
                    <a:bodyPr vert="horz" wrap="square"/>
                    <a:lstStyle/>
                    <a:p>
                      <a:r>
                        <a:rPr lang="en-US"/>
                        <a:t>Third Row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450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850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200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2 100</a:t>
                      </a:r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3714787057"/>
                  </a:ext>
                </a:extLst>
              </a:tr>
              <a:tr h="406853">
                <a:tc>
                  <a:txBody>
                    <a:bodyPr vert="horz" wrap="square"/>
                    <a:lstStyle/>
                    <a:p>
                      <a:r>
                        <a:rPr lang="en-US"/>
                        <a:t>Fourth Row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9 800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5 600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4 200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7 800</a:t>
                      </a:r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1258136323"/>
                  </a:ext>
                </a:extLst>
              </a:tr>
              <a:tr h="406853">
                <a:tc>
                  <a:txBody>
                    <a:bodyPr vert="horz" wrap="square"/>
                    <a:lstStyle/>
                    <a:p>
                      <a:r>
                        <a:rPr lang="en-US"/>
                        <a:t>Fifth Row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250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470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150</a:t>
                      </a:r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/>
                        <a:t>890</a:t>
                      </a:r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2397747607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r>
                        <a:rPr lang="en-US" sz="2000"/>
                        <a:t>TOTAL</a:t>
                      </a:r>
                      <a:endParaRPr b="1" lang="en-US" sz="2000"/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000"/>
                        <a:t>25,300</a:t>
                      </a:r>
                      <a:endParaRPr b="1" lang="en-US" sz="2000"/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000"/>
                        <a:t>24,270</a:t>
                      </a:r>
                      <a:endParaRPr b="1" lang="en-US" sz="2000"/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000"/>
                        <a:t>18,850</a:t>
                      </a:r>
                      <a:endParaRPr b="1" lang="en-US" sz="2000"/>
                    </a:p>
                  </a:txBody>
                  <a:tcPr anchor="ctr" marL="90537" marR="90537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000"/>
                        <a:t>25,340</a:t>
                      </a:r>
                      <a:endParaRPr b="1" lang="en-US" sz="2000"/>
                    </a:p>
                  </a:txBody>
                  <a:tcPr anchor="ctr" marL="90537" marR="90537"/>
                </a:tc>
                <a:extLst>
                  <a:ext uri="{0D108BD9-81ED-4DB2-BD59-A6C34878D82A}">
                    <a16:rowId xmlns:a16="http://schemas.microsoft.com/office/drawing/2014/main" val="1366452895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</p:spTree>
    <p:extLst>
      <p:ext uri="{BB962C8B-B14F-4D97-AF65-F5344CB8AC3E}">
        <p14:creationId val="353799836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Use a map for infographics, statistics or to visualize locations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3" sz="quarter" type="body"/>
          </p:nvPr>
        </p:nvSpPr>
        <p:spPr>
          <a:xfrm>
            <a:off x="838200" y="5301909"/>
            <a:ext cx="8204114" cy="1109570"/>
          </a:xfrm>
        </p:spPr>
        <p:txBody>
          <a:bodyPr/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  <p:sp>
        <p:nvSpPr>
          <p:cNvPr id="9" name="Freeform: Shape 8"/>
          <p:cNvSpPr/>
          <p:nvPr/>
        </p:nvSpPr>
        <p:spPr bwMode="auto">
          <a:xfrm>
            <a:off x="1552531" y="1769930"/>
            <a:ext cx="6775451" cy="3275013"/>
          </a:xfrm>
          <a:custGeom>
            <a:gdLst>
              <a:gd fmla="*/ 6167438 w 6775451" name="connsiteX0"/>
              <a:gd fmla="*/ 2935288 h 3275013" name="connsiteY0"/>
              <a:gd fmla="*/ 6169025 w 6775451" name="connsiteX1"/>
              <a:gd fmla="*/ 2936876 h 3275013" name="connsiteY1"/>
              <a:gd fmla="*/ 6167438 w 6775451" name="connsiteX2"/>
              <a:gd fmla="*/ 2951163 h 3275013" name="connsiteY2"/>
              <a:gd fmla="*/ 6157912 w 6775451" name="connsiteX3"/>
              <a:gd fmla="*/ 2971801 h 3275013" name="connsiteY3"/>
              <a:gd fmla="*/ 6149975 w 6775451" name="connsiteX4"/>
              <a:gd fmla="*/ 2990851 h 3275013" name="connsiteY4"/>
              <a:gd fmla="*/ 6140450 w 6775451" name="connsiteX5"/>
              <a:gd fmla="*/ 2997201 h 3275013" name="connsiteY5"/>
              <a:gd fmla="*/ 6132512 w 6775451" name="connsiteX6"/>
              <a:gd fmla="*/ 3003551 h 3275013" name="connsiteY6"/>
              <a:gd fmla="*/ 6110288 w 6775451" name="connsiteX7"/>
              <a:gd fmla="*/ 3000376 h 3275013" name="connsiteY7"/>
              <a:gd fmla="*/ 6110288 w 6775451" name="connsiteX8"/>
              <a:gd fmla="*/ 2989264 h 3275013" name="connsiteY8"/>
              <a:gd fmla="*/ 6107112 w 6775451" name="connsiteX9"/>
              <a:gd fmla="*/ 2978151 h 3275013" name="connsiteY9"/>
              <a:gd fmla="*/ 6089650 w 6775451" name="connsiteX10"/>
              <a:gd fmla="*/ 2960688 h 3275013" name="connsiteY10"/>
              <a:gd fmla="*/ 6096000 w 6775451" name="connsiteX11"/>
              <a:gd fmla="*/ 2946401 h 3275013" name="connsiteY11"/>
              <a:gd fmla="*/ 6097588 w 6775451" name="connsiteX12"/>
              <a:gd fmla="*/ 2949576 h 3275013" name="connsiteY12"/>
              <a:gd fmla="*/ 6097588 w 6775451" name="connsiteX13"/>
              <a:gd fmla="*/ 2946401 h 3275013" name="connsiteY13"/>
              <a:gd fmla="*/ 6107112 w 6775451" name="connsiteX14"/>
              <a:gd fmla="*/ 2949576 h 3275013" name="connsiteY14"/>
              <a:gd fmla="*/ 6124575 w 6775451" name="connsiteX15"/>
              <a:gd fmla="*/ 2954338 h 3275013" name="connsiteY15"/>
              <a:gd fmla="*/ 6132512 w 6775451" name="connsiteX16"/>
              <a:gd fmla="*/ 2951163 h 3275013" name="connsiteY16"/>
              <a:gd fmla="*/ 6143625 w 6775451" name="connsiteX17"/>
              <a:gd fmla="*/ 2946401 h 3275013" name="connsiteY17"/>
              <a:gd fmla="*/ 6146800 w 6775451" name="connsiteX18"/>
              <a:gd fmla="*/ 2946401 h 3275013" name="connsiteY18"/>
              <a:gd fmla="*/ 6146800 w 6775451" name="connsiteX19"/>
              <a:gd fmla="*/ 2943226 h 3275013" name="connsiteY19"/>
              <a:gd fmla="*/ 6157912 w 6775451" name="connsiteX20"/>
              <a:gd fmla="*/ 2936876 h 3275013" name="connsiteY20"/>
              <a:gd fmla="*/ 6635750 w 6775451" name="connsiteX21"/>
              <a:gd fmla="*/ 2932113 h 3275013" name="connsiteY21"/>
              <a:gd fmla="*/ 6637338 w 6775451" name="connsiteX22"/>
              <a:gd fmla="*/ 2932113 h 3275013" name="connsiteY22"/>
              <a:gd fmla="*/ 6643688 w 6775451" name="connsiteX23"/>
              <a:gd fmla="*/ 2935288 h 3275013" name="connsiteY23"/>
              <a:gd fmla="*/ 6650038 w 6775451" name="connsiteX24"/>
              <a:gd fmla="*/ 2935288 h 3275013" name="connsiteY24"/>
              <a:gd fmla="*/ 6661150 w 6775451" name="connsiteX25"/>
              <a:gd fmla="*/ 2946401 h 3275013" name="connsiteY25"/>
              <a:gd fmla="*/ 6662738 w 6775451" name="connsiteX26"/>
              <a:gd fmla="*/ 2951163 h 3275013" name="connsiteY26"/>
              <a:gd fmla="*/ 6662738 w 6775451" name="connsiteX27"/>
              <a:gd fmla="*/ 2954338 h 3275013" name="connsiteY27"/>
              <a:gd fmla="*/ 6657975 w 6775451" name="connsiteX28"/>
              <a:gd fmla="*/ 2971801 h 3275013" name="connsiteY28"/>
              <a:gd fmla="*/ 6651625 w 6775451" name="connsiteX29"/>
              <a:gd fmla="*/ 2986088 h 3275013" name="connsiteY29"/>
              <a:gd fmla="*/ 6640513 w 6775451" name="connsiteX30"/>
              <a:gd fmla="*/ 2997201 h 3275013" name="connsiteY30"/>
              <a:gd fmla="*/ 6643688 w 6775451" name="connsiteX31"/>
              <a:gd fmla="*/ 2997201 h 3275013" name="connsiteY31"/>
              <a:gd fmla="*/ 6621463 w 6775451" name="connsiteX32"/>
              <a:gd fmla="*/ 3017838 h 3275013" name="connsiteY32"/>
              <a:gd fmla="*/ 6604000 w 6775451" name="connsiteX33"/>
              <a:gd fmla="*/ 3036888 h 3275013" name="connsiteY33"/>
              <a:gd fmla="*/ 6600825 w 6775451" name="connsiteX34"/>
              <a:gd fmla="*/ 3036888 h 3275013" name="connsiteY34"/>
              <a:gd fmla="*/ 6592888 w 6775451" name="connsiteX35"/>
              <a:gd fmla="*/ 3046413 h 3275013" name="connsiteY35"/>
              <a:gd fmla="*/ 6583363 w 6775451" name="connsiteX36"/>
              <a:gd fmla="*/ 3057526 h 3275013" name="connsiteY36"/>
              <a:gd fmla="*/ 6583363 w 6775451" name="connsiteX37"/>
              <a:gd fmla="*/ 3060701 h 3275013" name="connsiteY37"/>
              <a:gd fmla="*/ 6575425 w 6775451" name="connsiteX38"/>
              <a:gd fmla="*/ 3068638 h 3275013" name="connsiteY38"/>
              <a:gd fmla="*/ 6572250 w 6775451" name="connsiteX39"/>
              <a:gd fmla="*/ 3071813 h 3275013" name="connsiteY39"/>
              <a:gd fmla="*/ 6565900 w 6775451" name="connsiteX40"/>
              <a:gd fmla="*/ 3074988 h 3275013" name="connsiteY40"/>
              <a:gd fmla="*/ 6546850 w 6775451" name="connsiteX41"/>
              <a:gd fmla="*/ 3071813 h 3275013" name="connsiteY41"/>
              <a:gd fmla="*/ 6529388 w 6775451" name="connsiteX42"/>
              <a:gd fmla="*/ 3068638 h 3275013" name="connsiteY42"/>
              <a:gd fmla="*/ 6511925 w 6775451" name="connsiteX43"/>
              <a:gd fmla="*/ 3054351 h 3275013" name="connsiteY43"/>
              <a:gd fmla="*/ 6515100 w 6775451" name="connsiteX44"/>
              <a:gd fmla="*/ 3043238 h 3275013" name="connsiteY44"/>
              <a:gd fmla="*/ 6537325 w 6775451" name="connsiteX45"/>
              <a:gd fmla="*/ 3014663 h 3275013" name="connsiteY45"/>
              <a:gd fmla="*/ 6583363 w 6775451" name="connsiteX46"/>
              <a:gd fmla="*/ 2986088 h 3275013" name="connsiteY46"/>
              <a:gd fmla="*/ 6607175 w 6775451" name="connsiteX47"/>
              <a:gd fmla="*/ 2963863 h 3275013" name="connsiteY47"/>
              <a:gd fmla="*/ 6608763 w 6775451" name="connsiteX48"/>
              <a:gd fmla="*/ 2951163 h 3275013" name="connsiteY48"/>
              <a:gd fmla="*/ 6615113 w 6775451" name="connsiteX49"/>
              <a:gd fmla="*/ 2949576 h 3275013" name="connsiteY49"/>
              <a:gd fmla="*/ 6618288 w 6775451" name="connsiteX50"/>
              <a:gd fmla="*/ 2946401 h 3275013" name="connsiteY50"/>
              <a:gd fmla="*/ 6623050 w 6775451" name="connsiteX51"/>
              <a:gd fmla="*/ 2943226 h 3275013" name="connsiteY51"/>
              <a:gd fmla="*/ 6629400 w 6775451" name="connsiteX52"/>
              <a:gd fmla="*/ 2940051 h 3275013" name="connsiteY52"/>
              <a:gd fmla="*/ 6635750 w 6775451" name="connsiteX53"/>
              <a:gd fmla="*/ 2936876 h 3275013" name="connsiteY53"/>
              <a:gd fmla="*/ 6654801 w 6775451" name="connsiteX54"/>
              <a:gd fmla="*/ 2806700 h 3275013" name="connsiteY54"/>
              <a:gd fmla="*/ 6661151 w 6775451" name="connsiteX55"/>
              <a:gd fmla="*/ 2808288 h 3275013" name="connsiteY55"/>
              <a:gd fmla="*/ 6665913 w 6775451" name="connsiteX56"/>
              <a:gd fmla="*/ 2808288 h 3275013" name="connsiteY56"/>
              <a:gd fmla="*/ 6672263 w 6775451" name="connsiteX57"/>
              <a:gd fmla="*/ 2822575 h 3275013" name="connsiteY57"/>
              <a:gd fmla="*/ 6680201 w 6775451" name="connsiteX58"/>
              <a:gd fmla="*/ 2843213 h 3275013" name="connsiteY58"/>
              <a:gd fmla="*/ 6683376 w 6775451" name="connsiteX59"/>
              <a:gd fmla="*/ 2846388 h 3275013" name="connsiteY59"/>
              <a:gd fmla="*/ 6677026 w 6775451" name="connsiteX60"/>
              <a:gd fmla="*/ 2846388 h 3275013" name="connsiteY60"/>
              <a:gd fmla="*/ 6686551 w 6775451" name="connsiteX61"/>
              <a:gd fmla="*/ 2860675 h 3275013" name="connsiteY61"/>
              <a:gd fmla="*/ 6697663 w 6775451" name="connsiteX62"/>
              <a:gd fmla="*/ 2868613 h 3275013" name="connsiteY62"/>
              <a:gd fmla="*/ 6700838 w 6775451" name="connsiteX63"/>
              <a:gd fmla="*/ 2871788 h 3275013" name="connsiteY63"/>
              <a:gd fmla="*/ 6704013 w 6775451" name="connsiteX64"/>
              <a:gd fmla="*/ 2871788 h 3275013" name="connsiteY64"/>
              <a:gd fmla="*/ 6715126 w 6775451" name="connsiteX65"/>
              <a:gd fmla="*/ 2871788 h 3275013" name="connsiteY65"/>
              <a:gd fmla="*/ 6718301 w 6775451" name="connsiteX66"/>
              <a:gd fmla="*/ 2868613 h 3275013" name="connsiteY66"/>
              <a:gd fmla="*/ 6719888 w 6775451" name="connsiteX67"/>
              <a:gd fmla="*/ 2868613 h 3275013" name="connsiteY67"/>
              <a:gd fmla="*/ 6723063 w 6775451" name="connsiteX68"/>
              <a:gd fmla="*/ 2868613 h 3275013" name="connsiteY68"/>
              <a:gd fmla="*/ 6726238 w 6775451" name="connsiteX69"/>
              <a:gd fmla="*/ 2871788 h 3275013" name="connsiteY69"/>
              <a:gd fmla="*/ 6732588 w 6775451" name="connsiteX70"/>
              <a:gd fmla="*/ 2871788 h 3275013" name="connsiteY70"/>
              <a:gd fmla="*/ 6737351 w 6775451" name="connsiteX71"/>
              <a:gd fmla="*/ 2882901 h 3275013" name="connsiteY71"/>
              <a:gd fmla="*/ 6732588 w 6775451" name="connsiteX72"/>
              <a:gd fmla="*/ 2892426 h 3275013" name="connsiteY72"/>
              <a:gd fmla="*/ 6723063 w 6775451" name="connsiteX73"/>
              <a:gd fmla="*/ 2900363 h 3275013" name="connsiteY73"/>
              <a:gd fmla="*/ 6715126 w 6775451" name="connsiteX74"/>
              <a:gd fmla="*/ 2908301 h 3275013" name="connsiteY74"/>
              <a:gd fmla="*/ 6708776 w 6775451" name="connsiteX75"/>
              <a:gd fmla="*/ 2917826 h 3275013" name="connsiteY75"/>
              <a:gd fmla="*/ 6705601 w 6775451" name="connsiteX76"/>
              <a:gd fmla="*/ 2925763 h 3275013" name="connsiteY76"/>
              <a:gd fmla="*/ 6704013 w 6775451" name="connsiteX77"/>
              <a:gd fmla="*/ 2932113 h 3275013" name="connsiteY77"/>
              <a:gd fmla="*/ 6700838 w 6775451" name="connsiteX78"/>
              <a:gd fmla="*/ 2935288 h 3275013" name="connsiteY78"/>
              <a:gd fmla="*/ 6704013 w 6775451" name="connsiteX79"/>
              <a:gd fmla="*/ 2935288 h 3275013" name="connsiteY79"/>
              <a:gd fmla="*/ 6700838 w 6775451" name="connsiteX80"/>
              <a:gd fmla="*/ 2943226 h 3275013" name="connsiteY80"/>
              <a:gd fmla="*/ 6691313 w 6775451" name="connsiteX81"/>
              <a:gd fmla="*/ 2949576 h 3275013" name="connsiteY81"/>
              <a:gd fmla="*/ 6686551 w 6775451" name="connsiteX82"/>
              <a:gd fmla="*/ 2954338 h 3275013" name="connsiteY82"/>
              <a:gd fmla="*/ 6680201 w 6775451" name="connsiteX83"/>
              <a:gd fmla="*/ 2951163 h 3275013" name="connsiteY83"/>
              <a:gd fmla="*/ 6672263 w 6775451" name="connsiteX84"/>
              <a:gd fmla="*/ 2940051 h 3275013" name="connsiteY84"/>
              <a:gd fmla="*/ 6680201 w 6775451" name="connsiteX85"/>
              <a:gd fmla="*/ 2922588 h 3275013" name="connsiteY85"/>
              <a:gd fmla="*/ 6672263 w 6775451" name="connsiteX86"/>
              <a:gd fmla="*/ 2914651 h 3275013" name="connsiteY86"/>
              <a:gd fmla="*/ 6646863 w 6775451" name="connsiteX87"/>
              <a:gd fmla="*/ 2911476 h 3275013" name="connsiteY87"/>
              <a:gd fmla="*/ 6643688 w 6775451" name="connsiteX88"/>
              <a:gd fmla="*/ 2903538 h 3275013" name="connsiteY88"/>
              <a:gd fmla="*/ 6661151 w 6775451" name="connsiteX89"/>
              <a:gd fmla="*/ 2889251 h 3275013" name="connsiteY89"/>
              <a:gd fmla="*/ 6662738 w 6775451" name="connsiteX90"/>
              <a:gd fmla="*/ 2882901 h 3275013" name="connsiteY90"/>
              <a:gd fmla="*/ 6662738 w 6775451" name="connsiteX91"/>
              <a:gd fmla="*/ 2863850 h 3275013" name="connsiteY91"/>
              <a:gd fmla="*/ 6654801 w 6775451" name="connsiteX92"/>
              <a:gd fmla="*/ 2843213 h 3275013" name="connsiteY92"/>
              <a:gd fmla="*/ 6646863 w 6775451" name="connsiteX93"/>
              <a:gd fmla="*/ 2822575 h 3275013" name="connsiteY93"/>
              <a:gd fmla="*/ 6650038 w 6775451" name="connsiteX94"/>
              <a:gd fmla="*/ 2808288 h 3275013" name="connsiteY94"/>
              <a:gd fmla="*/ 6469063 w 6775451" name="connsiteX95"/>
              <a:gd fmla="*/ 2486025 h 3275013" name="connsiteY95"/>
              <a:gd fmla="*/ 6486526 w 6775451" name="connsiteX96"/>
              <a:gd fmla="*/ 2489200 h 3275013" name="connsiteY96"/>
              <a:gd fmla="*/ 6494463 w 6775451" name="connsiteX97"/>
              <a:gd fmla="*/ 2492375 h 3275013" name="connsiteY97"/>
              <a:gd fmla="*/ 6500813 w 6775451" name="connsiteX98"/>
              <a:gd fmla="*/ 2495550 h 3275013" name="connsiteY98"/>
              <a:gd fmla="*/ 6507163 w 6775451" name="connsiteX99"/>
              <a:gd fmla="*/ 2495550 h 3275013" name="connsiteY99"/>
              <a:gd fmla="*/ 6521451 w 6775451" name="connsiteX100"/>
              <a:gd fmla="*/ 2506663 h 3275013" name="connsiteY100"/>
              <a:gd fmla="*/ 6521451 w 6775451" name="connsiteX101"/>
              <a:gd fmla="*/ 2517776 h 3275013" name="connsiteY101"/>
              <a:gd fmla="*/ 6518276 w 6775451" name="connsiteX102"/>
              <a:gd fmla="*/ 2524126 h 3275013" name="connsiteY102"/>
              <a:gd fmla="*/ 6515101 w 6775451" name="connsiteX103"/>
              <a:gd fmla="*/ 2525713 h 3275013" name="connsiteY103"/>
              <a:gd fmla="*/ 6500813 w 6775451" name="connsiteX104"/>
              <a:gd fmla="*/ 2528888 h 3275013" name="connsiteY104"/>
              <a:gd fmla="*/ 6486526 w 6775451" name="connsiteX105"/>
              <a:gd fmla="*/ 2511426 h 3275013" name="connsiteY105"/>
              <a:gd fmla="*/ 6478588 w 6775451" name="connsiteX106"/>
              <a:gd fmla="*/ 2497138 h 3275013" name="connsiteY106"/>
              <a:gd fmla="*/ 6762751 w 6775451" name="connsiteX107"/>
              <a:gd fmla="*/ 2381250 h 3275013" name="connsiteY107"/>
              <a:gd fmla="*/ 6769101 w 6775451" name="connsiteX108"/>
              <a:gd fmla="*/ 2381250 h 3275013" name="connsiteY108"/>
              <a:gd fmla="*/ 6775451 w 6775451" name="connsiteX109"/>
              <a:gd fmla="*/ 2389188 h 3275013" name="connsiteY109"/>
              <a:gd fmla="*/ 6762751 w 6775451" name="connsiteX110"/>
              <a:gd fmla="*/ 2406651 h 3275013" name="connsiteY110"/>
              <a:gd fmla="*/ 6743701 w 6775451" name="connsiteX111"/>
              <a:gd fmla="*/ 2424113 h 3275013" name="connsiteY111"/>
              <a:gd fmla="*/ 6723063 w 6775451" name="connsiteX112"/>
              <a:gd fmla="*/ 2424113 h 3275013" name="connsiteY112"/>
              <a:gd fmla="*/ 6732588 w 6775451" name="connsiteX113"/>
              <a:gd fmla="*/ 2409826 h 3275013" name="connsiteY113"/>
              <a:gd fmla="*/ 6757988 w 6775451" name="connsiteX114"/>
              <a:gd fmla="*/ 2386013 h 3275013" name="connsiteY114"/>
              <a:gd fmla="*/ 4268788 w 6775451" name="connsiteX115"/>
              <a:gd fmla="*/ 2298700 h 3275013" name="connsiteY115"/>
              <a:gd fmla="*/ 4279900 w 6775451" name="connsiteX116"/>
              <a:gd fmla="*/ 2298700 h 3275013" name="connsiteY116"/>
              <a:gd fmla="*/ 4286250 w 6775451" name="connsiteX117"/>
              <a:gd fmla="*/ 2300288 h 3275013" name="connsiteY117"/>
              <a:gd fmla="*/ 4287838 w 6775451" name="connsiteX118"/>
              <a:gd fmla="*/ 2303463 h 3275013" name="connsiteY118"/>
              <a:gd fmla="*/ 4291013 w 6775451" name="connsiteX119"/>
              <a:gd fmla="*/ 2303463 h 3275013" name="connsiteY119"/>
              <a:gd fmla="*/ 4300538 w 6775451" name="connsiteX120"/>
              <a:gd fmla="*/ 2320925 h 3275013" name="connsiteY120"/>
              <a:gd fmla="*/ 4302125 w 6775451" name="connsiteX121"/>
              <a:gd fmla="*/ 2343150 h 3275013" name="connsiteY121"/>
              <a:gd fmla="*/ 4300538 w 6775451" name="connsiteX122"/>
              <a:gd fmla="*/ 2343150 h 3275013" name="connsiteY122"/>
              <a:gd fmla="*/ 4300538 w 6775451" name="connsiteX123"/>
              <a:gd fmla="*/ 2346325 h 3275013" name="connsiteY123"/>
              <a:gd fmla="*/ 4300538 w 6775451" name="connsiteX124"/>
              <a:gd fmla="*/ 2349500 h 3275013" name="connsiteY124"/>
              <a:gd fmla="*/ 4300538 w 6775451" name="connsiteX125"/>
              <a:gd fmla="*/ 2357438 h 3275013" name="connsiteY125"/>
              <a:gd fmla="*/ 4300538 w 6775451" name="connsiteX126"/>
              <a:gd fmla="*/ 2368550 h 3275013" name="connsiteY126"/>
              <a:gd fmla="*/ 4302125 w 6775451" name="connsiteX127"/>
              <a:gd fmla="*/ 2368550 h 3275013" name="connsiteY127"/>
              <a:gd fmla="*/ 4300538 w 6775451" name="connsiteX128"/>
              <a:gd fmla="*/ 2389188 h 3275013" name="connsiteY128"/>
              <a:gd fmla="*/ 4294188 w 6775451" name="connsiteX129"/>
              <a:gd fmla="*/ 2406650 h 3275013" name="connsiteY129"/>
              <a:gd fmla="*/ 4291013 w 6775451" name="connsiteX130"/>
              <a:gd fmla="*/ 2406650 h 3275013" name="connsiteY130"/>
              <a:gd fmla="*/ 4287838 w 6775451" name="connsiteX131"/>
              <a:gd fmla="*/ 2411413 h 3275013" name="connsiteY131"/>
              <a:gd fmla="*/ 4287838 w 6775451" name="connsiteX132"/>
              <a:gd fmla="*/ 2417763 h 3275013" name="connsiteY132"/>
              <a:gd fmla="*/ 4286250 w 6775451" name="connsiteX133"/>
              <a:gd fmla="*/ 2424113 h 3275013" name="connsiteY133"/>
              <a:gd fmla="*/ 4283075 w 6775451" name="connsiteX134"/>
              <a:gd fmla="*/ 2432050 h 3275013" name="connsiteY134"/>
              <a:gd fmla="*/ 4286250 w 6775451" name="connsiteX135"/>
              <a:gd fmla="*/ 2432050 h 3275013" name="connsiteY135"/>
              <a:gd fmla="*/ 4279900 w 6775451" name="connsiteX136"/>
              <a:gd fmla="*/ 2449513 h 3275013" name="connsiteY136"/>
              <a:gd fmla="*/ 4276725 w 6775451" name="connsiteX137"/>
              <a:gd fmla="*/ 2468563 h 3275013" name="connsiteY137"/>
              <a:gd fmla="*/ 4273550 w 6775451" name="connsiteX138"/>
              <a:gd fmla="*/ 2468563 h 3275013" name="connsiteY138"/>
              <a:gd fmla="*/ 4268788 w 6775451" name="connsiteX139"/>
              <a:gd fmla="*/ 2482850 h 3275013" name="connsiteY139"/>
              <a:gd fmla="*/ 4265613 w 6775451" name="connsiteX140"/>
              <a:gd fmla="*/ 2495550 h 3275013" name="connsiteY140"/>
              <a:gd fmla="*/ 4268788 w 6775451" name="connsiteX141"/>
              <a:gd fmla="*/ 2495550 h 3275013" name="connsiteY141"/>
              <a:gd fmla="*/ 4259263 w 6775451" name="connsiteX142"/>
              <a:gd fmla="*/ 2511425 h 3275013" name="connsiteY142"/>
              <a:gd fmla="*/ 4257675 w 6775451" name="connsiteX143"/>
              <a:gd fmla="*/ 2532063 h 3275013" name="connsiteY143"/>
              <a:gd fmla="*/ 4254500 w 6775451" name="connsiteX144"/>
              <a:gd fmla="*/ 2532063 h 3275013" name="connsiteY144"/>
              <a:gd fmla="*/ 4251325 w 6775451" name="connsiteX145"/>
              <a:gd fmla="*/ 2543175 h 3275013" name="connsiteY145"/>
              <a:gd fmla="*/ 4244975 w 6775451" name="connsiteX146"/>
              <a:gd fmla="*/ 2557463 h 3275013" name="connsiteY146"/>
              <a:gd fmla="*/ 4248150 w 6775451" name="connsiteX147"/>
              <a:gd fmla="*/ 2557463 h 3275013" name="connsiteY147"/>
              <a:gd fmla="*/ 4248150 w 6775451" name="connsiteX148"/>
              <a:gd fmla="*/ 2560638 h 3275013" name="connsiteY148"/>
              <a:gd fmla="*/ 4244975 w 6775451" name="connsiteX149"/>
              <a:gd fmla="*/ 2563813 h 3275013" name="connsiteY149"/>
              <a:gd fmla="*/ 4237038 w 6775451" name="connsiteX150"/>
              <a:gd fmla="*/ 2581275 h 3275013" name="connsiteY150"/>
              <a:gd fmla="*/ 4229100 w 6775451" name="connsiteX151"/>
              <a:gd fmla="*/ 2592388 h 3275013" name="connsiteY151"/>
              <a:gd fmla="*/ 4216400 w 6775451" name="connsiteX152"/>
              <a:gd fmla="*/ 2597150 h 3275013" name="connsiteY152"/>
              <a:gd fmla="*/ 4202113 w 6775451" name="connsiteX153"/>
              <a:gd fmla="*/ 2600325 h 3275013" name="connsiteY153"/>
              <a:gd fmla="*/ 4187825 w 6775451" name="connsiteX154"/>
              <a:gd fmla="*/ 2597150 h 3275013" name="connsiteY154"/>
              <a:gd fmla="*/ 4173538 w 6775451" name="connsiteX155"/>
              <a:gd fmla="*/ 2581275 h 3275013" name="connsiteY155"/>
              <a:gd fmla="*/ 4173538 w 6775451" name="connsiteX156"/>
              <a:gd fmla="*/ 2566988 h 3275013" name="connsiteY156"/>
              <a:gd fmla="*/ 4168775 w 6775451" name="connsiteX157"/>
              <a:gd fmla="*/ 2525713 h 3275013" name="connsiteY157"/>
              <a:gd fmla="*/ 4168775 w 6775451" name="connsiteX158"/>
              <a:gd fmla="*/ 2492375 h 3275013" name="connsiteY158"/>
              <a:gd fmla="*/ 4176713 w 6775451" name="connsiteX159"/>
              <a:gd fmla="*/ 2481263 h 3275013" name="connsiteY159"/>
              <a:gd fmla="*/ 4176713 w 6775451" name="connsiteX160"/>
              <a:gd fmla="*/ 2443163 h 3275013" name="connsiteY160"/>
              <a:gd fmla="*/ 4171950 w 6775451" name="connsiteX161"/>
              <a:gd fmla="*/ 2420938 h 3275013" name="connsiteY161"/>
              <a:gd fmla="*/ 4168775 w 6775451" name="connsiteX162"/>
              <a:gd fmla="*/ 2409825 h 3275013" name="connsiteY162"/>
              <a:gd fmla="*/ 4176713 w 6775451" name="connsiteX163"/>
              <a:gd fmla="*/ 2389188 h 3275013" name="connsiteY163"/>
              <a:gd fmla="*/ 4186238 w 6775451" name="connsiteX164"/>
              <a:gd fmla="*/ 2382838 h 3275013" name="connsiteY164"/>
              <a:gd fmla="*/ 4197350 w 6775451" name="connsiteX165"/>
              <a:gd fmla="*/ 2378075 h 3275013" name="connsiteY165"/>
              <a:gd fmla="*/ 4205288 w 6775451" name="connsiteX166"/>
              <a:gd fmla="*/ 2378075 h 3275013" name="connsiteY166"/>
              <a:gd fmla="*/ 4208463 w 6775451" name="connsiteX167"/>
              <a:gd fmla="*/ 2378075 h 3275013" name="connsiteY167"/>
              <a:gd fmla="*/ 4211638 w 6775451" name="connsiteX168"/>
              <a:gd fmla="*/ 2374900 h 3275013" name="connsiteY168"/>
              <a:gd fmla="*/ 4225925 w 6775451" name="connsiteX169"/>
              <a:gd fmla="*/ 2363788 h 3275013" name="connsiteY169"/>
              <a:gd fmla="*/ 4243388 w 6775451" name="connsiteX170"/>
              <a:gd fmla="*/ 2343150 h 3275013" name="connsiteY170"/>
              <a:gd fmla="*/ 4251325 w 6775451" name="connsiteX171"/>
              <a:gd fmla="*/ 2327275 h 3275013" name="connsiteY171"/>
              <a:gd fmla="*/ 5827713 w 6775451" name="connsiteX172"/>
              <a:gd fmla="*/ 2274888 h 3275013" name="connsiteY172"/>
              <a:gd fmla="*/ 5829301 w 6775451" name="connsiteX173"/>
              <a:gd fmla="*/ 2281238 h 3275013" name="connsiteY173"/>
              <a:gd fmla="*/ 5827713 w 6775451" name="connsiteX174"/>
              <a:gd fmla="*/ 2281238 h 3275013" name="connsiteY174"/>
              <a:gd fmla="*/ 6049962 w 6775451" name="connsiteX175"/>
              <a:gd fmla="*/ 2255838 h 3275013" name="connsiteY175"/>
              <a:gd fmla="*/ 6053138 w 6775451" name="connsiteX176"/>
              <a:gd fmla="*/ 2260601 h 3275013" name="connsiteY176"/>
              <a:gd fmla="*/ 6061075 w 6775451" name="connsiteX177"/>
              <a:gd fmla="*/ 2281238 h 3275013" name="connsiteY177"/>
              <a:gd fmla="*/ 6054725 w 6775451" name="connsiteX178"/>
              <a:gd fmla="*/ 2281238 h 3275013" name="connsiteY178"/>
              <a:gd fmla="*/ 6061075 w 6775451" name="connsiteX179"/>
              <a:gd fmla="*/ 2292351 h 3275013" name="connsiteY179"/>
              <a:gd fmla="*/ 6064250 w 6775451" name="connsiteX180"/>
              <a:gd fmla="*/ 2303463 h 3275013" name="connsiteY180"/>
              <a:gd fmla="*/ 6069012 w 6775451" name="connsiteX181"/>
              <a:gd fmla="*/ 2303463 h 3275013" name="connsiteY181"/>
              <a:gd fmla="*/ 6072188 w 6775451" name="connsiteX182"/>
              <a:gd fmla="*/ 2312988 h 3275013" name="connsiteY182"/>
              <a:gd fmla="*/ 6078538 w 6775451" name="connsiteX183"/>
              <a:gd fmla="*/ 2320926 h 3275013" name="connsiteY183"/>
              <a:gd fmla="*/ 6086475 w 6775451" name="connsiteX184"/>
              <a:gd fmla="*/ 2332038 h 3275013" name="connsiteY184"/>
              <a:gd fmla="*/ 6096000 w 6775451" name="connsiteX185"/>
              <a:gd fmla="*/ 2343151 h 3275013" name="connsiteY185"/>
              <a:gd fmla="*/ 6092825 w 6775451" name="connsiteX186"/>
              <a:gd fmla="*/ 2343151 h 3275013" name="connsiteY186"/>
              <a:gd fmla="*/ 6100762 w 6775451" name="connsiteX187"/>
              <a:gd fmla="*/ 2354263 h 3275013" name="connsiteY187"/>
              <a:gd fmla="*/ 6110288 w 6775451" name="connsiteX188"/>
              <a:gd fmla="*/ 2368551 h 3275013" name="connsiteY188"/>
              <a:gd fmla="*/ 6111875 w 6775451" name="connsiteX189"/>
              <a:gd fmla="*/ 2368551 h 3275013" name="connsiteY189"/>
              <a:gd fmla="*/ 6115050 w 6775451" name="connsiteX190"/>
              <a:gd fmla="*/ 2371726 h 3275013" name="connsiteY190"/>
              <a:gd fmla="*/ 6118225 w 6775451" name="connsiteX191"/>
              <a:gd fmla="*/ 2381251 h 3275013" name="connsiteY191"/>
              <a:gd fmla="*/ 6121400 w 6775451" name="connsiteX192"/>
              <a:gd fmla="*/ 2392363 h 3275013" name="connsiteY192"/>
              <a:gd fmla="*/ 6124575 w 6775451" name="connsiteX193"/>
              <a:gd fmla="*/ 2406651 h 3275013" name="connsiteY193"/>
              <a:gd fmla="*/ 6121400 w 6775451" name="connsiteX194"/>
              <a:gd fmla="*/ 2406651 h 3275013" name="connsiteY194"/>
              <a:gd fmla="*/ 6124575 w 6775451" name="connsiteX195"/>
              <a:gd fmla="*/ 2417763 h 3275013" name="connsiteY195"/>
              <a:gd fmla="*/ 6126162 w 6775451" name="connsiteX196"/>
              <a:gd fmla="*/ 2432051 h 3275013" name="connsiteY196"/>
              <a:gd fmla="*/ 6129338 w 6775451" name="connsiteX197"/>
              <a:gd fmla="*/ 2432051 h 3275013" name="connsiteY197"/>
              <a:gd fmla="*/ 6135688 w 6775451" name="connsiteX198"/>
              <a:gd fmla="*/ 2446338 h 3275013" name="connsiteY198"/>
              <a:gd fmla="*/ 6143625 w 6775451" name="connsiteX199"/>
              <a:gd fmla="*/ 2454276 h 3275013" name="connsiteY199"/>
              <a:gd fmla="*/ 6157912 w 6775451" name="connsiteX200"/>
              <a:gd fmla="*/ 2463801 h 3275013" name="connsiteY200"/>
              <a:gd fmla="*/ 6181725 w 6775451" name="connsiteX201"/>
              <a:gd fmla="*/ 2468563 h 3275013" name="connsiteY201"/>
              <a:gd fmla="*/ 6167438 w 6775451" name="connsiteX202"/>
              <a:gd fmla="*/ 2468563 h 3275013" name="connsiteY202"/>
              <a:gd fmla="*/ 6197600 w 6775451" name="connsiteX203"/>
              <a:gd fmla="*/ 2474913 h 3275013" name="connsiteY203"/>
              <a:gd fmla="*/ 6210300 w 6775451" name="connsiteX204"/>
              <a:gd fmla="*/ 2486026 h 3275013" name="connsiteY204"/>
              <a:gd fmla="*/ 6210300 w 6775451" name="connsiteX205"/>
              <a:gd fmla="*/ 2489201 h 3275013" name="connsiteY205"/>
              <a:gd fmla="*/ 6210300 w 6775451" name="connsiteX206"/>
              <a:gd fmla="*/ 2495551 h 3275013" name="connsiteY206"/>
              <a:gd fmla="*/ 6211888 w 6775451" name="connsiteX207"/>
              <a:gd fmla="*/ 2495551 h 3275013" name="connsiteY207"/>
              <a:gd fmla="*/ 6211888 w 6775451" name="connsiteX208"/>
              <a:gd fmla="*/ 2509838 h 3275013" name="connsiteY208"/>
              <a:gd fmla="*/ 6218238 w 6775451" name="connsiteX209"/>
              <a:gd fmla="*/ 2532063 h 3275013" name="connsiteY209"/>
              <a:gd fmla="*/ 6215062 w 6775451" name="connsiteX210"/>
              <a:gd fmla="*/ 2532063 h 3275013" name="connsiteY210"/>
              <a:gd fmla="*/ 6221412 w 6775451" name="connsiteX211"/>
              <a:gd fmla="*/ 2543176 h 3275013" name="connsiteY211"/>
              <a:gd fmla="*/ 6224588 w 6775451" name="connsiteX212"/>
              <a:gd fmla="*/ 2557463 h 3275013" name="connsiteY212"/>
              <a:gd fmla="*/ 6229350 w 6775451" name="connsiteX213"/>
              <a:gd fmla="*/ 2557463 h 3275013" name="connsiteY213"/>
              <a:gd fmla="*/ 6232525 w 6775451" name="connsiteX214"/>
              <a:gd fmla="*/ 2563813 h 3275013" name="connsiteY214"/>
              <a:gd fmla="*/ 6235700 w 6775451" name="connsiteX215"/>
              <a:gd fmla="*/ 2568576 h 3275013" name="connsiteY215"/>
              <a:gd fmla="*/ 6240462 w 6775451" name="connsiteX216"/>
              <a:gd fmla="*/ 2581276 h 3275013" name="connsiteY216"/>
              <a:gd fmla="*/ 6249988 w 6775451" name="connsiteX217"/>
              <a:gd fmla="*/ 2595563 h 3275013" name="connsiteY217"/>
              <a:gd fmla="*/ 6243638 w 6775451" name="connsiteX218"/>
              <a:gd fmla="*/ 2595563 h 3275013" name="connsiteY218"/>
              <a:gd fmla="*/ 6249988 w 6775451" name="connsiteX219"/>
              <a:gd fmla="*/ 2606676 h 3275013" name="connsiteY219"/>
              <a:gd fmla="*/ 6254750 w 6775451" name="connsiteX220"/>
              <a:gd fmla="*/ 2620964 h 3275013" name="connsiteY220"/>
              <a:gd fmla="*/ 6261100 w 6775451" name="connsiteX221"/>
              <a:gd fmla="*/ 2620964 h 3275013" name="connsiteY221"/>
              <a:gd fmla="*/ 6267450 w 6775451" name="connsiteX222"/>
              <a:gd fmla="*/ 2638426 h 3275013" name="connsiteY222"/>
              <a:gd fmla="*/ 6275388 w 6775451" name="connsiteX223"/>
              <a:gd fmla="*/ 2657476 h 3275013" name="connsiteY223"/>
              <a:gd fmla="*/ 6272212 w 6775451" name="connsiteX224"/>
              <a:gd fmla="*/ 2657476 h 3275013" name="connsiteY224"/>
              <a:gd fmla="*/ 6275388 w 6775451" name="connsiteX225"/>
              <a:gd fmla="*/ 2671764 h 3275013" name="connsiteY225"/>
              <a:gd fmla="*/ 6278562 w 6775451" name="connsiteX226"/>
              <a:gd fmla="*/ 2682876 h 3275013" name="connsiteY226"/>
              <a:gd fmla="*/ 6283325 w 6775451" name="connsiteX227"/>
              <a:gd fmla="*/ 2682876 h 3275013" name="connsiteY227"/>
              <a:gd fmla="*/ 6286500 w 6775451" name="connsiteX228"/>
              <a:gd fmla="*/ 2697164 h 3275013" name="connsiteY228"/>
              <a:gd fmla="*/ 6286500 w 6775451" name="connsiteX229"/>
              <a:gd fmla="*/ 2708276 h 3275013" name="connsiteY229"/>
              <a:gd fmla="*/ 6286500 w 6775451" name="connsiteX230"/>
              <a:gd fmla="*/ 2714626 h 3275013" name="connsiteY230"/>
              <a:gd fmla="*/ 6283325 w 6775451" name="connsiteX231"/>
              <a:gd fmla="*/ 2720976 h 3275013" name="connsiteY231"/>
              <a:gd fmla="*/ 6281738 w 6775451" name="connsiteX232"/>
              <a:gd fmla="*/ 2720976 h 3275013" name="connsiteY232"/>
              <a:gd fmla="*/ 6275388 w 6775451" name="connsiteX233"/>
              <a:gd fmla="*/ 2735264 h 3275013" name="connsiteY233"/>
              <a:gd fmla="*/ 6267450 w 6775451" name="connsiteX234"/>
              <a:gd fmla="*/ 2746376 h 3275013" name="connsiteY234"/>
              <a:gd fmla="*/ 6249988 w 6775451" name="connsiteX235"/>
              <a:gd fmla="*/ 2765426 h 3275013" name="connsiteY235"/>
              <a:gd fmla="*/ 6229350 w 6775451" name="connsiteX236"/>
              <a:gd fmla="*/ 2782889 h 3275013" name="connsiteY236"/>
              <a:gd fmla="*/ 6221412 w 6775451" name="connsiteX237"/>
              <a:gd fmla="*/ 2792414 h 3275013" name="connsiteY237"/>
              <a:gd fmla="*/ 6218238 w 6775451" name="connsiteX238"/>
              <a:gd fmla="*/ 2797176 h 3275013" name="connsiteY238"/>
              <a:gd fmla="*/ 6215062 w 6775451" name="connsiteX239"/>
              <a:gd fmla="*/ 2803526 h 3275013" name="connsiteY239"/>
              <a:gd fmla="*/ 6211888 w 6775451" name="connsiteX240"/>
              <a:gd fmla="*/ 2808289 h 3275013" name="connsiteY240"/>
              <a:gd fmla="*/ 6207125 w 6775451" name="connsiteX241"/>
              <a:gd fmla="*/ 2828926 h 3275013" name="connsiteY241"/>
              <a:gd fmla="*/ 6200775 w 6775451" name="connsiteX242"/>
              <a:gd fmla="*/ 2846389 h 3275013" name="connsiteY242"/>
              <a:gd fmla="*/ 6197600 w 6775451" name="connsiteX243"/>
              <a:gd fmla="*/ 2846389 h 3275013" name="connsiteY243"/>
              <a:gd fmla="*/ 6196012 w 6775451" name="connsiteX244"/>
              <a:gd fmla="*/ 2857501 h 3275013" name="connsiteY244"/>
              <a:gd fmla="*/ 6192838 w 6775451" name="connsiteX245"/>
              <a:gd fmla="*/ 2863851 h 3275013" name="connsiteY245"/>
              <a:gd fmla="*/ 6186488 w 6775451" name="connsiteX246"/>
              <a:gd fmla="*/ 2874964 h 3275013" name="connsiteY246"/>
              <a:gd fmla="*/ 6164262 w 6775451" name="connsiteX247"/>
              <a:gd fmla="*/ 2879726 h 3275013" name="connsiteY247"/>
              <a:gd fmla="*/ 6153150 w 6775451" name="connsiteX248"/>
              <a:gd fmla="*/ 2886076 h 3275013" name="connsiteY248"/>
              <a:gd fmla="*/ 6140450 w 6775451" name="connsiteX249"/>
              <a:gd fmla="*/ 2892426 h 3275013" name="connsiteY249"/>
              <a:gd fmla="*/ 6135688 w 6775451" name="connsiteX250"/>
              <a:gd fmla="*/ 2894014 h 3275013" name="connsiteY250"/>
              <a:gd fmla="*/ 6129338 w 6775451" name="connsiteX251"/>
              <a:gd fmla="*/ 2900364 h 3275013" name="connsiteY251"/>
              <a:gd fmla="*/ 6121400 w 6775451" name="connsiteX252"/>
              <a:gd fmla="*/ 2906714 h 3275013" name="connsiteY252"/>
              <a:gd fmla="*/ 6115050 w 6775451" name="connsiteX253"/>
              <a:gd fmla="*/ 2903539 h 3275013" name="connsiteY253"/>
              <a:gd fmla="*/ 6100762 w 6775451" name="connsiteX254"/>
              <a:gd fmla="*/ 2892426 h 3275013" name="connsiteY254"/>
              <a:gd fmla="*/ 6083300 w 6775451" name="connsiteX255"/>
              <a:gd fmla="*/ 2889251 h 3275013" name="connsiteY255"/>
              <a:gd fmla="*/ 6078538 w 6775451" name="connsiteX256"/>
              <a:gd fmla="*/ 2900364 h 3275013" name="connsiteY256"/>
              <a:gd fmla="*/ 6069012 w 6775451" name="connsiteX257"/>
              <a:gd fmla="*/ 2906714 h 3275013" name="connsiteY257"/>
              <a:gd fmla="*/ 6064250 w 6775451" name="connsiteX258"/>
              <a:gd fmla="*/ 2911476 h 3275013" name="connsiteY258"/>
              <a:gd fmla="*/ 6054725 w 6775451" name="connsiteX259"/>
              <a:gd fmla="*/ 2900364 h 3275013" name="connsiteY259"/>
              <a:gd fmla="*/ 6029325 w 6775451" name="connsiteX260"/>
              <a:gd fmla="*/ 2878139 h 3275013" name="connsiteY260"/>
              <a:gd fmla="*/ 6011862 w 6775451" name="connsiteX261"/>
              <a:gd fmla="*/ 2878139 h 3275013" name="connsiteY261"/>
              <a:gd fmla="*/ 6007100 w 6775451" name="connsiteX262"/>
              <a:gd fmla="*/ 2865439 h 3275013" name="connsiteY262"/>
              <a:gd fmla="*/ 6007100 w 6775451" name="connsiteX263"/>
              <a:gd fmla="*/ 2843214 h 3275013" name="connsiteY263"/>
              <a:gd fmla="*/ 5995988 w 6775451" name="connsiteX264"/>
              <a:gd fmla="*/ 2822576 h 3275013" name="connsiteY264"/>
              <a:gd fmla="*/ 5984875 w 6775451" name="connsiteX265"/>
              <a:gd fmla="*/ 2814639 h 3275013" name="connsiteY265"/>
              <a:gd fmla="*/ 5981700 w 6775451" name="connsiteX266"/>
              <a:gd fmla="*/ 2806701 h 3275013" name="connsiteY266"/>
              <a:gd fmla="*/ 5978525 w 6775451" name="connsiteX267"/>
              <a:gd fmla="*/ 2797176 h 3275013" name="connsiteY267"/>
              <a:gd fmla="*/ 5978525 w 6775451" name="connsiteX268"/>
              <a:gd fmla="*/ 2792414 h 3275013" name="connsiteY268"/>
              <a:gd fmla="*/ 5967412 w 6775451" name="connsiteX269"/>
              <a:gd fmla="*/ 2808289 h 3275013" name="connsiteY269"/>
              <a:gd fmla="*/ 5961062 w 6775451" name="connsiteX270"/>
              <a:gd fmla="*/ 2803526 h 3275013" name="connsiteY270"/>
              <a:gd fmla="*/ 5961062 w 6775451" name="connsiteX271"/>
              <a:gd fmla="*/ 2771776 h 3275013" name="connsiteY271"/>
              <a:gd fmla="*/ 5953125 w 6775451" name="connsiteX272"/>
              <a:gd fmla="*/ 2765426 h 3275013" name="connsiteY272"/>
              <a:gd fmla="*/ 5942012 w 6775451" name="connsiteX273"/>
              <a:gd fmla="*/ 2774951 h 3275013" name="connsiteY273"/>
              <a:gd fmla="*/ 5935662 w 6775451" name="connsiteX274"/>
              <a:gd fmla="*/ 2782889 h 3275013" name="connsiteY274"/>
              <a:gd fmla="*/ 5932488 w 6775451" name="connsiteX275"/>
              <a:gd fmla="*/ 2782889 h 3275013" name="connsiteY275"/>
              <a:gd fmla="*/ 5929312 w 6775451" name="connsiteX276"/>
              <a:gd fmla="*/ 2792414 h 3275013" name="connsiteY276"/>
              <a:gd fmla="*/ 5927725 w 6775451" name="connsiteX277"/>
              <a:gd fmla="*/ 2797176 h 3275013" name="connsiteY277"/>
              <a:gd fmla="*/ 5921375 w 6775451" name="connsiteX278"/>
              <a:gd fmla="*/ 2803526 h 3275013" name="connsiteY278"/>
              <a:gd fmla="*/ 5900738 w 6775451" name="connsiteX279"/>
              <a:gd fmla="*/ 2806701 h 3275013" name="connsiteY279"/>
              <a:gd fmla="*/ 5899150 w 6775451" name="connsiteX280"/>
              <a:gd fmla="*/ 2803526 h 3275013" name="connsiteY280"/>
              <a:gd fmla="*/ 5903912 w 6775451" name="connsiteX281"/>
              <a:gd fmla="*/ 2779714 h 3275013" name="connsiteY281"/>
              <a:gd fmla="*/ 5899150 w 6775451" name="connsiteX282"/>
              <a:gd fmla="*/ 2760664 h 3275013" name="connsiteY282"/>
              <a:gd fmla="*/ 5878512 w 6775451" name="connsiteX283"/>
              <a:gd fmla="*/ 2749551 h 3275013" name="connsiteY283"/>
              <a:gd fmla="*/ 5853112 w 6775451" name="connsiteX284"/>
              <a:gd fmla="*/ 2740026 h 3275013" name="connsiteY284"/>
              <a:gd fmla="*/ 5846762 w 6775451" name="connsiteX285"/>
              <a:gd fmla="*/ 2735264 h 3275013" name="connsiteY285"/>
              <a:gd fmla="*/ 5838825 w 6775451" name="connsiteX286"/>
              <a:gd fmla="*/ 2722564 h 3275013" name="connsiteY286"/>
              <a:gd fmla="*/ 5815012 w 6775451" name="connsiteX287"/>
              <a:gd fmla="*/ 2725739 h 3275013" name="connsiteY287"/>
              <a:gd fmla="*/ 5770562 w 6775451" name="connsiteX288"/>
              <a:gd fmla="*/ 2740026 h 3275013" name="connsiteY288"/>
              <a:gd fmla="*/ 5764212 w 6775451" name="connsiteX289"/>
              <a:gd fmla="*/ 2746376 h 3275013" name="connsiteY289"/>
              <a:gd fmla="*/ 5746750 w 6775451" name="connsiteX290"/>
              <a:gd fmla="*/ 2740026 h 3275013" name="connsiteY290"/>
              <a:gd fmla="*/ 5718175 w 6775451" name="connsiteX291"/>
              <a:gd fmla="*/ 2746376 h 3275013" name="connsiteY291"/>
              <a:gd fmla="*/ 5713412 w 6775451" name="connsiteX292"/>
              <a:gd fmla="*/ 2763839 h 3275013" name="connsiteY292"/>
              <a:gd fmla="*/ 5707063 w 6775451" name="connsiteX293"/>
              <a:gd fmla="*/ 2782889 h 3275013" name="connsiteY293"/>
              <a:gd fmla="*/ 5703888 w 6775451" name="connsiteX294"/>
              <a:gd fmla="*/ 2782889 h 3275013" name="connsiteY294"/>
              <a:gd fmla="*/ 5700713 w 6775451" name="connsiteX295"/>
              <a:gd fmla="*/ 2800351 h 3275013" name="connsiteY295"/>
              <a:gd fmla="*/ 5699125 w 6775451" name="connsiteX296"/>
              <a:gd fmla="*/ 2808289 h 3275013" name="connsiteY296"/>
              <a:gd fmla="*/ 5699125 w 6775451" name="connsiteX297"/>
              <a:gd fmla="*/ 2811464 h 3275013" name="connsiteY297"/>
              <a:gd fmla="*/ 5670550 w 6775451" name="connsiteX298"/>
              <a:gd fmla="*/ 2803526 h 3275013" name="connsiteY298"/>
              <a:gd fmla="*/ 5632450 w 6775451" name="connsiteX299"/>
              <a:gd fmla="*/ 2797176 h 3275013" name="connsiteY299"/>
              <a:gd fmla="*/ 5624513 w 6775451" name="connsiteX300"/>
              <a:gd fmla="*/ 2800351 h 3275013" name="connsiteY300"/>
              <a:gd fmla="*/ 5610225 w 6775451" name="connsiteX301"/>
              <a:gd fmla="*/ 2808289 h 3275013" name="connsiteY301"/>
              <a:gd fmla="*/ 5602288 w 6775451" name="connsiteX302"/>
              <a:gd fmla="*/ 2814639 h 3275013" name="connsiteY302"/>
              <a:gd fmla="*/ 5592763 w 6775451" name="connsiteX303"/>
              <a:gd fmla="*/ 2820989 h 3275013" name="connsiteY303"/>
              <a:gd fmla="*/ 5567363 w 6775451" name="connsiteX304"/>
              <a:gd fmla="*/ 2828926 h 3275013" name="connsiteY304"/>
              <a:gd fmla="*/ 5545138 w 6775451" name="connsiteX305"/>
              <a:gd fmla="*/ 2820989 h 3275013" name="connsiteY305"/>
              <a:gd fmla="*/ 5527675 w 6775451" name="connsiteX306"/>
              <a:gd fmla="*/ 2803526 h 3275013" name="connsiteY306"/>
              <a:gd fmla="*/ 5524500 w 6775451" name="connsiteX307"/>
              <a:gd fmla="*/ 2782889 h 3275013" name="connsiteY307"/>
              <a:gd fmla="*/ 5530850 w 6775451" name="connsiteX308"/>
              <a:gd fmla="*/ 2774951 h 3275013" name="connsiteY308"/>
              <a:gd fmla="*/ 5556250 w 6775451" name="connsiteX309"/>
              <a:gd fmla="*/ 2751139 h 3275013" name="connsiteY309"/>
              <a:gd fmla="*/ 5549900 w 6775451" name="connsiteX310"/>
              <a:gd fmla="*/ 2736851 h 3275013" name="connsiteY310"/>
              <a:gd fmla="*/ 5535613 w 6775451" name="connsiteX311"/>
              <a:gd fmla="*/ 2714626 h 3275013" name="connsiteY311"/>
              <a:gd fmla="*/ 5530850 w 6775451" name="connsiteX312"/>
              <a:gd fmla="*/ 2703514 h 3275013" name="connsiteY312"/>
              <a:gd fmla="*/ 5530850 w 6775451" name="connsiteX313"/>
              <a:gd fmla="*/ 2689226 h 3275013" name="connsiteY313"/>
              <a:gd fmla="*/ 5513388 w 6775451" name="connsiteX314"/>
              <a:gd fmla="*/ 2663826 h 3275013" name="connsiteY314"/>
              <a:gd fmla="*/ 5502275 w 6775451" name="connsiteX315"/>
              <a:gd fmla="*/ 2646364 h 3275013" name="connsiteY315"/>
              <a:gd fmla="*/ 5502275 w 6775451" name="connsiteX316"/>
              <a:gd fmla="*/ 2614614 h 3275013" name="connsiteY316"/>
              <a:gd fmla="*/ 5507038 w 6775451" name="connsiteX317"/>
              <a:gd fmla="*/ 2609851 h 3275013" name="connsiteY317"/>
              <a:gd fmla="*/ 5499100 w 6775451" name="connsiteX318"/>
              <a:gd fmla="*/ 2595563 h 3275013" name="connsiteY318"/>
              <a:gd fmla="*/ 5473700 w 6775451" name="connsiteX319"/>
              <a:gd fmla="*/ 2571751 h 3275013" name="connsiteY319"/>
              <a:gd fmla="*/ 5478463 w 6775451" name="connsiteX320"/>
              <a:gd fmla="*/ 2546351 h 3275013" name="connsiteY320"/>
              <a:gd fmla="*/ 5502275 w 6775451" name="connsiteX321"/>
              <a:gd fmla="*/ 2520951 h 3275013" name="connsiteY321"/>
              <a:gd fmla="*/ 5535613 w 6775451" name="connsiteX322"/>
              <a:gd fmla="*/ 2492376 h 3275013" name="connsiteY322"/>
              <a:gd fmla="*/ 5567363 w 6775451" name="connsiteX323"/>
              <a:gd fmla="*/ 2471738 h 3275013" name="connsiteY323"/>
              <a:gd fmla="*/ 5588000 w 6775451" name="connsiteX324"/>
              <a:gd fmla="*/ 2474913 h 3275013" name="connsiteY324"/>
              <a:gd fmla="*/ 5607050 w 6775451" name="connsiteX325"/>
              <a:gd fmla="*/ 2468563 h 3275013" name="connsiteY325"/>
              <a:gd fmla="*/ 5610225 w 6775451" name="connsiteX326"/>
              <a:gd fmla="*/ 2466976 h 3275013" name="connsiteY326"/>
              <a:gd fmla="*/ 5630863 w 6775451" name="connsiteX327"/>
              <a:gd fmla="*/ 2460626 h 3275013" name="connsiteY327"/>
              <a:gd fmla="*/ 5649913 w 6775451" name="connsiteX328"/>
              <a:gd fmla="*/ 2457451 h 3275013" name="connsiteY328"/>
              <a:gd fmla="*/ 5653088 w 6775451" name="connsiteX329"/>
              <a:gd fmla="*/ 2454276 h 3275013" name="connsiteY329"/>
              <a:gd fmla="*/ 5646738 w 6775451" name="connsiteX330"/>
              <a:gd fmla="*/ 2417763 h 3275013" name="connsiteY330"/>
              <a:gd fmla="*/ 5649913 w 6775451" name="connsiteX331"/>
              <a:gd fmla="*/ 2378076 h 3275013" name="connsiteY331"/>
              <a:gd fmla="*/ 5653088 w 6775451" name="connsiteX332"/>
              <a:gd fmla="*/ 2374901 h 3275013" name="connsiteY332"/>
              <a:gd fmla="*/ 5681663 w 6775451" name="connsiteX333"/>
              <a:gd fmla="*/ 2374901 h 3275013" name="connsiteY333"/>
              <a:gd fmla="*/ 5710238 w 6775451" name="connsiteX334"/>
              <a:gd fmla="*/ 2381251 h 3275013" name="connsiteY334"/>
              <a:gd fmla="*/ 5718175 w 6775451" name="connsiteX335"/>
              <a:gd fmla="*/ 2357438 h 3275013" name="connsiteY335"/>
              <a:gd fmla="*/ 5732462 w 6775451" name="connsiteX336"/>
              <a:gd fmla="*/ 2335213 h 3275013" name="connsiteY336"/>
              <a:gd fmla="*/ 5738812 w 6775451" name="connsiteX337"/>
              <a:gd fmla="*/ 2332038 h 3275013" name="connsiteY337"/>
              <a:gd fmla="*/ 5743575 w 6775451" name="connsiteX338"/>
              <a:gd fmla="*/ 2328863 h 3275013" name="connsiteY338"/>
              <a:gd fmla="*/ 5753100 w 6775451" name="connsiteX339"/>
              <a:gd fmla="*/ 2320926 h 3275013" name="connsiteY339"/>
              <a:gd fmla="*/ 5767388 w 6775451" name="connsiteX340"/>
              <a:gd fmla="*/ 2335213 h 3275013" name="connsiteY340"/>
              <a:gd fmla="*/ 5772150 w 6775451" name="connsiteX341"/>
              <a:gd fmla="*/ 2338388 h 3275013" name="connsiteY341"/>
              <a:gd fmla="*/ 5775325 w 6775451" name="connsiteX342"/>
              <a:gd fmla="*/ 2343151 h 3275013" name="connsiteY342"/>
              <a:gd fmla="*/ 5770562 w 6775451" name="connsiteX343"/>
              <a:gd fmla="*/ 2343151 h 3275013" name="connsiteY343"/>
              <a:gd fmla="*/ 5778500 w 6775451" name="connsiteX344"/>
              <a:gd fmla="*/ 2352676 h 3275013" name="connsiteY344"/>
              <a:gd fmla="*/ 5795962 w 6775451" name="connsiteX345"/>
              <a:gd fmla="*/ 2352676 h 3275013" name="connsiteY345"/>
              <a:gd fmla="*/ 5800725 w 6775451" name="connsiteX346"/>
              <a:gd fmla="*/ 2343151 h 3275013" name="connsiteY346"/>
              <a:gd fmla="*/ 5803900 w 6775451" name="connsiteX347"/>
              <a:gd fmla="*/ 2327276 h 3275013" name="connsiteY347"/>
              <a:gd fmla="*/ 5815012 w 6775451" name="connsiteX348"/>
              <a:gd fmla="*/ 2312988 h 3275013" name="connsiteY348"/>
              <a:gd fmla="*/ 5824538 w 6775451" name="connsiteX349"/>
              <a:gd fmla="*/ 2298701 h 3275013" name="connsiteY349"/>
              <a:gd fmla="*/ 5821362 w 6775451" name="connsiteX350"/>
              <a:gd fmla="*/ 2278063 h 3275013" name="connsiteY350"/>
              <a:gd fmla="*/ 5829300 w 6775451" name="connsiteX351"/>
              <a:gd fmla="*/ 2284413 h 3275013" name="connsiteY351"/>
              <a:gd fmla="*/ 5838825 w 6775451" name="connsiteX352"/>
              <a:gd fmla="*/ 2295526 h 3275013" name="connsiteY352"/>
              <a:gd fmla="*/ 5846762 w 6775451" name="connsiteX353"/>
              <a:gd fmla="*/ 2303463 h 3275013" name="connsiteY353"/>
              <a:gd fmla="*/ 5849938 w 6775451" name="connsiteX354"/>
              <a:gd fmla="*/ 2303463 h 3275013" name="connsiteY354"/>
              <a:gd fmla="*/ 5853112 w 6775451" name="connsiteX355"/>
              <a:gd fmla="*/ 2306638 h 3275013" name="connsiteY355"/>
              <a:gd fmla="*/ 5853112 w 6775451" name="connsiteX356"/>
              <a:gd fmla="*/ 2309813 h 3275013" name="connsiteY356"/>
              <a:gd fmla="*/ 5856288 w 6775451" name="connsiteX357"/>
              <a:gd fmla="*/ 2286001 h 3275013" name="connsiteY357"/>
              <a:gd fmla="*/ 5861050 w 6775451" name="connsiteX358"/>
              <a:gd fmla="*/ 2278063 h 3275013" name="connsiteY358"/>
              <a:gd fmla="*/ 5864225 w 6775451" name="connsiteX359"/>
              <a:gd fmla="*/ 2274888 h 3275013" name="connsiteY359"/>
              <a:gd fmla="*/ 5870575 w 6775451" name="connsiteX360"/>
              <a:gd fmla="*/ 2274888 h 3275013" name="connsiteY360"/>
              <a:gd fmla="*/ 5875338 w 6775451" name="connsiteX361"/>
              <a:gd fmla="*/ 2281238 h 3275013" name="connsiteY361"/>
              <a:gd fmla="*/ 5870575 w 6775451" name="connsiteX362"/>
              <a:gd fmla="*/ 2281238 h 3275013" name="connsiteY362"/>
              <a:gd fmla="*/ 5878512 w 6775451" name="connsiteX363"/>
              <a:gd fmla="*/ 2289176 h 3275013" name="connsiteY363"/>
              <a:gd fmla="*/ 5886450 w 6775451" name="connsiteX364"/>
              <a:gd fmla="*/ 2295526 h 3275013" name="connsiteY364"/>
              <a:gd fmla="*/ 5913438 w 6775451" name="connsiteX365"/>
              <a:gd fmla="*/ 2289176 h 3275013" name="connsiteY365"/>
              <a:gd fmla="*/ 5943600 w 6775451" name="connsiteX366"/>
              <a:gd fmla="*/ 2298701 h 3275013" name="connsiteY366"/>
              <a:gd fmla="*/ 5943600 w 6775451" name="connsiteX367"/>
              <a:gd fmla="*/ 2300288 h 3275013" name="connsiteY367"/>
              <a:gd fmla="*/ 5943600 w 6775451" name="connsiteX368"/>
              <a:gd fmla="*/ 2303463 h 3275013" name="connsiteY368"/>
              <a:gd fmla="*/ 5946775 w 6775451" name="connsiteX369"/>
              <a:gd fmla="*/ 2303463 h 3275013" name="connsiteY369"/>
              <a:gd fmla="*/ 5942012 w 6775451" name="connsiteX370"/>
              <a:gd fmla="*/ 2324101 h 3275013" name="connsiteY370"/>
              <a:gd fmla="*/ 5932488 w 6775451" name="connsiteX371"/>
              <a:gd fmla="*/ 2343151 h 3275013" name="connsiteY371"/>
              <a:gd fmla="*/ 5929312 w 6775451" name="connsiteX372"/>
              <a:gd fmla="*/ 2343151 h 3275013" name="connsiteY372"/>
              <a:gd fmla="*/ 5927725 w 6775451" name="connsiteX373"/>
              <a:gd fmla="*/ 2352676 h 3275013" name="connsiteY373"/>
              <a:gd fmla="*/ 5932488 w 6775451" name="connsiteX374"/>
              <a:gd fmla="*/ 2360613 h 3275013" name="connsiteY374"/>
              <a:gd fmla="*/ 5935662 w 6775451" name="connsiteX375"/>
              <a:gd fmla="*/ 2363788 h 3275013" name="connsiteY375"/>
              <a:gd fmla="*/ 5938838 w 6775451" name="connsiteX376"/>
              <a:gd fmla="*/ 2368551 h 3275013" name="connsiteY376"/>
              <a:gd fmla="*/ 5943600 w 6775451" name="connsiteX377"/>
              <a:gd fmla="*/ 2368551 h 3275013" name="connsiteY377"/>
              <a:gd fmla="*/ 5964238 w 6775451" name="connsiteX378"/>
              <a:gd fmla="*/ 2381251 h 3275013" name="connsiteY378"/>
              <a:gd fmla="*/ 5984875 w 6775451" name="connsiteX379"/>
              <a:gd fmla="*/ 2392363 h 3275013" name="connsiteY379"/>
              <a:gd fmla="*/ 5992812 w 6775451" name="connsiteX380"/>
              <a:gd fmla="*/ 2397126 h 3275013" name="connsiteY380"/>
              <a:gd fmla="*/ 6000750 w 6775451" name="connsiteX381"/>
              <a:gd fmla="*/ 2406651 h 3275013" name="connsiteY381"/>
              <a:gd fmla="*/ 5995988 w 6775451" name="connsiteX382"/>
              <a:gd fmla="*/ 2406651 h 3275013" name="connsiteY382"/>
              <a:gd fmla="*/ 6003925 w 6775451" name="connsiteX383"/>
              <a:gd fmla="*/ 2411413 h 3275013" name="connsiteY383"/>
              <a:gd fmla="*/ 6021388 w 6775451" name="connsiteX384"/>
              <a:gd fmla="*/ 2417763 h 3275013" name="connsiteY384"/>
              <a:gd fmla="*/ 6024562 w 6775451" name="connsiteX385"/>
              <a:gd fmla="*/ 2409826 h 3275013" name="connsiteY385"/>
              <a:gd fmla="*/ 6032500 w 6775451" name="connsiteX386"/>
              <a:gd fmla="*/ 2389188 h 3275013" name="connsiteY386"/>
              <a:gd fmla="*/ 6043612 w 6775451" name="connsiteX387"/>
              <a:gd fmla="*/ 2349501 h 3275013" name="connsiteY387"/>
              <a:gd fmla="*/ 6038850 w 6775451" name="connsiteX388"/>
              <a:gd fmla="*/ 2335213 h 3275013" name="connsiteY388"/>
              <a:gd fmla="*/ 6032500 w 6775451" name="connsiteX389"/>
              <a:gd fmla="*/ 2289176 h 3275013" name="connsiteY389"/>
              <a:gd fmla="*/ 6046788 w 6775451" name="connsiteX390"/>
              <a:gd fmla="*/ 2257426 h 3275013" name="connsiteY390"/>
              <a:gd fmla="*/ 5610225 w 6775451" name="connsiteX391"/>
              <a:gd fmla="*/ 2227263 h 3275013" name="connsiteY391"/>
              <a:gd fmla="*/ 5630863 w 6775451" name="connsiteX392"/>
              <a:gd fmla="*/ 2228851 h 3275013" name="connsiteY392"/>
              <a:gd fmla="*/ 5632450 w 6775451" name="connsiteX393"/>
              <a:gd fmla="*/ 2241551 h 3275013" name="connsiteY393"/>
              <a:gd fmla="*/ 5632450 w 6775451" name="connsiteX394"/>
              <a:gd fmla="*/ 2246313 h 3275013" name="connsiteY394"/>
              <a:gd fmla="*/ 5630863 w 6775451" name="connsiteX395"/>
              <a:gd fmla="*/ 2249488 h 3275013" name="connsiteY395"/>
              <a:gd fmla="*/ 5621338 w 6775451" name="connsiteX396"/>
              <a:gd fmla="*/ 2252663 h 3275013" name="connsiteY396"/>
              <a:gd fmla="*/ 5607050 w 6775451" name="connsiteX397"/>
              <a:gd fmla="*/ 2243138 h 3275013" name="connsiteY397"/>
              <a:gd fmla="*/ 5607050 w 6775451" name="connsiteX398"/>
              <a:gd fmla="*/ 2235201 h 3275013" name="connsiteY398"/>
              <a:gd fmla="*/ 5732462 w 6775451" name="connsiteX399"/>
              <a:gd fmla="*/ 2195513 h 3275013" name="connsiteY399"/>
              <a:gd fmla="*/ 5753100 w 6775451" name="connsiteX400"/>
              <a:gd fmla="*/ 2206626 h 3275013" name="connsiteY400"/>
              <a:gd fmla="*/ 5756275 w 6775451" name="connsiteX401"/>
              <a:gd fmla="*/ 2217738 h 3275013" name="connsiteY401"/>
              <a:gd fmla="*/ 5753100 w 6775451" name="connsiteX402"/>
              <a:gd fmla="*/ 2217738 h 3275013" name="connsiteY402"/>
              <a:gd fmla="*/ 5741988 w 6775451" name="connsiteX403"/>
              <a:gd fmla="*/ 2235201 h 3275013" name="connsiteY403"/>
              <a:gd fmla="*/ 5727700 w 6775451" name="connsiteX404"/>
              <a:gd fmla="*/ 2238376 h 3275013" name="connsiteY404"/>
              <a:gd fmla="*/ 5721350 w 6775451" name="connsiteX405"/>
              <a:gd fmla="*/ 2241551 h 3275013" name="connsiteY405"/>
              <a:gd fmla="*/ 5718175 w 6775451" name="connsiteX406"/>
              <a:gd fmla="*/ 2246313 h 3275013" name="connsiteY406"/>
              <a:gd fmla="*/ 5713412 w 6775451" name="connsiteX407"/>
              <a:gd fmla="*/ 2249488 h 3275013" name="connsiteY407"/>
              <a:gd fmla="*/ 5707063 w 6775451" name="connsiteX408"/>
              <a:gd fmla="*/ 2252663 h 3275013" name="connsiteY408"/>
              <a:gd fmla="*/ 5692775 w 6775451" name="connsiteX409"/>
              <a:gd fmla="*/ 2255838 h 3275013" name="connsiteY409"/>
              <a:gd fmla="*/ 5692775 w 6775451" name="connsiteX410"/>
              <a:gd fmla="*/ 2249488 h 3275013" name="connsiteY410"/>
              <a:gd fmla="*/ 5699125 w 6775451" name="connsiteX411"/>
              <a:gd fmla="*/ 2227263 h 3275013" name="connsiteY411"/>
              <a:gd fmla="*/ 5718175 w 6775451" name="connsiteX412"/>
              <a:gd fmla="*/ 2203451 h 3275013" name="connsiteY412"/>
              <a:gd fmla="*/ 5721350 w 6775451" name="connsiteX413"/>
              <a:gd fmla="*/ 2200276 h 3275013" name="connsiteY413"/>
              <a:gd fmla="*/ 5724525 w 6775451" name="connsiteX414"/>
              <a:gd fmla="*/ 2198688 h 3275013" name="connsiteY414"/>
              <a:gd fmla="*/ 5367338 w 6775451" name="connsiteX415"/>
              <a:gd fmla="*/ 2146300 h 3275013" name="connsiteY415"/>
              <a:gd fmla="*/ 5375276 w 6775451" name="connsiteX416"/>
              <a:gd fmla="*/ 2152650 h 3275013" name="connsiteY416"/>
              <a:gd fmla="*/ 5370513 w 6775451" name="connsiteX417"/>
              <a:gd fmla="*/ 2152650 h 3275013" name="connsiteY417"/>
              <a:gd fmla="*/ 5373688 w 6775451" name="connsiteX418"/>
              <a:gd fmla="*/ 2157413 h 3275013" name="connsiteY418"/>
              <a:gd fmla="*/ 5375276 w 6775451" name="connsiteX419"/>
              <a:gd fmla="*/ 2160588 h 3275013" name="connsiteY419"/>
              <a:gd fmla="*/ 5392738 w 6775451" name="connsiteX420"/>
              <a:gd fmla="*/ 2171700 h 3275013" name="connsiteY420"/>
              <a:gd fmla="*/ 5421313 w 6775451" name="connsiteX421"/>
              <a:gd fmla="*/ 2178050 h 3275013" name="connsiteY421"/>
              <a:gd fmla="*/ 5424488 w 6775451" name="connsiteX422"/>
              <a:gd fmla="*/ 2178050 h 3275013" name="connsiteY422"/>
              <a:gd fmla="*/ 5430838 w 6775451" name="connsiteX423"/>
              <a:gd fmla="*/ 2178050 h 3275013" name="connsiteY423"/>
              <a:gd fmla="*/ 5430838 w 6775451" name="connsiteX424"/>
              <a:gd fmla="*/ 2181226 h 3275013" name="connsiteY424"/>
              <a:gd fmla="*/ 5438776 w 6775451" name="connsiteX425"/>
              <a:gd fmla="*/ 2174875 h 3275013" name="connsiteY425"/>
              <a:gd fmla="*/ 5446714 w 6775451" name="connsiteX426"/>
              <a:gd fmla="*/ 2171700 h 3275013" name="connsiteY426"/>
              <a:gd fmla="*/ 5456239 w 6775451" name="connsiteX427"/>
              <a:gd fmla="*/ 2171700 h 3275013" name="connsiteY427"/>
              <a:gd fmla="*/ 5475289 w 6775451" name="connsiteX428"/>
              <a:gd fmla="*/ 2178050 h 3275013" name="connsiteY428"/>
              <a:gd fmla="*/ 5487989 w 6775451" name="connsiteX429"/>
              <a:gd fmla="*/ 2178050 h 3275013" name="connsiteY429"/>
              <a:gd fmla="*/ 5495926 w 6775451" name="connsiteX430"/>
              <a:gd fmla="*/ 2181226 h 3275013" name="connsiteY430"/>
              <a:gd fmla="*/ 5499101 w 6775451" name="connsiteX431"/>
              <a:gd fmla="*/ 2181226 h 3275013" name="connsiteY431"/>
              <a:gd fmla="*/ 5516564 w 6775451" name="connsiteX432"/>
              <a:gd fmla="*/ 2189163 h 3275013" name="connsiteY432"/>
              <a:gd fmla="*/ 5524501 w 6775451" name="connsiteX433"/>
              <a:gd fmla="*/ 2209801 h 3275013" name="connsiteY433"/>
              <a:gd fmla="*/ 5524501 w 6775451" name="connsiteX434"/>
              <a:gd fmla="*/ 2212976 h 3275013" name="connsiteY434"/>
              <a:gd fmla="*/ 5521326 w 6775451" name="connsiteX435"/>
              <a:gd fmla="*/ 2214563 h 3275013" name="connsiteY435"/>
              <a:gd fmla="*/ 5502276 w 6775451" name="connsiteX436"/>
              <a:gd fmla="*/ 2214563 h 3275013" name="connsiteY436"/>
              <a:gd fmla="*/ 5473701 w 6775451" name="connsiteX437"/>
              <a:gd fmla="*/ 2212976 h 3275013" name="connsiteY437"/>
              <a:gd fmla="*/ 5446714 w 6775451" name="connsiteX438"/>
              <a:gd fmla="*/ 2209801 h 3275013" name="connsiteY438"/>
              <a:gd fmla="*/ 5432426 w 6775451" name="connsiteX439"/>
              <a:gd fmla="*/ 2195513 h 3275013" name="connsiteY439"/>
              <a:gd fmla="*/ 5427663 w 6775451" name="connsiteX440"/>
              <a:gd fmla="*/ 2189163 h 3275013" name="connsiteY440"/>
              <a:gd fmla="*/ 5416551 w 6775451" name="connsiteX441"/>
              <a:gd fmla="*/ 2195513 h 3275013" name="connsiteY441"/>
              <a:gd fmla="*/ 5402263 w 6775451" name="connsiteX442"/>
              <a:gd fmla="*/ 2195513 h 3275013" name="connsiteY442"/>
              <a:gd fmla="*/ 5375276 w 6775451" name="connsiteX443"/>
              <a:gd fmla="*/ 2195513 h 3275013" name="connsiteY443"/>
              <a:gd fmla="*/ 5360988 w 6775451" name="connsiteX444"/>
              <a:gd fmla="*/ 2189163 h 3275013" name="connsiteY444"/>
              <a:gd fmla="*/ 5356226 w 6775451" name="connsiteX445"/>
              <a:gd fmla="*/ 2185988 h 3275013" name="connsiteY445"/>
              <a:gd fmla="*/ 5348288 w 6775451" name="connsiteX446"/>
              <a:gd fmla="*/ 2170113 h 3275013" name="connsiteY446"/>
              <a:gd fmla="*/ 5353051 w 6775451" name="connsiteX447"/>
              <a:gd fmla="*/ 2155825 h 3275013" name="connsiteY447"/>
              <a:gd fmla="*/ 5356226 w 6775451" name="connsiteX448"/>
              <a:gd fmla="*/ 2152650 h 3275013" name="connsiteY448"/>
              <a:gd fmla="*/ 5360988 w 6775451" name="connsiteX449"/>
              <a:gd fmla="*/ 2149475 h 3275013" name="connsiteY449"/>
              <a:gd fmla="*/ 5621338 w 6775451" name="connsiteX450"/>
              <a:gd fmla="*/ 2035175 h 3275013" name="connsiteY450"/>
              <a:gd fmla="*/ 5627688 w 6775451" name="connsiteX451"/>
              <a:gd fmla="*/ 2038350 h 3275013" name="connsiteY451"/>
              <a:gd fmla="*/ 5645151 w 6775451" name="connsiteX452"/>
              <a:gd fmla="*/ 2041525 h 3275013" name="connsiteY452"/>
              <a:gd fmla="*/ 5670551 w 6775451" name="connsiteX453"/>
              <a:gd fmla="*/ 2038350 h 3275013" name="connsiteY453"/>
              <a:gd fmla="*/ 5689601 w 6775451" name="connsiteX454"/>
              <a:gd fmla="*/ 2046288 h 3275013" name="connsiteY454"/>
              <a:gd fmla="*/ 5692776 w 6775451" name="connsiteX455"/>
              <a:gd fmla="*/ 2049463 h 3275013" name="connsiteY455"/>
              <a:gd fmla="*/ 5689601 w 6775451" name="connsiteX456"/>
              <a:gd fmla="*/ 2052638 h 3275013" name="connsiteY456"/>
              <a:gd fmla="*/ 5692776 w 6775451" name="connsiteX457"/>
              <a:gd fmla="*/ 2052638 h 3275013" name="connsiteY457"/>
              <a:gd fmla="*/ 5692776 w 6775451" name="connsiteX458"/>
              <a:gd fmla="*/ 2055813 h 3275013" name="connsiteY458"/>
              <a:gd fmla="*/ 5686426 w 6775451" name="connsiteX459"/>
              <a:gd fmla="*/ 2057400 h 3275013" name="connsiteY459"/>
              <a:gd fmla="*/ 5678489 w 6775451" name="connsiteX460"/>
              <a:gd fmla="*/ 2063750 h 3275013" name="connsiteY460"/>
              <a:gd fmla="*/ 5664201 w 6775451" name="connsiteX461"/>
              <a:gd fmla="*/ 2063750 h 3275013" name="connsiteY461"/>
              <a:gd fmla="*/ 5659439 w 6775451" name="connsiteX462"/>
              <a:gd fmla="*/ 2060575 h 3275013" name="connsiteY462"/>
              <a:gd fmla="*/ 5656264 w 6775451" name="connsiteX463"/>
              <a:gd fmla="*/ 2060575 h 3275013" name="connsiteY463"/>
              <a:gd fmla="*/ 5659439 w 6775451" name="connsiteX464"/>
              <a:gd fmla="*/ 2070100 h 3275013" name="connsiteY464"/>
              <a:gd fmla="*/ 5673726 w 6775451" name="connsiteX465"/>
              <a:gd fmla="*/ 2081213 h 3275013" name="connsiteY465"/>
              <a:gd fmla="*/ 5678489 w 6775451" name="connsiteX466"/>
              <a:gd fmla="*/ 2085975 h 3275013" name="connsiteY466"/>
              <a:gd fmla="*/ 5681664 w 6775451" name="connsiteX467"/>
              <a:gd fmla="*/ 2089150 h 3275013" name="connsiteY467"/>
              <a:gd fmla="*/ 5678489 w 6775451" name="connsiteX468"/>
              <a:gd fmla="*/ 2089150 h 3275013" name="connsiteY468"/>
              <a:gd fmla="*/ 5684839 w 6775451" name="connsiteX469"/>
              <a:gd fmla="*/ 2100263 h 3275013" name="connsiteY469"/>
              <a:gd fmla="*/ 5686426 w 6775451" name="connsiteX470"/>
              <a:gd fmla="*/ 2114551 h 3275013" name="connsiteY470"/>
              <a:gd fmla="*/ 5689601 w 6775451" name="connsiteX471"/>
              <a:gd fmla="*/ 2114551 h 3275013" name="connsiteY471"/>
              <a:gd fmla="*/ 5692776 w 6775451" name="connsiteX472"/>
              <a:gd fmla="*/ 2132013 h 3275013" name="connsiteY472"/>
              <a:gd fmla="*/ 5692776 w 6775451" name="connsiteX473"/>
              <a:gd fmla="*/ 2138363 h 3275013" name="connsiteY473"/>
              <a:gd fmla="*/ 5689601 w 6775451" name="connsiteX474"/>
              <a:gd fmla="*/ 2138363 h 3275013" name="connsiteY474"/>
              <a:gd fmla="*/ 5689601 w 6775451" name="connsiteX475"/>
              <a:gd fmla="*/ 2141538 h 3275013" name="connsiteY475"/>
              <a:gd fmla="*/ 5678489 w 6775451" name="connsiteX476"/>
              <a:gd fmla="*/ 2141538 h 3275013" name="connsiteY476"/>
              <a:gd fmla="*/ 5659439 w 6775451" name="connsiteX477"/>
              <a:gd fmla="*/ 2127251 h 3275013" name="connsiteY477"/>
              <a:gd fmla="*/ 5649914 w 6775451" name="connsiteX478"/>
              <a:gd fmla="*/ 2106613 h 3275013" name="connsiteY478"/>
              <a:gd fmla="*/ 5646739 w 6775451" name="connsiteX479"/>
              <a:gd fmla="*/ 2089150 h 3275013" name="connsiteY479"/>
              <a:gd fmla="*/ 5645151 w 6775451" name="connsiteX480"/>
              <a:gd fmla="*/ 2085975 h 3275013" name="connsiteY480"/>
              <a:gd fmla="*/ 5641976 w 6775451" name="connsiteX481"/>
              <a:gd fmla="*/ 2085975 h 3275013" name="connsiteY481"/>
              <a:gd fmla="*/ 5638801 w 6775451" name="connsiteX482"/>
              <a:gd fmla="*/ 2089150 h 3275013" name="connsiteY482"/>
              <a:gd fmla="*/ 5635626 w 6775451" name="connsiteX483"/>
              <a:gd fmla="*/ 2089150 h 3275013" name="connsiteY483"/>
              <a:gd fmla="*/ 5621338 w 6775451" name="connsiteX484"/>
              <a:gd fmla="*/ 2106613 h 3275013" name="connsiteY484"/>
              <a:gd fmla="*/ 5603876 w 6775451" name="connsiteX485"/>
              <a:gd fmla="*/ 2109788 h 3275013" name="connsiteY485"/>
              <a:gd fmla="*/ 5599113 w 6775451" name="connsiteX486"/>
              <a:gd fmla="*/ 2092325 h 3275013" name="connsiteY486"/>
              <a:gd fmla="*/ 5610226 w 6775451" name="connsiteX487"/>
              <a:gd fmla="*/ 2066925 h 3275013" name="connsiteY487"/>
              <a:gd fmla="*/ 5613401 w 6775451" name="connsiteX488"/>
              <a:gd fmla="*/ 2043113 h 3275013" name="connsiteY488"/>
              <a:gd fmla="*/ 5861051 w 6775451" name="connsiteX489"/>
              <a:gd fmla="*/ 2017713 h 3275013" name="connsiteY489"/>
              <a:gd fmla="*/ 5870576 w 6775451" name="connsiteX490"/>
              <a:gd fmla="*/ 2027238 h 3275013" name="connsiteY490"/>
              <a:gd fmla="*/ 5864226 w 6775451" name="connsiteX491"/>
              <a:gd fmla="*/ 2027238 h 3275013" name="connsiteY491"/>
              <a:gd fmla="*/ 5867401 w 6775451" name="connsiteX492"/>
              <a:gd fmla="*/ 2028826 h 3275013" name="connsiteY492"/>
              <a:gd fmla="*/ 5867401 w 6775451" name="connsiteX493"/>
              <a:gd fmla="*/ 2032001 h 3275013" name="connsiteY493"/>
              <a:gd fmla="*/ 5878513 w 6775451" name="connsiteX494"/>
              <a:gd fmla="*/ 2041526 h 3275013" name="connsiteY494"/>
              <a:gd fmla="*/ 5903913 w 6775451" name="connsiteX495"/>
              <a:gd fmla="*/ 2046288 h 3275013" name="connsiteY495"/>
              <a:gd fmla="*/ 5913438 w 6775451" name="connsiteX496"/>
              <a:gd fmla="*/ 2049463 h 3275013" name="connsiteY496"/>
              <a:gd fmla="*/ 5918201 w 6775451" name="connsiteX497"/>
              <a:gd fmla="*/ 2052638 h 3275013" name="connsiteY497"/>
              <a:gd fmla="*/ 5924551 w 6775451" name="connsiteX498"/>
              <a:gd fmla="*/ 2052638 h 3275013" name="connsiteY498"/>
              <a:gd fmla="*/ 5946776 w 6775451" name="connsiteX499"/>
              <a:gd fmla="*/ 2043113 h 3275013" name="connsiteY499"/>
              <a:gd fmla="*/ 5995988 w 6775451" name="connsiteX500"/>
              <a:gd fmla="*/ 2052638 h 3275013" name="connsiteY500"/>
              <a:gd fmla="*/ 6003926 w 6775451" name="connsiteX501"/>
              <a:gd fmla="*/ 2052638 h 3275013" name="connsiteY501"/>
              <a:gd fmla="*/ 6010276 w 6775451" name="connsiteX502"/>
              <a:gd fmla="*/ 2055813 h 3275013" name="connsiteY502"/>
              <a:gd fmla="*/ 6011863 w 6775451" name="connsiteX503"/>
              <a:gd fmla="*/ 2057401 h 3275013" name="connsiteY503"/>
              <a:gd fmla="*/ 6043613 w 6775451" name="connsiteX504"/>
              <a:gd fmla="*/ 2078038 h 3275013" name="connsiteY504"/>
              <a:gd fmla="*/ 6069013 w 6775451" name="connsiteX505"/>
              <a:gd fmla="*/ 2085976 h 3275013" name="connsiteY505"/>
              <a:gd fmla="*/ 6075363 w 6775451" name="connsiteX506"/>
              <a:gd fmla="*/ 2089151 h 3275013" name="connsiteY506"/>
              <a:gd fmla="*/ 6069013 w 6775451" name="connsiteX507"/>
              <a:gd fmla="*/ 2089151 h 3275013" name="connsiteY507"/>
              <a:gd fmla="*/ 6086476 w 6775451" name="connsiteX508"/>
              <a:gd fmla="*/ 2100263 h 3275013" name="connsiteY508"/>
              <a:gd fmla="*/ 6097588 w 6775451" name="connsiteX509"/>
              <a:gd fmla="*/ 2114551 h 3275013" name="connsiteY509"/>
              <a:gd fmla="*/ 6100763 w 6775451" name="connsiteX510"/>
              <a:gd fmla="*/ 2114551 h 3275013" name="connsiteY510"/>
              <a:gd fmla="*/ 6107113 w 6775451" name="connsiteX511"/>
              <a:gd fmla="*/ 2124076 h 3275013" name="connsiteY511"/>
              <a:gd fmla="*/ 6111876 w 6775451" name="connsiteX512"/>
              <a:gd fmla="*/ 2128838 h 3275013" name="connsiteY512"/>
              <a:gd fmla="*/ 6129338 w 6775451" name="connsiteX513"/>
              <a:gd fmla="*/ 2141538 h 3275013" name="connsiteY513"/>
              <a:gd fmla="*/ 6140451 w 6775451" name="connsiteX514"/>
              <a:gd fmla="*/ 2152651 h 3275013" name="connsiteY514"/>
              <a:gd fmla="*/ 6138863 w 6775451" name="connsiteX515"/>
              <a:gd fmla="*/ 2152651 h 3275013" name="connsiteY515"/>
              <a:gd fmla="*/ 6138863 w 6775451" name="connsiteX516"/>
              <a:gd fmla="*/ 2155826 h 3275013" name="connsiteY516"/>
              <a:gd fmla="*/ 6138863 w 6775451" name="connsiteX517"/>
              <a:gd fmla="*/ 2157414 h 3275013" name="connsiteY517"/>
              <a:gd fmla="*/ 6140451 w 6775451" name="connsiteX518"/>
              <a:gd fmla="*/ 2166939 h 3275013" name="connsiteY518"/>
              <a:gd fmla="*/ 6146801 w 6775451" name="connsiteX519"/>
              <a:gd fmla="*/ 2178051 h 3275013" name="connsiteY519"/>
              <a:gd fmla="*/ 6149976 w 6775451" name="connsiteX520"/>
              <a:gd fmla="*/ 2178051 h 3275013" name="connsiteY520"/>
              <a:gd fmla="*/ 6164263 w 6775451" name="connsiteX521"/>
              <a:gd fmla="*/ 2198689 h 3275013" name="connsiteY521"/>
              <a:gd fmla="*/ 6178551 w 6775451" name="connsiteX522"/>
              <a:gd fmla="*/ 2206626 h 3275013" name="connsiteY522"/>
              <a:gd fmla="*/ 6181726 w 6775451" name="connsiteX523"/>
              <a:gd fmla="*/ 2209801 h 3275013" name="connsiteY523"/>
              <a:gd fmla="*/ 6186488 w 6775451" name="connsiteX524"/>
              <a:gd fmla="*/ 2217739 h 3275013" name="connsiteY524"/>
              <a:gd fmla="*/ 6181726 w 6775451" name="connsiteX525"/>
              <a:gd fmla="*/ 2217739 h 3275013" name="connsiteY525"/>
              <a:gd fmla="*/ 6189664 w 6775451" name="connsiteX526"/>
              <a:gd fmla="*/ 2228851 h 3275013" name="connsiteY526"/>
              <a:gd fmla="*/ 6192838 w 6775451" name="connsiteX527"/>
              <a:gd fmla="*/ 2241551 h 3275013" name="connsiteY527"/>
              <a:gd fmla="*/ 6197601 w 6775451" name="connsiteX528"/>
              <a:gd fmla="*/ 2241551 h 3275013" name="connsiteY528"/>
              <a:gd fmla="*/ 6197601 w 6775451" name="connsiteX529"/>
              <a:gd fmla="*/ 2252664 h 3275013" name="connsiteY529"/>
              <a:gd fmla="*/ 6197601 w 6775451" name="connsiteX530"/>
              <a:gd fmla="*/ 2257426 h 3275013" name="connsiteY530"/>
              <a:gd fmla="*/ 6197601 w 6775451" name="connsiteX531"/>
              <a:gd fmla="*/ 2260601 h 3275013" name="connsiteY531"/>
              <a:gd fmla="*/ 6196014 w 6775451" name="connsiteX532"/>
              <a:gd fmla="*/ 2263776 h 3275013" name="connsiteY532"/>
              <a:gd fmla="*/ 6181726 w 6775451" name="connsiteX533"/>
              <a:gd fmla="*/ 2263776 h 3275013" name="connsiteY533"/>
              <a:gd fmla="*/ 6153151 w 6775451" name="connsiteX534"/>
              <a:gd fmla="*/ 2249489 h 3275013" name="connsiteY534"/>
              <a:gd fmla="*/ 6129338 w 6775451" name="connsiteX535"/>
              <a:gd fmla="*/ 2227264 h 3275013" name="connsiteY535"/>
              <a:gd fmla="*/ 6121401 w 6775451" name="connsiteX536"/>
              <a:gd fmla="*/ 2200276 h 3275013" name="connsiteY536"/>
              <a:gd fmla="*/ 6115051 w 6775451" name="connsiteX537"/>
              <a:gd fmla="*/ 2192339 h 3275013" name="connsiteY537"/>
              <a:gd fmla="*/ 6092826 w 6775451" name="connsiteX538"/>
              <a:gd fmla="*/ 2192339 h 3275013" name="connsiteY538"/>
              <a:gd fmla="*/ 6083301 w 6775451" name="connsiteX539"/>
              <a:gd fmla="*/ 2195514 h 3275013" name="connsiteY539"/>
              <a:gd fmla="*/ 6081713 w 6775451" name="connsiteX540"/>
              <a:gd fmla="*/ 2198689 h 3275013" name="connsiteY540"/>
              <a:gd fmla="*/ 6075363 w 6775451" name="connsiteX541"/>
              <a:gd fmla="*/ 2206626 h 3275013" name="connsiteY541"/>
              <a:gd fmla="*/ 6069013 w 6775451" name="connsiteX542"/>
              <a:gd fmla="*/ 2217739 h 3275013" name="connsiteY542"/>
              <a:gd fmla="*/ 6067426 w 6775451" name="connsiteX543"/>
              <a:gd fmla="*/ 2217739 h 3275013" name="connsiteY543"/>
              <a:gd fmla="*/ 6061076 w 6775451" name="connsiteX544"/>
              <a:gd fmla="*/ 2232026 h 3275013" name="connsiteY544"/>
              <a:gd fmla="*/ 6049963 w 6775451" name="connsiteX545"/>
              <a:gd fmla="*/ 2241551 h 3275013" name="connsiteY545"/>
              <a:gd fmla="*/ 6053138 w 6775451" name="connsiteX546"/>
              <a:gd fmla="*/ 2241551 h 3275013" name="connsiteY546"/>
              <a:gd fmla="*/ 6049963 w 6775451" name="connsiteX547"/>
              <a:gd fmla="*/ 2243139 h 3275013" name="connsiteY547"/>
              <a:gd fmla="*/ 6046788 w 6775451" name="connsiteX548"/>
              <a:gd fmla="*/ 2243139 h 3275013" name="connsiteY548"/>
              <a:gd fmla="*/ 6043613 w 6775451" name="connsiteX549"/>
              <a:gd fmla="*/ 2246314 h 3275013" name="connsiteY549"/>
              <a:gd fmla="*/ 6018213 w 6775451" name="connsiteX550"/>
              <a:gd fmla="*/ 2228851 h 3275013" name="connsiteY550"/>
              <a:gd fmla="*/ 6010276 w 6775451" name="connsiteX551"/>
              <a:gd fmla="*/ 2206626 h 3275013" name="connsiteY551"/>
              <a:gd fmla="*/ 5992813 w 6775451" name="connsiteX552"/>
              <a:gd fmla="*/ 2203451 h 3275013" name="connsiteY552"/>
              <a:gd fmla="*/ 5970588 w 6775451" name="connsiteX553"/>
              <a:gd fmla="*/ 2206626 h 3275013" name="connsiteY553"/>
              <a:gd fmla="*/ 5964238 w 6775451" name="connsiteX554"/>
              <a:gd fmla="*/ 2198689 h 3275013" name="connsiteY554"/>
              <a:gd fmla="*/ 5978526 w 6775451" name="connsiteX555"/>
              <a:gd fmla="*/ 2185989 h 3275013" name="connsiteY555"/>
              <a:gd fmla="*/ 5984876 w 6775451" name="connsiteX556"/>
              <a:gd fmla="*/ 2184401 h 3275013" name="connsiteY556"/>
              <a:gd fmla="*/ 5989638 w 6775451" name="connsiteX557"/>
              <a:gd fmla="*/ 2184401 h 3275013" name="connsiteY557"/>
              <a:gd fmla="*/ 5986463 w 6775451" name="connsiteX558"/>
              <a:gd fmla="*/ 2166939 h 3275013" name="connsiteY558"/>
              <a:gd fmla="*/ 5972176 w 6775451" name="connsiteX559"/>
              <a:gd fmla="*/ 2152651 h 3275013" name="connsiteY559"/>
              <a:gd fmla="*/ 5964238 w 6775451" name="connsiteX560"/>
              <a:gd fmla="*/ 2138363 h 3275013" name="connsiteY560"/>
              <a:gd fmla="*/ 5927726 w 6775451" name="connsiteX561"/>
              <a:gd fmla="*/ 2127251 h 3275013" name="connsiteY561"/>
              <a:gd fmla="*/ 5900738 w 6775451" name="connsiteX562"/>
              <a:gd fmla="*/ 2117726 h 3275013" name="connsiteY562"/>
              <a:gd fmla="*/ 5900738 w 6775451" name="connsiteX563"/>
              <a:gd fmla="*/ 2109788 h 3275013" name="connsiteY563"/>
              <a:gd fmla="*/ 5884863 w 6775451" name="connsiteX564"/>
              <a:gd fmla="*/ 2106613 h 3275013" name="connsiteY564"/>
              <a:gd fmla="*/ 5861051 w 6775451" name="connsiteX565"/>
              <a:gd fmla="*/ 2109788 h 3275013" name="connsiteY565"/>
              <a:gd fmla="*/ 5856288 w 6775451" name="connsiteX566"/>
              <a:gd fmla="*/ 2098676 h 3275013" name="connsiteY566"/>
              <a:gd fmla="*/ 5870576 w 6775451" name="connsiteX567"/>
              <a:gd fmla="*/ 2074863 h 3275013" name="connsiteY567"/>
              <a:gd fmla="*/ 5875338 w 6775451" name="connsiteX568"/>
              <a:gd fmla="*/ 2063751 h 3275013" name="connsiteY568"/>
              <a:gd fmla="*/ 5864226 w 6775451" name="connsiteX569"/>
              <a:gd fmla="*/ 2057401 h 3275013" name="connsiteY569"/>
              <a:gd fmla="*/ 5846763 w 6775451" name="connsiteX570"/>
              <a:gd fmla="*/ 2052638 h 3275013" name="connsiteY570"/>
              <a:gd fmla="*/ 5829301 w 6775451" name="connsiteX571"/>
              <a:gd fmla="*/ 2049463 h 3275013" name="connsiteY571"/>
              <a:gd fmla="*/ 5827713 w 6775451" name="connsiteX572"/>
              <a:gd fmla="*/ 2041526 h 3275013" name="connsiteY572"/>
              <a:gd fmla="*/ 5835651 w 6775451" name="connsiteX573"/>
              <a:gd fmla="*/ 2032001 h 3275013" name="connsiteY573"/>
              <a:gd fmla="*/ 5842001 w 6775451" name="connsiteX574"/>
              <a:gd fmla="*/ 2027238 h 3275013" name="connsiteY574"/>
              <a:gd fmla="*/ 5846763 w 6775451" name="connsiteX575"/>
              <a:gd fmla="*/ 2024063 h 3275013" name="connsiteY575"/>
              <a:gd fmla="*/ 5721351 w 6775451" name="connsiteX576"/>
              <a:gd fmla="*/ 1987550 h 3275013" name="connsiteY576"/>
              <a:gd fmla="*/ 5721351 w 6775451" name="connsiteX577"/>
              <a:gd fmla="*/ 1989138 h 3275013" name="connsiteY577"/>
              <a:gd fmla="*/ 5727701 w 6775451" name="connsiteX578"/>
              <a:gd fmla="*/ 1989138 h 3275013" name="connsiteY578"/>
              <a:gd fmla="*/ 5721351 w 6775451" name="connsiteX579"/>
              <a:gd fmla="*/ 2001838 h 3275013" name="connsiteY579"/>
              <a:gd fmla="*/ 5713413 w 6775451" name="connsiteX580"/>
              <a:gd fmla="*/ 2009775 h 3275013" name="connsiteY580"/>
              <a:gd fmla="*/ 5710238 w 6775451" name="connsiteX581"/>
              <a:gd fmla="*/ 2012951 h 3275013" name="connsiteY581"/>
              <a:gd fmla="*/ 5707064 w 6775451" name="connsiteX582"/>
              <a:gd fmla="*/ 2012951 h 3275013" name="connsiteY582"/>
              <a:gd fmla="*/ 5681664 w 6775451" name="connsiteX583"/>
              <a:gd fmla="*/ 2014538 h 3275013" name="connsiteY583"/>
              <a:gd fmla="*/ 5645151 w 6775451" name="connsiteX584"/>
              <a:gd fmla="*/ 2020888 h 3275013" name="connsiteY584"/>
              <a:gd fmla="*/ 5632451 w 6775451" name="connsiteX585"/>
              <a:gd fmla="*/ 2020888 h 3275013" name="connsiteY585"/>
              <a:gd fmla="*/ 5624513 w 6775451" name="connsiteX586"/>
              <a:gd fmla="*/ 2006600 h 3275013" name="connsiteY586"/>
              <a:gd fmla="*/ 5630863 w 6775451" name="connsiteX587"/>
              <a:gd fmla="*/ 1995488 h 3275013" name="connsiteY587"/>
              <a:gd fmla="*/ 5632451 w 6775451" name="connsiteX588"/>
              <a:gd fmla="*/ 1995488 h 3275013" name="connsiteY588"/>
              <a:gd fmla="*/ 5632451 w 6775451" name="connsiteX589"/>
              <a:gd fmla="*/ 1992313 h 3275013" name="connsiteY589"/>
              <a:gd fmla="*/ 5646738 w 6775451" name="connsiteX590"/>
              <a:gd fmla="*/ 1995488 h 3275013" name="connsiteY590"/>
              <a:gd fmla="*/ 5667376 w 6775451" name="connsiteX591"/>
              <a:gd fmla="*/ 1998663 h 3275013" name="connsiteY591"/>
              <a:gd fmla="*/ 5678489 w 6775451" name="connsiteX592"/>
              <a:gd fmla="*/ 1995488 h 3275013" name="connsiteY592"/>
              <a:gd fmla="*/ 5700714 w 6775451" name="connsiteX593"/>
              <a:gd fmla="*/ 1989138 h 3275013" name="connsiteY593"/>
              <a:gd fmla="*/ 5710238 w 6775451" name="connsiteX594"/>
              <a:gd fmla="*/ 1989138 h 3275013" name="connsiteY594"/>
              <a:gd fmla="*/ 5718176 w 6775451" name="connsiteX595"/>
              <a:gd fmla="*/ 1989138 h 3275013" name="connsiteY595"/>
              <a:gd fmla="*/ 5795963 w 6775451" name="connsiteX596"/>
              <a:gd fmla="*/ 1970088 h 3275013" name="connsiteY596"/>
              <a:gd fmla="*/ 5799138 w 6775451" name="connsiteX597"/>
              <a:gd fmla="*/ 1974851 h 3275013" name="connsiteY597"/>
              <a:gd fmla="*/ 5799138 w 6775451" name="connsiteX598"/>
              <a:gd fmla="*/ 1989138 h 3275013" name="connsiteY598"/>
              <a:gd fmla="*/ 5800726 w 6775451" name="connsiteX599"/>
              <a:gd fmla="*/ 1989138 h 3275013" name="connsiteY599"/>
              <a:gd fmla="*/ 5799138 w 6775451" name="connsiteX600"/>
              <a:gd fmla="*/ 2009776 h 3275013" name="connsiteY600"/>
              <a:gd fmla="*/ 5789613 w 6775451" name="connsiteX601"/>
              <a:gd fmla="*/ 2027239 h 3275013" name="connsiteY601"/>
              <a:gd fmla="*/ 5786438 w 6775451" name="connsiteX602"/>
              <a:gd fmla="*/ 2027239 h 3275013" name="connsiteY602"/>
              <a:gd fmla="*/ 5781676 w 6775451" name="connsiteX603"/>
              <a:gd fmla="*/ 2038351 h 3275013" name="connsiteY603"/>
              <a:gd fmla="*/ 5772151 w 6775451" name="connsiteX604"/>
              <a:gd fmla="*/ 2038351 h 3275013" name="connsiteY604"/>
              <a:gd fmla="*/ 5764213 w 6775451" name="connsiteX605"/>
              <a:gd fmla="*/ 2027239 h 3275013" name="connsiteY605"/>
              <a:gd fmla="*/ 5784851 w 6775451" name="connsiteX606"/>
              <a:gd fmla="*/ 1973263 h 3275013" name="connsiteY606"/>
              <a:gd fmla="*/ 5603875 w 6775451" name="connsiteX607"/>
              <a:gd fmla="*/ 1901825 h 3275013" name="connsiteY607"/>
              <a:gd fmla="*/ 5607050 w 6775451" name="connsiteX608"/>
              <a:gd fmla="*/ 1901825 h 3275013" name="connsiteY608"/>
              <a:gd fmla="*/ 5607050 w 6775451" name="connsiteX609"/>
              <a:gd fmla="*/ 1903413 h 3275013" name="connsiteY609"/>
              <a:gd fmla="*/ 5603875 w 6775451" name="connsiteX610"/>
              <a:gd fmla="*/ 1903413 h 3275013" name="connsiteY610"/>
              <a:gd fmla="*/ 5603875 w 6775451" name="connsiteX611"/>
              <a:gd fmla="*/ 1903413 h 3275013" name="connsiteY611"/>
              <a:gd fmla="*/ 5153025 w 6775451" name="connsiteX612"/>
              <a:gd fmla="*/ 1895475 h 3275013" name="connsiteY612"/>
              <a:gd fmla="*/ 5156200 w 6775451" name="connsiteX613"/>
              <a:gd fmla="*/ 1895475 h 3275013" name="connsiteY613"/>
              <a:gd fmla="*/ 5159375 w 6775451" name="connsiteX614"/>
              <a:gd fmla="*/ 1895475 h 3275013" name="connsiteY614"/>
              <a:gd fmla="*/ 5170488 w 6775451" name="connsiteX615"/>
              <a:gd fmla="*/ 1895475 h 3275013" name="connsiteY615"/>
              <a:gd fmla="*/ 5184775 w 6775451" name="connsiteX616"/>
              <a:gd fmla="*/ 1901825 h 3275013" name="connsiteY616"/>
              <a:gd fmla="*/ 5178425 w 6775451" name="connsiteX617"/>
              <a:gd fmla="*/ 1901825 h 3275013" name="connsiteY617"/>
              <a:gd fmla="*/ 5187950 w 6775451" name="connsiteX618"/>
              <a:gd fmla="*/ 1906588 h 3275013" name="connsiteY618"/>
              <a:gd fmla="*/ 5195888 w 6775451" name="connsiteX619"/>
              <a:gd fmla="*/ 1912938 h 3275013" name="connsiteY619"/>
              <a:gd fmla="*/ 5202238 w 6775451" name="connsiteX620"/>
              <a:gd fmla="*/ 1920875 h 3275013" name="connsiteY620"/>
              <a:gd fmla="*/ 5210175 w 6775451" name="connsiteX621"/>
              <a:gd fmla="*/ 1927225 h 3275013" name="connsiteY621"/>
              <a:gd fmla="*/ 5216525 w 6775451" name="connsiteX622"/>
              <a:gd fmla="*/ 1927225 h 3275013" name="connsiteY622"/>
              <a:gd fmla="*/ 5235575 w 6775451" name="connsiteX623"/>
              <a:gd fmla="*/ 1944688 h 3275013" name="connsiteY623"/>
              <a:gd fmla="*/ 5256213 w 6775451" name="connsiteX624"/>
              <a:gd fmla="*/ 1963738 h 3275013" name="connsiteY624"/>
              <a:gd fmla="*/ 5249863 w 6775451" name="connsiteX625"/>
              <a:gd fmla="*/ 1963738 h 3275013" name="connsiteY625"/>
              <a:gd fmla="*/ 5249863 w 6775451" name="connsiteX626"/>
              <a:gd fmla="*/ 1966913 h 3275013" name="connsiteY626"/>
              <a:gd fmla="*/ 5253038 w 6775451" name="connsiteX627"/>
              <a:gd fmla="*/ 1966913 h 3275013" name="connsiteY627"/>
              <a:gd fmla="*/ 5262563 w 6775451" name="connsiteX628"/>
              <a:gd fmla="*/ 1981200 h 3275013" name="connsiteY628"/>
              <a:gd fmla="*/ 5273676 w 6775451" name="connsiteX629"/>
              <a:gd fmla="*/ 1989138 h 3275013" name="connsiteY629"/>
              <a:gd fmla="*/ 5278438 w 6775451" name="connsiteX630"/>
              <a:gd fmla="*/ 1989138 h 3275013" name="connsiteY630"/>
              <a:gd fmla="*/ 5292726 w 6775451" name="connsiteX631"/>
              <a:gd fmla="*/ 2003425 h 3275013" name="connsiteY631"/>
              <a:gd fmla="*/ 5313363 w 6775451" name="connsiteX632"/>
              <a:gd fmla="*/ 2017713 h 3275013" name="connsiteY632"/>
              <a:gd fmla="*/ 5316538 w 6775451" name="connsiteX633"/>
              <a:gd fmla="*/ 2024063 h 3275013" name="connsiteY633"/>
              <a:gd fmla="*/ 5321301 w 6775451" name="connsiteX634"/>
              <a:gd fmla="*/ 2027238 h 3275013" name="connsiteY634"/>
              <a:gd fmla="*/ 5316538 w 6775451" name="connsiteX635"/>
              <a:gd fmla="*/ 2027238 h 3275013" name="connsiteY635"/>
              <a:gd fmla="*/ 5327651 w 6775451" name="connsiteX636"/>
              <a:gd fmla="*/ 2041525 h 3275013" name="connsiteY636"/>
              <a:gd fmla="*/ 5338763 w 6775451" name="connsiteX637"/>
              <a:gd fmla="*/ 2052638 h 3275013" name="connsiteY637"/>
              <a:gd fmla="*/ 5341938 w 6775451" name="connsiteX638"/>
              <a:gd fmla="*/ 2052638 h 3275013" name="connsiteY638"/>
              <a:gd fmla="*/ 5349876 w 6775451" name="connsiteX639"/>
              <a:gd fmla="*/ 2060575 h 3275013" name="connsiteY639"/>
              <a:gd fmla="*/ 5356226 w 6775451" name="connsiteX640"/>
              <a:gd fmla="*/ 2060575 h 3275013" name="connsiteY640"/>
              <a:gd fmla="*/ 5364163 w 6775451" name="connsiteX641"/>
              <a:gd fmla="*/ 2060575 h 3275013" name="connsiteY641"/>
              <a:gd fmla="*/ 5370513 w 6775451" name="connsiteX642"/>
              <a:gd fmla="*/ 2078038 h 3275013" name="connsiteY642"/>
              <a:gd fmla="*/ 5364163 w 6775451" name="connsiteX643"/>
              <a:gd fmla="*/ 2085975 h 3275013" name="connsiteY643"/>
              <a:gd fmla="*/ 5364163 w 6775451" name="connsiteX644"/>
              <a:gd fmla="*/ 2089150 h 3275013" name="connsiteY644"/>
              <a:gd fmla="*/ 5360988 w 6775451" name="connsiteX645"/>
              <a:gd fmla="*/ 2089150 h 3275013" name="connsiteY645"/>
              <a:gd fmla="*/ 5356226 w 6775451" name="connsiteX646"/>
              <a:gd fmla="*/ 2100263 h 3275013" name="connsiteY646"/>
              <a:gd fmla="*/ 5353051 w 6775451" name="connsiteX647"/>
              <a:gd fmla="*/ 2114551 h 3275013" name="connsiteY647"/>
              <a:gd fmla="*/ 5356226 w 6775451" name="connsiteX648"/>
              <a:gd fmla="*/ 2114551 h 3275013" name="connsiteY648"/>
              <a:gd fmla="*/ 5353051 w 6775451" name="connsiteX649"/>
              <a:gd fmla="*/ 2128838 h 3275013" name="connsiteY649"/>
              <a:gd fmla="*/ 5353051 w 6775451" name="connsiteX650"/>
              <a:gd fmla="*/ 2143126 h 3275013" name="connsiteY650"/>
              <a:gd fmla="*/ 5353051 w 6775451" name="connsiteX651"/>
              <a:gd fmla="*/ 2149476 h 3275013" name="connsiteY651"/>
              <a:gd fmla="*/ 5353051 w 6775451" name="connsiteX652"/>
              <a:gd fmla="*/ 2152651 h 3275013" name="connsiteY652"/>
              <a:gd fmla="*/ 5349876 w 6775451" name="connsiteX653"/>
              <a:gd fmla="*/ 2152651 h 3275013" name="connsiteY653"/>
              <a:gd fmla="*/ 5348288 w 6775451" name="connsiteX654"/>
              <a:gd fmla="*/ 2160588 h 3275013" name="connsiteY654"/>
              <a:gd fmla="*/ 5335588 w 6775451" name="connsiteX655"/>
              <a:gd fmla="*/ 2157413 h 3275013" name="connsiteY655"/>
              <a:gd fmla="*/ 5330826 w 6775451" name="connsiteX656"/>
              <a:gd fmla="*/ 2149476 h 3275013" name="connsiteY656"/>
              <a:gd fmla="*/ 5295901 w 6775451" name="connsiteX657"/>
              <a:gd fmla="*/ 2127251 h 3275013" name="connsiteY657"/>
              <a:gd fmla="*/ 5259388 w 6775451" name="connsiteX658"/>
              <a:gd fmla="*/ 2112963 h 3275013" name="connsiteY658"/>
              <a:gd fmla="*/ 5245100 w 6775451" name="connsiteX659"/>
              <a:gd fmla="*/ 2071688 h 3275013" name="connsiteY659"/>
              <a:gd fmla="*/ 5238750 w 6775451" name="connsiteX660"/>
              <a:gd fmla="*/ 2017713 h 3275013" name="connsiteY660"/>
              <a:gd fmla="*/ 5216525 w 6775451" name="connsiteX661"/>
              <a:gd fmla="*/ 1974850 h 3275013" name="connsiteY661"/>
              <a:gd fmla="*/ 5191125 w 6775451" name="connsiteX662"/>
              <a:gd fmla="*/ 1946275 h 3275013" name="connsiteY662"/>
              <a:gd fmla="*/ 5178425 w 6775451" name="connsiteX663"/>
              <a:gd fmla="*/ 1938338 h 3275013" name="connsiteY663"/>
              <a:gd fmla="*/ 5149850 w 6775451" name="connsiteX664"/>
              <a:gd fmla="*/ 1903413 h 3275013" name="connsiteY664"/>
              <a:gd fmla="*/ 5564188 w 6775451" name="connsiteX665"/>
              <a:gd fmla="*/ 1863725 h 3275013" name="connsiteY665"/>
              <a:gd fmla="*/ 5567363 w 6775451" name="connsiteX666"/>
              <a:gd fmla="*/ 1863725 h 3275013" name="connsiteY666"/>
              <a:gd fmla="*/ 5570538 w 6775451" name="connsiteX667"/>
              <a:gd fmla="*/ 1863725 h 3275013" name="connsiteY667"/>
              <a:gd fmla="*/ 5575300 w 6775451" name="connsiteX668"/>
              <a:gd fmla="*/ 1863725 h 3275013" name="connsiteY668"/>
              <a:gd fmla="*/ 5575300 w 6775451" name="connsiteX669"/>
              <a:gd fmla="*/ 1866900 h 3275013" name="connsiteY669"/>
              <a:gd fmla="*/ 5581650 w 6775451" name="connsiteX670"/>
              <a:gd fmla="*/ 1892300 h 3275013" name="connsiteY670"/>
              <a:gd fmla="*/ 5588000 w 6775451" name="connsiteX671"/>
              <a:gd fmla="*/ 1901825 h 3275013" name="connsiteY671"/>
              <a:gd fmla="*/ 5581650 w 6775451" name="connsiteX672"/>
              <a:gd fmla="*/ 1901825 h 3275013" name="connsiteY672"/>
              <a:gd fmla="*/ 5599113 w 6775451" name="connsiteX673"/>
              <a:gd fmla="*/ 1903413 h 3275013" name="connsiteY673"/>
              <a:gd fmla="*/ 5603875 w 6775451" name="connsiteX674"/>
              <a:gd fmla="*/ 1903413 h 3275013" name="connsiteY674"/>
              <a:gd fmla="*/ 5599113 w 6775451" name="connsiteX675"/>
              <a:gd fmla="*/ 1916113 h 3275013" name="connsiteY675"/>
              <a:gd fmla="*/ 5584825 w 6775451" name="connsiteX676"/>
              <a:gd fmla="*/ 1927225 h 3275013" name="connsiteY676"/>
              <a:gd fmla="*/ 5578475 w 6775451" name="connsiteX677"/>
              <a:gd fmla="*/ 1941513 h 3275013" name="connsiteY677"/>
              <a:gd fmla="*/ 5589588 w 6775451" name="connsiteX678"/>
              <a:gd fmla="*/ 1963738 h 3275013" name="connsiteY678"/>
              <a:gd fmla="*/ 5588000 w 6775451" name="connsiteX679"/>
              <a:gd fmla="*/ 1963738 h 3275013" name="connsiteY679"/>
              <a:gd fmla="*/ 5589588 w 6775451" name="connsiteX680"/>
              <a:gd fmla="*/ 1973263 h 3275013" name="connsiteY680"/>
              <a:gd fmla="*/ 5592763 w 6775451" name="connsiteX681"/>
              <a:gd fmla="*/ 1981200 h 3275013" name="connsiteY681"/>
              <a:gd fmla="*/ 5595938 w 6775451" name="connsiteX682"/>
              <a:gd fmla="*/ 1987550 h 3275013" name="connsiteY682"/>
              <a:gd fmla="*/ 5595938 w 6775451" name="connsiteX683"/>
              <a:gd fmla="*/ 1989138 h 3275013" name="connsiteY683"/>
              <a:gd fmla="*/ 5599113 w 6775451" name="connsiteX684"/>
              <a:gd fmla="*/ 1989138 h 3275013" name="connsiteY684"/>
              <a:gd fmla="*/ 5592763 w 6775451" name="connsiteX685"/>
              <a:gd fmla="*/ 2009775 h 3275013" name="connsiteY685"/>
              <a:gd fmla="*/ 5575300 w 6775451" name="connsiteX686"/>
              <a:gd fmla="*/ 2027238 h 3275013" name="connsiteY686"/>
              <a:gd fmla="*/ 5573713 w 6775451" name="connsiteX687"/>
              <a:gd fmla="*/ 2027238 h 3275013" name="connsiteY687"/>
              <a:gd fmla="*/ 5570538 w 6775451" name="connsiteX688"/>
              <a:gd fmla="*/ 2028825 h 3275013" name="connsiteY688"/>
              <a:gd fmla="*/ 5570538 w 6775451" name="connsiteX689"/>
              <a:gd fmla="*/ 2032000 h 3275013" name="connsiteY689"/>
              <a:gd fmla="*/ 5561013 w 6775451" name="connsiteX690"/>
              <a:gd fmla="*/ 2041525 h 3275013" name="connsiteY690"/>
              <a:gd fmla="*/ 5559425 w 6775451" name="connsiteX691"/>
              <a:gd fmla="*/ 2052638 h 3275013" name="connsiteY691"/>
              <a:gd fmla="*/ 5561013 w 6775451" name="connsiteX692"/>
              <a:gd fmla="*/ 2052638 h 3275013" name="connsiteY692"/>
              <a:gd fmla="*/ 5559425 w 6775451" name="connsiteX693"/>
              <a:gd fmla="*/ 2071688 h 3275013" name="connsiteY693"/>
              <a:gd fmla="*/ 5561013 w 6775451" name="connsiteX694"/>
              <a:gd fmla="*/ 2089151 h 3275013" name="connsiteY694"/>
              <a:gd fmla="*/ 5559425 w 6775451" name="connsiteX695"/>
              <a:gd fmla="*/ 2089151 h 3275013" name="connsiteY695"/>
              <a:gd fmla="*/ 5559425 w 6775451" name="connsiteX696"/>
              <a:gd fmla="*/ 2092326 h 3275013" name="connsiteY696"/>
              <a:gd fmla="*/ 5553075 w 6775451" name="connsiteX697"/>
              <a:gd fmla="*/ 2103438 h 3275013" name="connsiteY697"/>
              <a:gd fmla="*/ 5521325 w 6775451" name="connsiteX698"/>
              <a:gd fmla="*/ 2106613 h 3275013" name="connsiteY698"/>
              <a:gd fmla="*/ 5510213 w 6775451" name="connsiteX699"/>
              <a:gd fmla="*/ 2103438 h 3275013" name="connsiteY699"/>
              <a:gd fmla="*/ 5489575 w 6775451" name="connsiteX700"/>
              <a:gd fmla="*/ 2098676 h 3275013" name="connsiteY700"/>
              <a:gd fmla="*/ 5475288 w 6775451" name="connsiteX701"/>
              <a:gd fmla="*/ 2098676 h 3275013" name="connsiteY701"/>
              <a:gd fmla="*/ 5467350 w 6775451" name="connsiteX702"/>
              <a:gd fmla="*/ 2095501 h 3275013" name="connsiteY702"/>
              <a:gd fmla="*/ 5438775 w 6775451" name="connsiteX703"/>
              <a:gd fmla="*/ 2070101 h 3275013" name="connsiteY703"/>
              <a:gd fmla="*/ 5427663 w 6775451" name="connsiteX704"/>
              <a:gd fmla="*/ 2049463 h 3275013" name="connsiteY704"/>
              <a:gd fmla="*/ 5413375 w 6775451" name="connsiteX705"/>
              <a:gd fmla="*/ 2001838 h 3275013" name="connsiteY705"/>
              <a:gd fmla="*/ 5416550 w 6775451" name="connsiteX706"/>
              <a:gd fmla="*/ 1974850 h 3275013" name="connsiteY706"/>
              <a:gd fmla="*/ 5424488 w 6775451" name="connsiteX707"/>
              <a:gd fmla="*/ 1973263 h 3275013" name="connsiteY707"/>
              <a:gd fmla="*/ 5445125 w 6775451" name="connsiteX708"/>
              <a:gd fmla="*/ 1987550 h 3275013" name="connsiteY708"/>
              <a:gd fmla="*/ 5449888 w 6775451" name="connsiteX709"/>
              <a:gd fmla="*/ 1984375 h 3275013" name="connsiteY709"/>
              <a:gd fmla="*/ 5453063 w 6775451" name="connsiteX710"/>
              <a:gd fmla="*/ 1970088 h 3275013" name="connsiteY710"/>
              <a:gd fmla="*/ 5464175 w 6775451" name="connsiteX711"/>
              <a:gd fmla="*/ 1958975 h 3275013" name="connsiteY711"/>
              <a:gd fmla="*/ 5467350 w 6775451" name="connsiteX712"/>
              <a:gd fmla="*/ 1955800 h 3275013" name="connsiteY712"/>
              <a:gd fmla="*/ 5473700 w 6775451" name="connsiteX713"/>
              <a:gd fmla="*/ 1952625 h 3275013" name="connsiteY713"/>
              <a:gd fmla="*/ 5484813 w 6775451" name="connsiteX714"/>
              <a:gd fmla="*/ 1949450 h 3275013" name="connsiteY714"/>
              <a:gd fmla="*/ 5492750 w 6775451" name="connsiteX715"/>
              <a:gd fmla="*/ 1946275 h 3275013" name="connsiteY715"/>
              <a:gd fmla="*/ 5495925 w 6775451" name="connsiteX716"/>
              <a:gd fmla="*/ 1944688 h 3275013" name="connsiteY716"/>
              <a:gd fmla="*/ 5499100 w 6775451" name="connsiteX717"/>
              <a:gd fmla="*/ 1938338 h 3275013" name="connsiteY717"/>
              <a:gd fmla="*/ 5513388 w 6775451" name="connsiteX718"/>
              <a:gd fmla="*/ 1912938 h 3275013" name="connsiteY718"/>
              <a:gd fmla="*/ 5532438 w 6775451" name="connsiteX719"/>
              <a:gd fmla="*/ 1909763 h 3275013" name="connsiteY719"/>
              <a:gd fmla="*/ 5549900 w 6775451" name="connsiteX720"/>
              <a:gd fmla="*/ 1909763 h 3275013" name="connsiteY720"/>
              <a:gd fmla="*/ 5546725 w 6775451" name="connsiteX721"/>
              <a:gd fmla="*/ 1895475 h 3275013" name="connsiteY721"/>
              <a:gd fmla="*/ 5546725 w 6775451" name="connsiteX722"/>
              <a:gd fmla="*/ 1884363 h 3275013" name="connsiteY722"/>
              <a:gd fmla="*/ 5553075 w 6775451" name="connsiteX723"/>
              <a:gd fmla="*/ 1873250 h 3275013" name="connsiteY723"/>
              <a:gd fmla="*/ 5729288 w 6775451" name="connsiteX724"/>
              <a:gd fmla="*/ 1803400 h 3275013" name="connsiteY724"/>
              <a:gd fmla="*/ 5738813 w 6775451" name="connsiteX725"/>
              <a:gd fmla="*/ 1816100 h 3275013" name="connsiteY725"/>
              <a:gd fmla="*/ 5756276 w 6775451" name="connsiteX726"/>
              <a:gd fmla="*/ 1838325 h 3275013" name="connsiteY726"/>
              <a:gd fmla="*/ 5753101 w 6775451" name="connsiteX727"/>
              <a:gd fmla="*/ 1838325 h 3275013" name="connsiteY727"/>
              <a:gd fmla="*/ 5753101 w 6775451" name="connsiteX728"/>
              <a:gd fmla="*/ 1849438 h 3275013" name="connsiteY728"/>
              <a:gd fmla="*/ 5746751 w 6775451" name="connsiteX729"/>
              <a:gd fmla="*/ 1863725 h 3275013" name="connsiteY729"/>
              <a:gd fmla="*/ 5741988 w 6775451" name="connsiteX730"/>
              <a:gd fmla="*/ 1873251 h 3275013" name="connsiteY730"/>
              <a:gd fmla="*/ 5732463 w 6775451" name="connsiteX731"/>
              <a:gd fmla="*/ 1878013 h 3275013" name="connsiteY731"/>
              <a:gd fmla="*/ 5727701 w 6775451" name="connsiteX732"/>
              <a:gd fmla="*/ 1881188 h 3275013" name="connsiteY732"/>
              <a:gd fmla="*/ 5724526 w 6775451" name="connsiteX733"/>
              <a:gd fmla="*/ 1884363 h 3275013" name="connsiteY733"/>
              <a:gd fmla="*/ 5713413 w 6775451" name="connsiteX734"/>
              <a:gd fmla="*/ 1884363 h 3275013" name="connsiteY734"/>
              <a:gd fmla="*/ 5703888 w 6775451" name="connsiteX735"/>
              <a:gd fmla="*/ 1878013 h 3275013" name="connsiteY735"/>
              <a:gd fmla="*/ 5700713 w 6775451" name="connsiteX736"/>
              <a:gd fmla="*/ 1866901 h 3275013" name="connsiteY736"/>
              <a:gd fmla="*/ 5689601 w 6775451" name="connsiteX737"/>
              <a:gd fmla="*/ 1858963 h 3275013" name="connsiteY737"/>
              <a:gd fmla="*/ 5659438 w 6775451" name="connsiteX738"/>
              <a:gd fmla="*/ 1858963 h 3275013" name="connsiteY738"/>
              <a:gd fmla="*/ 5653088 w 6775451" name="connsiteX739"/>
              <a:gd fmla="*/ 1852613 h 3275013" name="connsiteY739"/>
              <a:gd fmla="*/ 5653088 w 6775451" name="connsiteX740"/>
              <a:gd fmla="*/ 1841500 h 3275013" name="connsiteY740"/>
              <a:gd fmla="*/ 5670551 w 6775451" name="connsiteX741"/>
              <a:gd fmla="*/ 1827213 h 3275013" name="connsiteY741"/>
              <a:gd fmla="*/ 5681663 w 6775451" name="connsiteX742"/>
              <a:gd fmla="*/ 1820863 h 3275013" name="connsiteY742"/>
              <a:gd fmla="*/ 5692776 w 6775451" name="connsiteX743"/>
              <a:gd fmla="*/ 1824038 h 3275013" name="connsiteY743"/>
              <a:gd fmla="*/ 5700713 w 6775451" name="connsiteX744"/>
              <a:gd fmla="*/ 1830388 h 3275013" name="connsiteY744"/>
              <a:gd fmla="*/ 5710238 w 6775451" name="connsiteX745"/>
              <a:gd fmla="*/ 1830388 h 3275013" name="connsiteY745"/>
              <a:gd fmla="*/ 5715001 w 6775451" name="connsiteX746"/>
              <a:gd fmla="*/ 1824038 h 3275013" name="connsiteY746"/>
              <a:gd fmla="*/ 5727701 w 6775451" name="connsiteX747"/>
              <a:gd fmla="*/ 1806575 h 3275013" name="connsiteY747"/>
              <a:gd fmla="*/ 4870451 w 6775451" name="connsiteX748"/>
              <a:gd fmla="*/ 1803400 h 3275013" name="connsiteY748"/>
              <a:gd fmla="*/ 4884739 w 6775451" name="connsiteX749"/>
              <a:gd fmla="*/ 1812925 h 3275013" name="connsiteY749"/>
              <a:gd fmla="*/ 4894264 w 6775451" name="connsiteX750"/>
              <a:gd fmla="*/ 1838325 h 3275013" name="connsiteY750"/>
              <a:gd fmla="*/ 4887914 w 6775451" name="connsiteX751"/>
              <a:gd fmla="*/ 1838325 h 3275013" name="connsiteY751"/>
              <a:gd fmla="*/ 4891089 w 6775451" name="connsiteX752"/>
              <a:gd fmla="*/ 1841500 h 3275013" name="connsiteY752"/>
              <a:gd fmla="*/ 4891089 w 6775451" name="connsiteX753"/>
              <a:gd fmla="*/ 1844675 h 3275013" name="connsiteY753"/>
              <a:gd fmla="*/ 4894264 w 6775451" name="connsiteX754"/>
              <a:gd fmla="*/ 1852613 h 3275013" name="connsiteY754"/>
              <a:gd fmla="*/ 4894264 w 6775451" name="connsiteX755"/>
              <a:gd fmla="*/ 1863725 h 3275013" name="connsiteY755"/>
              <a:gd fmla="*/ 4895851 w 6775451" name="connsiteX756"/>
              <a:gd fmla="*/ 1863725 h 3275013" name="connsiteY756"/>
              <a:gd fmla="*/ 4891089 w 6775451" name="connsiteX757"/>
              <a:gd fmla="*/ 1884363 h 3275013" name="connsiteY757"/>
              <a:gd fmla="*/ 4881564 w 6775451" name="connsiteX758"/>
              <a:gd fmla="*/ 1901826 h 3275013" name="connsiteY758"/>
              <a:gd fmla="*/ 4873626 w 6775451" name="connsiteX759"/>
              <a:gd fmla="*/ 1912938 h 3275013" name="connsiteY759"/>
              <a:gd fmla="*/ 4865688 w 6775451" name="connsiteX760"/>
              <a:gd fmla="*/ 1912938 h 3275013" name="connsiteY760"/>
              <a:gd fmla="*/ 4852988 w 6775451" name="connsiteX761"/>
              <a:gd fmla="*/ 1895476 h 3275013" name="connsiteY761"/>
              <a:gd fmla="*/ 4859338 w 6775451" name="connsiteX762"/>
              <a:gd fmla="*/ 1820863 h 3275013" name="connsiteY762"/>
              <a:gd fmla="*/ 4867276 w 6775451" name="connsiteX763"/>
              <a:gd fmla="*/ 1806575 h 3275013" name="connsiteY763"/>
              <a:gd fmla="*/ 5219700 w 6775451" name="connsiteX764"/>
              <a:gd fmla="*/ 1795463 h 3275013" name="connsiteY764"/>
              <a:gd fmla="*/ 5224463 w 6775451" name="connsiteX765"/>
              <a:gd fmla="*/ 1801813 h 3275013" name="connsiteY765"/>
              <a:gd fmla="*/ 5227638 w 6775451" name="connsiteX766"/>
              <a:gd fmla="*/ 1801813 h 3275013" name="connsiteY766"/>
              <a:gd fmla="*/ 5245100 w 6775451" name="connsiteX767"/>
              <a:gd fmla="*/ 1817688 h 3275013" name="connsiteY767"/>
              <a:gd fmla="*/ 5259388 w 6775451" name="connsiteX768"/>
              <a:gd fmla="*/ 1838326 h 3275013" name="connsiteY768"/>
              <a:gd fmla="*/ 5256213 w 6775451" name="connsiteX769"/>
              <a:gd fmla="*/ 1838326 h 3275013" name="connsiteY769"/>
              <a:gd fmla="*/ 5264150 w 6775451" name="connsiteX770"/>
              <a:gd fmla="*/ 1852613 h 3275013" name="connsiteY770"/>
              <a:gd fmla="*/ 5273676 w 6775451" name="connsiteX771"/>
              <a:gd fmla="*/ 1863726 h 3275013" name="connsiteY771"/>
              <a:gd fmla="*/ 5278438 w 6775451" name="connsiteX772"/>
              <a:gd fmla="*/ 1863726 h 3275013" name="connsiteY772"/>
              <a:gd fmla="*/ 5284788 w 6775451" name="connsiteX773"/>
              <a:gd fmla="*/ 1870076 h 3275013" name="connsiteY773"/>
              <a:gd fmla="*/ 5291138 w 6775451" name="connsiteX774"/>
              <a:gd fmla="*/ 1881188 h 3275013" name="connsiteY774"/>
              <a:gd fmla="*/ 5295901 w 6775451" name="connsiteX775"/>
              <a:gd fmla="*/ 1892301 h 3275013" name="connsiteY775"/>
              <a:gd fmla="*/ 5302251 w 6775451" name="connsiteX776"/>
              <a:gd fmla="*/ 1901826 h 3275013" name="connsiteY776"/>
              <a:gd fmla="*/ 5295901 w 6775451" name="connsiteX777"/>
              <a:gd fmla="*/ 1901826 h 3275013" name="connsiteY777"/>
              <a:gd fmla="*/ 5305426 w 6775451" name="connsiteX778"/>
              <a:gd fmla="*/ 1916113 h 3275013" name="connsiteY778"/>
              <a:gd fmla="*/ 5307013 w 6775451" name="connsiteX779"/>
              <a:gd fmla="*/ 1927226 h 3275013" name="connsiteY779"/>
              <a:gd fmla="*/ 5310188 w 6775451" name="connsiteX780"/>
              <a:gd fmla="*/ 1927226 h 3275013" name="connsiteY780"/>
              <a:gd fmla="*/ 5313363 w 6775451" name="connsiteX781"/>
              <a:gd fmla="*/ 1931988 h 3275013" name="connsiteY781"/>
              <a:gd fmla="*/ 5313363 w 6775451" name="connsiteX782"/>
              <a:gd fmla="*/ 1938338 h 3275013" name="connsiteY782"/>
              <a:gd fmla="*/ 5316538 w 6775451" name="connsiteX783"/>
              <a:gd fmla="*/ 1952626 h 3275013" name="connsiteY783"/>
              <a:gd fmla="*/ 5324476 w 6775451" name="connsiteX784"/>
              <a:gd fmla="*/ 1963738 h 3275013" name="connsiteY784"/>
              <a:gd fmla="*/ 5321301 w 6775451" name="connsiteX785"/>
              <a:gd fmla="*/ 1963738 h 3275013" name="connsiteY785"/>
              <a:gd fmla="*/ 5327651 w 6775451" name="connsiteX786"/>
              <a:gd fmla="*/ 1974851 h 3275013" name="connsiteY786"/>
              <a:gd fmla="*/ 5330826 w 6775451" name="connsiteX787"/>
              <a:gd fmla="*/ 1984376 h 3275013" name="connsiteY787"/>
              <a:gd fmla="*/ 5334001 w 6775451" name="connsiteX788"/>
              <a:gd fmla="*/ 1987551 h 3275013" name="connsiteY788"/>
              <a:gd fmla="*/ 5334001 w 6775451" name="connsiteX789"/>
              <a:gd fmla="*/ 1989138 h 3275013" name="connsiteY789"/>
              <a:gd fmla="*/ 5335588 w 6775451" name="connsiteX790"/>
              <a:gd fmla="*/ 1989138 h 3275013" name="connsiteY790"/>
              <a:gd fmla="*/ 5334001 w 6775451" name="connsiteX791"/>
              <a:gd fmla="*/ 1995488 h 3275013" name="connsiteY791"/>
              <a:gd fmla="*/ 5327651 w 6775451" name="connsiteX792"/>
              <a:gd fmla="*/ 1998663 h 3275013" name="connsiteY792"/>
              <a:gd fmla="*/ 5321301 w 6775451" name="connsiteX793"/>
              <a:gd fmla="*/ 2001838 h 3275013" name="connsiteY793"/>
              <a:gd fmla="*/ 5313363 w 6775451" name="connsiteX794"/>
              <a:gd fmla="*/ 1998663 h 3275013" name="connsiteY794"/>
              <a:gd fmla="*/ 5291138 w 6775451" name="connsiteX795"/>
              <a:gd fmla="*/ 1978026 h 3275013" name="connsiteY795"/>
              <a:gd fmla="*/ 5270500 w 6775451" name="connsiteX796"/>
              <a:gd fmla="*/ 1955801 h 3275013" name="connsiteY796"/>
              <a:gd fmla="*/ 5256213 w 6775451" name="connsiteX797"/>
              <a:gd fmla="*/ 1924051 h 3275013" name="connsiteY797"/>
              <a:gd fmla="*/ 5238750 w 6775451" name="connsiteX798"/>
              <a:gd fmla="*/ 1873251 h 3275013" name="connsiteY798"/>
              <a:gd fmla="*/ 5224463 w 6775451" name="connsiteX799"/>
              <a:gd fmla="*/ 1841501 h 3275013" name="connsiteY799"/>
              <a:gd fmla="*/ 5210175 w 6775451" name="connsiteX800"/>
              <a:gd fmla="*/ 1835151 h 3275013" name="connsiteY800"/>
              <a:gd fmla="*/ 5207000 w 6775451" name="connsiteX801"/>
              <a:gd fmla="*/ 1827213 h 3275013" name="connsiteY801"/>
              <a:gd fmla="*/ 5210175 w 6775451" name="connsiteX802"/>
              <a:gd fmla="*/ 1801813 h 3275013" name="connsiteY802"/>
              <a:gd fmla="*/ 2066926 w 6775451" name="connsiteX803"/>
              <a:gd fmla="*/ 1773238 h 3275013" name="connsiteY803"/>
              <a:gd fmla="*/ 2076451 w 6775451" name="connsiteX804"/>
              <a:gd fmla="*/ 1774826 h 3275013" name="connsiteY804"/>
              <a:gd fmla="*/ 2058988 w 6775451" name="connsiteX805"/>
              <a:gd fmla="*/ 1774826 h 3275013" name="connsiteY805"/>
              <a:gd fmla="*/ 5684838 w 6775451" name="connsiteX806"/>
              <a:gd fmla="*/ 1760538 h 3275013" name="connsiteY806"/>
              <a:gd fmla="*/ 5699126 w 6775451" name="connsiteX807"/>
              <a:gd fmla="*/ 1774826 h 3275013" name="connsiteY807"/>
              <a:gd fmla="*/ 5692776 w 6775451" name="connsiteX808"/>
              <a:gd fmla="*/ 1774826 h 3275013" name="connsiteY808"/>
              <a:gd fmla="*/ 5700713 w 6775451" name="connsiteX809"/>
              <a:gd fmla="*/ 1787526 h 3275013" name="connsiteY809"/>
              <a:gd fmla="*/ 5707063 w 6775451" name="connsiteX810"/>
              <a:gd fmla="*/ 1798639 h 3275013" name="connsiteY810"/>
              <a:gd fmla="*/ 5699126 w 6775451" name="connsiteX811"/>
              <a:gd fmla="*/ 1803401 h 3275013" name="connsiteY811"/>
              <a:gd fmla="*/ 5667376 w 6775451" name="connsiteX812"/>
              <a:gd fmla="*/ 1801814 h 3275013" name="connsiteY812"/>
              <a:gd fmla="*/ 5656263 w 6775451" name="connsiteX813"/>
              <a:gd fmla="*/ 1795464 h 3275013" name="connsiteY813"/>
              <a:gd fmla="*/ 5661026 w 6775451" name="connsiteX814"/>
              <a:gd fmla="*/ 1770063 h 3275013" name="connsiteY814"/>
              <a:gd fmla="*/ 5667376 w 6775451" name="connsiteX815"/>
              <a:gd fmla="*/ 1763713 h 3275013" name="connsiteY815"/>
              <a:gd fmla="*/ 5670551 w 6775451" name="connsiteX816"/>
              <a:gd fmla="*/ 1763713 h 3275013" name="connsiteY816"/>
              <a:gd fmla="*/ 5721351 w 6775451" name="connsiteX817"/>
              <a:gd fmla="*/ 1735138 h 3275013" name="connsiteY817"/>
              <a:gd fmla="*/ 5724526 w 6775451" name="connsiteX818"/>
              <a:gd fmla="*/ 1735138 h 3275013" name="connsiteY818"/>
              <a:gd fmla="*/ 5727701 w 6775451" name="connsiteX819"/>
              <a:gd fmla="*/ 1738313 h 3275013" name="connsiteY819"/>
              <a:gd fmla="*/ 5732463 w 6775451" name="connsiteX820"/>
              <a:gd fmla="*/ 1738313 h 3275013" name="connsiteY820"/>
              <a:gd fmla="*/ 5741988 w 6775451" name="connsiteX821"/>
              <a:gd fmla="*/ 1744663 h 3275013" name="connsiteY821"/>
              <a:gd fmla="*/ 5743576 w 6775451" name="connsiteX822"/>
              <a:gd fmla="*/ 1763713 h 3275013" name="connsiteY822"/>
              <a:gd fmla="*/ 5735638 w 6775451" name="connsiteX823"/>
              <a:gd fmla="*/ 1770064 h 3275013" name="connsiteY823"/>
              <a:gd fmla="*/ 5729288 w 6775451" name="connsiteX824"/>
              <a:gd fmla="*/ 1773239 h 3275013" name="connsiteY824"/>
              <a:gd fmla="*/ 5721351 w 6775451" name="connsiteX825"/>
              <a:gd fmla="*/ 1774826 h 3275013" name="connsiteY825"/>
              <a:gd fmla="*/ 5713413 w 6775451" name="connsiteX826"/>
              <a:gd fmla="*/ 1773239 h 3275013" name="connsiteY826"/>
              <a:gd fmla="*/ 5707063 w 6775451" name="connsiteX827"/>
              <a:gd fmla="*/ 1763713 h 3275013" name="connsiteY827"/>
              <a:gd fmla="*/ 5715001 w 6775451" name="connsiteX828"/>
              <a:gd fmla="*/ 1741488 h 3275013" name="connsiteY828"/>
              <a:gd fmla="*/ 1858963 w 6775451" name="connsiteX829"/>
              <a:gd fmla="*/ 1616075 h 3275013" name="connsiteY829"/>
              <a:gd fmla="*/ 1862138 w 6775451" name="connsiteX830"/>
              <a:gd fmla="*/ 1616075 h 3275013" name="connsiteY830"/>
              <a:gd fmla="*/ 1870075 w 6775451" name="connsiteX831"/>
              <a:gd fmla="*/ 1616075 h 3275013" name="connsiteY831"/>
              <a:gd fmla="*/ 1879600 w 6775451" name="connsiteX832"/>
              <a:gd fmla="*/ 1635125 h 3275013" name="connsiteY832"/>
              <a:gd fmla="*/ 1870075 w 6775451" name="connsiteX833"/>
              <a:gd fmla="*/ 1644650 h 3275013" name="connsiteY833"/>
              <a:gd fmla="*/ 1866900 w 6775451" name="connsiteX834"/>
              <a:gd fmla="*/ 1647825 h 3275013" name="connsiteY834"/>
              <a:gd fmla="*/ 1865313 w 6775451" name="connsiteX835"/>
              <a:gd fmla="*/ 1647825 h 3275013" name="connsiteY835"/>
              <a:gd fmla="*/ 1852613 w 6775451" name="connsiteX836"/>
              <a:gd fmla="*/ 1647825 h 3275013" name="connsiteY836"/>
              <a:gd fmla="*/ 1851025 w 6775451" name="connsiteX837"/>
              <a:gd fmla="*/ 1627188 h 3275013" name="connsiteY837"/>
              <a:gd fmla="*/ 1855788 w 6775451" name="connsiteX838"/>
              <a:gd fmla="*/ 1619250 h 3275013" name="connsiteY838"/>
              <a:gd fmla="*/ 5653088 w 6775451" name="connsiteX839"/>
              <a:gd fmla="*/ 1598613 h 3275013" name="connsiteY839"/>
              <a:gd fmla="*/ 5661026 w 6775451" name="connsiteX840"/>
              <a:gd fmla="*/ 1601788 h 3275013" name="connsiteY840"/>
              <a:gd fmla="*/ 5673726 w 6775451" name="connsiteX841"/>
              <a:gd fmla="*/ 1612901 h 3275013" name="connsiteY841"/>
              <a:gd fmla="*/ 5675313 w 6775451" name="connsiteX842"/>
              <a:gd fmla="*/ 1612901 h 3275013" name="connsiteY842"/>
              <a:gd fmla="*/ 5681663 w 6775451" name="connsiteX843"/>
              <a:gd fmla="*/ 1619251 h 3275013" name="connsiteY843"/>
              <a:gd fmla="*/ 5681663 w 6775451" name="connsiteX844"/>
              <a:gd fmla="*/ 1624013 h 3275013" name="connsiteY844"/>
              <a:gd fmla="*/ 5681663 w 6775451" name="connsiteX845"/>
              <a:gd fmla="*/ 1641476 h 3275013" name="connsiteY845"/>
              <a:gd fmla="*/ 5670551 w 6775451" name="connsiteX846"/>
              <a:gd fmla="*/ 1649413 h 3275013" name="connsiteY846"/>
              <a:gd fmla="*/ 5659438 w 6775451" name="connsiteX847"/>
              <a:gd fmla="*/ 1658938 h 3275013" name="connsiteY847"/>
              <a:gd fmla="*/ 5653088 w 6775451" name="connsiteX848"/>
              <a:gd fmla="*/ 1676401 h 3275013" name="connsiteY848"/>
              <a:gd fmla="*/ 5653088 w 6775451" name="connsiteX849"/>
              <a:gd fmla="*/ 1689101 h 3275013" name="connsiteY849"/>
              <a:gd fmla="*/ 5667376 w 6775451" name="connsiteX850"/>
              <a:gd fmla="*/ 1687513 h 3275013" name="connsiteY850"/>
              <a:gd fmla="*/ 5678488 w 6775451" name="connsiteX851"/>
              <a:gd fmla="*/ 1687513 h 3275013" name="connsiteY851"/>
              <a:gd fmla="*/ 5700713 w 6775451" name="connsiteX852"/>
              <a:gd fmla="*/ 1695451 h 3275013" name="connsiteY852"/>
              <a:gd fmla="*/ 5710238 w 6775451" name="connsiteX853"/>
              <a:gd fmla="*/ 1698626 h 3275013" name="connsiteY853"/>
              <a:gd fmla="*/ 5707063 w 6775451" name="connsiteX854"/>
              <a:gd fmla="*/ 1706563 h 3275013" name="connsiteY854"/>
              <a:gd fmla="*/ 5703888 w 6775451" name="connsiteX855"/>
              <a:gd fmla="*/ 1709738 h 3275013" name="connsiteY855"/>
              <a:gd fmla="*/ 5700713 w 6775451" name="connsiteX856"/>
              <a:gd fmla="*/ 1709738 h 3275013" name="connsiteY856"/>
              <a:gd fmla="*/ 5684838 w 6775451" name="connsiteX857"/>
              <a:gd fmla="*/ 1712913 h 3275013" name="connsiteY857"/>
              <a:gd fmla="*/ 5664201 w 6775451" name="connsiteX858"/>
              <a:gd fmla="*/ 1727201 h 3275013" name="connsiteY858"/>
              <a:gd fmla="*/ 5661026 w 6775451" name="connsiteX859"/>
              <a:gd fmla="*/ 1731964 h 3275013" name="connsiteY859"/>
              <a:gd fmla="*/ 5656263 w 6775451" name="connsiteX860"/>
              <a:gd fmla="*/ 1738314 h 3275013" name="connsiteY860"/>
              <a:gd fmla="*/ 5659438 w 6775451" name="connsiteX861"/>
              <a:gd fmla="*/ 1738314 h 3275013" name="connsiteY861"/>
              <a:gd fmla="*/ 5638800 w 6775451" name="connsiteX862"/>
              <a:gd fmla="*/ 1758951 h 3275013" name="connsiteY862"/>
              <a:gd fmla="*/ 5624513 w 6775451" name="connsiteX863"/>
              <a:gd fmla="*/ 1770064 h 3275013" name="connsiteY863"/>
              <a:gd fmla="*/ 5616575 w 6775451" name="connsiteX864"/>
              <a:gd fmla="*/ 1774826 h 3275013" name="connsiteY864"/>
              <a:gd fmla="*/ 5616575 w 6775451" name="connsiteX865"/>
              <a:gd fmla="*/ 1770064 h 3275013" name="connsiteY865"/>
              <a:gd fmla="*/ 5630863 w 6775451" name="connsiteX866"/>
              <a:gd fmla="*/ 1744664 h 3275013" name="connsiteY866"/>
              <a:gd fmla="*/ 5649913 w 6775451" name="connsiteX867"/>
              <a:gd fmla="*/ 1724026 h 3275013" name="connsiteY867"/>
              <a:gd fmla="*/ 5641975 w 6775451" name="connsiteX868"/>
              <a:gd fmla="*/ 1706563 h 3275013" name="connsiteY868"/>
              <a:gd fmla="*/ 5616575 w 6775451" name="connsiteX869"/>
              <a:gd fmla="*/ 1676401 h 3275013" name="connsiteY869"/>
              <a:gd fmla="*/ 5610225 w 6775451" name="connsiteX870"/>
              <a:gd fmla="*/ 1658938 h 3275013" name="connsiteY870"/>
              <a:gd fmla="*/ 5627688 w 6775451" name="connsiteX871"/>
              <a:gd fmla="*/ 1641476 h 3275013" name="connsiteY871"/>
              <a:gd fmla="*/ 5638800 w 6775451" name="connsiteX872"/>
              <a:gd fmla="*/ 1633538 h 3275013" name="connsiteY872"/>
              <a:gd fmla="*/ 5646738 w 6775451" name="connsiteX873"/>
              <a:gd fmla="*/ 1620838 h 3275013" name="connsiteY873"/>
              <a:gd fmla="*/ 5646738 w 6775451" name="connsiteX874"/>
              <a:gd fmla="*/ 1601788 h 3275013" name="connsiteY874"/>
              <a:gd fmla="*/ 2073276 w 6775451" name="connsiteX875"/>
              <a:gd fmla="*/ 1595438 h 3275013" name="connsiteY875"/>
              <a:gd fmla="*/ 2084388 w 6775451" name="connsiteX876"/>
              <a:gd fmla="*/ 1598613 h 3275013" name="connsiteY876"/>
              <a:gd fmla="*/ 2087563 w 6775451" name="connsiteX877"/>
              <a:gd fmla="*/ 1612901 h 3275013" name="connsiteY877"/>
              <a:gd fmla="*/ 2090738 w 6775451" name="connsiteX878"/>
              <a:gd fmla="*/ 1612901 h 3275013" name="connsiteY878"/>
              <a:gd fmla="*/ 2090738 w 6775451" name="connsiteX879"/>
              <a:gd fmla="*/ 1619251 h 3275013" name="connsiteY879"/>
              <a:gd fmla="*/ 2084388 w 6775451" name="connsiteX880"/>
              <a:gd fmla="*/ 1624013 h 3275013" name="connsiteY880"/>
              <a:gd fmla="*/ 2081213 w 6775451" name="connsiteX881"/>
              <a:gd fmla="*/ 1627188 h 3275013" name="connsiteY881"/>
              <a:gd fmla="*/ 2079626 w 6775451" name="connsiteX882"/>
              <a:gd fmla="*/ 1627188 h 3275013" name="connsiteY882"/>
              <a:gd fmla="*/ 2066926 w 6775451" name="connsiteX883"/>
              <a:gd fmla="*/ 1627188 h 3275013" name="connsiteY883"/>
              <a:gd fmla="*/ 2065338 w 6775451" name="connsiteX884"/>
              <a:gd fmla="*/ 1601788 h 3275013" name="connsiteY884"/>
              <a:gd fmla="*/ 1981201 w 6775451" name="connsiteX885"/>
              <a:gd fmla="*/ 1566863 h 3275013" name="connsiteY885"/>
              <a:gd fmla="*/ 2001838 w 6775451" name="connsiteX886"/>
              <a:gd fmla="*/ 1570038 h 3275013" name="connsiteY886"/>
              <a:gd fmla="*/ 2016126 w 6775451" name="connsiteX887"/>
              <a:gd fmla="*/ 1576388 h 3275013" name="connsiteY887"/>
              <a:gd fmla="*/ 2027238 w 6775451" name="connsiteX888"/>
              <a:gd fmla="*/ 1587501 h 3275013" name="connsiteY888"/>
              <a:gd fmla="*/ 2024063 w 6775451" name="connsiteX889"/>
              <a:gd fmla="*/ 1587501 h 3275013" name="connsiteY889"/>
              <a:gd fmla="*/ 2030413 w 6775451" name="connsiteX890"/>
              <a:gd fmla="*/ 1595438 h 3275013" name="connsiteY890"/>
              <a:gd fmla="*/ 2033588 w 6775451" name="connsiteX891"/>
              <a:gd fmla="*/ 1612901 h 3275013" name="connsiteY891"/>
              <a:gd fmla="*/ 2036763 w 6775451" name="connsiteX892"/>
              <a:gd fmla="*/ 1612901 h 3275013" name="connsiteY892"/>
              <a:gd fmla="*/ 2033588 w 6775451" name="connsiteX893"/>
              <a:gd fmla="*/ 1620838 h 3275013" name="connsiteY893"/>
              <a:gd fmla="*/ 2030413 w 6775451" name="connsiteX894"/>
              <a:gd fmla="*/ 1620838 h 3275013" name="connsiteY894"/>
              <a:gd fmla="*/ 2024063 w 6775451" name="connsiteX895"/>
              <a:gd fmla="*/ 1620838 h 3275013" name="connsiteY895"/>
              <a:gd fmla="*/ 2016126 w 6775451" name="connsiteX896"/>
              <a:gd fmla="*/ 1612901 h 3275013" name="connsiteY896"/>
              <a:gd fmla="*/ 1998663 w 6775451" name="connsiteX897"/>
              <a:gd fmla="*/ 1620838 h 3275013" name="connsiteY897"/>
              <a:gd fmla="*/ 1981201 w 6775451" name="connsiteX898"/>
              <a:gd fmla="*/ 1620838 h 3275013" name="connsiteY898"/>
              <a:gd fmla="*/ 1966913 w 6775451" name="connsiteX899"/>
              <a:gd fmla="*/ 1612901 h 3275013" name="connsiteY899"/>
              <a:gd fmla="*/ 1952625 w 6775451" name="connsiteX900"/>
              <a:gd fmla="*/ 1606551 h 3275013" name="connsiteY900"/>
              <a:gd fmla="*/ 1933575 w 6775451" name="connsiteX901"/>
              <a:gd fmla="*/ 1606551 h 3275013" name="connsiteY901"/>
              <a:gd fmla="*/ 1924050 w 6775451" name="connsiteX902"/>
              <a:gd fmla="*/ 1604963 h 3275013" name="connsiteY902"/>
              <a:gd fmla="*/ 1936750 w 6775451" name="connsiteX903"/>
              <a:gd fmla="*/ 1592263 h 3275013" name="connsiteY903"/>
              <a:gd fmla="*/ 1958975 w 6775451" name="connsiteX904"/>
              <a:gd fmla="*/ 1576388 h 3275013" name="connsiteY904"/>
              <a:gd fmla="*/ 1962150 w 6775451" name="connsiteX905"/>
              <a:gd fmla="*/ 1573213 h 3275013" name="connsiteY905"/>
              <a:gd fmla="*/ 1965325 w 6775451" name="connsiteX906"/>
              <a:gd fmla="*/ 1573213 h 3275013" name="connsiteY906"/>
              <a:gd fmla="*/ 1784350 w 6775451" name="connsiteX907"/>
              <a:gd fmla="*/ 1498600 h 3275013" name="connsiteY907"/>
              <a:gd fmla="*/ 1804988 w 6775451" name="connsiteX908"/>
              <a:gd fmla="*/ 1498600 h 3275013" name="connsiteY908"/>
              <a:gd fmla="*/ 1830388 w 6775451" name="connsiteX909"/>
              <a:gd fmla="*/ 1509713 h 3275013" name="connsiteY909"/>
              <a:gd fmla="*/ 1838325 w 6775451" name="connsiteX910"/>
              <a:gd fmla="*/ 1516063 h 3275013" name="connsiteY910"/>
              <a:gd fmla="*/ 1847850 w 6775451" name="connsiteX911"/>
              <a:gd fmla="*/ 1524000 h 3275013" name="connsiteY911"/>
              <a:gd fmla="*/ 1841500 w 6775451" name="connsiteX912"/>
              <a:gd fmla="*/ 1524000 h 3275013" name="connsiteY912"/>
              <a:gd fmla="*/ 1862138 w 6775451" name="connsiteX913"/>
              <a:gd fmla="*/ 1535113 h 3275013" name="connsiteY913"/>
              <a:gd fmla="*/ 1876425 w 6775451" name="connsiteX914"/>
              <a:gd fmla="*/ 1538288 h 3275013" name="connsiteY914"/>
              <a:gd fmla="*/ 1884363 w 6775451" name="connsiteX915"/>
              <a:gd fmla="*/ 1541463 h 3275013" name="connsiteY915"/>
              <a:gd fmla="*/ 1895475 w 6775451" name="connsiteX916"/>
              <a:gd fmla="*/ 1549400 h 3275013" name="connsiteY916"/>
              <a:gd fmla="*/ 1898650 w 6775451" name="connsiteX917"/>
              <a:gd fmla="*/ 1549400 h 3275013" name="connsiteY917"/>
              <a:gd fmla="*/ 1908175 w 6775451" name="connsiteX918"/>
              <a:gd fmla="*/ 1558926 h 3275013" name="connsiteY918"/>
              <a:gd fmla="*/ 1908175 w 6775451" name="connsiteX919"/>
              <a:gd fmla="*/ 1563688 h 3275013" name="connsiteY919"/>
              <a:gd fmla="*/ 1908175 w 6775451" name="connsiteX920"/>
              <a:gd fmla="*/ 1566863 h 3275013" name="connsiteY920"/>
              <a:gd fmla="*/ 1905000 w 6775451" name="connsiteX921"/>
              <a:gd fmla="*/ 1566863 h 3275013" name="connsiteY921"/>
              <a:gd fmla="*/ 1887538 w 6775451" name="connsiteX922"/>
              <a:gd fmla="*/ 1573213 h 3275013" name="connsiteY922"/>
              <a:gd fmla="*/ 1870075 w 6775451" name="connsiteX923"/>
              <a:gd fmla="*/ 1563688 h 3275013" name="connsiteY923"/>
              <a:gd fmla="*/ 1847850 w 6775451" name="connsiteX924"/>
              <a:gd fmla="*/ 1549400 h 3275013" name="connsiteY924"/>
              <a:gd fmla="*/ 1827213 w 6775451" name="connsiteX925"/>
              <a:gd fmla="*/ 1533525 h 3275013" name="connsiteY925"/>
              <a:gd fmla="*/ 1801813 w 6775451" name="connsiteX926"/>
              <a:gd fmla="*/ 1524000 h 3275013" name="connsiteY926"/>
              <a:gd fmla="*/ 1768475 w 6775451" name="connsiteX927"/>
              <a:gd fmla="*/ 1527175 h 3275013" name="connsiteY927"/>
              <a:gd fmla="*/ 1754188 w 6775451" name="connsiteX928"/>
              <a:gd fmla="*/ 1527175 h 3275013" name="connsiteY928"/>
              <a:gd fmla="*/ 1733550 w 6775451" name="connsiteX929"/>
              <a:gd fmla="*/ 1524000 h 3275013" name="connsiteY929"/>
              <a:gd fmla="*/ 1733550 w 6775451" name="connsiteX930"/>
              <a:gd fmla="*/ 1512888 h 3275013" name="connsiteY930"/>
              <a:gd fmla="*/ 1736725 w 6775451" name="connsiteX931"/>
              <a:gd fmla="*/ 1512888 h 3275013" name="connsiteY931"/>
              <a:gd fmla="*/ 1736725 w 6775451" name="connsiteX932"/>
              <a:gd fmla="*/ 1509713 h 3275013" name="connsiteY932"/>
              <a:gd fmla="*/ 1755775 w 6775451" name="connsiteX933"/>
              <a:gd fmla="*/ 1504950 h 3275013" name="connsiteY933"/>
              <a:gd fmla="*/ 5649914 w 6775451" name="connsiteX934"/>
              <a:gd fmla="*/ 1455738 h 3275013" name="connsiteY934"/>
              <a:gd fmla="*/ 5656264 w 6775451" name="connsiteX935"/>
              <a:gd fmla="*/ 1455738 h 3275013" name="connsiteY935"/>
              <a:gd fmla="*/ 5661026 w 6775451" name="connsiteX936"/>
              <a:gd fmla="*/ 1455738 h 3275013" name="connsiteY936"/>
              <a:gd fmla="*/ 5661026 w 6775451" name="connsiteX937"/>
              <a:gd fmla="*/ 1462088 h 3275013" name="connsiteY937"/>
              <a:gd fmla="*/ 5659439 w 6775451" name="connsiteX938"/>
              <a:gd fmla="*/ 1462088 h 3275013" name="connsiteY938"/>
              <a:gd fmla="*/ 5661026 w 6775451" name="connsiteX939"/>
              <a:gd fmla="*/ 1470026 h 3275013" name="connsiteY939"/>
              <a:gd fmla="*/ 5659439 w 6775451" name="connsiteX940"/>
              <a:gd fmla="*/ 1484313 h 3275013" name="connsiteY940"/>
              <a:gd fmla="*/ 5649914 w 6775451" name="connsiteX941"/>
              <a:gd fmla="*/ 1506539 h 3275013" name="connsiteY941"/>
              <a:gd fmla="*/ 5638801 w 6775451" name="connsiteX942"/>
              <a:gd fmla="*/ 1516064 h 3275013" name="connsiteY942"/>
              <a:gd fmla="*/ 5635626 w 6775451" name="connsiteX943"/>
              <a:gd fmla="*/ 1519239 h 3275013" name="connsiteY943"/>
              <a:gd fmla="*/ 5632451 w 6775451" name="connsiteX944"/>
              <a:gd fmla="*/ 1520826 h 3275013" name="connsiteY944"/>
              <a:gd fmla="*/ 5621338 w 6775451" name="connsiteX945"/>
              <a:gd fmla="*/ 1516064 h 3275013" name="connsiteY945"/>
              <a:gd fmla="*/ 5632451 w 6775451" name="connsiteX946"/>
              <a:gd fmla="*/ 1470026 h 3275013" name="connsiteY946"/>
              <a:gd fmla="*/ 5646739 w 6775451" name="connsiteX947"/>
              <a:gd fmla="*/ 1458913 h 3275013" name="connsiteY947"/>
              <a:gd fmla="*/ 1852613 w 6775451" name="connsiteX948"/>
              <a:gd fmla="*/ 1455738 h 3275013" name="connsiteY948"/>
              <a:gd fmla="*/ 1862138 w 6775451" name="connsiteX949"/>
              <a:gd fmla="*/ 1458913 h 3275013" name="connsiteY949"/>
              <a:gd fmla="*/ 1865313 w 6775451" name="connsiteX950"/>
              <a:gd fmla="*/ 1462088 h 3275013" name="connsiteY950"/>
              <a:gd fmla="*/ 1858963 w 6775451" name="connsiteX951"/>
              <a:gd fmla="*/ 1462088 h 3275013" name="connsiteY951"/>
              <a:gd fmla="*/ 1865313 w 6775451" name="connsiteX952"/>
              <a:gd fmla="*/ 1463676 h 3275013" name="connsiteY952"/>
              <a:gd fmla="*/ 1865313 w 6775451" name="connsiteX953"/>
              <a:gd fmla="*/ 1476376 h 3275013" name="connsiteY953"/>
              <a:gd fmla="*/ 1855788 w 6775451" name="connsiteX954"/>
              <a:gd fmla="*/ 1477963 h 3275013" name="connsiteY954"/>
              <a:gd fmla="*/ 1847850 w 6775451" name="connsiteX955"/>
              <a:gd fmla="*/ 1477963 h 3275013" name="connsiteY955"/>
              <a:gd fmla="*/ 1841500 w 6775451" name="connsiteX956"/>
              <a:gd fmla="*/ 1463676 h 3275013" name="connsiteY956"/>
              <a:gd fmla="*/ 1847850 w 6775451" name="connsiteX957"/>
              <a:gd fmla="*/ 1462088 h 3275013" name="connsiteY957"/>
              <a:gd fmla="*/ 1851025 w 6775451" name="connsiteX958"/>
              <a:gd fmla="*/ 1458913 h 3275013" name="connsiteY958"/>
              <a:gd fmla="*/ 3594100 w 6775451" name="connsiteX959"/>
              <a:gd fmla="*/ 1152525 h 3275013" name="connsiteY959"/>
              <a:gd fmla="*/ 3608388 w 6775451" name="connsiteX960"/>
              <a:gd fmla="*/ 1155700 h 3275013" name="connsiteY960"/>
              <a:gd fmla="*/ 3621088 w 6775451" name="connsiteX961"/>
              <a:gd fmla="*/ 1155700 h 3275013" name="connsiteY961"/>
              <a:gd fmla="*/ 3632201 w 6775451" name="connsiteX962"/>
              <a:gd fmla="*/ 1169988 h 3275013" name="connsiteY962"/>
              <a:gd fmla="*/ 3636963 w 6775451" name="connsiteX963"/>
              <a:gd fmla="*/ 1169988 h 3275013" name="connsiteY963"/>
              <a:gd fmla="*/ 3636963 w 6775451" name="connsiteX964"/>
              <a:gd fmla="*/ 1173163 h 3275013" name="connsiteY964"/>
              <a:gd fmla="*/ 3640138 w 6775451" name="connsiteX965"/>
              <a:gd fmla="*/ 1187451 h 3275013" name="connsiteY965"/>
              <a:gd fmla="*/ 3632201 w 6775451" name="connsiteX966"/>
              <a:gd fmla="*/ 1193801 h 3275013" name="connsiteY966"/>
              <a:gd fmla="*/ 3622676 w 6775451" name="connsiteX967"/>
              <a:gd fmla="*/ 1195388 h 3275013" name="connsiteY967"/>
              <a:gd fmla="*/ 3614738 w 6775451" name="connsiteX968"/>
              <a:gd fmla="*/ 1195388 h 3275013" name="connsiteY968"/>
              <a:gd fmla="*/ 3606800 w 6775451" name="connsiteX969"/>
              <a:gd fmla="*/ 1187451 h 3275013" name="connsiteY969"/>
              <a:gd fmla="*/ 3594100 w 6775451" name="connsiteX970"/>
              <a:gd fmla="*/ 1179513 h 3275013" name="connsiteY970"/>
              <a:gd fmla="*/ 3578225 w 6775451" name="connsiteX971"/>
              <a:gd fmla="*/ 1166813 h 3275013" name="connsiteY971"/>
              <a:gd fmla="*/ 3575050 w 6775451" name="connsiteX972"/>
              <a:gd fmla="*/ 1155700 h 3275013" name="connsiteY972"/>
              <a:gd fmla="*/ 3403601 w 6775451" name="connsiteX973"/>
              <a:gd fmla="*/ 1112838 h 3275013" name="connsiteY973"/>
              <a:gd fmla="*/ 3403601 w 6775451" name="connsiteX974"/>
              <a:gd fmla="*/ 1123951 h 3275013" name="connsiteY974"/>
              <a:gd fmla="*/ 3400426 w 6775451" name="connsiteX975"/>
              <a:gd fmla="*/ 1127126 h 3275013" name="connsiteY975"/>
              <a:gd fmla="*/ 3397251 w 6775451" name="connsiteX976"/>
              <a:gd fmla="*/ 1127126 h 3275013" name="connsiteY976"/>
              <a:gd fmla="*/ 3386138 w 6775451" name="connsiteX977"/>
              <a:gd fmla="*/ 1133476 h 3275013" name="connsiteY977"/>
              <a:gd fmla="*/ 3382963 w 6775451" name="connsiteX978"/>
              <a:gd fmla="*/ 1123951 h 3275013" name="connsiteY978"/>
              <a:gd fmla="*/ 3389313 w 6775451" name="connsiteX979"/>
              <a:gd fmla="*/ 1116013 h 3275013" name="connsiteY979"/>
              <a:gd fmla="*/ 3392488 w 6775451" name="connsiteX980"/>
              <a:gd fmla="*/ 1116013 h 3275013" name="connsiteY980"/>
              <a:gd fmla="*/ 3506788 w 6775451" name="connsiteX981"/>
              <a:gd fmla="*/ 1093788 h 3275013" name="connsiteY981"/>
              <a:gd fmla="*/ 3514726 w 6775451" name="connsiteX982"/>
              <a:gd fmla="*/ 1095376 h 3275013" name="connsiteY982"/>
              <a:gd fmla="*/ 3521076 w 6775451" name="connsiteX983"/>
              <a:gd fmla="*/ 1108076 h 3275013" name="connsiteY983"/>
              <a:gd fmla="*/ 3522663 w 6775451" name="connsiteX984"/>
              <a:gd fmla="*/ 1108076 h 3275013" name="connsiteY984"/>
              <a:gd fmla="*/ 3525838 w 6775451" name="connsiteX985"/>
              <a:gd fmla="*/ 1116013 h 3275013" name="connsiteY985"/>
              <a:gd fmla="*/ 3522663 w 6775451" name="connsiteX986"/>
              <a:gd fmla="*/ 1123951 h 3275013" name="connsiteY986"/>
              <a:gd fmla="*/ 3517901 w 6775451" name="connsiteX987"/>
              <a:gd fmla="*/ 1130301 h 3275013" name="connsiteY987"/>
              <a:gd fmla="*/ 3514726 w 6775451" name="connsiteX988"/>
              <a:gd fmla="*/ 1136651 h 3275013" name="connsiteY988"/>
              <a:gd fmla="*/ 3503613 w 6775451" name="connsiteX989"/>
              <a:gd fmla="*/ 1138238 h 3275013" name="connsiteY989"/>
              <a:gd fmla="*/ 3492500 w 6775451" name="connsiteX990"/>
              <a:gd fmla="*/ 1133476 h 3275013" name="connsiteY990"/>
              <a:gd fmla="*/ 3489325 w 6775451" name="connsiteX991"/>
              <a:gd fmla="*/ 1122363 h 3275013" name="connsiteY991"/>
              <a:gd fmla="*/ 3494088 w 6775451" name="connsiteX992"/>
              <a:gd fmla="*/ 1098551 h 3275013" name="connsiteY992"/>
              <a:gd fmla="*/ 6043613 w 6775451" name="connsiteX993"/>
              <a:gd fmla="*/ 1004888 h 3275013" name="connsiteY993"/>
              <a:gd fmla="*/ 6046788 w 6775451" name="connsiteX994"/>
              <a:gd fmla="*/ 1004888 h 3275013" name="connsiteY994"/>
              <a:gd fmla="*/ 6061076 w 6775451" name="connsiteX995"/>
              <a:gd fmla="*/ 1008063 h 3275013" name="connsiteY995"/>
              <a:gd fmla="*/ 6072188 w 6775451" name="connsiteX996"/>
              <a:gd fmla="*/ 1019176 h 3275013" name="connsiteY996"/>
              <a:gd fmla="*/ 6067426 w 6775451" name="connsiteX997"/>
              <a:gd fmla="*/ 1019176 h 3275013" name="connsiteY997"/>
              <a:gd fmla="*/ 6072188 w 6775451" name="connsiteX998"/>
              <a:gd fmla="*/ 1022351 h 3275013" name="connsiteY998"/>
              <a:gd fmla="*/ 6075363 w 6775451" name="connsiteX999"/>
              <a:gd fmla="*/ 1025526 h 3275013" name="connsiteY999"/>
              <a:gd fmla="*/ 6083301 w 6775451" name="connsiteX1000"/>
              <a:gd fmla="*/ 1022351 h 3275013" name="connsiteY1000"/>
              <a:gd fmla="*/ 6115051 w 6775451" name="connsiteX1001"/>
              <a:gd fmla="*/ 1030288 h 3275013" name="connsiteY1001"/>
              <a:gd fmla="*/ 6121401 w 6775451" name="connsiteX1002"/>
              <a:gd fmla="*/ 1041401 h 3275013" name="connsiteY1002"/>
              <a:gd fmla="*/ 6121401 w 6775451" name="connsiteX1003"/>
              <a:gd fmla="*/ 1044576 h 3275013" name="connsiteY1003"/>
              <a:gd fmla="*/ 6124576 w 6775451" name="connsiteX1004"/>
              <a:gd fmla="*/ 1044576 h 3275013" name="connsiteY1004"/>
              <a:gd fmla="*/ 6124576 w 6775451" name="connsiteX1005"/>
              <a:gd fmla="*/ 1050926 h 3275013" name="connsiteY1005"/>
              <a:gd fmla="*/ 6121401 w 6775451" name="connsiteX1006"/>
              <a:gd fmla="*/ 1052513 h 3275013" name="connsiteY1006"/>
              <a:gd fmla="*/ 6103938 w 6775451" name="connsiteX1007"/>
              <a:gd fmla="*/ 1058864 h 3275013" name="connsiteY1007"/>
              <a:gd fmla="*/ 6092826 w 6775451" name="connsiteX1008"/>
              <a:gd fmla="*/ 1058864 h 3275013" name="connsiteY1008"/>
              <a:gd fmla="*/ 6081713 w 6775451" name="connsiteX1009"/>
              <a:gd fmla="*/ 1065214 h 3275013" name="connsiteY1009"/>
              <a:gd fmla="*/ 6049963 w 6775451" name="connsiteX1010"/>
              <a:gd fmla="*/ 1069976 h 3275013" name="connsiteY1010"/>
              <a:gd fmla="*/ 6018214 w 6775451" name="connsiteX1011"/>
              <a:gd fmla="*/ 1076326 h 3275013" name="connsiteY1011"/>
              <a:gd fmla="*/ 6024563 w 6775451" name="connsiteX1012"/>
              <a:gd fmla="*/ 1081088 h 3275013" name="connsiteY1012"/>
              <a:gd fmla="*/ 6021388 w 6775451" name="connsiteX1013"/>
              <a:gd fmla="*/ 1081088 h 3275013" name="connsiteY1013"/>
              <a:gd fmla="*/ 6024563 w 6775451" name="connsiteX1014"/>
              <a:gd fmla="*/ 1093788 h 3275013" name="connsiteY1014"/>
              <a:gd fmla="*/ 6029325 w 6775451" name="connsiteX1015"/>
              <a:gd fmla="*/ 1108075 h 3275013" name="connsiteY1015"/>
              <a:gd fmla="*/ 6035675 w 6775451" name="connsiteX1016"/>
              <a:gd fmla="*/ 1108075 h 3275013" name="connsiteY1016"/>
              <a:gd fmla="*/ 6035675 w 6775451" name="connsiteX1017"/>
              <a:gd fmla="*/ 1112838 h 3275013" name="connsiteY1017"/>
              <a:gd fmla="*/ 6038850 w 6775451" name="connsiteX1018"/>
              <a:gd fmla="*/ 1119188 h 3275013" name="connsiteY1018"/>
              <a:gd fmla="*/ 6046788 w 6775451" name="connsiteX1019"/>
              <a:gd fmla="*/ 1138238 h 3275013" name="connsiteY1019"/>
              <a:gd fmla="*/ 6040438 w 6775451" name="connsiteX1020"/>
              <a:gd fmla="*/ 1144588 h 3275013" name="connsiteY1020"/>
              <a:gd fmla="*/ 6035675 w 6775451" name="connsiteX1021"/>
              <a:gd fmla="*/ 1150938 h 3275013" name="connsiteY1021"/>
              <a:gd fmla="*/ 6029325 w 6775451" name="connsiteX1022"/>
              <a:gd fmla="*/ 1150938 h 3275013" name="connsiteY1022"/>
              <a:gd fmla="*/ 6026150 w 6775451" name="connsiteX1023"/>
              <a:gd fmla="*/ 1155700 h 3275013" name="connsiteY1023"/>
              <a:gd fmla="*/ 6024563 w 6775451" name="connsiteX1024"/>
              <a:gd fmla="*/ 1169988 h 3275013" name="connsiteY1024"/>
              <a:gd fmla="*/ 6026150 w 6775451" name="connsiteX1025"/>
              <a:gd fmla="*/ 1169988 h 3275013" name="connsiteY1025"/>
              <a:gd fmla="*/ 6026150 w 6775451" name="connsiteX1026"/>
              <a:gd fmla="*/ 1193800 h 3275013" name="connsiteY1026"/>
              <a:gd fmla="*/ 6024563 w 6775451" name="connsiteX1027"/>
              <a:gd fmla="*/ 1204913 h 3275013" name="connsiteY1027"/>
              <a:gd fmla="*/ 6024563 w 6775451" name="connsiteX1028"/>
              <a:gd fmla="*/ 1208088 h 3275013" name="connsiteY1028"/>
              <a:gd fmla="*/ 6021388 w 6775451" name="connsiteX1029"/>
              <a:gd fmla="*/ 1208088 h 3275013" name="connsiteY1029"/>
              <a:gd fmla="*/ 6007100 w 6775451" name="connsiteX1030"/>
              <a:gd fmla="*/ 1219200 h 3275013" name="connsiteY1030"/>
              <a:gd fmla="*/ 5986463 w 6775451" name="connsiteX1031"/>
              <a:gd fmla="*/ 1230313 h 3275013" name="connsiteY1031"/>
              <a:gd fmla="*/ 5972175 w 6775451" name="connsiteX1032"/>
              <a:gd fmla="*/ 1238250 h 3275013" name="connsiteY1032"/>
              <a:gd fmla="*/ 5949950 w 6775451" name="connsiteX1033"/>
              <a:gd fmla="*/ 1247775 h 3275013" name="connsiteY1033"/>
              <a:gd fmla="*/ 5949950 w 6775451" name="connsiteX1034"/>
              <a:gd fmla="*/ 1250951 h 3275013" name="connsiteY1034"/>
              <a:gd fmla="*/ 5946775 w 6775451" name="connsiteX1035"/>
              <a:gd fmla="*/ 1255713 h 3275013" name="connsiteY1035"/>
              <a:gd fmla="*/ 5938838 w 6775451" name="connsiteX1036"/>
              <a:gd fmla="*/ 1265238 h 3275013" name="connsiteY1036"/>
              <a:gd fmla="*/ 5932488 w 6775451" name="connsiteX1037"/>
              <a:gd fmla="*/ 1266826 h 3275013" name="connsiteY1037"/>
              <a:gd fmla="*/ 5921375 w 6775451" name="connsiteX1038"/>
              <a:gd fmla="*/ 1266826 h 3275013" name="connsiteY1038"/>
              <a:gd fmla="*/ 5910263 w 6775451" name="connsiteX1039"/>
              <a:gd fmla="*/ 1262063 h 3275013" name="connsiteY1039"/>
              <a:gd fmla="*/ 5910263 w 6775451" name="connsiteX1040"/>
              <a:gd fmla="*/ 1255713 h 3275013" name="connsiteY1040"/>
              <a:gd fmla="*/ 5903913 w 6775451" name="connsiteX1041"/>
              <a:gd fmla="*/ 1265238 h 3275013" name="connsiteY1041"/>
              <a:gd fmla="*/ 5900738 w 6775451" name="connsiteX1042"/>
              <a:gd fmla="*/ 1270001 h 3275013" name="connsiteY1042"/>
              <a:gd fmla="*/ 5899150 w 6775451" name="connsiteX1043"/>
              <a:gd fmla="*/ 1270001 h 3275013" name="connsiteY1043"/>
              <a:gd fmla="*/ 5892800 w 6775451" name="connsiteX1044"/>
              <a:gd fmla="*/ 1279526 h 3275013" name="connsiteY1044"/>
              <a:gd fmla="*/ 5884863 w 6775451" name="connsiteX1045"/>
              <a:gd fmla="*/ 1284288 h 3275013" name="connsiteY1045"/>
              <a:gd fmla="*/ 5875338 w 6775451" name="connsiteX1046"/>
              <a:gd fmla="*/ 1281113 h 3275013" name="connsiteY1046"/>
              <a:gd fmla="*/ 5853113 w 6775451" name="connsiteX1047"/>
              <a:gd fmla="*/ 1276351 h 3275013" name="connsiteY1047"/>
              <a:gd fmla="*/ 5849938 w 6775451" name="connsiteX1048"/>
              <a:gd fmla="*/ 1284288 h 3275013" name="connsiteY1048"/>
              <a:gd fmla="*/ 5849938 w 6775451" name="connsiteX1049"/>
              <a:gd fmla="*/ 1290638 h 3275013" name="connsiteY1049"/>
              <a:gd fmla="*/ 5849938 w 6775451" name="connsiteX1050"/>
              <a:gd fmla="*/ 1295401 h 3275013" name="connsiteY1050"/>
              <a:gd fmla="*/ 5853113 w 6775451" name="connsiteX1051"/>
              <a:gd fmla="*/ 1295401 h 3275013" name="connsiteY1051"/>
              <a:gd fmla="*/ 5846763 w 6775451" name="connsiteX1052"/>
              <a:gd fmla="*/ 1304926 h 3275013" name="connsiteY1052"/>
              <a:gd fmla="*/ 5842000 w 6775451" name="connsiteX1053"/>
              <a:gd fmla="*/ 1309688 h 3275013" name="connsiteY1053"/>
              <a:gd fmla="*/ 5835650 w 6775451" name="connsiteX1054"/>
              <a:gd fmla="*/ 1312863 h 3275013" name="connsiteY1054"/>
              <a:gd fmla="*/ 5827713 w 6775451" name="connsiteX1055"/>
              <a:gd fmla="*/ 1312863 h 3275013" name="connsiteY1055"/>
              <a:gd fmla="*/ 5813425 w 6775451" name="connsiteX1056"/>
              <a:gd fmla="*/ 1304926 h 3275013" name="connsiteY1056"/>
              <a:gd fmla="*/ 5800725 w 6775451" name="connsiteX1057"/>
              <a:gd fmla="*/ 1270001 h 3275013" name="connsiteY1057"/>
              <a:gd fmla="*/ 5800725 w 6775451" name="connsiteX1058"/>
              <a:gd fmla="*/ 1258888 h 3275013" name="connsiteY1058"/>
              <a:gd fmla="*/ 5807075 w 6775451" name="connsiteX1059"/>
              <a:gd fmla="*/ 1252538 h 3275013" name="connsiteY1059"/>
              <a:gd fmla="*/ 5818188 w 6775451" name="connsiteX1060"/>
              <a:gd fmla="*/ 1247775 h 3275013" name="connsiteY1060"/>
              <a:gd fmla="*/ 5827713 w 6775451" name="connsiteX1061"/>
              <a:gd fmla="*/ 1244600 h 3275013" name="connsiteY1061"/>
              <a:gd fmla="*/ 5842000 w 6775451" name="connsiteX1062"/>
              <a:gd fmla="*/ 1233488 h 3275013" name="connsiteY1062"/>
              <a:gd fmla="*/ 5856288 w 6775451" name="connsiteX1063"/>
              <a:gd fmla="*/ 1216025 h 3275013" name="connsiteY1063"/>
              <a:gd fmla="*/ 5864225 w 6775451" name="connsiteX1064"/>
              <a:gd fmla="*/ 1212850 h 3275013" name="connsiteY1064"/>
              <a:gd fmla="*/ 5907088 w 6775451" name="connsiteX1065"/>
              <a:gd fmla="*/ 1222375 h 3275013" name="connsiteY1065"/>
              <a:gd fmla="*/ 5918200 w 6775451" name="connsiteX1066"/>
              <a:gd fmla="*/ 1216025 h 3275013" name="connsiteY1066"/>
              <a:gd fmla="*/ 5924550 w 6775451" name="connsiteX1067"/>
              <a:gd fmla="*/ 1209675 h 3275013" name="connsiteY1067"/>
              <a:gd fmla="*/ 5932488 w 6775451" name="connsiteX1068"/>
              <a:gd fmla="*/ 1204913 h 3275013" name="connsiteY1068"/>
              <a:gd fmla="*/ 5956300 w 6775451" name="connsiteX1069"/>
              <a:gd fmla="*/ 1193800 h 3275013" name="connsiteY1069"/>
              <a:gd fmla="*/ 5972175 w 6775451" name="connsiteX1070"/>
              <a:gd fmla="*/ 1187450 h 3275013" name="connsiteY1070"/>
              <a:gd fmla="*/ 5981700 w 6775451" name="connsiteX1071"/>
              <a:gd fmla="*/ 1173163 h 3275013" name="connsiteY1071"/>
              <a:gd fmla="*/ 5992813 w 6775451" name="connsiteX1072"/>
              <a:gd fmla="*/ 1144588 h 3275013" name="connsiteY1072"/>
              <a:gd fmla="*/ 5999163 w 6775451" name="connsiteX1073"/>
              <a:gd fmla="*/ 1108075 h 3275013" name="connsiteY1073"/>
              <a:gd fmla="*/ 6007100 w 6775451" name="connsiteX1074"/>
              <a:gd fmla="*/ 1081088 h 3275013" name="connsiteY1074"/>
              <a:gd fmla="*/ 6010275 w 6775451" name="connsiteX1075"/>
              <a:gd fmla="*/ 1079500 h 3275013" name="connsiteY1075"/>
              <a:gd fmla="*/ 6018212 w 6775451" name="connsiteX1076"/>
              <a:gd fmla="*/ 1076326 h 3275013" name="connsiteY1076"/>
              <a:gd fmla="*/ 5999163 w 6775451" name="connsiteX1077"/>
              <a:gd fmla="*/ 1066801 h 3275013" name="connsiteY1077"/>
              <a:gd fmla="*/ 5992813 w 6775451" name="connsiteX1078"/>
              <a:gd fmla="*/ 1055688 h 3275013" name="connsiteY1078"/>
              <a:gd fmla="*/ 6007101 w 6775451" name="connsiteX1079"/>
              <a:gd fmla="*/ 1047751 h 3275013" name="connsiteY1079"/>
              <a:gd fmla="*/ 6010276 w 6775451" name="connsiteX1080"/>
              <a:gd fmla="*/ 1047751 h 3275013" name="connsiteY1080"/>
              <a:gd fmla="*/ 6011863 w 6775451" name="connsiteX1081"/>
              <a:gd fmla="*/ 1044576 h 3275013" name="connsiteY1081"/>
              <a:gd fmla="*/ 6024563 w 6775451" name="connsiteX1082"/>
              <a:gd fmla="*/ 1038226 h 3275013" name="connsiteY1082"/>
              <a:gd fmla="*/ 6029326 w 6775451" name="connsiteX1083"/>
              <a:gd fmla="*/ 1036638 h 3275013" name="connsiteY1083"/>
              <a:gd fmla="*/ 6029326 w 6775451" name="connsiteX1084"/>
              <a:gd fmla="*/ 1022351 h 3275013" name="connsiteY1084"/>
              <a:gd fmla="*/ 6040438 w 6775451" name="connsiteX1085"/>
              <a:gd fmla="*/ 1008063 h 3275013" name="connsiteY1085"/>
              <a:gd fmla="*/ 12700 w 6775451" name="connsiteX1086"/>
              <a:gd fmla="*/ 836613 h 3275013" name="connsiteY1086"/>
              <a:gd fmla="*/ 41275 w 6775451" name="connsiteX1087"/>
              <a:gd fmla="*/ 839788 h 3275013" name="connsiteY1087"/>
              <a:gd fmla="*/ 49213 w 6775451" name="connsiteX1088"/>
              <a:gd fmla="*/ 841376 h 3275013" name="connsiteY1088"/>
              <a:gd fmla="*/ 63500 w 6775451" name="connsiteX1089"/>
              <a:gd fmla="*/ 847726 h 3275013" name="connsiteY1089"/>
              <a:gd fmla="*/ 55563 w 6775451" name="connsiteX1090"/>
              <a:gd fmla="*/ 854076 h 3275013" name="connsiteY1090"/>
              <a:gd fmla="*/ 28575 w 6775451" name="connsiteX1091"/>
              <a:gd fmla="*/ 858838 h 3275013" name="connsiteY1091"/>
              <a:gd fmla="*/ 6350 w 6775451" name="connsiteX1092"/>
              <a:gd fmla="*/ 855663 h 3275013" name="connsiteY1092"/>
              <a:gd fmla="*/ 0 w 6775451" name="connsiteX1093"/>
              <a:gd fmla="*/ 844551 h 3275013" name="connsiteY1093"/>
              <a:gd fmla="*/ 163513 w 6775451" name="connsiteX1094"/>
              <a:gd fmla="*/ 793750 h 3275013" name="connsiteY1094"/>
              <a:gd fmla="*/ 168275 w 6775451" name="connsiteX1095"/>
              <a:gd fmla="*/ 793750 h 3275013" name="connsiteY1095"/>
              <a:gd fmla="*/ 171450 w 6775451" name="connsiteX1096"/>
              <a:gd fmla="*/ 808037 h 3275013" name="connsiteY1096"/>
              <a:gd fmla="*/ 168275 w 6775451" name="connsiteX1097"/>
              <a:gd fmla="*/ 830262 h 3275013" name="connsiteY1097"/>
              <a:gd fmla="*/ 166688 w 6775451" name="connsiteX1098"/>
              <a:gd fmla="*/ 830262 h 3275013" name="connsiteY1098"/>
              <a:gd fmla="*/ 166688 w 6775451" name="connsiteX1099"/>
              <a:gd fmla="*/ 833437 h 3275013" name="connsiteY1099"/>
              <a:gd fmla="*/ 163513 w 6775451" name="connsiteX1100"/>
              <a:gd fmla="*/ 833437 h 3275013" name="connsiteY1100"/>
              <a:gd fmla="*/ 146050 w 6775451" name="connsiteX1101"/>
              <a:gd fmla="*/ 841375 h 3275013" name="connsiteY1101"/>
              <a:gd fmla="*/ 120651 w 6775451" name="connsiteX1102"/>
              <a:gd fmla="*/ 841375 h 3275013" name="connsiteY1102"/>
              <a:gd fmla="*/ 114301 w 6775451" name="connsiteX1103"/>
              <a:gd fmla="*/ 836612 h 3275013" name="connsiteY1103"/>
              <a:gd fmla="*/ 127001 w 6775451" name="connsiteX1104"/>
              <a:gd fmla="*/ 830262 h 3275013" name="connsiteY1104"/>
              <a:gd fmla="*/ 134938 w 6775451" name="connsiteX1105"/>
              <a:gd fmla="*/ 825500 h 3275013" name="connsiteY1105"/>
              <a:gd fmla="*/ 146050 w 6775451" name="connsiteX1106"/>
              <a:gd fmla="*/ 822325 h 3275013" name="connsiteY1106"/>
              <a:gd fmla="*/ 153988 w 6775451" name="connsiteX1107"/>
              <a:gd fmla="*/ 804862 h 3275013" name="connsiteY1107"/>
              <a:gd fmla="*/ 160338 w 6775451" name="connsiteX1108"/>
              <a:gd fmla="*/ 796925 h 3275013" name="connsiteY1108"/>
              <a:gd fmla="*/ 3189288 w 6775451" name="connsiteX1109"/>
              <a:gd fmla="*/ 769938 h 3275013" name="connsiteY1109"/>
              <a:gd fmla="*/ 3203575 w 6775451" name="connsiteX1110"/>
              <a:gd fmla="*/ 769938 h 3275013" name="connsiteY1110"/>
              <a:gd fmla="*/ 3217863 w 6775451" name="connsiteX1111"/>
              <a:gd fmla="*/ 779463 h 3275013" name="connsiteY1111"/>
              <a:gd fmla="*/ 3221038 w 6775451" name="connsiteX1112"/>
              <a:gd fmla="*/ 784225 h 3275013" name="connsiteY1112"/>
              <a:gd fmla="*/ 3224213 w 6775451" name="connsiteX1113"/>
              <a:gd fmla="*/ 793750 h 3275013" name="connsiteY1113"/>
              <a:gd fmla="*/ 3225800 w 6775451" name="connsiteX1114"/>
              <a:gd fmla="*/ 793750 h 3275013" name="connsiteY1114"/>
              <a:gd fmla="*/ 3228975 w 6775451" name="connsiteX1115"/>
              <a:gd fmla="*/ 804863 h 3275013" name="connsiteY1115"/>
              <a:gd fmla="*/ 3228975 w 6775451" name="connsiteX1116"/>
              <a:gd fmla="*/ 815975 h 3275013" name="connsiteY1116"/>
              <a:gd fmla="*/ 3228975 w 6775451" name="connsiteX1117"/>
              <a:gd fmla="*/ 825500 h 3275013" name="connsiteY1117"/>
              <a:gd fmla="*/ 3225800 w 6775451" name="connsiteX1118"/>
              <a:gd fmla="*/ 830263 h 3275013" name="connsiteY1118"/>
              <a:gd fmla="*/ 3224213 w 6775451" name="connsiteX1119"/>
              <a:gd fmla="*/ 830263 h 3275013" name="connsiteY1119"/>
              <a:gd fmla="*/ 3211513 w 6775451" name="connsiteX1120"/>
              <a:gd fmla="*/ 844551 h 3275013" name="connsiteY1120"/>
              <a:gd fmla="*/ 3197225 w 6775451" name="connsiteX1121"/>
              <a:gd fmla="*/ 854076 h 3275013" name="connsiteY1121"/>
              <a:gd fmla="*/ 3181350 w 6775451" name="connsiteX1122"/>
              <a:gd fmla="*/ 865188 h 3275013" name="connsiteY1122"/>
              <a:gd fmla="*/ 3160713 w 6775451" name="connsiteX1123"/>
              <a:gd fmla="*/ 868363 h 3275013" name="connsiteY1123"/>
              <a:gd fmla="*/ 3149600 w 6775451" name="connsiteX1124"/>
              <a:gd fmla="*/ 865188 h 3275013" name="connsiteY1124"/>
              <a:gd fmla="*/ 3140075 w 6775451" name="connsiteX1125"/>
              <a:gd fmla="*/ 844551 h 3275013" name="connsiteY1125"/>
              <a:gd fmla="*/ 3146425 w 6775451" name="connsiteX1126"/>
              <a:gd fmla="*/ 839788 h 3275013" name="connsiteY1126"/>
              <a:gd fmla="*/ 3152775 w 6775451" name="connsiteX1127"/>
              <a:gd fmla="*/ 827088 h 3275013" name="connsiteY1127"/>
              <a:gd fmla="*/ 3146425 w 6775451" name="connsiteX1128"/>
              <a:gd fmla="*/ 811213 h 3275013" name="connsiteY1128"/>
              <a:gd fmla="*/ 3146425 w 6775451" name="connsiteX1129"/>
              <a:gd fmla="*/ 798513 h 3275013" name="connsiteY1129"/>
              <a:gd fmla="*/ 3152775 w 6775451" name="connsiteX1130"/>
              <a:gd fmla="*/ 793750 h 3275013" name="connsiteY1130"/>
              <a:gd fmla="*/ 3154363 w 6775451" name="connsiteX1131"/>
              <a:gd fmla="*/ 793750 h 3275013" name="connsiteY1131"/>
              <a:gd fmla="*/ 3163888 w 6775451" name="connsiteX1132"/>
              <a:gd fmla="*/ 793750 h 3275013" name="connsiteY1132"/>
              <a:gd fmla="*/ 3175000 w 6775451" name="connsiteX1133"/>
              <a:gd fmla="*/ 782638 h 3275013" name="connsiteY1133"/>
              <a:gd fmla="*/ 3257550 w 6775451" name="connsiteX1134"/>
              <a:gd fmla="*/ 690563 h 3275013" name="connsiteY1134"/>
              <a:gd fmla="*/ 3268663 w 6775451" name="connsiteX1135"/>
              <a:gd fmla="*/ 696913 h 3275013" name="connsiteY1135"/>
              <a:gd fmla="*/ 3286125 w 6775451" name="connsiteX1136"/>
              <a:gd fmla="*/ 701675 h 3275013" name="connsiteY1136"/>
              <a:gd fmla="*/ 3311525 w 6775451" name="connsiteX1137"/>
              <a:gd fmla="*/ 704850 h 3275013" name="connsiteY1137"/>
              <a:gd fmla="*/ 3309938 w 6775451" name="connsiteX1138"/>
              <a:gd fmla="*/ 704850 h 3275013" name="connsiteY1138"/>
              <a:gd fmla="*/ 3325813 w 6775451" name="connsiteX1139"/>
              <a:gd fmla="*/ 712788 h 3275013" name="connsiteY1139"/>
              <a:gd fmla="*/ 3328988 w 6775451" name="connsiteX1140"/>
              <a:gd fmla="*/ 722313 h 3275013" name="connsiteY1140"/>
              <a:gd fmla="*/ 3324225 w 6775451" name="connsiteX1141"/>
              <a:gd fmla="*/ 730250 h 3275013" name="connsiteY1141"/>
              <a:gd fmla="*/ 3306763 w 6775451" name="connsiteX1142"/>
              <a:gd fmla="*/ 747713 h 3275013" name="connsiteY1142"/>
              <a:gd fmla="*/ 3303588 w 6775451" name="connsiteX1143"/>
              <a:gd fmla="*/ 758825 h 3275013" name="connsiteY1143"/>
              <a:gd fmla="*/ 3306763 w 6775451" name="connsiteX1144"/>
              <a:gd fmla="*/ 762000 h 3275013" name="connsiteY1144"/>
              <a:gd fmla="*/ 3311525 w 6775451" name="connsiteX1145"/>
              <a:gd fmla="*/ 768350 h 3275013" name="connsiteY1145"/>
              <a:gd fmla="*/ 3306763 w 6775451" name="connsiteX1146"/>
              <a:gd fmla="*/ 768350 h 3275013" name="connsiteY1146"/>
              <a:gd fmla="*/ 3314700 w 6775451" name="connsiteX1147"/>
              <a:gd fmla="*/ 779463 h 3275013" name="connsiteY1147"/>
              <a:gd fmla="*/ 3324225 w 6775451" name="connsiteX1148"/>
              <a:gd fmla="*/ 793750 h 3275013" name="connsiteY1148"/>
              <a:gd fmla="*/ 3328988 w 6775451" name="connsiteX1149"/>
              <a:gd fmla="*/ 793750 h 3275013" name="connsiteY1149"/>
              <a:gd fmla="*/ 3338513 w 6775451" name="connsiteX1150"/>
              <a:gd fmla="*/ 801688 h 3275013" name="connsiteY1150"/>
              <a:gd fmla="*/ 3343275 w 6775451" name="connsiteX1151"/>
              <a:gd fmla="*/ 808038 h 3275013" name="connsiteY1151"/>
              <a:gd fmla="*/ 3357563 w 6775451" name="connsiteX1152"/>
              <a:gd fmla="*/ 815975 h 3275013" name="connsiteY1152"/>
              <a:gd fmla="*/ 3368675 w 6775451" name="connsiteX1153"/>
              <a:gd fmla="*/ 830263 h 3275013" name="connsiteY1153"/>
              <a:gd fmla="*/ 3363913 w 6775451" name="connsiteX1154"/>
              <a:gd fmla="*/ 830263 h 3275013" name="connsiteY1154"/>
              <a:gd fmla="*/ 3371850 w 6775451" name="connsiteX1155"/>
              <a:gd fmla="*/ 841376 h 3275013" name="connsiteY1155"/>
              <a:gd fmla="*/ 3375025 w 6775451" name="connsiteX1156"/>
              <a:gd fmla="*/ 850901 h 3275013" name="connsiteY1156"/>
              <a:gd fmla="*/ 3375025 w 6775451" name="connsiteX1157"/>
              <a:gd fmla="*/ 854076 h 3275013" name="connsiteY1157"/>
              <a:gd fmla="*/ 3371850 w 6775451" name="connsiteX1158"/>
              <a:gd fmla="*/ 855663 h 3275013" name="connsiteY1158"/>
              <a:gd fmla="*/ 3375025 w 6775451" name="connsiteX1159"/>
              <a:gd fmla="*/ 855663 h 3275013" name="connsiteY1159"/>
              <a:gd fmla="*/ 3368675 w 6775451" name="connsiteX1160"/>
              <a:gd fmla="*/ 869951 h 3275013" name="connsiteY1160"/>
              <a:gd fmla="*/ 3354388 w 6775451" name="connsiteX1161"/>
              <a:gd fmla="*/ 882651 h 3275013" name="connsiteY1161"/>
              <a:gd fmla="*/ 3346450 w 6775451" name="connsiteX1162"/>
              <a:gd fmla="*/ 884238 h 3275013" name="connsiteY1162"/>
              <a:gd fmla="*/ 3340100 w 6775451" name="connsiteX1163"/>
              <a:gd fmla="*/ 884238 h 3275013" name="connsiteY1163"/>
              <a:gd fmla="*/ 3314700 w 6775451" name="connsiteX1164"/>
              <a:gd fmla="*/ 882651 h 3275013" name="connsiteY1164"/>
              <a:gd fmla="*/ 3289300 w 6775451" name="connsiteX1165"/>
              <a:gd fmla="*/ 876301 h 3275013" name="connsiteY1165"/>
              <a:gd fmla="*/ 3286125 w 6775451" name="connsiteX1166"/>
              <a:gd fmla="*/ 876301 h 3275013" name="connsiteY1166"/>
              <a:gd fmla="*/ 3282950 w 6775451" name="connsiteX1167"/>
              <a:gd fmla="*/ 879476 h 3275013" name="connsiteY1167"/>
              <a:gd fmla="*/ 3278188 w 6775451" name="connsiteX1168"/>
              <a:gd fmla="*/ 884238 h 3275013" name="connsiteY1168"/>
              <a:gd fmla="*/ 3271838 w 6775451" name="connsiteX1169"/>
              <a:gd fmla="*/ 887413 h 3275013" name="connsiteY1169"/>
              <a:gd fmla="*/ 3267075 w 6775451" name="connsiteX1170"/>
              <a:gd fmla="*/ 890588 h 3275013" name="connsiteY1170"/>
              <a:gd fmla="*/ 3263900 w 6775451" name="connsiteX1171"/>
              <a:gd fmla="*/ 890588 h 3275013" name="connsiteY1171"/>
              <a:gd fmla="*/ 3260725 w 6775451" name="connsiteX1172"/>
              <a:gd fmla="*/ 879476 h 3275013" name="connsiteY1172"/>
              <a:gd fmla="*/ 3267075 w 6775451" name="connsiteX1173"/>
              <a:gd fmla="*/ 873126 h 3275013" name="connsiteY1173"/>
              <a:gd fmla="*/ 3243263 w 6775451" name="connsiteX1174"/>
              <a:gd fmla="*/ 876301 h 3275013" name="connsiteY1174"/>
              <a:gd fmla="*/ 3224213 w 6775451" name="connsiteX1175"/>
              <a:gd fmla="*/ 868363 h 3275013" name="connsiteY1175"/>
              <a:gd fmla="*/ 3246438 w 6775451" name="connsiteX1176"/>
              <a:gd fmla="*/ 836613 h 3275013" name="connsiteY1176"/>
              <a:gd fmla="*/ 3278188 w 6775451" name="connsiteX1177"/>
              <a:gd fmla="*/ 811213 h 3275013" name="connsiteY1177"/>
              <a:gd fmla="*/ 3271838 w 6775451" name="connsiteX1178"/>
              <a:gd fmla="*/ 798513 h 3275013" name="connsiteY1178"/>
              <a:gd fmla="*/ 3240088 w 6775451" name="connsiteX1179"/>
              <a:gd fmla="*/ 787400 h 3275013" name="connsiteY1179"/>
              <a:gd fmla="*/ 3217863 w 6775451" name="connsiteX1180"/>
              <a:gd fmla="*/ 768350 h 3275013" name="connsiteY1180"/>
              <a:gd fmla="*/ 3206750 w 6775451" name="connsiteX1181"/>
              <a:gd fmla="*/ 747713 h 3275013" name="connsiteY1181"/>
              <a:gd fmla="*/ 3200400 w 6775451" name="connsiteX1182"/>
              <a:gd fmla="*/ 739775 h 3275013" name="connsiteY1182"/>
              <a:gd fmla="*/ 3200400 w 6775451" name="connsiteX1183"/>
              <a:gd fmla="*/ 719138 h 3275013" name="connsiteY1183"/>
              <a:gd fmla="*/ 3206750 w 6775451" name="connsiteX1184"/>
              <a:gd fmla="*/ 712788 h 3275013" name="connsiteY1184"/>
              <a:gd fmla="*/ 3221038 w 6775451" name="connsiteX1185"/>
              <a:gd fmla="*/ 715963 h 3275013" name="connsiteY1185"/>
              <a:gd fmla="*/ 3235325 w 6775451" name="connsiteX1186"/>
              <a:gd fmla="*/ 712788 h 3275013" name="connsiteY1186"/>
              <a:gd fmla="*/ 3240088 w 6775451" name="connsiteX1187"/>
              <a:gd fmla="*/ 701675 h 3275013" name="connsiteY1187"/>
              <a:gd fmla="*/ 3249613 w 6775451" name="connsiteX1188"/>
              <a:gd fmla="*/ 696913 h 3275013" name="connsiteY1188"/>
              <a:gd fmla="*/ 160338 w 6775451" name="connsiteX1189"/>
              <a:gd fmla="*/ 665163 h 3275013" name="connsiteY1189"/>
              <a:gd fmla="*/ 177800 w 6775451" name="connsiteX1190"/>
              <a:gd fmla="*/ 665163 h 3275013" name="connsiteY1190"/>
              <a:gd fmla="*/ 177800 w 6775451" name="connsiteX1191"/>
              <a:gd fmla="*/ 676275 h 3275013" name="connsiteY1191"/>
              <a:gd fmla="*/ 168275 w 6775451" name="connsiteX1192"/>
              <a:gd fmla="*/ 685800 h 3275013" name="connsiteY1192"/>
              <a:gd fmla="*/ 168275 w 6775451" name="connsiteX1193"/>
              <a:gd fmla="*/ 687388 h 3275013" name="connsiteY1193"/>
              <a:gd fmla="*/ 166688 w 6775451" name="connsiteX1194"/>
              <a:gd fmla="*/ 687388 h 3275013" name="connsiteY1194"/>
              <a:gd fmla="*/ 152400 w 6775451" name="connsiteX1195"/>
              <a:gd fmla="*/ 682625 h 3275013" name="connsiteY1195"/>
              <a:gd fmla="*/ 149225 w 6775451" name="connsiteX1196"/>
              <a:gd fmla="*/ 671513 h 3275013" name="connsiteY1196"/>
              <a:gd fmla="*/ 152400 w 6775451" name="connsiteX1197"/>
              <a:gd fmla="*/ 671513 h 3275013" name="connsiteY1197"/>
              <a:gd fmla="*/ 157163 w 6775451" name="connsiteX1198"/>
              <a:gd fmla="*/ 668338 h 3275013" name="connsiteY1198"/>
              <a:gd fmla="*/ 1819276 w 6775451" name="connsiteX1199"/>
              <a:gd fmla="*/ 619125 h 3275013" name="connsiteY1199"/>
              <a:gd fmla="*/ 1824038 w 6775451" name="connsiteX1200"/>
              <a:gd fmla="*/ 630238 h 3275013" name="connsiteY1200"/>
              <a:gd fmla="*/ 1819276 w 6775451" name="connsiteX1201"/>
              <a:gd fmla="*/ 636588 h 3275013" name="connsiteY1201"/>
              <a:gd fmla="*/ 1819276 w 6775451" name="connsiteX1202"/>
              <a:gd fmla="*/ 639763 h 3275013" name="connsiteY1202"/>
              <a:gd fmla="*/ 1816101 w 6775451" name="connsiteX1203"/>
              <a:gd fmla="*/ 639763 h 3275013" name="connsiteY1203"/>
              <a:gd fmla="*/ 1808163 w 6775451" name="connsiteX1204"/>
              <a:gd fmla="*/ 639763 h 3275013" name="connsiteY1204"/>
              <a:gd fmla="*/ 1798638 w 6775451" name="connsiteX1205"/>
              <a:gd fmla="*/ 630238 h 3275013" name="connsiteY1205"/>
              <a:gd fmla="*/ 1804988 w 6775451" name="connsiteX1206"/>
              <a:gd fmla="*/ 625475 h 3275013" name="connsiteY1206"/>
              <a:gd fmla="*/ 1804988 w 6775451" name="connsiteX1207"/>
              <a:gd fmla="*/ 622300 h 3275013" name="connsiteY1207"/>
              <a:gd fmla="*/ 1809751 w 6775451" name="connsiteX1208"/>
              <a:gd fmla="*/ 622300 h 3275013" name="connsiteY1208"/>
              <a:gd fmla="*/ 1758951 w 6775451" name="connsiteX1209"/>
              <a:gd fmla="*/ 601663 h 3275013" name="connsiteY1209"/>
              <a:gd fmla="*/ 1770063 w 6775451" name="connsiteX1210"/>
              <a:gd fmla="*/ 611188 h 3275013" name="connsiteY1210"/>
              <a:gd fmla="*/ 1770063 w 6775451" name="connsiteX1211"/>
              <a:gd fmla="*/ 615951 h 3275013" name="connsiteY1211"/>
              <a:gd fmla="*/ 1770063 w 6775451" name="connsiteX1212"/>
              <a:gd fmla="*/ 619126 h 3275013" name="connsiteY1212"/>
              <a:gd fmla="*/ 1768476 w 6775451" name="connsiteX1213"/>
              <a:gd fmla="*/ 619126 h 3275013" name="connsiteY1213"/>
              <a:gd fmla="*/ 1751013 w 6775451" name="connsiteX1214"/>
              <a:gd fmla="*/ 622301 h 3275013" name="connsiteY1214"/>
              <a:gd fmla="*/ 1744663 w 6775451" name="connsiteX1215"/>
              <a:gd fmla="*/ 614363 h 3275013" name="connsiteY1215"/>
              <a:gd fmla="*/ 1747838 w 6775451" name="connsiteX1216"/>
              <a:gd fmla="*/ 608013 h 3275013" name="connsiteY1216"/>
              <a:gd fmla="*/ 1751013 w 6775451" name="connsiteX1217"/>
              <a:gd fmla="*/ 608013 h 3275013" name="connsiteY1217"/>
              <a:gd fmla="*/ 2892425 w 6775451" name="connsiteX1218"/>
              <a:gd fmla="*/ 525463 h 3275013" name="connsiteY1218"/>
              <a:gd fmla="*/ 2921000 w 6775451" name="connsiteX1219"/>
              <a:gd fmla="*/ 536575 h 3275013" name="connsiteY1219"/>
              <a:gd fmla="*/ 2921000 w 6775451" name="connsiteX1220"/>
              <a:gd fmla="*/ 539750 h 3275013" name="connsiteY1220"/>
              <a:gd fmla="*/ 2924175 w 6775451" name="connsiteX1221"/>
              <a:gd fmla="*/ 539750 h 3275013" name="connsiteY1221"/>
              <a:gd fmla="*/ 2941638 w 6775451" name="connsiteX1222"/>
              <a:gd fmla="*/ 539750 h 3275013" name="connsiteY1222"/>
              <a:gd fmla="*/ 2949575 w 6775451" name="connsiteX1223"/>
              <a:gd fmla="*/ 539750 h 3275013" name="connsiteY1223"/>
              <a:gd fmla="*/ 2963863 w 6775451" name="connsiteX1224"/>
              <a:gd fmla="*/ 536575 h 3275013" name="connsiteY1224"/>
              <a:gd fmla="*/ 2989263 w 6775451" name="connsiteX1225"/>
              <a:gd fmla="*/ 530225 h 3275013" name="connsiteY1225"/>
              <a:gd fmla="*/ 3003551 w 6775451" name="connsiteX1226"/>
              <a:gd fmla="*/ 528638 h 3275013" name="connsiteY1226"/>
              <a:gd fmla="*/ 3021013 w 6775451" name="connsiteX1227"/>
              <a:gd fmla="*/ 530225 h 3275013" name="connsiteY1227"/>
              <a:gd fmla="*/ 3038476 w 6775451" name="connsiteX1228"/>
              <a:gd fmla="*/ 539750 h 3275013" name="connsiteY1228"/>
              <a:gd fmla="*/ 3043238 w 6775451" name="connsiteX1229"/>
              <a:gd fmla="*/ 539750 h 3275013" name="connsiteY1229"/>
              <a:gd fmla="*/ 3046413 w 6775451" name="connsiteX1230"/>
              <a:gd fmla="*/ 542925 h 3275013" name="connsiteY1230"/>
              <a:gd fmla="*/ 3043238 w 6775451" name="connsiteX1231"/>
              <a:gd fmla="*/ 561975 h 3275013" name="connsiteY1231"/>
              <a:gd fmla="*/ 3032126 w 6775451" name="connsiteX1232"/>
              <a:gd fmla="*/ 573088 h 3275013" name="connsiteY1232"/>
              <a:gd fmla="*/ 3028951 w 6775451" name="connsiteX1233"/>
              <a:gd fmla="*/ 573088 h 3275013" name="connsiteY1233"/>
              <a:gd fmla="*/ 3028951 w 6775451" name="connsiteX1234"/>
              <a:gd fmla="*/ 576263 h 3275013" name="connsiteY1234"/>
              <a:gd fmla="*/ 3014663 w 6775451" name="connsiteX1235"/>
              <a:gd fmla="*/ 576263 h 3275013" name="connsiteY1235"/>
              <a:gd fmla="*/ 2995613 w 6775451" name="connsiteX1236"/>
              <a:gd fmla="*/ 585788 h 3275013" name="connsiteY1236"/>
              <a:gd fmla="*/ 2984501 w 6775451" name="connsiteX1237"/>
              <a:gd fmla="*/ 593725 h 3275013" name="connsiteY1237"/>
              <a:gd fmla="*/ 2957513 w 6775451" name="connsiteX1238"/>
              <a:gd fmla="*/ 601663 h 3275013" name="connsiteY1238"/>
              <a:gd fmla="*/ 2943225 w 6775451" name="connsiteX1239"/>
              <a:gd fmla="*/ 604838 h 3275013" name="connsiteY1239"/>
              <a:gd fmla="*/ 2928938 w 6775451" name="connsiteX1240"/>
              <a:gd fmla="*/ 596900 h 3275013" name="connsiteY1240"/>
              <a:gd fmla="*/ 2927350 w 6775451" name="connsiteX1241"/>
              <a:gd fmla="*/ 587375 h 3275013" name="connsiteY1241"/>
              <a:gd fmla="*/ 2909888 w 6775451" name="connsiteX1242"/>
              <a:gd fmla="*/ 579438 h 3275013" name="connsiteY1242"/>
              <a:gd fmla="*/ 2889250 w 6775451" name="connsiteX1243"/>
              <a:gd fmla="*/ 582613 h 3275013" name="connsiteY1243"/>
              <a:gd fmla="*/ 2881313 w 6775451" name="connsiteX1244"/>
              <a:gd fmla="*/ 576263 h 3275013" name="connsiteY1244"/>
              <a:gd fmla="*/ 2867025 w 6775451" name="connsiteX1245"/>
              <a:gd fmla="*/ 554038 h 3275013" name="connsiteY1245"/>
              <a:gd fmla="*/ 2863850 w 6775451" name="connsiteX1246"/>
              <a:gd fmla="*/ 536575 h 3275013" name="connsiteY1246"/>
              <a:gd fmla="*/ 2871788 w 6775451" name="connsiteX1247"/>
              <a:gd fmla="*/ 528638 h 3275013" name="connsiteY1247"/>
              <a:gd fmla="*/ 1458913 w 6775451" name="connsiteX1248"/>
              <a:gd fmla="*/ 360363 h 3275013" name="connsiteY1248"/>
              <a:gd fmla="*/ 1482726 w 6775451" name="connsiteX1249"/>
              <a:gd fmla="*/ 365125 h 3275013" name="connsiteY1249"/>
              <a:gd fmla="*/ 1487488 w 6775451" name="connsiteX1250"/>
              <a:gd fmla="*/ 374650 h 3275013" name="connsiteY1250"/>
              <a:gd fmla="*/ 1493838 w 6775451" name="connsiteX1251"/>
              <a:gd fmla="*/ 387351 h 3275013" name="connsiteY1251"/>
              <a:gd fmla="*/ 1490663 w 6775451" name="connsiteX1252"/>
              <a:gd fmla="*/ 387351 h 3275013" name="connsiteY1252"/>
              <a:gd fmla="*/ 1490663 w 6775451" name="connsiteX1253"/>
              <a:gd fmla="*/ 400051 h 3275013" name="connsiteY1253"/>
              <a:gd fmla="*/ 1487488 w 6775451" name="connsiteX1254"/>
              <a:gd fmla="*/ 401638 h 3275013" name="connsiteY1254"/>
              <a:gd fmla="*/ 1484313 w 6775451" name="connsiteX1255"/>
              <a:gd fmla="*/ 404813 h 3275013" name="connsiteY1255"/>
              <a:gd fmla="*/ 1479551 w 6775451" name="connsiteX1256"/>
              <a:gd fmla="*/ 414338 h 3275013" name="connsiteY1256"/>
              <a:gd fmla="*/ 1473201 w 6775451" name="connsiteX1257"/>
              <a:gd fmla="*/ 419101 h 3275013" name="connsiteY1257"/>
              <a:gd fmla="*/ 1468438 w 6775451" name="connsiteX1258"/>
              <a:gd fmla="*/ 422276 h 3275013" name="connsiteY1258"/>
              <a:gd fmla="*/ 1465263 w 6775451" name="connsiteX1259"/>
              <a:gd fmla="*/ 425451 h 3275013" name="connsiteY1259"/>
              <a:gd fmla="*/ 1450975 w 6775451" name="connsiteX1260"/>
              <a:gd fmla="*/ 428626 h 3275013" name="connsiteY1260"/>
              <a:gd fmla="*/ 1439863 w 6775451" name="connsiteX1261"/>
              <a:gd fmla="*/ 401638 h 3275013" name="connsiteY1261"/>
              <a:gd fmla="*/ 1436688 w 6775451" name="connsiteX1262"/>
              <a:gd fmla="*/ 393701 h 3275013" name="connsiteY1262"/>
              <a:gd fmla="*/ 1422400 w 6775451" name="connsiteX1263"/>
              <a:gd fmla="*/ 390526 h 3275013" name="connsiteY1263"/>
              <a:gd fmla="*/ 1401763 w 6775451" name="connsiteX1264"/>
              <a:gd fmla="*/ 396876 h 3275013" name="connsiteY1264"/>
              <a:gd fmla="*/ 1393825 w 6775451" name="connsiteX1265"/>
              <a:gd fmla="*/ 393701 h 3275013" name="connsiteY1265"/>
              <a:gd fmla="*/ 1387475 w 6775451" name="connsiteX1266"/>
              <a:gd fmla="*/ 376238 h 3275013" name="connsiteY1266"/>
              <a:gd fmla="*/ 1393825 w 6775451" name="connsiteX1267"/>
              <a:gd fmla="*/ 371475 h 3275013" name="connsiteY1267"/>
              <a:gd fmla="*/ 1393825 w 6775451" name="connsiteX1268"/>
              <a:gd fmla="*/ 368300 h 3275013" name="connsiteY1268"/>
              <a:gd fmla="*/ 1397000 w 6775451" name="connsiteX1269"/>
              <a:gd fmla="*/ 368300 h 3275013" name="connsiteY1269"/>
              <a:gd fmla="*/ 1419225 w 6775451" name="connsiteX1270"/>
              <a:gd fmla="*/ 365125 h 3275013" name="connsiteY1270"/>
              <a:gd fmla="*/ 1436688 w 6775451" name="connsiteX1271"/>
              <a:gd fmla="*/ 365125 h 3275013" name="connsiteY1271"/>
              <a:gd fmla="*/ 1555751 w 6775451" name="connsiteX1272"/>
              <a:gd fmla="*/ 350838 h 3275013" name="connsiteY1272"/>
              <a:gd fmla="*/ 1568451 w 6775451" name="connsiteX1273"/>
              <a:gd fmla="*/ 350838 h 3275013" name="connsiteY1273"/>
              <a:gd fmla="*/ 1576389 w 6775451" name="connsiteX1274"/>
              <a:gd fmla="*/ 357188 h 3275013" name="connsiteY1274"/>
              <a:gd fmla="*/ 1587501 w 6775451" name="connsiteX1275"/>
              <a:gd fmla="*/ 360363 h 3275013" name="connsiteY1275"/>
              <a:gd fmla="*/ 1593851 w 6775451" name="connsiteX1276"/>
              <a:gd fmla="*/ 361951 h 3275013" name="connsiteY1276"/>
              <a:gd fmla="*/ 1593851 w 6775451" name="connsiteX1277"/>
              <a:gd fmla="*/ 376238 h 3275013" name="connsiteY1277"/>
              <a:gd fmla="*/ 1587501 w 6775451" name="connsiteX1278"/>
              <a:gd fmla="*/ 379413 h 3275013" name="connsiteY1278"/>
              <a:gd fmla="*/ 1584326 w 6775451" name="connsiteX1279"/>
              <a:gd fmla="*/ 382588 h 3275013" name="connsiteY1279"/>
              <a:gd fmla="*/ 1582739 w 6775451" name="connsiteX1280"/>
              <a:gd fmla="*/ 382588 h 3275013" name="connsiteY1280"/>
              <a:gd fmla="*/ 1562101 w 6775451" name="connsiteX1281"/>
              <a:gd fmla="*/ 385763 h 3275013" name="connsiteY1281"/>
              <a:gd fmla="*/ 1539876 w 6775451" name="connsiteX1282"/>
              <a:gd fmla="*/ 387351 h 3275013" name="connsiteY1282"/>
              <a:gd fmla="*/ 1519238 w 6775451" name="connsiteX1283"/>
              <a:gd fmla="*/ 387351 h 3275013" name="connsiteY1283"/>
              <a:gd fmla="*/ 1512889 w 6775451" name="connsiteX1284"/>
              <a:gd fmla="*/ 382588 h 3275013" name="connsiteY1284"/>
              <a:gd fmla="*/ 1516063 w 6775451" name="connsiteX1285"/>
              <a:gd fmla="*/ 374651 h 3275013" name="connsiteY1285"/>
              <a:gd fmla="*/ 1530351 w 6775451" name="connsiteX1286"/>
              <a:gd fmla="*/ 365126 h 3275013" name="connsiteY1286"/>
              <a:gd fmla="*/ 1544638 w 6775451" name="connsiteX1287"/>
              <a:gd fmla="*/ 357188 h 3275013" name="connsiteY1287"/>
              <a:gd fmla="*/ 1533526 w 6775451" name="connsiteX1288"/>
              <a:gd fmla="*/ 317500 h 3275013" name="connsiteY1288"/>
              <a:gd fmla="*/ 1547813 w 6775451" name="connsiteX1289"/>
              <a:gd fmla="*/ 325437 h 3275013" name="connsiteY1289"/>
              <a:gd fmla="*/ 1544638 w 6775451" name="connsiteX1290"/>
              <a:gd fmla="*/ 325437 h 3275013" name="connsiteY1290"/>
              <a:gd fmla="*/ 1547813 w 6775451" name="connsiteX1291"/>
              <a:gd fmla="*/ 328612 h 3275013" name="connsiteY1291"/>
              <a:gd fmla="*/ 1547813 w 6775451" name="connsiteX1292"/>
              <a:gd fmla="*/ 333375 h 3275013" name="connsiteY1292"/>
              <a:gd fmla="*/ 1544638 w 6775451" name="connsiteX1293"/>
              <a:gd fmla="*/ 342900 h 3275013" name="connsiteY1293"/>
              <a:gd fmla="*/ 1512888 w 6775451" name="connsiteX1294"/>
              <a:gd fmla="*/ 336550 h 3275013" name="connsiteY1294"/>
              <a:gd fmla="*/ 1511300 w 6775451" name="connsiteX1295"/>
              <a:gd fmla="*/ 328612 h 3275013" name="connsiteY1295"/>
              <a:gd fmla="*/ 1512888 w 6775451" name="connsiteX1296"/>
              <a:gd fmla="*/ 322262 h 3275013" name="connsiteY1296"/>
              <a:gd fmla="*/ 1519238 w 6775451" name="connsiteX1297"/>
              <a:gd fmla="*/ 319087 h 3275013" name="connsiteY1297"/>
              <a:gd fmla="*/ 1397001 w 6775451" name="connsiteX1298"/>
              <a:gd fmla="*/ 293688 h 3275013" name="connsiteY1298"/>
              <a:gd fmla="*/ 1447801 w 6775451" name="connsiteX1299"/>
              <a:gd fmla="*/ 296863 h 3275013" name="connsiteY1299"/>
              <a:gd fmla="*/ 1462089 w 6775451" name="connsiteX1300"/>
              <a:gd fmla="*/ 296863 h 3275013" name="connsiteY1300"/>
              <a:gd fmla="*/ 1473201 w 6775451" name="connsiteX1301"/>
              <a:gd fmla="*/ 304800 h 3275013" name="connsiteY1301"/>
              <a:gd fmla="*/ 1476376 w 6775451" name="connsiteX1302"/>
              <a:gd fmla="*/ 311150 h 3275013" name="connsiteY1302"/>
              <a:gd fmla="*/ 1473201 w 6775451" name="connsiteX1303"/>
              <a:gd fmla="*/ 317500 h 3275013" name="connsiteY1303"/>
              <a:gd fmla="*/ 1468439 w 6775451" name="connsiteX1304"/>
              <a:gd fmla="*/ 325438 h 3275013" name="connsiteY1304"/>
              <a:gd fmla="*/ 1465264 w 6775451" name="connsiteX1305"/>
              <a:gd fmla="*/ 325438 h 3275013" name="connsiteY1305"/>
              <a:gd fmla="*/ 1455739 w 6775451" name="connsiteX1306"/>
              <a:gd fmla="*/ 336550 h 3275013" name="connsiteY1306"/>
              <a:gd fmla="*/ 1444626 w 6775451" name="connsiteX1307"/>
              <a:gd fmla="*/ 339725 h 3275013" name="connsiteY1307"/>
              <a:gd fmla="*/ 1428751 w 6775451" name="connsiteX1308"/>
              <a:gd fmla="*/ 339725 h 3275013" name="connsiteY1308"/>
              <a:gd fmla="*/ 1425576 w 6775451" name="connsiteX1309"/>
              <a:gd fmla="*/ 328613 h 3275013" name="connsiteY1309"/>
              <a:gd fmla="*/ 1401764 w 6775451" name="connsiteX1310"/>
              <a:gd fmla="*/ 319088 h 3275013" name="connsiteY1310"/>
              <a:gd fmla="*/ 1379538 w 6775451" name="connsiteX1311"/>
              <a:gd fmla="*/ 325438 h 3275013" name="connsiteY1311"/>
              <a:gd fmla="*/ 1376363 w 6775451" name="connsiteX1312"/>
              <a:gd fmla="*/ 325438 h 3275013" name="connsiteY1312"/>
              <a:gd fmla="*/ 1368426 w 6775451" name="connsiteX1313"/>
              <a:gd fmla="*/ 339725 h 3275013" name="connsiteY1313"/>
              <a:gd fmla="*/ 1358901 w 6775451" name="connsiteX1314"/>
              <a:gd fmla="*/ 350838 h 3275013" name="connsiteY1314"/>
              <a:gd fmla="*/ 1347788 w 6775451" name="connsiteX1315"/>
              <a:gd fmla="*/ 347663 h 3275013" name="connsiteY1315"/>
              <a:gd fmla="*/ 1350963 w 6775451" name="connsiteX1316"/>
              <a:gd fmla="*/ 339725 h 3275013" name="connsiteY1316"/>
              <a:gd fmla="*/ 1347788 w 6775451" name="connsiteX1317"/>
              <a:gd fmla="*/ 325438 h 3275013" name="connsiteY1317"/>
              <a:gd fmla="*/ 1354138 w 6775451" name="connsiteX1318"/>
              <a:gd fmla="*/ 303213 h 3275013" name="connsiteY1318"/>
              <a:gd fmla="*/ 1357313 w 6775451" name="connsiteX1319"/>
              <a:gd fmla="*/ 300038 h 3275013" name="connsiteY1319"/>
              <a:gd fmla="*/ 4622801 w 6775451" name="connsiteX1320"/>
              <a:gd fmla="*/ 279400 h 3275013" name="connsiteY1320"/>
              <a:gd fmla="*/ 4641851 w 6775451" name="connsiteX1321"/>
              <a:gd fmla="*/ 282575 h 3275013" name="connsiteY1321"/>
              <a:gd fmla="*/ 4648201 w 6775451" name="connsiteX1322"/>
              <a:gd fmla="*/ 288925 h 3275013" name="connsiteY1322"/>
              <a:gd fmla="*/ 4654551 w 6775451" name="connsiteX1323"/>
              <a:gd fmla="*/ 288925 h 3275013" name="connsiteY1323"/>
              <a:gd fmla="*/ 4654551 w 6775451" name="connsiteX1324"/>
              <a:gd fmla="*/ 290512 h 3275013" name="connsiteY1324"/>
              <a:gd fmla="*/ 4651376 w 6775451" name="connsiteX1325"/>
              <a:gd fmla="*/ 293687 h 3275013" name="connsiteY1325"/>
              <a:gd fmla="*/ 4640264 w 6775451" name="connsiteX1326"/>
              <a:gd fmla="*/ 311150 h 3275013" name="connsiteY1326"/>
              <a:gd fmla="*/ 4619626 w 6775451" name="connsiteX1327"/>
              <a:gd fmla="*/ 325438 h 3275013" name="connsiteY1327"/>
              <a:gd fmla="*/ 4605339 w 6775451" name="connsiteX1328"/>
              <a:gd fmla="*/ 333375 h 3275013" name="connsiteY1328"/>
              <a:gd fmla="*/ 4594226 w 6775451" name="connsiteX1329"/>
              <a:gd fmla="*/ 333375 h 3275013" name="connsiteY1329"/>
              <a:gd fmla="*/ 4545014 w 6775451" name="connsiteX1330"/>
              <a:gd fmla="*/ 328613 h 3275013" name="connsiteY1330"/>
              <a:gd fmla="*/ 4494214 w 6775451" name="connsiteX1331"/>
              <a:gd fmla="*/ 333375 h 3275013" name="connsiteY1331"/>
              <a:gd fmla="*/ 4470401 w 6775451" name="connsiteX1332"/>
              <a:gd fmla="*/ 339725 h 3275013" name="connsiteY1332"/>
              <a:gd fmla="*/ 4451351 w 6775451" name="connsiteX1333"/>
              <a:gd fmla="*/ 354013 h 3275013" name="connsiteY1333"/>
              <a:gd fmla="*/ 4440238 w 6775451" name="connsiteX1334"/>
              <a:gd fmla="*/ 360363 h 3275013" name="connsiteY1334"/>
              <a:gd fmla="*/ 4427538 w 6775451" name="connsiteX1335"/>
              <a:gd fmla="*/ 365125 h 3275013" name="connsiteY1335"/>
              <a:gd fmla="*/ 4413251 w 6775451" name="connsiteX1336"/>
              <a:gd fmla="*/ 379413 h 3275013" name="connsiteY1336"/>
              <a:gd fmla="*/ 4413251 w 6775451" name="connsiteX1337"/>
              <a:gd fmla="*/ 387350 h 3275013" name="connsiteY1337"/>
              <a:gd fmla="*/ 4411663 w 6775451" name="connsiteX1338"/>
              <a:gd fmla="*/ 387350 h 3275013" name="connsiteY1338"/>
              <a:gd fmla="*/ 4413251 w 6775451" name="connsiteX1339"/>
              <a:gd fmla="*/ 396875 h 3275013" name="connsiteY1339"/>
              <a:gd fmla="*/ 4416426 w 6775451" name="connsiteX1340"/>
              <a:gd fmla="*/ 400050 h 3275013" name="connsiteY1340"/>
              <a:gd fmla="*/ 4425951 w 6775451" name="connsiteX1341"/>
              <a:gd fmla="*/ 401638 h 3275013" name="connsiteY1341"/>
              <a:gd fmla="*/ 4427538 w 6775451" name="connsiteX1342"/>
              <a:gd fmla="*/ 414338 h 3275013" name="connsiteY1342"/>
              <a:gd fmla="*/ 4430713 w 6775451" name="connsiteX1343"/>
              <a:gd fmla="*/ 414338 h 3275013" name="connsiteY1343"/>
              <a:gd fmla="*/ 4430713 w 6775451" name="connsiteX1344"/>
              <a:gd fmla="*/ 422275 h 3275013" name="connsiteY1344"/>
              <a:gd fmla="*/ 4427538 w 6775451" name="connsiteX1345"/>
              <a:gd fmla="*/ 428625 h 3275013" name="connsiteY1345"/>
              <a:gd fmla="*/ 4425951 w 6775451" name="connsiteX1346"/>
              <a:gd fmla="*/ 433388 h 3275013" name="connsiteY1346"/>
              <a:gd fmla="*/ 4419601 w 6775451" name="connsiteX1347"/>
              <a:gd fmla="*/ 433388 h 3275013" name="connsiteY1347"/>
              <a:gd fmla="*/ 4411663 w 6775451" name="connsiteX1348"/>
              <a:gd fmla="*/ 439738 h 3275013" name="connsiteY1348"/>
              <a:gd fmla="*/ 4383088 w 6775451" name="connsiteX1349"/>
              <a:gd fmla="*/ 436563 h 3275013" name="connsiteY1349"/>
              <a:gd fmla="*/ 4368801 w 6775451" name="connsiteX1350"/>
              <a:gd fmla="*/ 428625 h 3275013" name="connsiteY1350"/>
              <a:gd fmla="*/ 4343401 w 6775451" name="connsiteX1351"/>
              <a:gd fmla="*/ 415925 h 3275013" name="connsiteY1351"/>
              <a:gd fmla="*/ 4319588 w 6775451" name="connsiteX1352"/>
              <a:gd fmla="*/ 411163 h 3275013" name="connsiteY1352"/>
              <a:gd fmla="*/ 4316413 w 6775451" name="connsiteX1353"/>
              <a:gd fmla="*/ 407988 h 3275013" name="connsiteY1353"/>
              <a:gd fmla="*/ 4325938 w 6775451" name="connsiteX1354"/>
              <a:gd fmla="*/ 385763 h 3275013" name="connsiteY1354"/>
              <a:gd fmla="*/ 4333876 w 6775451" name="connsiteX1355"/>
              <a:gd fmla="*/ 379413 h 3275013" name="connsiteY1355"/>
              <a:gd fmla="*/ 4337051 w 6775451" name="connsiteX1356"/>
              <a:gd fmla="*/ 379413 h 3275013" name="connsiteY1356"/>
              <a:gd fmla="*/ 4337051 w 6775451" name="connsiteX1357"/>
              <a:gd fmla="*/ 376238 h 3275013" name="connsiteY1357"/>
              <a:gd fmla="*/ 4357688 w 6775451" name="connsiteX1358"/>
              <a:gd fmla="*/ 368300 h 3275013" name="connsiteY1358"/>
              <a:gd fmla="*/ 4384676 w 6775451" name="connsiteX1359"/>
              <a:gd fmla="*/ 350838 h 3275013" name="connsiteY1359"/>
              <a:gd fmla="*/ 4387851 w 6775451" name="connsiteX1360"/>
              <a:gd fmla="*/ 350838 h 3275013" name="connsiteY1360"/>
              <a:gd fmla="*/ 4394201 w 6775451" name="connsiteX1361"/>
              <a:gd fmla="*/ 347663 h 3275013" name="connsiteY1361"/>
              <a:gd fmla="*/ 4398963 w 6775451" name="connsiteX1362"/>
              <a:gd fmla="*/ 346075 h 3275013" name="connsiteY1362"/>
              <a:gd fmla="*/ 4419601 w 6775451" name="connsiteX1363"/>
              <a:gd fmla="*/ 328613 h 3275013" name="connsiteY1363"/>
              <a:gd fmla="*/ 4437063 w 6775451" name="connsiteX1364"/>
              <a:gd fmla="*/ 314325 h 3275013" name="connsiteY1364"/>
              <a:gd fmla="*/ 4440238 w 6775451" name="connsiteX1365"/>
              <a:gd fmla="*/ 311150 h 3275013" name="connsiteY1365"/>
              <a:gd fmla="*/ 4448176 w 6775451" name="connsiteX1366"/>
              <a:gd fmla="*/ 307975 h 3275013" name="connsiteY1366"/>
              <a:gd fmla="*/ 4502151 w 6775451" name="connsiteX1367"/>
              <a:gd fmla="*/ 300037 h 3275013" name="connsiteY1367"/>
              <a:gd fmla="*/ 4551364 w 6775451" name="connsiteX1368"/>
              <a:gd fmla="*/ 293687 h 3275013" name="connsiteY1368"/>
              <a:gd fmla="*/ 4576764 w 6775451" name="connsiteX1369"/>
              <a:gd fmla="*/ 300037 h 3275013" name="connsiteY1369"/>
              <a:gd fmla="*/ 4611689 w 6775451" name="connsiteX1370"/>
              <a:gd fmla="*/ 290512 h 3275013" name="connsiteY1370"/>
              <a:gd fmla="*/ 4613276 w 6775451" name="connsiteX1371"/>
              <a:gd fmla="*/ 288925 h 3275013" name="connsiteY1371"/>
              <a:gd fmla="*/ 5287963 w 6775451" name="connsiteX1372"/>
              <a:gd fmla="*/ 268288 h 3275013" name="connsiteY1372"/>
              <a:gd fmla="*/ 5287963 w 6775451" name="connsiteX1373"/>
              <a:gd fmla="*/ 271463 h 3275013" name="connsiteY1373"/>
              <a:gd fmla="*/ 5291138 w 6775451" name="connsiteX1374"/>
              <a:gd fmla="*/ 274638 h 3275013" name="connsiteY1374"/>
              <a:gd fmla="*/ 5295900 w 6775451" name="connsiteX1375"/>
              <a:gd fmla="*/ 276225 h 3275013" name="connsiteY1375"/>
              <a:gd fmla="*/ 5324475 w 6775451" name="connsiteX1376"/>
              <a:gd fmla="*/ 274638 h 3275013" name="connsiteY1376"/>
              <a:gd fmla="*/ 5349875 w 6775451" name="connsiteX1377"/>
              <a:gd fmla="*/ 282575 h 3275013" name="connsiteY1377"/>
              <a:gd fmla="*/ 5367338 w 6775451" name="connsiteX1378"/>
              <a:gd fmla="*/ 290513 h 3275013" name="connsiteY1378"/>
              <a:gd fmla="*/ 5360988 w 6775451" name="connsiteX1379"/>
              <a:gd fmla="*/ 290513 h 3275013" name="connsiteY1379"/>
              <a:gd fmla="*/ 5373688 w 6775451" name="connsiteX1380"/>
              <a:gd fmla="*/ 296863 h 3275013" name="connsiteY1380"/>
              <a:gd fmla="*/ 5389563 w 6775451" name="connsiteX1381"/>
              <a:gd fmla="*/ 288925 h 3275013" name="connsiteY1381"/>
              <a:gd fmla="*/ 5395913 w 6775451" name="connsiteX1382"/>
              <a:gd fmla="*/ 288925 h 3275013" name="connsiteY1382"/>
              <a:gd fmla="*/ 5418138 w 6775451" name="connsiteX1383"/>
              <a:gd fmla="*/ 285750 h 3275013" name="connsiteY1383"/>
              <a:gd fmla="*/ 5435600 w 6775451" name="connsiteX1384"/>
              <a:gd fmla="*/ 288925 h 3275013" name="connsiteY1384"/>
              <a:gd fmla="*/ 5453063 w 6775451" name="connsiteX1385"/>
              <a:gd fmla="*/ 288925 h 3275013" name="connsiteY1385"/>
              <a:gd fmla="*/ 5481638 w 6775451" name="connsiteX1386"/>
              <a:gd fmla="*/ 290513 h 3275013" name="connsiteY1386"/>
              <a:gd fmla="*/ 5513388 w 6775451" name="connsiteX1387"/>
              <a:gd fmla="*/ 303213 h 3275013" name="connsiteY1387"/>
              <a:gd fmla="*/ 5518150 w 6775451" name="connsiteX1388"/>
              <a:gd fmla="*/ 311150 h 3275013" name="connsiteY1388"/>
              <a:gd fmla="*/ 5510213 w 6775451" name="connsiteX1389"/>
              <a:gd fmla="*/ 325438 h 3275013" name="connsiteY1389"/>
              <a:gd fmla="*/ 5499100 w 6775451" name="connsiteX1390"/>
              <a:gd fmla="*/ 339725 h 3275013" name="connsiteY1390"/>
              <a:gd fmla="*/ 5492750 w 6775451" name="connsiteX1391"/>
              <a:gd fmla="*/ 347663 h 3275013" name="connsiteY1391"/>
              <a:gd fmla="*/ 5489575 w 6775451" name="connsiteX1392"/>
              <a:gd fmla="*/ 347663 h 3275013" name="connsiteY1392"/>
              <a:gd fmla="*/ 5489575 w 6775451" name="connsiteX1393"/>
              <a:gd fmla="*/ 350838 h 3275013" name="connsiteY1393"/>
              <a:gd fmla="*/ 5492750 w 6775451" name="connsiteX1394"/>
              <a:gd fmla="*/ 350838 h 3275013" name="connsiteY1394"/>
              <a:gd fmla="*/ 5503863 w 6775451" name="connsiteX1395"/>
              <a:gd fmla="*/ 357188 h 3275013" name="connsiteY1395"/>
              <a:gd fmla="*/ 5513388 w 6775451" name="connsiteX1396"/>
              <a:gd fmla="*/ 357188 h 3275013" name="connsiteY1396"/>
              <a:gd fmla="*/ 5546725 w 6775451" name="connsiteX1397"/>
              <a:gd fmla="*/ 357188 h 3275013" name="connsiteY1397"/>
              <a:gd fmla="*/ 5599113 w 6775451" name="connsiteX1398"/>
              <a:gd fmla="*/ 360363 h 3275013" name="connsiteY1398"/>
              <a:gd fmla="*/ 5627688 w 6775451" name="connsiteX1399"/>
              <a:gd fmla="*/ 371475 h 3275013" name="connsiteY1399"/>
              <a:gd fmla="*/ 5645150 w 6775451" name="connsiteX1400"/>
              <a:gd fmla="*/ 376238 h 3275013" name="connsiteY1400"/>
              <a:gd fmla="*/ 5656263 w 6775451" name="connsiteX1401"/>
              <a:gd fmla="*/ 376238 h 3275013" name="connsiteY1401"/>
              <a:gd fmla="*/ 5670550 w 6775451" name="connsiteX1402"/>
              <a:gd fmla="*/ 371475 h 3275013" name="connsiteY1402"/>
              <a:gd fmla="*/ 5673725 w 6775451" name="connsiteX1403"/>
              <a:gd fmla="*/ 368300 h 3275013" name="connsiteY1403"/>
              <a:gd fmla="*/ 5675313 w 6775451" name="connsiteX1404"/>
              <a:gd fmla="*/ 365125 h 3275013" name="connsiteY1404"/>
              <a:gd fmla="*/ 5678488 w 6775451" name="connsiteX1405"/>
              <a:gd fmla="*/ 365125 h 3275013" name="connsiteY1405"/>
              <a:gd fmla="*/ 5681663 w 6775451" name="connsiteX1406"/>
              <a:gd fmla="*/ 361950 h 3275013" name="connsiteY1406"/>
              <a:gd fmla="*/ 5707063 w 6775451" name="connsiteX1407"/>
              <a:gd fmla="*/ 354013 h 3275013" name="connsiteY1407"/>
              <a:gd fmla="*/ 5738812 w 6775451" name="connsiteX1408"/>
              <a:gd fmla="*/ 350838 h 3275013" name="connsiteY1408"/>
              <a:gd fmla="*/ 5772150 w 6775451" name="connsiteX1409"/>
              <a:gd fmla="*/ 350838 h 3275013" name="connsiteY1409"/>
              <a:gd fmla="*/ 5786438 w 6775451" name="connsiteX1410"/>
              <a:gd fmla="*/ 354013 h 3275013" name="connsiteY1410"/>
              <a:gd fmla="*/ 5792788 w 6775451" name="connsiteX1411"/>
              <a:gd fmla="*/ 354013 h 3275013" name="connsiteY1411"/>
              <a:gd fmla="*/ 5799138 w 6775451" name="connsiteX1412"/>
              <a:gd fmla="*/ 365125 h 3275013" name="connsiteY1412"/>
              <a:gd fmla="*/ 5800725 w 6775451" name="connsiteX1413"/>
              <a:gd fmla="*/ 387350 h 3275013" name="connsiteY1413"/>
              <a:gd fmla="*/ 5799138 w 6775451" name="connsiteX1414"/>
              <a:gd fmla="*/ 387350 h 3275013" name="connsiteY1414"/>
              <a:gd fmla="*/ 5799138 w 6775451" name="connsiteX1415"/>
              <a:gd fmla="*/ 390525 h 3275013" name="connsiteY1415"/>
              <a:gd fmla="*/ 5799138 w 6775451" name="connsiteX1416"/>
              <a:gd fmla="*/ 393700 h 3275013" name="connsiteY1416"/>
              <a:gd fmla="*/ 5800725 w 6775451" name="connsiteX1417"/>
              <a:gd fmla="*/ 404813 h 3275013" name="connsiteY1417"/>
              <a:gd fmla="*/ 5807075 w 6775451" name="connsiteX1418"/>
              <a:gd fmla="*/ 414338 h 3275013" name="connsiteY1418"/>
              <a:gd fmla="*/ 5810250 w 6775451" name="connsiteX1419"/>
              <a:gd fmla="*/ 414338 h 3275013" name="connsiteY1419"/>
              <a:gd fmla="*/ 5818188 w 6775451" name="connsiteX1420"/>
              <a:gd fmla="*/ 422275 h 3275013" name="connsiteY1420"/>
              <a:gd fmla="*/ 5827712 w 6775451" name="connsiteX1421"/>
              <a:gd fmla="*/ 422275 h 3275013" name="connsiteY1421"/>
              <a:gd fmla="*/ 5832475 w 6775451" name="connsiteX1422"/>
              <a:gd fmla="*/ 422275 h 3275013" name="connsiteY1422"/>
              <a:gd fmla="*/ 5838825 w 6775451" name="connsiteX1423"/>
              <a:gd fmla="*/ 419100 h 3275013" name="connsiteY1423"/>
              <a:gd fmla="*/ 5856288 w 6775451" name="connsiteX1424"/>
              <a:gd fmla="*/ 407988 h 3275013" name="connsiteY1424"/>
              <a:gd fmla="*/ 5864225 w 6775451" name="connsiteX1425"/>
              <a:gd fmla="*/ 400050 h 3275013" name="connsiteY1425"/>
              <a:gd fmla="*/ 5878512 w 6775451" name="connsiteX1426"/>
              <a:gd fmla="*/ 404813 h 3275013" name="connsiteY1426"/>
              <a:gd fmla="*/ 5886450 w 6775451" name="connsiteX1427"/>
              <a:gd fmla="*/ 411163 h 3275013" name="connsiteY1427"/>
              <a:gd fmla="*/ 5913438 w 6775451" name="connsiteX1428"/>
              <a:gd fmla="*/ 407988 h 3275013" name="connsiteY1428"/>
              <a:gd fmla="*/ 5949950 w 6775451" name="connsiteX1429"/>
              <a:gd fmla="*/ 401638 h 3275013" name="connsiteY1429"/>
              <a:gd fmla="*/ 5970588 w 6775451" name="connsiteX1430"/>
              <a:gd fmla="*/ 396875 h 3275013" name="connsiteY1430"/>
              <a:gd fmla="*/ 5984875 w 6775451" name="connsiteX1431"/>
              <a:gd fmla="*/ 400050 h 3275013" name="connsiteY1431"/>
              <a:gd fmla="*/ 5999162 w 6775451" name="connsiteX1432"/>
              <a:gd fmla="*/ 385763 h 3275013" name="connsiteY1432"/>
              <a:gd fmla="*/ 6003925 w 6775451" name="connsiteX1433"/>
              <a:gd fmla="*/ 365125 h 3275013" name="connsiteY1433"/>
              <a:gd fmla="*/ 6007100 w 6775451" name="connsiteX1434"/>
              <a:gd fmla="*/ 357188 h 3275013" name="connsiteY1434"/>
              <a:gd fmla="*/ 6003925 w 6775451" name="connsiteX1435"/>
              <a:gd fmla="*/ 342900 h 3275013" name="connsiteY1435"/>
              <a:gd fmla="*/ 5986462 w 6775451" name="connsiteX1436"/>
              <a:gd fmla="*/ 333375 h 3275013" name="connsiteY1436"/>
              <a:gd fmla="*/ 5949950 w 6775451" name="connsiteX1437"/>
              <a:gd fmla="*/ 331788 h 3275013" name="connsiteY1437"/>
              <a:gd fmla="*/ 5942012 w 6775451" name="connsiteX1438"/>
              <a:gd fmla="*/ 322263 h 3275013" name="connsiteY1438"/>
              <a:gd fmla="*/ 5943600 w 6775451" name="connsiteX1439"/>
              <a:gd fmla="*/ 303213 h 3275013" name="connsiteY1439"/>
              <a:gd fmla="*/ 5949950 w 6775451" name="connsiteX1440"/>
              <a:gd fmla="*/ 296863 h 3275013" name="connsiteY1440"/>
              <a:gd fmla="*/ 5957888 w 6775451" name="connsiteX1441"/>
              <a:gd fmla="*/ 293688 h 3275013" name="connsiteY1441"/>
              <a:gd fmla="*/ 5961062 w 6775451" name="connsiteX1442"/>
              <a:gd fmla="*/ 303213 h 3275013" name="connsiteY1442"/>
              <a:gd fmla="*/ 5975350 w 6775451" name="connsiteX1443"/>
              <a:gd fmla="*/ 307975 h 3275013" name="connsiteY1443"/>
              <a:gd fmla="*/ 6003925 w 6775451" name="connsiteX1444"/>
              <a:gd fmla="*/ 304800 h 3275013" name="connsiteY1444"/>
              <a:gd fmla="*/ 6010275 w 6775451" name="connsiteX1445"/>
              <a:gd fmla="*/ 304800 h 3275013" name="connsiteY1445"/>
              <a:gd fmla="*/ 6011862 w 6775451" name="connsiteX1446"/>
              <a:gd fmla="*/ 304800 h 3275013" name="connsiteY1446"/>
              <a:gd fmla="*/ 6015038 w 6775451" name="connsiteX1447"/>
              <a:gd fmla="*/ 303213 h 3275013" name="connsiteY1447"/>
              <a:gd fmla="*/ 6018212 w 6775451" name="connsiteX1448"/>
              <a:gd fmla="*/ 303213 h 3275013" name="connsiteY1448"/>
              <a:gd fmla="*/ 6018212 w 6775451" name="connsiteX1449"/>
              <a:gd fmla="*/ 300038 h 3275013" name="connsiteY1449"/>
              <a:gd fmla="*/ 6021388 w 6775451" name="connsiteX1450"/>
              <a:gd fmla="*/ 300038 h 3275013" name="connsiteY1450"/>
              <a:gd fmla="*/ 6043612 w 6775451" name="connsiteX1451"/>
              <a:gd fmla="*/ 304800 h 3275013" name="connsiteY1451"/>
              <a:gd fmla="*/ 6075362 w 6775451" name="connsiteX1452"/>
              <a:gd fmla="*/ 307975 h 3275013" name="connsiteY1452"/>
              <a:gd fmla="*/ 6092825 w 6775451" name="connsiteX1453"/>
              <a:gd fmla="*/ 314325 h 3275013" name="connsiteY1453"/>
              <a:gd fmla="*/ 6100762 w 6775451" name="connsiteX1454"/>
              <a:gd fmla="*/ 325438 h 3275013" name="connsiteY1454"/>
              <a:gd fmla="*/ 6096000 w 6775451" name="connsiteX1455"/>
              <a:gd fmla="*/ 325438 h 3275013" name="connsiteY1455"/>
              <a:gd fmla="*/ 6100762 w 6775451" name="connsiteX1456"/>
              <a:gd fmla="*/ 331788 h 3275013" name="connsiteY1456"/>
              <a:gd fmla="*/ 6078538 w 6775451" name="connsiteX1457"/>
              <a:gd fmla="*/ 339725 h 3275013" name="connsiteY1457"/>
              <a:gd fmla="*/ 6046788 w 6775451" name="connsiteX1458"/>
              <a:gd fmla="*/ 347663 h 3275013" name="connsiteY1458"/>
              <a:gd fmla="*/ 6040438 w 6775451" name="connsiteX1459"/>
              <a:gd fmla="*/ 347663 h 3275013" name="connsiteY1459"/>
              <a:gd fmla="*/ 6040438 w 6775451" name="connsiteX1460"/>
              <a:gd fmla="*/ 350838 h 3275013" name="connsiteY1460"/>
              <a:gd fmla="*/ 6043612 w 6775451" name="connsiteX1461"/>
              <a:gd fmla="*/ 350838 h 3275013" name="connsiteY1461"/>
              <a:gd fmla="*/ 6046788 w 6775451" name="connsiteX1462"/>
              <a:gd fmla="*/ 357188 h 3275013" name="connsiteY1462"/>
              <a:gd fmla="*/ 6054725 w 6775451" name="connsiteX1463"/>
              <a:gd fmla="*/ 360363 h 3275013" name="connsiteY1463"/>
              <a:gd fmla="*/ 6067425 w 6775451" name="connsiteX1464"/>
              <a:gd fmla="*/ 361950 h 3275013" name="connsiteY1464"/>
              <a:gd fmla="*/ 6083300 w 6775451" name="connsiteX1465"/>
              <a:gd fmla="*/ 376238 h 3275013" name="connsiteY1465"/>
              <a:gd fmla="*/ 6121400 w 6775451" name="connsiteX1466"/>
              <a:gd fmla="*/ 379413 h 3275013" name="connsiteY1466"/>
              <a:gd fmla="*/ 6153150 w 6775451" name="connsiteX1467"/>
              <a:gd fmla="*/ 376238 h 3275013" name="connsiteY1467"/>
              <a:gd fmla="*/ 6164262 w 6775451" name="connsiteX1468"/>
              <a:gd fmla="*/ 379413 h 3275013" name="connsiteY1468"/>
              <a:gd fmla="*/ 6181725 w 6775451" name="connsiteX1469"/>
              <a:gd fmla="*/ 387350 h 3275013" name="connsiteY1469"/>
              <a:gd fmla="*/ 6175375 w 6775451" name="connsiteX1470"/>
              <a:gd fmla="*/ 387350 h 3275013" name="connsiteY1470"/>
              <a:gd fmla="*/ 6183312 w 6775451" name="connsiteX1471"/>
              <a:gd fmla="*/ 393700 h 3275013" name="connsiteY1471"/>
              <a:gd fmla="*/ 6196012 w 6775451" name="connsiteX1472"/>
              <a:gd fmla="*/ 400050 h 3275013" name="connsiteY1472"/>
              <a:gd fmla="*/ 6207125 w 6775451" name="connsiteX1473"/>
              <a:gd fmla="*/ 407988 h 3275013" name="connsiteY1473"/>
              <a:gd fmla="*/ 6215062 w 6775451" name="connsiteX1474"/>
              <a:gd fmla="*/ 414338 h 3275013" name="connsiteY1474"/>
              <a:gd fmla="*/ 6224588 w 6775451" name="connsiteX1475"/>
              <a:gd fmla="*/ 414338 h 3275013" name="connsiteY1475"/>
              <a:gd fmla="*/ 6229350 w 6775451" name="connsiteX1476"/>
              <a:gd fmla="*/ 415925 h 3275013" name="connsiteY1476"/>
              <a:gd fmla="*/ 6243638 w 6775451" name="connsiteX1477"/>
              <a:gd fmla="*/ 415925 h 3275013" name="connsiteY1477"/>
              <a:gd fmla="*/ 6283325 w 6775451" name="connsiteX1478"/>
              <a:gd fmla="*/ 414338 h 3275013" name="connsiteY1478"/>
              <a:gd fmla="*/ 6300788 w 6775451" name="connsiteX1479"/>
              <a:gd fmla="*/ 414338 h 3275013" name="connsiteY1479"/>
              <a:gd fmla="*/ 6321425 w 6775451" name="connsiteX1480"/>
              <a:gd fmla="*/ 414338 h 3275013" name="connsiteY1480"/>
              <a:gd fmla="*/ 6337300 w 6775451" name="connsiteX1481"/>
              <a:gd fmla="*/ 414338 h 3275013" name="connsiteY1481"/>
              <a:gd fmla="*/ 6351588 w 6775451" name="connsiteX1482"/>
              <a:gd fmla="*/ 414338 h 3275013" name="connsiteY1482"/>
              <a:gd fmla="*/ 6354762 w 6775451" name="connsiteX1483"/>
              <a:gd fmla="*/ 415925 h 3275013" name="connsiteY1483"/>
              <a:gd fmla="*/ 6369050 w 6775451" name="connsiteX1484"/>
              <a:gd fmla="*/ 425450 h 3275013" name="connsiteY1484"/>
              <a:gd fmla="*/ 6392862 w 6775451" name="connsiteX1485"/>
              <a:gd fmla="*/ 439738 h 3275013" name="connsiteY1485"/>
              <a:gd fmla="*/ 6408738 w 6775451" name="connsiteX1486"/>
              <a:gd fmla="*/ 450850 h 3275013" name="connsiteY1486"/>
              <a:gd fmla="*/ 6432550 w 6775451" name="connsiteX1487"/>
              <a:gd fmla="*/ 444500 h 3275013" name="connsiteY1487"/>
              <a:gd fmla="*/ 6457950 w 6775451" name="connsiteX1488"/>
              <a:gd fmla="*/ 442913 h 3275013" name="connsiteY1488"/>
              <a:gd fmla="*/ 6483350 w 6775451" name="connsiteX1489"/>
              <a:gd fmla="*/ 439738 h 3275013" name="connsiteY1489"/>
              <a:gd fmla="*/ 6521450 w 6775451" name="connsiteX1490"/>
              <a:gd fmla="*/ 439738 h 3275013" name="connsiteY1490"/>
              <a:gd fmla="*/ 6557962 w 6775451" name="connsiteX1491"/>
              <a:gd fmla="*/ 450850 h 3275013" name="connsiteY1491"/>
              <a:gd fmla="*/ 6554788 w 6775451" name="connsiteX1492"/>
              <a:gd fmla="*/ 450850 h 3275013" name="connsiteY1492"/>
              <a:gd fmla="*/ 6557962 w 6775451" name="connsiteX1493"/>
              <a:gd fmla="*/ 454025 h 3275013" name="connsiteY1493"/>
              <a:gd fmla="*/ 6561138 w 6775451" name="connsiteX1494"/>
              <a:gd fmla="*/ 458788 h 3275013" name="connsiteY1494"/>
              <a:gd fmla="*/ 6575425 w 6775451" name="connsiteX1495"/>
              <a:gd fmla="*/ 473075 h 3275013" name="connsiteY1495"/>
              <a:gd fmla="*/ 6580188 w 6775451" name="connsiteX1496"/>
              <a:gd fmla="*/ 471488 h 3275013" name="connsiteY1496"/>
              <a:gd fmla="*/ 6589712 w 6775451" name="connsiteX1497"/>
              <a:gd fmla="*/ 457200 h 3275013" name="connsiteY1497"/>
              <a:gd fmla="*/ 6604000 w 6775451" name="connsiteX1498"/>
              <a:gd fmla="*/ 433388 h 3275013" name="connsiteY1498"/>
              <a:gd fmla="*/ 6607175 w 6775451" name="connsiteX1499"/>
              <a:gd fmla="*/ 433388 h 3275013" name="connsiteY1499"/>
              <a:gd fmla="*/ 6623050 w 6775451" name="connsiteX1500"/>
              <a:gd fmla="*/ 430213 h 3275013" name="connsiteY1500"/>
              <a:gd fmla="*/ 6646862 w 6775451" name="connsiteX1501"/>
              <a:gd fmla="*/ 444500 h 3275013" name="connsiteY1501"/>
              <a:gd fmla="*/ 6689725 w 6775451" name="connsiteX1502"/>
              <a:gd fmla="*/ 447675 h 3275013" name="connsiteY1502"/>
              <a:gd fmla="*/ 6737350 w 6775451" name="connsiteX1503"/>
              <a:gd fmla="*/ 447675 h 3275013" name="connsiteY1503"/>
              <a:gd fmla="*/ 6743700 w 6775451" name="connsiteX1504"/>
              <a:gd fmla="*/ 450850 h 3275013" name="connsiteY1504"/>
              <a:gd fmla="*/ 6740525 w 6775451" name="connsiteX1505"/>
              <a:gd fmla="*/ 450850 h 3275013" name="connsiteY1505"/>
              <a:gd fmla="*/ 6757988 w 6775451" name="connsiteX1506"/>
              <a:gd fmla="*/ 461963 h 3275013" name="connsiteY1506"/>
              <a:gd fmla="*/ 6762750 w 6775451" name="connsiteX1507"/>
              <a:gd fmla="*/ 476250 h 3275013" name="connsiteY1507"/>
              <a:gd fmla="*/ 6765925 w 6775451" name="connsiteX1508"/>
              <a:gd fmla="*/ 476250 h 3275013" name="connsiteY1508"/>
              <a:gd fmla="*/ 6765925 w 6775451" name="connsiteX1509"/>
              <a:gd fmla="*/ 482600 h 3275013" name="connsiteY1509"/>
              <a:gd fmla="*/ 6762750 w 6775451" name="connsiteX1510"/>
              <a:gd fmla="*/ 487363 h 3275013" name="connsiteY1510"/>
              <a:gd fmla="*/ 6757988 w 6775451" name="connsiteX1511"/>
              <a:gd fmla="*/ 500063 h 3275013" name="connsiteY1511"/>
              <a:gd fmla="*/ 6762750 w 6775451" name="connsiteX1512"/>
              <a:gd fmla="*/ 514350 h 3275013" name="connsiteY1512"/>
              <a:gd fmla="*/ 6761162 w 6775451" name="connsiteX1513"/>
              <a:gd fmla="*/ 514350 h 3275013" name="connsiteY1513"/>
              <a:gd fmla="*/ 6762750 w 6775451" name="connsiteX1514"/>
              <a:gd fmla="*/ 528638 h 3275013" name="connsiteY1514"/>
              <a:gd fmla="*/ 6765925 w 6775451" name="connsiteX1515"/>
              <a:gd fmla="*/ 539750 h 3275013" name="connsiteY1515"/>
              <a:gd fmla="*/ 6769100 w 6775451" name="connsiteX1516"/>
              <a:gd fmla="*/ 539750 h 3275013" name="connsiteY1516"/>
              <a:gd fmla="*/ 6769100 w 6775451" name="connsiteX1517"/>
              <a:gd fmla="*/ 542925 h 3275013" name="connsiteY1517"/>
              <a:gd fmla="*/ 6769100 w 6775451" name="connsiteX1518"/>
              <a:gd fmla="*/ 544513 h 3275013" name="connsiteY1518"/>
              <a:gd fmla="*/ 6762750 w 6775451" name="connsiteX1519"/>
              <a:gd fmla="*/ 554038 h 3275013" name="connsiteY1519"/>
              <a:gd fmla="*/ 6757988 w 6775451" name="connsiteX1520"/>
              <a:gd fmla="*/ 558800 h 3275013" name="connsiteY1520"/>
              <a:gd fmla="*/ 6746875 w 6775451" name="connsiteX1521"/>
              <a:gd fmla="*/ 565150 h 3275013" name="connsiteY1521"/>
              <a:gd fmla="*/ 6734175 w 6775451" name="connsiteX1522"/>
              <a:gd fmla="*/ 568325 h 3275013" name="connsiteY1522"/>
              <a:gd fmla="*/ 6734175 w 6775451" name="connsiteX1523"/>
              <a:gd fmla="*/ 571500 h 3275013" name="connsiteY1523"/>
              <a:gd fmla="*/ 6740525 w 6775451" name="connsiteX1524"/>
              <a:gd fmla="*/ 579438 h 3275013" name="connsiteY1524"/>
              <a:gd fmla="*/ 6734175 w 6775451" name="connsiteX1525"/>
              <a:gd fmla="*/ 579438 h 3275013" name="connsiteY1525"/>
              <a:gd fmla="*/ 6746875 w 6775451" name="connsiteX1526"/>
              <a:gd fmla="*/ 590550 h 3275013" name="connsiteY1526"/>
              <a:gd fmla="*/ 6761162 w 6775451" name="connsiteX1527"/>
              <a:gd fmla="*/ 601663 h 3275013" name="connsiteY1527"/>
              <a:gd fmla="*/ 6762750 w 6775451" name="connsiteX1528"/>
              <a:gd fmla="*/ 601663 h 3275013" name="connsiteY1528"/>
              <a:gd fmla="*/ 6765925 w 6775451" name="connsiteX1529"/>
              <a:gd fmla="*/ 611188 h 3275013" name="connsiteY1529"/>
              <a:gd fmla="*/ 6761162 w 6775451" name="connsiteX1530"/>
              <a:gd fmla="*/ 614363 h 3275013" name="connsiteY1530"/>
              <a:gd fmla="*/ 6754812 w 6775451" name="connsiteX1531"/>
              <a:gd fmla="*/ 619125 h 3275013" name="connsiteY1531"/>
              <a:gd fmla="*/ 6740525 w 6775451" name="connsiteX1532"/>
              <a:gd fmla="*/ 614363 h 3275013" name="connsiteY1532"/>
              <a:gd fmla="*/ 6715125 w 6775451" name="connsiteX1533"/>
              <a:gd fmla="*/ 614363 h 3275013" name="connsiteY1533"/>
              <a:gd fmla="*/ 6662738 w 6775451" name="connsiteX1534"/>
              <a:gd fmla="*/ 628650 h 3275013" name="connsiteY1534"/>
              <a:gd fmla="*/ 6621462 w 6775451" name="connsiteX1535"/>
              <a:gd fmla="*/ 650875 h 3275013" name="connsiteY1535"/>
              <a:gd fmla="*/ 6572250 w 6775451" name="connsiteX1536"/>
              <a:gd fmla="*/ 665163 h 3275013" name="connsiteY1536"/>
              <a:gd fmla="*/ 6543675 w 6775451" name="connsiteX1537"/>
              <a:gd fmla="*/ 665163 h 3275013" name="connsiteY1537"/>
              <a:gd fmla="*/ 6500812 w 6775451" name="connsiteX1538"/>
              <a:gd fmla="*/ 661988 h 3275013" name="connsiteY1538"/>
              <a:gd fmla="*/ 6478588 w 6775451" name="connsiteX1539"/>
              <a:gd fmla="*/ 661988 h 3275013" name="connsiteY1539"/>
              <a:gd fmla="*/ 6465888 w 6775451" name="connsiteX1540"/>
              <a:gd fmla="*/ 668338 h 3275013" name="connsiteY1540"/>
              <a:gd fmla="*/ 6454775 w 6775451" name="connsiteX1541"/>
              <a:gd fmla="*/ 679450 h 3275013" name="connsiteY1541"/>
              <a:gd fmla="*/ 6450012 w 6775451" name="connsiteX1542"/>
              <a:gd fmla="*/ 693738 h 3275013" name="connsiteY1542"/>
              <a:gd fmla="*/ 6446838 w 6775451" name="connsiteX1543"/>
              <a:gd fmla="*/ 700088 h 3275013" name="connsiteY1543"/>
              <a:gd fmla="*/ 6446838 w 6775451" name="connsiteX1544"/>
              <a:gd fmla="*/ 704850 h 3275013" name="connsiteY1544"/>
              <a:gd fmla="*/ 6443662 w 6775451" name="connsiteX1545"/>
              <a:gd fmla="*/ 704850 h 3275013" name="connsiteY1545"/>
              <a:gd fmla="*/ 6443662 w 6775451" name="connsiteX1546"/>
              <a:gd fmla="*/ 712788 h 3275013" name="connsiteY1546"/>
              <a:gd fmla="*/ 6446838 w 6775451" name="connsiteX1547"/>
              <a:gd fmla="*/ 727075 h 3275013" name="connsiteY1547"/>
              <a:gd fmla="*/ 6443662 w 6775451" name="connsiteX1548"/>
              <a:gd fmla="*/ 730250 h 3275013" name="connsiteY1548"/>
              <a:gd fmla="*/ 6446838 w 6775451" name="connsiteX1549"/>
              <a:gd fmla="*/ 730250 h 3275013" name="connsiteY1549"/>
              <a:gd fmla="*/ 6440488 w 6775451" name="connsiteX1550"/>
              <a:gd fmla="*/ 747713 h 3275013" name="connsiteY1550"/>
              <a:gd fmla="*/ 6435725 w 6775451" name="connsiteX1551"/>
              <a:gd fmla="*/ 768350 h 3275013" name="connsiteY1551"/>
              <a:gd fmla="*/ 6432550 w 6775451" name="connsiteX1552"/>
              <a:gd fmla="*/ 768350 h 3275013" name="connsiteY1552"/>
              <a:gd fmla="*/ 6432550 w 6775451" name="connsiteX1553"/>
              <a:gd fmla="*/ 769938 h 3275013" name="connsiteY1553"/>
              <a:gd fmla="*/ 6432550 w 6775451" name="connsiteX1554"/>
              <a:gd fmla="*/ 773113 h 3275013" name="connsiteY1554"/>
              <a:gd fmla="*/ 6423025 w 6775451" name="connsiteX1555"/>
              <a:gd fmla="*/ 784225 h 3275013" name="connsiteY1555"/>
              <a:gd fmla="*/ 6400800 w 6775451" name="connsiteX1556"/>
              <a:gd fmla="*/ 796925 h 3275013" name="connsiteY1556"/>
              <a:gd fmla="*/ 6397625 w 6775451" name="connsiteX1557"/>
              <a:gd fmla="*/ 796925 h 3275013" name="connsiteY1557"/>
              <a:gd fmla="*/ 6397625 w 6775451" name="connsiteX1558"/>
              <a:gd fmla="*/ 798513 h 3275013" name="connsiteY1558"/>
              <a:gd fmla="*/ 6386512 w 6775451" name="connsiteX1559"/>
              <a:gd fmla="*/ 811213 h 3275013" name="connsiteY1559"/>
              <a:gd fmla="*/ 6372225 w 6775451" name="connsiteX1560"/>
              <a:gd fmla="*/ 830263 h 3275013" name="connsiteY1560"/>
              <a:gd fmla="*/ 6361112 w 6775451" name="connsiteX1561"/>
              <a:gd fmla="*/ 841376 h 3275013" name="connsiteY1561"/>
              <a:gd fmla="*/ 6346825 w 6775451" name="connsiteX1562"/>
              <a:gd fmla="*/ 855663 h 3275013" name="connsiteY1562"/>
              <a:gd fmla="*/ 6343650 w 6775451" name="connsiteX1563"/>
              <a:gd fmla="*/ 858838 h 3275013" name="connsiteY1563"/>
              <a:gd fmla="*/ 6324600 w 6775451" name="connsiteX1564"/>
              <a:gd fmla="*/ 876301 h 3275013" name="connsiteY1564"/>
              <a:gd fmla="*/ 6310312 w 6775451" name="connsiteX1565"/>
              <a:gd fmla="*/ 893763 h 3275013" name="connsiteY1565"/>
              <a:gd fmla="*/ 6296025 w 6775451" name="connsiteX1566"/>
              <a:gd fmla="*/ 911226 h 3275013" name="connsiteY1566"/>
              <a:gd fmla="*/ 6292850 w 6775451" name="connsiteX1567"/>
              <a:gd fmla="*/ 912813 h 3275013" name="connsiteY1567"/>
              <a:gd fmla="*/ 6296025 w 6775451" name="connsiteX1568"/>
              <a:gd fmla="*/ 898526 h 3275013" name="connsiteY1568"/>
              <a:gd fmla="*/ 6311900 w 6775451" name="connsiteX1569"/>
              <a:gd fmla="*/ 858838 h 3275013" name="connsiteY1569"/>
              <a:gd fmla="*/ 6315075 w 6775451" name="connsiteX1570"/>
              <a:gd fmla="*/ 841376 h 3275013" name="connsiteY1570"/>
              <a:gd fmla="*/ 6300788 w 6775451" name="connsiteX1571"/>
              <a:gd fmla="*/ 798513 h 3275013" name="connsiteY1571"/>
              <a:gd fmla="*/ 6296025 w 6775451" name="connsiteX1572"/>
              <a:gd fmla="*/ 779463 h 3275013" name="connsiteY1572"/>
              <a:gd fmla="*/ 6297612 w 6775451" name="connsiteX1573"/>
              <a:gd fmla="*/ 750888 h 3275013" name="connsiteY1573"/>
              <a:gd fmla="*/ 6318250 w 6775451" name="connsiteX1574"/>
              <a:gd fmla="*/ 725488 h 3275013" name="connsiteY1574"/>
              <a:gd fmla="*/ 6329362 w 6775451" name="connsiteX1575"/>
              <a:gd fmla="*/ 712788 h 3275013" name="connsiteY1575"/>
              <a:gd fmla="*/ 6343650 w 6775451" name="connsiteX1576"/>
              <a:gd fmla="*/ 704850 h 3275013" name="connsiteY1576"/>
              <a:gd fmla="*/ 6369050 w 6775451" name="connsiteX1577"/>
              <a:gd fmla="*/ 690563 h 3275013" name="connsiteY1577"/>
              <a:gd fmla="*/ 6392862 w 6775451" name="connsiteX1578"/>
              <a:gd fmla="*/ 679450 h 3275013" name="connsiteY1578"/>
              <a:gd fmla="*/ 6435725 w 6775451" name="connsiteX1579"/>
              <a:gd fmla="*/ 644525 h 3275013" name="connsiteY1579"/>
              <a:gd fmla="*/ 6454571 w 6775451" name="connsiteX1580"/>
              <a:gd fmla="*/ 629777 h 3275013" name="connsiteY1580"/>
              <a:gd fmla="*/ 6457950 w 6775451" name="connsiteX1581"/>
              <a:gd fmla="*/ 628650 h 3275013" name="connsiteY1581"/>
              <a:gd fmla="*/ 6461588 w 6775451" name="connsiteX1582"/>
              <a:gd fmla="*/ 624285 h 3275013" name="connsiteY1582"/>
              <a:gd fmla="*/ 6468181 w 6775451" name="connsiteX1583"/>
              <a:gd fmla="*/ 619125 h 3275013" name="connsiteY1583"/>
              <a:gd fmla="*/ 6469062 w 6775451" name="connsiteX1584"/>
              <a:gd fmla="*/ 619125 h 3275013" name="connsiteY1584"/>
              <a:gd fmla="*/ 6472238 w 6775451" name="connsiteX1585"/>
              <a:gd fmla="*/ 615950 h 3275013" name="connsiteY1585"/>
              <a:gd fmla="*/ 6468181 w 6775451" name="connsiteX1586"/>
              <a:gd fmla="*/ 619125 h 3275013" name="connsiteY1586"/>
              <a:gd fmla="*/ 6465888 w 6775451" name="connsiteX1587"/>
              <a:gd fmla="*/ 619125 h 3275013" name="connsiteY1587"/>
              <a:gd fmla="*/ 6461588 w 6775451" name="connsiteX1588"/>
              <a:gd fmla="*/ 624285 h 3275013" name="connsiteY1588"/>
              <a:gd fmla="*/ 6454571 w 6775451" name="connsiteX1589"/>
              <a:gd fmla="*/ 629777 h 3275013" name="connsiteY1589"/>
              <a:gd fmla="*/ 6443662 w 6775451" name="connsiteX1590"/>
              <a:gd fmla="*/ 633413 h 3275013" name="connsiteY1590"/>
              <a:gd fmla="*/ 6418262 w 6775451" name="connsiteX1591"/>
              <a:gd fmla="*/ 647700 h 3275013" name="connsiteY1591"/>
              <a:gd fmla="*/ 6394450 w 6775451" name="connsiteX1592"/>
              <a:gd fmla="*/ 657225 h 3275013" name="connsiteY1592"/>
              <a:gd fmla="*/ 6383338 w 6775451" name="connsiteX1593"/>
              <a:gd fmla="*/ 647700 h 3275013" name="connsiteY1593"/>
              <a:gd fmla="*/ 6386512 w 6775451" name="connsiteX1594"/>
              <a:gd fmla="*/ 625475 h 3275013" name="connsiteY1594"/>
              <a:gd fmla="*/ 6383338 w 6775451" name="connsiteX1595"/>
              <a:gd fmla="*/ 619125 h 3275013" name="connsiteY1595"/>
              <a:gd fmla="*/ 6365875 w 6775451" name="connsiteX1596"/>
              <a:gd fmla="*/ 622300 h 3275013" name="connsiteY1596"/>
              <a:gd fmla="*/ 6354762 w 6775451" name="connsiteX1597"/>
              <a:gd fmla="*/ 625475 h 3275013" name="connsiteY1597"/>
              <a:gd fmla="*/ 6350000 w 6775451" name="connsiteX1598"/>
              <a:gd fmla="*/ 630238 h 3275013" name="connsiteY1598"/>
              <a:gd fmla="*/ 6343650 w 6775451" name="connsiteX1599"/>
              <a:gd fmla="*/ 636588 h 3275013" name="connsiteY1599"/>
              <a:gd fmla="*/ 6343650 w 6775451" name="connsiteX1600"/>
              <a:gd fmla="*/ 639763 h 3275013" name="connsiteY1600"/>
              <a:gd fmla="*/ 6340475 w 6775451" name="connsiteX1601"/>
              <a:gd fmla="*/ 642938 h 3275013" name="connsiteY1601"/>
              <a:gd fmla="*/ 6337300 w 6775451" name="connsiteX1602"/>
              <a:gd fmla="*/ 642938 h 3275013" name="connsiteY1602"/>
              <a:gd fmla="*/ 6326188 w 6775451" name="connsiteX1603"/>
              <a:gd fmla="*/ 654050 h 3275013" name="connsiteY1603"/>
              <a:gd fmla="*/ 6307138 w 6775451" name="connsiteX1604"/>
              <a:gd fmla="*/ 665163 h 3275013" name="connsiteY1604"/>
              <a:gd fmla="*/ 6297612 w 6775451" name="connsiteX1605"/>
              <a:gd fmla="*/ 673100 h 3275013" name="connsiteY1605"/>
              <a:gd fmla="*/ 6289675 w 6775451" name="connsiteX1606"/>
              <a:gd fmla="*/ 679450 h 3275013" name="connsiteY1606"/>
              <a:gd fmla="*/ 6275388 w 6775451" name="connsiteX1607"/>
              <a:gd fmla="*/ 693738 h 3275013" name="connsiteY1607"/>
              <a:gd fmla="*/ 6269038 w 6775451" name="connsiteX1608"/>
              <a:gd fmla="*/ 696913 h 3275013" name="connsiteY1608"/>
              <a:gd fmla="*/ 6264275 w 6775451" name="connsiteX1609"/>
              <a:gd fmla="*/ 700088 h 3275013" name="connsiteY1609"/>
              <a:gd fmla="*/ 6254750 w 6775451" name="connsiteX1610"/>
              <a:gd fmla="*/ 701675 h 3275013" name="connsiteY1610"/>
              <a:gd fmla="*/ 6229350 w 6775451" name="connsiteX1611"/>
              <a:gd fmla="*/ 696913 h 3275013" name="connsiteY1611"/>
              <a:gd fmla="*/ 6207125 w 6775451" name="connsiteX1612"/>
              <a:gd fmla="*/ 682625 h 3275013" name="connsiteY1612"/>
              <a:gd fmla="*/ 6189662 w 6775451" name="connsiteX1613"/>
              <a:gd fmla="*/ 679450 h 3275013" name="connsiteY1613"/>
              <a:gd fmla="*/ 6146800 w 6775451" name="connsiteX1614"/>
              <a:gd fmla="*/ 690563 h 3275013" name="connsiteY1614"/>
              <a:gd fmla="*/ 6092825 w 6775451" name="connsiteX1615"/>
              <a:gd fmla="*/ 690563 h 3275013" name="connsiteY1615"/>
              <a:gd fmla="*/ 6054725 w 6775451" name="connsiteX1616"/>
              <a:gd fmla="*/ 687388 h 3275013" name="connsiteY1616"/>
              <a:gd fmla="*/ 6053138 w 6775451" name="connsiteX1617"/>
              <a:gd fmla="*/ 690563 h 3275013" name="connsiteY1617"/>
              <a:gd fmla="*/ 6049962 w 6775451" name="connsiteX1618"/>
              <a:gd fmla="*/ 690563 h 3275013" name="connsiteY1618"/>
              <a:gd fmla="*/ 6043612 w 6775451" name="connsiteX1619"/>
              <a:gd fmla="*/ 696913 h 3275013" name="connsiteY1619"/>
              <a:gd fmla="*/ 6035675 w 6775451" name="connsiteX1620"/>
              <a:gd fmla="*/ 704850 h 3275013" name="connsiteY1620"/>
              <a:gd fmla="*/ 6021388 w 6775451" name="connsiteX1621"/>
              <a:gd fmla="*/ 715963 h 3275013" name="connsiteY1621"/>
              <a:gd fmla="*/ 6010275 w 6775451" name="connsiteX1622"/>
              <a:gd fmla="*/ 730250 h 3275013" name="connsiteY1622"/>
              <a:gd fmla="*/ 5995988 w 6775451" name="connsiteX1623"/>
              <a:gd fmla="*/ 741363 h 3275013" name="connsiteY1623"/>
              <a:gd fmla="*/ 5984875 w 6775451" name="connsiteX1624"/>
              <a:gd fmla="*/ 750888 h 3275013" name="connsiteY1624"/>
              <a:gd fmla="*/ 5978525 w 6775451" name="connsiteX1625"/>
              <a:gd fmla="*/ 754063 h 3275013" name="connsiteY1625"/>
              <a:gd fmla="*/ 5975350 w 6775451" name="connsiteX1626"/>
              <a:gd fmla="*/ 755650 h 3275013" name="connsiteY1626"/>
              <a:gd fmla="*/ 5938838 w 6775451" name="connsiteX1627"/>
              <a:gd fmla="*/ 773113 h 3275013" name="connsiteY1627"/>
              <a:gd fmla="*/ 5927725 w 6775451" name="connsiteX1628"/>
              <a:gd fmla="*/ 793750 h 3275013" name="connsiteY1628"/>
              <a:gd fmla="*/ 5929312 w 6775451" name="connsiteX1629"/>
              <a:gd fmla="*/ 793750 h 3275013" name="connsiteY1629"/>
              <a:gd fmla="*/ 5935662 w 6775451" name="connsiteX1630"/>
              <a:gd fmla="*/ 798513 h 3275013" name="connsiteY1630"/>
              <a:gd fmla="*/ 5942012 w 6775451" name="connsiteX1631"/>
              <a:gd fmla="*/ 796925 h 3275013" name="connsiteY1631"/>
              <a:gd fmla="*/ 5949950 w 6775451" name="connsiteX1632"/>
              <a:gd fmla="*/ 787400 h 3275013" name="connsiteY1632"/>
              <a:gd fmla="*/ 5957888 w 6775451" name="connsiteX1633"/>
              <a:gd fmla="*/ 784225 h 3275013" name="connsiteY1633"/>
              <a:gd fmla="*/ 5957888 w 6775451" name="connsiteX1634"/>
              <a:gd fmla="*/ 787400 h 3275013" name="connsiteY1634"/>
              <a:gd fmla="*/ 5957888 w 6775451" name="connsiteX1635"/>
              <a:gd fmla="*/ 793750 h 3275013" name="connsiteY1635"/>
              <a:gd fmla="*/ 5961062 w 6775451" name="connsiteX1636"/>
              <a:gd fmla="*/ 793750 h 3275013" name="connsiteY1636"/>
              <a:gd fmla="*/ 5961062 w 6775451" name="connsiteX1637"/>
              <a:gd fmla="*/ 804863 h 3275013" name="connsiteY1637"/>
              <a:gd fmla="*/ 5970588 w 6775451" name="connsiteX1638"/>
              <a:gd fmla="*/ 811213 h 3275013" name="connsiteY1638"/>
              <a:gd fmla="*/ 5989638 w 6775451" name="connsiteX1639"/>
              <a:gd fmla="*/ 804863 h 3275013" name="connsiteY1639"/>
              <a:gd fmla="*/ 6007100 w 6775451" name="connsiteX1640"/>
              <a:gd fmla="*/ 798513 h 3275013" name="connsiteY1640"/>
              <a:gd fmla="*/ 6024562 w 6775451" name="connsiteX1641"/>
              <a:gd fmla="*/ 801688 h 3275013" name="connsiteY1641"/>
              <a:gd fmla="*/ 6032500 w 6775451" name="connsiteX1642"/>
              <a:gd fmla="*/ 819150 h 3275013" name="connsiteY1642"/>
              <a:gd fmla="*/ 6035675 w 6775451" name="connsiteX1643"/>
              <a:gd fmla="*/ 815975 h 3275013" name="connsiteY1643"/>
              <a:gd fmla="*/ 6038850 w 6775451" name="connsiteX1644"/>
              <a:gd fmla="*/ 815975 h 3275013" name="connsiteY1644"/>
              <a:gd fmla="*/ 6049962 w 6775451" name="connsiteX1645"/>
              <a:gd fmla="*/ 811213 h 3275013" name="connsiteY1645"/>
              <a:gd fmla="*/ 6064250 w 6775451" name="connsiteX1646"/>
              <a:gd fmla="*/ 811213 h 3275013" name="connsiteY1646"/>
              <a:gd fmla="*/ 6072188 w 6775451" name="connsiteX1647"/>
              <a:gd fmla="*/ 812800 h 3275013" name="connsiteY1647"/>
              <a:gd fmla="*/ 6075362 w 6775451" name="connsiteX1648"/>
              <a:gd fmla="*/ 822325 h 3275013" name="connsiteY1648"/>
              <a:gd fmla="*/ 6078538 w 6775451" name="connsiteX1649"/>
              <a:gd fmla="*/ 825500 h 3275013" name="connsiteY1649"/>
              <a:gd fmla="*/ 6078538 w 6775451" name="connsiteX1650"/>
              <a:gd fmla="*/ 830263 h 3275013" name="connsiteY1650"/>
              <a:gd fmla="*/ 6075362 w 6775451" name="connsiteX1651"/>
              <a:gd fmla="*/ 830263 h 3275013" name="connsiteY1651"/>
              <a:gd fmla="*/ 6072188 w 6775451" name="connsiteX1652"/>
              <a:gd fmla="*/ 839788 h 3275013" name="connsiteY1652"/>
              <a:gd fmla="*/ 6064250 w 6775451" name="connsiteX1653"/>
              <a:gd fmla="*/ 844551 h 3275013" name="connsiteY1653"/>
              <a:gd fmla="*/ 6061075 w 6775451" name="connsiteX1654"/>
              <a:gd fmla="*/ 847726 h 3275013" name="connsiteY1654"/>
              <a:gd fmla="*/ 6067425 w 6775451" name="connsiteX1655"/>
              <a:gd fmla="*/ 855663 h 3275013" name="connsiteY1655"/>
              <a:gd fmla="*/ 6072188 w 6775451" name="connsiteX1656"/>
              <a:gd fmla="*/ 855663 h 3275013" name="connsiteY1656"/>
              <a:gd fmla="*/ 6075362 w 6775451" name="connsiteX1657"/>
              <a:gd fmla="*/ 858838 h 3275013" name="connsiteY1657"/>
              <a:gd fmla="*/ 6081712 w 6775451" name="connsiteX1658"/>
              <a:gd fmla="*/ 868363 h 3275013" name="connsiteY1658"/>
              <a:gd fmla="*/ 6083300 w 6775451" name="connsiteX1659"/>
              <a:gd fmla="*/ 879476 h 3275013" name="connsiteY1659"/>
              <a:gd fmla="*/ 6089650 w 6775451" name="connsiteX1660"/>
              <a:gd fmla="*/ 893763 h 3275013" name="connsiteY1660"/>
              <a:gd fmla="*/ 6086475 w 6775451" name="connsiteX1661"/>
              <a:gd fmla="*/ 893763 h 3275013" name="connsiteY1661"/>
              <a:gd fmla="*/ 6089650 w 6775451" name="connsiteX1662"/>
              <a:gd fmla="*/ 911226 h 3275013" name="connsiteY1662"/>
              <a:gd fmla="*/ 6083300 w 6775451" name="connsiteX1663"/>
              <a:gd fmla="*/ 915988 h 3275013" name="connsiteY1663"/>
              <a:gd fmla="*/ 6081712 w 6775451" name="connsiteX1664"/>
              <a:gd fmla="*/ 919163 h 3275013" name="connsiteY1664"/>
              <a:gd fmla="*/ 6072188 w 6775451" name="connsiteX1665"/>
              <a:gd fmla="*/ 927101 h 3275013" name="connsiteY1665"/>
              <a:gd fmla="*/ 6069012 w 6775451" name="connsiteX1666"/>
              <a:gd fmla="*/ 936626 h 3275013" name="connsiteY1666"/>
              <a:gd fmla="*/ 6069012 w 6775451" name="connsiteX1667"/>
              <a:gd fmla="*/ 941388 h 3275013" name="connsiteY1667"/>
              <a:gd fmla="*/ 6072188 w 6775451" name="connsiteX1668"/>
              <a:gd fmla="*/ 955676 h 3275013" name="connsiteY1668"/>
              <a:gd fmla="*/ 6069012 w 6775451" name="connsiteX1669"/>
              <a:gd fmla="*/ 955676 h 3275013" name="connsiteY1669"/>
              <a:gd fmla="*/ 6072188 w 6775451" name="connsiteX1670"/>
              <a:gd fmla="*/ 969963 h 3275013" name="connsiteY1670"/>
              <a:gd fmla="*/ 6072188 w 6775451" name="connsiteX1671"/>
              <a:gd fmla="*/ 982663 h 3275013" name="connsiteY1671"/>
              <a:gd fmla="*/ 6075362 w 6775451" name="connsiteX1672"/>
              <a:gd fmla="*/ 982663 h 3275013" name="connsiteY1672"/>
              <a:gd fmla="*/ 6075362 w 6775451" name="connsiteX1673"/>
              <a:gd fmla="*/ 984251 h 3275013" name="connsiteY1673"/>
              <a:gd fmla="*/ 6072188 w 6775451" name="connsiteX1674"/>
              <a:gd fmla="*/ 984251 h 3275013" name="connsiteY1674"/>
              <a:gd fmla="*/ 6069012 w 6775451" name="connsiteX1675"/>
              <a:gd fmla="*/ 987426 h 3275013" name="connsiteY1675"/>
              <a:gd fmla="*/ 6054725 w 6775451" name="connsiteX1676"/>
              <a:gd fmla="*/ 984251 h 3275013" name="connsiteY1676"/>
              <a:gd fmla="*/ 6046788 w 6775451" name="connsiteX1677"/>
              <a:gd fmla="*/ 973138 h 3275013" name="connsiteY1677"/>
              <a:gd fmla="*/ 6040438 w 6775451" name="connsiteX1678"/>
              <a:gd fmla="*/ 944563 h 3275013" name="connsiteY1678"/>
              <a:gd fmla="*/ 6043612 w 6775451" name="connsiteX1679"/>
              <a:gd fmla="*/ 901701 h 3275013" name="connsiteY1679"/>
              <a:gd fmla="*/ 6043612 w 6775451" name="connsiteX1680"/>
              <a:gd fmla="*/ 869951 h 3275013" name="connsiteY1680"/>
              <a:gd fmla="*/ 6032500 w 6775451" name="connsiteX1681"/>
              <a:gd fmla="*/ 833438 h 3275013" name="connsiteY1681"/>
              <a:gd fmla="*/ 6035675 w 6775451" name="connsiteX1682"/>
              <a:gd fmla="*/ 844551 h 3275013" name="connsiteY1682"/>
              <a:gd fmla="*/ 6032500 w 6775451" name="connsiteX1683"/>
              <a:gd fmla="*/ 855663 h 3275013" name="connsiteY1683"/>
              <a:gd fmla="*/ 6035675 w 6775451" name="connsiteX1684"/>
              <a:gd fmla="*/ 855663 h 3275013" name="connsiteY1684"/>
              <a:gd fmla="*/ 6029325 w 6775451" name="connsiteX1685"/>
              <a:gd fmla="*/ 873126 h 3275013" name="connsiteY1685"/>
              <a:gd fmla="*/ 6024562 w 6775451" name="connsiteX1686"/>
              <a:gd fmla="*/ 893763 h 3275013" name="connsiteY1686"/>
              <a:gd fmla="*/ 6021388 w 6775451" name="connsiteX1687"/>
              <a:gd fmla="*/ 893763 h 3275013" name="connsiteY1687"/>
              <a:gd fmla="*/ 6021388 w 6775451" name="connsiteX1688"/>
              <a:gd fmla="*/ 896938 h 3275013" name="connsiteY1688"/>
              <a:gd fmla="*/ 6021388 w 6775451" name="connsiteX1689"/>
              <a:gd fmla="*/ 898526 h 3275013" name="connsiteY1689"/>
              <a:gd fmla="*/ 6018212 w 6775451" name="connsiteX1690"/>
              <a:gd fmla="*/ 908051 h 3275013" name="connsiteY1690"/>
              <a:gd fmla="*/ 6015038 w 6775451" name="connsiteX1691"/>
              <a:gd fmla="*/ 919163 h 3275013" name="connsiteY1691"/>
              <a:gd fmla="*/ 6018212 w 6775451" name="connsiteX1692"/>
              <a:gd fmla="*/ 919163 h 3275013" name="connsiteY1692"/>
              <a:gd fmla="*/ 6010275 w 6775451" name="connsiteX1693"/>
              <a:gd fmla="*/ 939801 h 3275013" name="connsiteY1693"/>
              <a:gd fmla="*/ 5999162 w 6775451" name="connsiteX1694"/>
              <a:gd fmla="*/ 955676 h 3275013" name="connsiteY1694"/>
              <a:gd fmla="*/ 5995988 w 6775451" name="connsiteX1695"/>
              <a:gd fmla="*/ 955676 h 3275013" name="connsiteY1695"/>
              <a:gd fmla="*/ 5986462 w 6775451" name="connsiteX1696"/>
              <a:gd fmla="*/ 968376 h 3275013" name="connsiteY1696"/>
              <a:gd fmla="*/ 5978525 w 6775451" name="connsiteX1697"/>
              <a:gd fmla="*/ 976313 h 3275013" name="connsiteY1697"/>
              <a:gd fmla="*/ 5975350 w 6775451" name="connsiteX1698"/>
              <a:gd fmla="*/ 979488 h 3275013" name="connsiteY1698"/>
              <a:gd fmla="*/ 5972175 w 6775451" name="connsiteX1699"/>
              <a:gd fmla="*/ 982663 h 3275013" name="connsiteY1699"/>
              <a:gd fmla="*/ 5953125 w 6775451" name="connsiteX1700"/>
              <a:gd fmla="*/ 998538 h 3275013" name="connsiteY1700"/>
              <a:gd fmla="*/ 5932488 w 6775451" name="connsiteX1701"/>
              <a:gd fmla="*/ 1019176 h 3275013" name="connsiteY1701"/>
              <a:gd fmla="*/ 5918200 w 6775451" name="connsiteX1702"/>
              <a:gd fmla="*/ 1033463 h 3275013" name="connsiteY1702"/>
              <a:gd fmla="*/ 5910262 w 6775451" name="connsiteX1703"/>
              <a:gd fmla="*/ 1044576 h 3275013" name="connsiteY1703"/>
              <a:gd fmla="*/ 5907088 w 6775451" name="connsiteX1704"/>
              <a:gd fmla="*/ 1047751 h 3275013" name="connsiteY1704"/>
              <a:gd fmla="*/ 5903912 w 6775451" name="connsiteX1705"/>
              <a:gd fmla="*/ 1050926 h 3275013" name="connsiteY1705"/>
              <a:gd fmla="*/ 5903912 w 6775451" name="connsiteX1706"/>
              <a:gd fmla="*/ 1052513 h 3275013" name="connsiteY1706"/>
              <a:gd fmla="*/ 5900738 w 6775451" name="connsiteX1707"/>
              <a:gd fmla="*/ 1052513 h 3275013" name="connsiteY1707"/>
              <a:gd fmla="*/ 5878512 w 6775451" name="connsiteX1708"/>
              <a:gd fmla="*/ 1058863 h 3275013" name="connsiteY1708"/>
              <a:gd fmla="*/ 5861050 w 6775451" name="connsiteX1709"/>
              <a:gd fmla="*/ 1047751 h 3275013" name="connsiteY1709"/>
              <a:gd fmla="*/ 5857875 w 6775451" name="connsiteX1710"/>
              <a:gd fmla="*/ 1044576 h 3275013" name="connsiteY1710"/>
              <a:gd fmla="*/ 5856288 w 6775451" name="connsiteX1711"/>
              <a:gd fmla="*/ 1044576 h 3275013" name="connsiteY1711"/>
              <a:gd fmla="*/ 5846762 w 6775451" name="connsiteX1712"/>
              <a:gd fmla="*/ 1055688 h 3275013" name="connsiteY1712"/>
              <a:gd fmla="*/ 5832475 w 6775451" name="connsiteX1713"/>
              <a:gd fmla="*/ 1066801 h 3275013" name="connsiteY1713"/>
              <a:gd fmla="*/ 5824538 w 6775451" name="connsiteX1714"/>
              <a:gd fmla="*/ 1073151 h 3275013" name="connsiteY1714"/>
              <a:gd fmla="*/ 5815012 w 6775451" name="connsiteX1715"/>
              <a:gd fmla="*/ 1081088 h 3275013" name="connsiteY1715"/>
              <a:gd fmla="*/ 5813425 w 6775451" name="connsiteX1716"/>
              <a:gd fmla="*/ 1081088 h 3275013" name="connsiteY1716"/>
              <a:gd fmla="*/ 5807075 w 6775451" name="connsiteX1717"/>
              <a:gd fmla="*/ 1090613 h 3275013" name="connsiteY1717"/>
              <a:gd fmla="*/ 5807075 w 6775451" name="connsiteX1718"/>
              <a:gd fmla="*/ 1101726 h 3275013" name="connsiteY1718"/>
              <a:gd fmla="*/ 5807075 w 6775451" name="connsiteX1719"/>
              <a:gd fmla="*/ 1104901 h 3275013" name="connsiteY1719"/>
              <a:gd fmla="*/ 5803900 w 6775451" name="connsiteX1720"/>
              <a:gd fmla="*/ 1108076 h 3275013" name="connsiteY1720"/>
              <a:gd fmla="*/ 5807075 w 6775451" name="connsiteX1721"/>
              <a:gd fmla="*/ 1108076 h 3275013" name="connsiteY1721"/>
              <a:gd fmla="*/ 5803900 w 6775451" name="connsiteX1722"/>
              <a:gd fmla="*/ 1109663 h 3275013" name="connsiteY1722"/>
              <a:gd fmla="*/ 5800725 w 6775451" name="connsiteX1723"/>
              <a:gd fmla="*/ 1109663 h 3275013" name="connsiteY1723"/>
              <a:gd fmla="*/ 5789612 w 6775451" name="connsiteX1724"/>
              <a:gd fmla="*/ 1116013 h 3275013" name="connsiteY1724"/>
              <a:gd fmla="*/ 5781675 w 6775451" name="connsiteX1725"/>
              <a:gd fmla="*/ 1122363 h 3275013" name="connsiteY1725"/>
              <a:gd fmla="*/ 5778500 w 6775451" name="connsiteX1726"/>
              <a:gd fmla="*/ 1122363 h 3275013" name="connsiteY1726"/>
              <a:gd fmla="*/ 5778500 w 6775451" name="connsiteX1727"/>
              <a:gd fmla="*/ 1123951 h 3275013" name="connsiteY1727"/>
              <a:gd fmla="*/ 5778500 w 6775451" name="connsiteX1728"/>
              <a:gd fmla="*/ 1133476 h 3275013" name="connsiteY1728"/>
              <a:gd fmla="*/ 5786438 w 6775451" name="connsiteX1729"/>
              <a:gd fmla="*/ 1144588 h 3275013" name="connsiteY1729"/>
              <a:gd fmla="*/ 5781675 w 6775451" name="connsiteX1730"/>
              <a:gd fmla="*/ 1144588 h 3275013" name="connsiteY1730"/>
              <a:gd fmla="*/ 5789612 w 6775451" name="connsiteX1731"/>
              <a:gd fmla="*/ 1158876 h 3275013" name="connsiteY1731"/>
              <a:gd fmla="*/ 5799138 w 6775451" name="connsiteX1732"/>
              <a:gd fmla="*/ 1169988 h 3275013" name="connsiteY1732"/>
              <a:gd fmla="*/ 5800725 w 6775451" name="connsiteX1733"/>
              <a:gd fmla="*/ 1169988 h 3275013" name="connsiteY1733"/>
              <a:gd fmla="*/ 5803900 w 6775451" name="connsiteX1734"/>
              <a:gd fmla="*/ 1173163 h 3275013" name="connsiteY1734"/>
              <a:gd fmla="*/ 5810250 w 6775451" name="connsiteX1735"/>
              <a:gd fmla="*/ 1187451 h 3275013" name="connsiteY1735"/>
              <a:gd fmla="*/ 5803900 w 6775451" name="connsiteX1736"/>
              <a:gd fmla="*/ 1208088 h 3275013" name="connsiteY1736"/>
              <a:gd fmla="*/ 5800725 w 6775451" name="connsiteX1737"/>
              <a:gd fmla="*/ 1208088 h 3275013" name="connsiteY1737"/>
              <a:gd fmla="*/ 5799138 w 6775451" name="connsiteX1738"/>
              <a:gd fmla="*/ 1222376 h 3275013" name="connsiteY1738"/>
              <a:gd fmla="*/ 5792788 w 6775451" name="connsiteX1739"/>
              <a:gd fmla="*/ 1233488 h 3275013" name="connsiteY1739"/>
              <a:gd fmla="*/ 5795962 w 6775451" name="connsiteX1740"/>
              <a:gd fmla="*/ 1233488 h 3275013" name="connsiteY1740"/>
              <a:gd fmla="*/ 5792788 w 6775451" name="connsiteX1741"/>
              <a:gd fmla="*/ 1236663 h 3275013" name="connsiteY1741"/>
              <a:gd fmla="*/ 5789612 w 6775451" name="connsiteX1742"/>
              <a:gd fmla="*/ 1238251 h 3275013" name="connsiteY1742"/>
              <a:gd fmla="*/ 5781675 w 6775451" name="connsiteX1743"/>
              <a:gd fmla="*/ 1244601 h 3275013" name="connsiteY1743"/>
              <a:gd fmla="*/ 5772150 w 6775451" name="connsiteX1744"/>
              <a:gd fmla="*/ 1250951 h 3275013" name="connsiteY1744"/>
              <a:gd fmla="*/ 5761038 w 6775451" name="connsiteX1745"/>
              <a:gd fmla="*/ 1255713 h 3275013" name="connsiteY1745"/>
              <a:gd fmla="*/ 5743575 w 6775451" name="connsiteX1746"/>
              <a:gd fmla="*/ 1250951 h 3275013" name="connsiteY1746"/>
              <a:gd fmla="*/ 5735638 w 6775451" name="connsiteX1747"/>
              <a:gd fmla="*/ 1238251 h 3275013" name="connsiteY1747"/>
              <a:gd fmla="*/ 5743575 w 6775451" name="connsiteX1748"/>
              <a:gd fmla="*/ 1222376 h 3275013" name="connsiteY1748"/>
              <a:gd fmla="*/ 5749925 w 6775451" name="connsiteX1749"/>
              <a:gd fmla="*/ 1208088 h 3275013" name="connsiteY1749"/>
              <a:gd fmla="*/ 5749925 w 6775451" name="connsiteX1750"/>
              <a:gd fmla="*/ 1179513 h 3275013" name="connsiteY1750"/>
              <a:gd fmla="*/ 5738812 w 6775451" name="connsiteX1751"/>
              <a:gd fmla="*/ 1166813 h 3275013" name="connsiteY1751"/>
              <a:gd fmla="*/ 5735638 w 6775451" name="connsiteX1752"/>
              <a:gd fmla="*/ 1166813 h 3275013" name="connsiteY1752"/>
              <a:gd fmla="*/ 5729288 w 6775451" name="connsiteX1753"/>
              <a:gd fmla="*/ 1169988 h 3275013" name="connsiteY1753"/>
              <a:gd fmla="*/ 5732462 w 6775451" name="connsiteX1754"/>
              <a:gd fmla="*/ 1169988 h 3275013" name="connsiteY1754"/>
              <a:gd fmla="*/ 5727700 w 6775451" name="connsiteX1755"/>
              <a:gd fmla="*/ 1176338 h 3275013" name="connsiteY1755"/>
              <a:gd fmla="*/ 5721350 w 6775451" name="connsiteX1756"/>
              <a:gd fmla="*/ 1179513 h 3275013" name="connsiteY1756"/>
              <a:gd fmla="*/ 5718175 w 6775451" name="connsiteX1757"/>
              <a:gd fmla="*/ 1181101 h 3275013" name="connsiteY1757"/>
              <a:gd fmla="*/ 5715000 w 6775451" name="connsiteX1758"/>
              <a:gd fmla="*/ 1181101 h 3275013" name="connsiteY1758"/>
              <a:gd fmla="*/ 5710238 w 6775451" name="connsiteX1759"/>
              <a:gd fmla="*/ 1173163 h 3275013" name="connsiteY1759"/>
              <a:gd fmla="*/ 5715000 w 6775451" name="connsiteX1760"/>
              <a:gd fmla="*/ 1152526 h 3275013" name="connsiteY1760"/>
              <a:gd fmla="*/ 5715000 w 6775451" name="connsiteX1761"/>
              <a:gd fmla="*/ 1130301 h 3275013" name="connsiteY1761"/>
              <a:gd fmla="*/ 5707063 w 6775451" name="connsiteX1762"/>
              <a:gd fmla="*/ 1116013 h 3275013" name="connsiteY1762"/>
              <a:gd fmla="*/ 5703888 w 6775451" name="connsiteX1763"/>
              <a:gd fmla="*/ 1116013 h 3275013" name="connsiteY1763"/>
              <a:gd fmla="*/ 5700713 w 6775451" name="connsiteX1764"/>
              <a:gd fmla="*/ 1119188 h 3275013" name="connsiteY1764"/>
              <a:gd fmla="*/ 5689600 w 6775451" name="connsiteX1765"/>
              <a:gd fmla="*/ 1123951 h 3275013" name="connsiteY1765"/>
              <a:gd fmla="*/ 5678488 w 6775451" name="connsiteX1766"/>
              <a:gd fmla="*/ 1133476 h 3275013" name="connsiteY1766"/>
              <a:gd fmla="*/ 5667375 w 6775451" name="connsiteX1767"/>
              <a:gd fmla="*/ 1141413 h 3275013" name="connsiteY1767"/>
              <a:gd fmla="*/ 5659438 w 6775451" name="connsiteX1768"/>
              <a:gd fmla="*/ 1141413 h 3275013" name="connsiteY1768"/>
              <a:gd fmla="*/ 5649913 w 6775451" name="connsiteX1769"/>
              <a:gd fmla="*/ 1122363 h 3275013" name="connsiteY1769"/>
              <a:gd fmla="*/ 5661025 w 6775451" name="connsiteX1770"/>
              <a:gd fmla="*/ 1095376 h 3275013" name="connsiteY1770"/>
              <a:gd fmla="*/ 5659438 w 6775451" name="connsiteX1771"/>
              <a:gd fmla="*/ 1090613 h 3275013" name="connsiteY1771"/>
              <a:gd fmla="*/ 5641975 w 6775451" name="connsiteX1772"/>
              <a:gd fmla="*/ 1104901 h 3275013" name="connsiteY1772"/>
              <a:gd fmla="*/ 5638800 w 6775451" name="connsiteX1773"/>
              <a:gd fmla="*/ 1108076 h 3275013" name="connsiteY1773"/>
              <a:gd fmla="*/ 5627688 w 6775451" name="connsiteX1774"/>
              <a:gd fmla="*/ 1119188 h 3275013" name="connsiteY1774"/>
              <a:gd fmla="*/ 5616575 w 6775451" name="connsiteX1775"/>
              <a:gd fmla="*/ 1127126 h 3275013" name="connsiteY1775"/>
              <a:gd fmla="*/ 5607050 w 6775451" name="connsiteX1776"/>
              <a:gd fmla="*/ 1133476 h 3275013" name="connsiteY1776"/>
              <a:gd fmla="*/ 5603875 w 6775451" name="connsiteX1777"/>
              <a:gd fmla="*/ 1133476 h 3275013" name="connsiteY1777"/>
              <a:gd fmla="*/ 5602288 w 6775451" name="connsiteX1778"/>
              <a:gd fmla="*/ 1133476 h 3275013" name="connsiteY1778"/>
              <a:gd fmla="*/ 5599113 w 6775451" name="connsiteX1779"/>
              <a:gd fmla="*/ 1133476 h 3275013" name="connsiteY1779"/>
              <a:gd fmla="*/ 5592763 w 6775451" name="connsiteX1780"/>
              <a:gd fmla="*/ 1138238 h 3275013" name="connsiteY1780"/>
              <a:gd fmla="*/ 5589588 w 6775451" name="connsiteX1781"/>
              <a:gd fmla="*/ 1144588 h 3275013" name="connsiteY1781"/>
              <a:gd fmla="*/ 5588000 w 6775451" name="connsiteX1782"/>
              <a:gd fmla="*/ 1144588 h 3275013" name="connsiteY1782"/>
              <a:gd fmla="*/ 5588000 w 6775451" name="connsiteX1783"/>
              <a:gd fmla="*/ 1152526 h 3275013" name="connsiteY1783"/>
              <a:gd fmla="*/ 5592763 w 6775451" name="connsiteX1784"/>
              <a:gd fmla="*/ 1158876 h 3275013" name="connsiteY1784"/>
              <a:gd fmla="*/ 5599113 w 6775451" name="connsiteX1785"/>
              <a:gd fmla="*/ 1165226 h 3275013" name="connsiteY1785"/>
              <a:gd fmla="*/ 5603875 w 6775451" name="connsiteX1786"/>
              <a:gd fmla="*/ 1169988 h 3275013" name="connsiteY1786"/>
              <a:gd fmla="*/ 5607050 w 6775451" name="connsiteX1787"/>
              <a:gd fmla="*/ 1169988 h 3275013" name="connsiteY1787"/>
              <a:gd fmla="*/ 5613400 w 6775451" name="connsiteX1788"/>
              <a:gd fmla="*/ 1176338 h 3275013" name="connsiteY1788"/>
              <a:gd fmla="*/ 5621338 w 6775451" name="connsiteX1789"/>
              <a:gd fmla="*/ 1179513 h 3275013" name="connsiteY1789"/>
              <a:gd fmla="*/ 5638800 w 6775451" name="connsiteX1790"/>
              <a:gd fmla="*/ 1179513 h 3275013" name="connsiteY1790"/>
              <a:gd fmla="*/ 5659438 w 6775451" name="connsiteX1791"/>
              <a:gd fmla="*/ 1173163 h 3275013" name="connsiteY1791"/>
              <a:gd fmla="*/ 5664200 w 6775451" name="connsiteX1792"/>
              <a:gd fmla="*/ 1176338 h 3275013" name="connsiteY1792"/>
              <a:gd fmla="*/ 5673725 w 6775451" name="connsiteX1793"/>
              <a:gd fmla="*/ 1193801 h 3275013" name="connsiteY1793"/>
              <a:gd fmla="*/ 5667375 w 6775451" name="connsiteX1794"/>
              <a:gd fmla="*/ 1204913 h 3275013" name="connsiteY1794"/>
              <a:gd fmla="*/ 5664200 w 6775451" name="connsiteX1795"/>
              <a:gd fmla="*/ 1208088 h 3275013" name="connsiteY1795"/>
              <a:gd fmla="*/ 5661025 w 6775451" name="connsiteX1796"/>
              <a:gd fmla="*/ 1208088 h 3275013" name="connsiteY1796"/>
              <a:gd fmla="*/ 5632450 w 6775451" name="connsiteX1797"/>
              <a:gd fmla="*/ 1223963 h 3275013" name="connsiteY1797"/>
              <a:gd fmla="*/ 5618163 w 6775451" name="connsiteX1798"/>
              <a:gd fmla="*/ 1233488 h 3275013" name="connsiteY1798"/>
              <a:gd fmla="*/ 5621338 w 6775451" name="connsiteX1799"/>
              <a:gd fmla="*/ 1233488 h 3275013" name="connsiteY1799"/>
              <a:gd fmla="*/ 5621338 w 6775451" name="connsiteX1800"/>
              <a:gd fmla="*/ 1236663 h 3275013" name="connsiteY1800"/>
              <a:gd fmla="*/ 5632450 w 6775451" name="connsiteX1801"/>
              <a:gd fmla="*/ 1250951 h 3275013" name="connsiteY1801"/>
              <a:gd fmla="*/ 5646738 w 6775451" name="connsiteX1802"/>
              <a:gd fmla="*/ 1270001 h 3275013" name="connsiteY1802"/>
              <a:gd fmla="*/ 5641975 w 6775451" name="connsiteX1803"/>
              <a:gd fmla="*/ 1270001 h 3275013" name="connsiteY1803"/>
              <a:gd fmla="*/ 5649913 w 6775451" name="connsiteX1804"/>
              <a:gd fmla="*/ 1281113 h 3275013" name="connsiteY1804"/>
              <a:gd fmla="*/ 5656263 w 6775451" name="connsiteX1805"/>
              <a:gd fmla="*/ 1293813 h 3275013" name="connsiteY1805"/>
              <a:gd fmla="*/ 5656263 w 6775451" name="connsiteX1806"/>
              <a:gd fmla="*/ 1295401 h 3275013" name="connsiteY1806"/>
              <a:gd fmla="*/ 5661025 w 6775451" name="connsiteX1807"/>
              <a:gd fmla="*/ 1295401 h 3275013" name="connsiteY1807"/>
              <a:gd fmla="*/ 5667375 w 6775451" name="connsiteX1808"/>
              <a:gd fmla="*/ 1316038 h 3275013" name="connsiteY1808"/>
              <a:gd fmla="*/ 5667375 w 6775451" name="connsiteX1809"/>
              <a:gd fmla="*/ 1333501 h 3275013" name="connsiteY1809"/>
              <a:gd fmla="*/ 5664200 w 6775451" name="connsiteX1810"/>
              <a:gd fmla="*/ 1333501 h 3275013" name="connsiteY1810"/>
              <a:gd fmla="*/ 5664200 w 6775451" name="connsiteX1811"/>
              <a:gd fmla="*/ 1347788 h 3275013" name="connsiteY1811"/>
              <a:gd fmla="*/ 5664200 w 6775451" name="connsiteX1812"/>
              <a:gd fmla="*/ 1358901 h 3275013" name="connsiteY1812"/>
              <a:gd fmla="*/ 5667375 w 6775451" name="connsiteX1813"/>
              <a:gd fmla="*/ 1358901 h 3275013" name="connsiteY1813"/>
              <a:gd fmla="*/ 5670550 w 6775451" name="connsiteX1814"/>
              <a:gd fmla="*/ 1363663 h 3275013" name="connsiteY1814"/>
              <a:gd fmla="*/ 5670550 w 6775451" name="connsiteX1815"/>
              <a:gd fmla="*/ 1366838 h 3275013" name="connsiteY1815"/>
              <a:gd fmla="*/ 5667375 w 6775451" name="connsiteX1816"/>
              <a:gd fmla="*/ 1381126 h 3275013" name="connsiteY1816"/>
              <a:gd fmla="*/ 5656263 w 6775451" name="connsiteX1817"/>
              <a:gd fmla="*/ 1398588 h 3275013" name="connsiteY1817"/>
              <a:gd fmla="*/ 5653088 w 6775451" name="connsiteX1818"/>
              <a:gd fmla="*/ 1398588 h 3275013" name="connsiteY1818"/>
              <a:gd fmla="*/ 5645150 w 6775451" name="connsiteX1819"/>
              <a:gd fmla="*/ 1409701 h 3275013" name="connsiteY1819"/>
              <a:gd fmla="*/ 5630863 w 6775451" name="connsiteX1820"/>
              <a:gd fmla="*/ 1420813 h 3275013" name="connsiteY1820"/>
              <a:gd fmla="*/ 5632450 w 6775451" name="connsiteX1821"/>
              <a:gd fmla="*/ 1420813 h 3275013" name="connsiteY1821"/>
              <a:gd fmla="*/ 5618163 w 6775451" name="connsiteX1822"/>
              <a:gd fmla="*/ 1435101 h 3275013" name="connsiteY1822"/>
              <a:gd fmla="*/ 5607050 w 6775451" name="connsiteX1823"/>
              <a:gd fmla="*/ 1444626 h 3275013" name="connsiteY1823"/>
              <a:gd fmla="*/ 5602288 w 6775451" name="connsiteX1824"/>
              <a:gd fmla="*/ 1452563 h 3275013" name="connsiteY1824"/>
              <a:gd fmla="*/ 5595938 w 6775451" name="connsiteX1825"/>
              <a:gd fmla="*/ 1462088 h 3275013" name="connsiteY1825"/>
              <a:gd fmla="*/ 5592763 w 6775451" name="connsiteX1826"/>
              <a:gd fmla="*/ 1462088 h 3275013" name="connsiteY1826"/>
              <a:gd fmla="*/ 5584825 w 6775451" name="connsiteX1827"/>
              <a:gd fmla="*/ 1473201 h 3275013" name="connsiteY1827"/>
              <a:gd fmla="*/ 5575300 w 6775451" name="connsiteX1828"/>
              <a:gd fmla="*/ 1484313 h 3275013" name="connsiteY1828"/>
              <a:gd fmla="*/ 5567363 w 6775451" name="connsiteX1829"/>
              <a:gd fmla="*/ 1498601 h 3275013" name="connsiteY1829"/>
              <a:gd fmla="*/ 5556250 w 6775451" name="connsiteX1830"/>
              <a:gd fmla="*/ 1506538 h 3275013" name="connsiteY1830"/>
              <a:gd fmla="*/ 5553075 w 6775451" name="connsiteX1831"/>
              <a:gd fmla="*/ 1506538 h 3275013" name="connsiteY1831"/>
              <a:gd fmla="*/ 5549900 w 6775451" name="connsiteX1832"/>
              <a:gd fmla="*/ 1509713 h 3275013" name="connsiteY1832"/>
              <a:gd fmla="*/ 5502275 w 6775451" name="connsiteX1833"/>
              <a:gd fmla="*/ 1530351 h 3275013" name="connsiteY1833"/>
              <a:gd fmla="*/ 5467350 w 6775451" name="connsiteX1834"/>
              <a:gd fmla="*/ 1533526 h 3275013" name="connsiteY1834"/>
              <a:gd fmla="*/ 5453063 w 6775451" name="connsiteX1835"/>
              <a:gd fmla="*/ 1530351 h 3275013" name="connsiteY1835"/>
              <a:gd fmla="*/ 5441950 w 6775451" name="connsiteX1836"/>
              <a:gd fmla="*/ 1549401 h 3275013" name="connsiteY1836"/>
              <a:gd fmla="*/ 5441950 w 6775451" name="connsiteX1837"/>
              <a:gd fmla="*/ 1552576 h 3275013" name="connsiteY1837"/>
              <a:gd fmla="*/ 5441950 w 6775451" name="connsiteX1838"/>
              <a:gd fmla="*/ 1562101 h 3275013" name="connsiteY1838"/>
              <a:gd fmla="*/ 5446713 w 6775451" name="connsiteX1839"/>
              <a:gd fmla="*/ 1581151 h 3275013" name="connsiteY1839"/>
              <a:gd fmla="*/ 5453063 w 6775451" name="connsiteX1840"/>
              <a:gd fmla="*/ 1584326 h 3275013" name="connsiteY1840"/>
              <a:gd fmla="*/ 5453063 w 6775451" name="connsiteX1841"/>
              <a:gd fmla="*/ 1587501 h 3275013" name="connsiteY1841"/>
              <a:gd fmla="*/ 5449888 w 6775451" name="connsiteX1842"/>
              <a:gd fmla="*/ 1587501 h 3275013" name="connsiteY1842"/>
              <a:gd fmla="*/ 5446713 w 6775451" name="connsiteX1843"/>
              <a:gd fmla="*/ 1595438 h 3275013" name="connsiteY1843"/>
              <a:gd fmla="*/ 5438775 w 6775451" name="connsiteX1844"/>
              <a:gd fmla="*/ 1612901 h 3275013" name="connsiteY1844"/>
              <a:gd fmla="*/ 5435600 w 6775451" name="connsiteX1845"/>
              <a:gd fmla="*/ 1619251 h 3275013" name="connsiteY1845"/>
              <a:gd fmla="*/ 5430838 w 6775451" name="connsiteX1846"/>
              <a:gd fmla="*/ 1624013 h 3275013" name="connsiteY1846"/>
              <a:gd fmla="*/ 5427663 w 6775451" name="connsiteX1847"/>
              <a:gd fmla="*/ 1624013 h 3275013" name="connsiteY1847"/>
              <a:gd fmla="*/ 5421313 w 6775451" name="connsiteX1848"/>
              <a:gd fmla="*/ 1630363 h 3275013" name="connsiteY1848"/>
              <a:gd fmla="*/ 5403850 w 6775451" name="connsiteX1849"/>
              <a:gd fmla="*/ 1616076 h 3275013" name="connsiteY1849"/>
              <a:gd fmla="*/ 5402263 w 6775451" name="connsiteX1850"/>
              <a:gd fmla="*/ 1595438 h 3275013" name="connsiteY1850"/>
              <a:gd fmla="*/ 5413375 w 6775451" name="connsiteX1851"/>
              <a:gd fmla="*/ 1562101 h 3275013" name="connsiteY1851"/>
              <a:gd fmla="*/ 5421313 w 6775451" name="connsiteX1852"/>
              <a:gd fmla="*/ 1544638 h 3275013" name="connsiteY1852"/>
              <a:gd fmla="*/ 5418138 w 6775451" name="connsiteX1853"/>
              <a:gd fmla="*/ 1533526 h 3275013" name="connsiteY1853"/>
              <a:gd fmla="*/ 5402263 w 6775451" name="connsiteX1854"/>
              <a:gd fmla="*/ 1527176 h 3275013" name="connsiteY1854"/>
              <a:gd fmla="*/ 5395913 w 6775451" name="connsiteX1855"/>
              <a:gd fmla="*/ 1533526 h 3275013" name="connsiteY1855"/>
              <a:gd fmla="*/ 5389563 w 6775451" name="connsiteX1856"/>
              <a:gd fmla="*/ 1538288 h 3275013" name="connsiteY1856"/>
              <a:gd fmla="*/ 5381625 w 6775451" name="connsiteX1857"/>
              <a:gd fmla="*/ 1549401 h 3275013" name="connsiteY1857"/>
              <a:gd fmla="*/ 5364163 w 6775451" name="connsiteX1858"/>
              <a:gd fmla="*/ 1566863 h 3275013" name="connsiteY1858"/>
              <a:gd fmla="*/ 5356225 w 6775451" name="connsiteX1859"/>
              <a:gd fmla="*/ 1576388 h 3275013" name="connsiteY1859"/>
              <a:gd fmla="*/ 5359400 w 6775451" name="connsiteX1860"/>
              <a:gd fmla="*/ 1577976 h 3275013" name="connsiteY1860"/>
              <a:gd fmla="*/ 5360988 w 6775451" name="connsiteX1861"/>
              <a:gd fmla="*/ 1587501 h 3275013" name="connsiteY1861"/>
              <a:gd fmla="*/ 5356225 w 6775451" name="connsiteX1862"/>
              <a:gd fmla="*/ 1587501 h 3275013" name="connsiteY1862"/>
              <a:gd fmla="*/ 5360988 w 6775451" name="connsiteX1863"/>
              <a:gd fmla="*/ 1598613 h 3275013" name="connsiteY1863"/>
              <a:gd fmla="*/ 5370513 w 6775451" name="connsiteX1864"/>
              <a:gd fmla="*/ 1612901 h 3275013" name="connsiteY1864"/>
              <a:gd fmla="*/ 5373688 w 6775451" name="connsiteX1865"/>
              <a:gd fmla="*/ 1612901 h 3275013" name="connsiteY1865"/>
              <a:gd fmla="*/ 5378450 w 6775451" name="connsiteX1866"/>
              <a:gd fmla="*/ 1619251 h 3275013" name="connsiteY1866"/>
              <a:gd fmla="*/ 5381625 w 6775451" name="connsiteX1867"/>
              <a:gd fmla="*/ 1624013 h 3275013" name="connsiteY1867"/>
              <a:gd fmla="*/ 5392738 w 6775451" name="connsiteX1868"/>
              <a:gd fmla="*/ 1635126 h 3275013" name="connsiteY1868"/>
              <a:gd fmla="*/ 5403850 w 6775451" name="connsiteX1869"/>
              <a:gd fmla="*/ 1649413 h 3275013" name="connsiteY1869"/>
              <a:gd fmla="*/ 5399088 w 6775451" name="connsiteX1870"/>
              <a:gd fmla="*/ 1649413 h 3275013" name="connsiteY1870"/>
              <a:gd fmla="*/ 5407025 w 6775451" name="connsiteX1871"/>
              <a:gd fmla="*/ 1662113 h 3275013" name="connsiteY1871"/>
              <a:gd fmla="*/ 5416550 w 6775451" name="connsiteX1872"/>
              <a:gd fmla="*/ 1676401 h 3275013" name="connsiteY1872"/>
              <a:gd fmla="*/ 5421313 w 6775451" name="connsiteX1873"/>
              <a:gd fmla="*/ 1676401 h 3275013" name="connsiteY1873"/>
              <a:gd fmla="*/ 5424488 w 6775451" name="connsiteX1874"/>
              <a:gd fmla="*/ 1677988 h 3275013" name="connsiteY1874"/>
              <a:gd fmla="*/ 5427663 w 6775451" name="connsiteX1875"/>
              <a:gd fmla="*/ 1684338 h 3275013" name="connsiteY1875"/>
              <a:gd fmla="*/ 5435600 w 6775451" name="connsiteX1876"/>
              <a:gd fmla="*/ 1698626 h 3275013" name="connsiteY1876"/>
              <a:gd fmla="*/ 5435600 w 6775451" name="connsiteX1877"/>
              <a:gd fmla="*/ 1712913 h 3275013" name="connsiteY1877"/>
              <a:gd fmla="*/ 5432425 w 6775451" name="connsiteX1878"/>
              <a:gd fmla="*/ 1712913 h 3275013" name="connsiteY1878"/>
              <a:gd fmla="*/ 5432425 w 6775451" name="connsiteX1879"/>
              <a:gd fmla="*/ 1724026 h 3275013" name="connsiteY1879"/>
              <a:gd fmla="*/ 5430838 w 6775451" name="connsiteX1880"/>
              <a:gd fmla="*/ 1738313 h 3275013" name="connsiteY1880"/>
              <a:gd fmla="*/ 5432425 w 6775451" name="connsiteX1881"/>
              <a:gd fmla="*/ 1738313 h 3275013" name="connsiteY1881"/>
              <a:gd fmla="*/ 5430838 w 6775451" name="connsiteX1882"/>
              <a:gd fmla="*/ 1749426 h 3275013" name="connsiteY1882"/>
              <a:gd fmla="*/ 5427663 w 6775451" name="connsiteX1883"/>
              <a:gd fmla="*/ 1758951 h 3275013" name="connsiteY1883"/>
              <a:gd fmla="*/ 5421313 w 6775451" name="connsiteX1884"/>
              <a:gd fmla="*/ 1770063 h 3275013" name="connsiteY1884"/>
              <a:gd fmla="*/ 5416550 w 6775451" name="connsiteX1885"/>
              <a:gd fmla="*/ 1774826 h 3275013" name="connsiteY1885"/>
              <a:gd fmla="*/ 5403850 w 6775451" name="connsiteX1886"/>
              <a:gd fmla="*/ 1781176 h 3275013" name="connsiteY1886"/>
              <a:gd fmla="*/ 5389563 w 6775451" name="connsiteX1887"/>
              <a:gd fmla="*/ 1787526 h 3275013" name="connsiteY1887"/>
              <a:gd fmla="*/ 5375275 w 6775451" name="connsiteX1888"/>
              <a:gd fmla="*/ 1789113 h 3275013" name="connsiteY1888"/>
              <a:gd fmla="*/ 5370513 w 6775451" name="connsiteX1889"/>
              <a:gd fmla="*/ 1801813 h 3275013" name="connsiteY1889"/>
              <a:gd fmla="*/ 5373688 w 6775451" name="connsiteX1890"/>
              <a:gd fmla="*/ 1801813 h 3275013" name="connsiteY1890"/>
              <a:gd fmla="*/ 5373688 w 6775451" name="connsiteX1891"/>
              <a:gd fmla="*/ 1803401 h 3275013" name="connsiteY1891"/>
              <a:gd fmla="*/ 5367338 w 6775451" name="connsiteX1892"/>
              <a:gd fmla="*/ 1817688 h 3275013" name="connsiteY1892"/>
              <a:gd fmla="*/ 5356225 w 6775451" name="connsiteX1893"/>
              <a:gd fmla="*/ 1838326 h 3275013" name="connsiteY1893"/>
              <a:gd fmla="*/ 5353050 w 6775451" name="connsiteX1894"/>
              <a:gd fmla="*/ 1838326 h 3275013" name="connsiteY1894"/>
              <a:gd fmla="*/ 5341938 w 6775451" name="connsiteX1895"/>
              <a:gd fmla="*/ 1860551 h 3275013" name="connsiteY1895"/>
              <a:gd fmla="*/ 5335588 w 6775451" name="connsiteX1896"/>
              <a:gd fmla="*/ 1863726 h 3275013" name="connsiteY1896"/>
              <a:gd fmla="*/ 5324475 w 6775451" name="connsiteX1897"/>
              <a:gd fmla="*/ 1820863 h 3275013" name="connsiteY1897"/>
              <a:gd fmla="*/ 5313363 w 6775451" name="connsiteX1898"/>
              <a:gd fmla="*/ 1789113 h 3275013" name="connsiteY1898"/>
              <a:gd fmla="*/ 5307013 w 6775451" name="connsiteX1899"/>
              <a:gd fmla="*/ 1773238 h 3275013" name="connsiteY1899"/>
              <a:gd fmla="*/ 5278438 w 6775451" name="connsiteX1900"/>
              <a:gd fmla="*/ 1738313 h 3275013" name="connsiteY1900"/>
              <a:gd fmla="*/ 5264150 w 6775451" name="connsiteX1901"/>
              <a:gd fmla="*/ 1727201 h 3275013" name="connsiteY1901"/>
              <a:gd fmla="*/ 5249863 w 6775451" name="connsiteX1902"/>
              <a:gd fmla="*/ 1720851 h 3275013" name="connsiteY1902"/>
              <a:gd fmla="*/ 5249863 w 6775451" name="connsiteX1903"/>
              <a:gd fmla="*/ 1730376 h 3275013" name="connsiteY1903"/>
              <a:gd fmla="*/ 5249863 w 6775451" name="connsiteX1904"/>
              <a:gd fmla="*/ 1731963 h 3275013" name="connsiteY1904"/>
              <a:gd fmla="*/ 5248275 w 6775451" name="connsiteX1905"/>
              <a:gd fmla="*/ 1738313 h 3275013" name="connsiteY1905"/>
              <a:gd fmla="*/ 5249863 w 6775451" name="connsiteX1906"/>
              <a:gd fmla="*/ 1738313 h 3275013" name="connsiteY1906"/>
              <a:gd fmla="*/ 5248275 w 6775451" name="connsiteX1907"/>
              <a:gd fmla="*/ 1755776 h 3275013" name="connsiteY1907"/>
              <a:gd fmla="*/ 5241925 w 6775451" name="connsiteX1908"/>
              <a:gd fmla="*/ 1774826 h 3275013" name="connsiteY1908"/>
              <a:gd fmla="*/ 5238750 w 6775451" name="connsiteX1909"/>
              <a:gd fmla="*/ 1774826 h 3275013" name="connsiteY1909"/>
              <a:gd fmla="*/ 5235575 w 6775451" name="connsiteX1910"/>
              <a:gd fmla="*/ 1784351 h 3275013" name="connsiteY1910"/>
              <a:gd fmla="*/ 5235575 w 6775451" name="connsiteX1911"/>
              <a:gd fmla="*/ 1792288 h 3275013" name="connsiteY1911"/>
              <a:gd fmla="*/ 5221288 w 6775451" name="connsiteX1912"/>
              <a:gd fmla="*/ 1781176 h 3275013" name="connsiteY1912"/>
              <a:gd fmla="*/ 5207000 w 6775451" name="connsiteX1913"/>
              <a:gd fmla="*/ 1738313 h 3275013" name="connsiteY1913"/>
              <a:gd fmla="*/ 5205413 w 6775451" name="connsiteX1914"/>
              <a:gd fmla="*/ 1701801 h 3275013" name="connsiteY1914"/>
              <a:gd fmla="*/ 5205413 w 6775451" name="connsiteX1915"/>
              <a:gd fmla="*/ 1655763 h 3275013" name="connsiteY1915"/>
              <a:gd fmla="*/ 5202238 w 6775451" name="connsiteX1916"/>
              <a:gd fmla="*/ 1644651 h 3275013" name="connsiteY1916"/>
              <a:gd fmla="*/ 5187950 w 6775451" name="connsiteX1917"/>
              <a:gd fmla="*/ 1644651 h 3275013" name="connsiteY1917"/>
              <a:gd fmla="*/ 5178425 w 6775451" name="connsiteX1918"/>
              <a:gd fmla="*/ 1647826 h 3275013" name="connsiteY1918"/>
              <a:gd fmla="*/ 5176838 w 6775451" name="connsiteX1919"/>
              <a:gd fmla="*/ 1649413 h 3275013" name="connsiteY1919"/>
              <a:gd fmla="*/ 5170488 w 6775451" name="connsiteX1920"/>
              <a:gd fmla="*/ 1652588 h 3275013" name="connsiteY1920"/>
              <a:gd fmla="*/ 5167313 w 6775451" name="connsiteX1921"/>
              <a:gd fmla="*/ 1658938 h 3275013" name="connsiteY1921"/>
              <a:gd fmla="*/ 5162550 w 6775451" name="connsiteX1922"/>
              <a:gd fmla="*/ 1676401 h 3275013" name="connsiteY1922"/>
              <a:gd fmla="*/ 5153025 w 6775451" name="connsiteX1923"/>
              <a:gd fmla="*/ 1695451 h 3275013" name="connsiteY1923"/>
              <a:gd fmla="*/ 5145088 w 6775451" name="connsiteX1924"/>
              <a:gd fmla="*/ 1712913 h 3275013" name="connsiteY1924"/>
              <a:gd fmla="*/ 5141913 w 6775451" name="connsiteX1925"/>
              <a:gd fmla="*/ 1712913 h 3275013" name="connsiteY1925"/>
              <a:gd fmla="*/ 5138738 w 6775451" name="connsiteX1926"/>
              <a:gd fmla="*/ 1720851 h 3275013" name="connsiteY1926"/>
              <a:gd fmla="*/ 5133975 w 6775451" name="connsiteX1927"/>
              <a:gd fmla="*/ 1720851 h 3275013" name="connsiteY1927"/>
              <a:gd fmla="*/ 5130800 w 6775451" name="connsiteX1928"/>
              <a:gd fmla="*/ 1689101 h 3275013" name="connsiteY1928"/>
              <a:gd fmla="*/ 5135563 w 6775451" name="connsiteX1929"/>
              <a:gd fmla="*/ 1635126 h 3275013" name="connsiteY1929"/>
              <a:gd fmla="*/ 5133975 w 6775451" name="connsiteX1930"/>
              <a:gd fmla="*/ 1604963 h 3275013" name="connsiteY1930"/>
              <a:gd fmla="*/ 5121275 w 6775451" name="connsiteX1931"/>
              <a:gd fmla="*/ 1584326 h 3275013" name="connsiteY1931"/>
              <a:gd fmla="*/ 5105400 w 6775451" name="connsiteX1932"/>
              <a:gd fmla="*/ 1562101 h 3275013" name="connsiteY1932"/>
              <a:gd fmla="*/ 5084763 w 6775451" name="connsiteX1933"/>
              <a:gd fmla="*/ 1527176 h 3275013" name="connsiteY1933"/>
              <a:gd fmla="*/ 5081588 w 6775451" name="connsiteX1934"/>
              <a:gd fmla="*/ 1512888 h 3275013" name="connsiteY1934"/>
              <a:gd fmla="*/ 5073650 w 6775451" name="connsiteX1935"/>
              <a:gd fmla="*/ 1512888 h 3275013" name="connsiteY1935"/>
              <a:gd fmla="*/ 5067300 w 6775451" name="connsiteX1936"/>
              <a:gd fmla="*/ 1519238 h 3275013" name="connsiteY1936"/>
              <a:gd fmla="*/ 5064125 w 6775451" name="connsiteX1937"/>
              <a:gd fmla="*/ 1520826 h 3275013" name="connsiteY1937"/>
              <a:gd fmla="*/ 5064125 w 6775451" name="connsiteX1938"/>
              <a:gd fmla="*/ 1524001 h 3275013" name="connsiteY1938"/>
              <a:gd fmla="*/ 5062538 w 6775451" name="connsiteX1939"/>
              <a:gd fmla="*/ 1524001 h 3275013" name="connsiteY1939"/>
              <a:gd fmla="*/ 5056188 w 6775451" name="connsiteX1940"/>
              <a:gd fmla="*/ 1530351 h 3275013" name="connsiteY1940"/>
              <a:gd fmla="*/ 5038725 w 6775451" name="connsiteX1941"/>
              <a:gd fmla="*/ 1535113 h 3275013" name="connsiteY1941"/>
              <a:gd fmla="*/ 5016500 w 6775451" name="connsiteX1942"/>
              <a:gd fmla="*/ 1535113 h 3275013" name="connsiteY1942"/>
              <a:gd fmla="*/ 4994275 w 6775451" name="connsiteX1943"/>
              <a:gd fmla="*/ 1538288 h 3275013" name="connsiteY1943"/>
              <a:gd fmla="*/ 4984750 w 6775451" name="connsiteX1944"/>
              <a:gd fmla="*/ 1549401 h 3275013" name="connsiteY1944"/>
              <a:gd fmla="*/ 4976813 w 6775451" name="connsiteX1945"/>
              <a:gd fmla="*/ 1563688 h 3275013" name="connsiteY1945"/>
              <a:gd fmla="*/ 4962525 w 6775451" name="connsiteX1946"/>
              <a:gd fmla="*/ 1577976 h 3275013" name="connsiteY1946"/>
              <a:gd fmla="*/ 4959350 w 6775451" name="connsiteX1947"/>
              <a:gd fmla="*/ 1581151 h 3275013" name="connsiteY1947"/>
              <a:gd fmla="*/ 4956175 w 6775451" name="connsiteX1948"/>
              <a:gd fmla="*/ 1587501 h 3275013" name="connsiteY1948"/>
              <a:gd fmla="*/ 4953000 w 6775451" name="connsiteX1949"/>
              <a:gd fmla="*/ 1587501 h 3275013" name="connsiteY1949"/>
              <a:gd fmla="*/ 4945063 w 6775451" name="connsiteX1950"/>
              <a:gd fmla="*/ 1598613 h 3275013" name="connsiteY1950"/>
              <a:gd fmla="*/ 4933950 w 6775451" name="connsiteX1951"/>
              <a:gd fmla="*/ 1612901 h 3275013" name="connsiteY1951"/>
              <a:gd fmla="*/ 4937125 w 6775451" name="connsiteX1952"/>
              <a:gd fmla="*/ 1612901 h 3275013" name="connsiteY1952"/>
              <a:gd fmla="*/ 4922838 w 6775451" name="connsiteX1953"/>
              <a:gd fmla="*/ 1627188 h 3275013" name="connsiteY1953"/>
              <a:gd fmla="*/ 4910138 w 6775451" name="connsiteX1954"/>
              <a:gd fmla="*/ 1638301 h 3275013" name="connsiteY1954"/>
              <a:gd fmla="*/ 4905375 w 6775451" name="connsiteX1955"/>
              <a:gd fmla="*/ 1641476 h 3275013" name="connsiteY1955"/>
              <a:gd fmla="*/ 4902200 w 6775451" name="connsiteX1956"/>
              <a:gd fmla="*/ 1641476 h 3275013" name="connsiteY1956"/>
              <a:gd fmla="*/ 4895850 w 6775451" name="connsiteX1957"/>
              <a:gd fmla="*/ 1644651 h 3275013" name="connsiteY1957"/>
              <a:gd fmla="*/ 4894263 w 6775451" name="connsiteX1958"/>
              <a:gd fmla="*/ 1647826 h 3275013" name="connsiteY1958"/>
              <a:gd fmla="*/ 4891088 w 6775451" name="connsiteX1959"/>
              <a:gd fmla="*/ 1647826 h 3275013" name="connsiteY1959"/>
              <a:gd fmla="*/ 4891088 w 6775451" name="connsiteX1960"/>
              <a:gd fmla="*/ 1649413 h 3275013" name="connsiteY1960"/>
              <a:gd fmla="*/ 4873625 w 6775451" name="connsiteX1961"/>
              <a:gd fmla="*/ 1662113 h 3275013" name="connsiteY1961"/>
              <a:gd fmla="*/ 4870450 w 6775451" name="connsiteX1962"/>
              <a:gd fmla="*/ 1676401 h 3275013" name="connsiteY1962"/>
              <a:gd fmla="*/ 4873625 w 6775451" name="connsiteX1963"/>
              <a:gd fmla="*/ 1676401 h 3275013" name="connsiteY1963"/>
              <a:gd fmla="*/ 4873625 w 6775451" name="connsiteX1964"/>
              <a:gd fmla="*/ 1689101 h 3275013" name="connsiteY1964"/>
              <a:gd fmla="*/ 4876800 w 6775451" name="connsiteX1965"/>
              <a:gd fmla="*/ 1712913 h 3275013" name="connsiteY1965"/>
              <a:gd fmla="*/ 4873625 w 6775451" name="connsiteX1966"/>
              <a:gd fmla="*/ 1712913 h 3275013" name="connsiteY1966"/>
              <a:gd fmla="*/ 4873625 w 6775451" name="connsiteX1967"/>
              <a:gd fmla="*/ 1724026 h 3275013" name="connsiteY1967"/>
              <a:gd fmla="*/ 4873625 w 6775451" name="connsiteX1968"/>
              <a:gd fmla="*/ 1738313 h 3275013" name="connsiteY1968"/>
              <a:gd fmla="*/ 4876800 w 6775451" name="connsiteX1969"/>
              <a:gd fmla="*/ 1738313 h 3275013" name="connsiteY1969"/>
              <a:gd fmla="*/ 4876800 w 6775451" name="connsiteX1970"/>
              <a:gd fmla="*/ 1746251 h 3275013" name="connsiteY1970"/>
              <a:gd fmla="*/ 4876800 w 6775451" name="connsiteX1971"/>
              <a:gd fmla="*/ 1752601 h 3275013" name="connsiteY1971"/>
              <a:gd fmla="*/ 4873625 w 6775451" name="connsiteX1972"/>
              <a:gd fmla="*/ 1763713 h 3275013" name="connsiteY1972"/>
              <a:gd fmla="*/ 4867275 w 6775451" name="connsiteX1973"/>
              <a:gd fmla="*/ 1774826 h 3275013" name="connsiteY1973"/>
              <a:gd fmla="*/ 4865688 w 6775451" name="connsiteX1974"/>
              <a:gd fmla="*/ 1774826 h 3275013" name="connsiteY1974"/>
              <a:gd fmla="*/ 4859338 w 6775451" name="connsiteX1975"/>
              <a:gd fmla="*/ 1787526 h 3275013" name="connsiteY1975"/>
              <a:gd fmla="*/ 4851400 w 6775451" name="connsiteX1976"/>
              <a:gd fmla="*/ 1801813 h 3275013" name="connsiteY1976"/>
              <a:gd fmla="*/ 4852988 w 6775451" name="connsiteX1977"/>
              <a:gd fmla="*/ 1801813 h 3275013" name="connsiteY1977"/>
              <a:gd fmla="*/ 4851400 w 6775451" name="connsiteX1978"/>
              <a:gd fmla="*/ 1803401 h 3275013" name="connsiteY1978"/>
              <a:gd fmla="*/ 4848225 w 6775451" name="connsiteX1979"/>
              <a:gd fmla="*/ 1809751 h 3275013" name="connsiteY1979"/>
              <a:gd fmla="*/ 4838700 w 6775451" name="connsiteX1980"/>
              <a:gd fmla="*/ 1824038 h 3275013" name="connsiteY1980"/>
              <a:gd fmla="*/ 4833938 w 6775451" name="connsiteX1981"/>
              <a:gd fmla="*/ 1838326 h 3275013" name="connsiteY1981"/>
              <a:gd fmla="*/ 4830763 w 6775451" name="connsiteX1982"/>
              <a:gd fmla="*/ 1838326 h 3275013" name="connsiteY1982"/>
              <a:gd fmla="*/ 4822825 w 6775451" name="connsiteX1983"/>
              <a:gd fmla="*/ 1855789 h 3275013" name="connsiteY1983"/>
              <a:gd fmla="*/ 4813300 w 6775451" name="connsiteX1984"/>
              <a:gd fmla="*/ 1860551 h 3275013" name="connsiteY1984"/>
              <a:gd fmla="*/ 4802188 w 6775451" name="connsiteX1985"/>
              <a:gd fmla="*/ 1846263 h 3275013" name="connsiteY1985"/>
              <a:gd fmla="*/ 4802188 w 6775451" name="connsiteX1986"/>
              <a:gd fmla="*/ 1816101 h 3275013" name="connsiteY1986"/>
              <a:gd fmla="*/ 4787900 w 6775451" name="connsiteX1987"/>
              <a:gd fmla="*/ 1778001 h 3275013" name="connsiteY1987"/>
              <a:gd fmla="*/ 4767263 w 6775451" name="connsiteX1988"/>
              <a:gd fmla="*/ 1746251 h 3275013" name="connsiteY1988"/>
              <a:gd fmla="*/ 4748213 w 6775451" name="connsiteX1989"/>
              <a:gd fmla="*/ 1701801 h 3275013" name="connsiteY1989"/>
              <a:gd fmla="*/ 4737100 w 6775451" name="connsiteX1990"/>
              <a:gd fmla="*/ 1673226 h 3275013" name="connsiteY1990"/>
              <a:gd fmla="*/ 4727575 w 6775451" name="connsiteX1991"/>
              <a:gd fmla="*/ 1641476 h 3275013" name="connsiteY1991"/>
              <a:gd fmla="*/ 4719638 w 6775451" name="connsiteX1992"/>
              <a:gd fmla="*/ 1592263 h 3275013" name="connsiteY1992"/>
              <a:gd fmla="*/ 4719638 w 6775451" name="connsiteX1993"/>
              <a:gd fmla="*/ 1552576 h 3275013" name="connsiteY1993"/>
              <a:gd fmla="*/ 4719638 w 6775451" name="connsiteX1994"/>
              <a:gd fmla="*/ 1527176 h 3275013" name="connsiteY1994"/>
              <a:gd fmla="*/ 4716463 w 6775451" name="connsiteX1995"/>
              <a:gd fmla="*/ 1533526 h 3275013" name="connsiteY1995"/>
              <a:gd fmla="*/ 4699000 w 6775451" name="connsiteX1996"/>
              <a:gd fmla="*/ 1549401 h 3275013" name="connsiteY1996"/>
              <a:gd fmla="*/ 4697413 w 6775451" name="connsiteX1997"/>
              <a:gd fmla="*/ 1549401 h 3275013" name="connsiteY1997"/>
              <a:gd fmla="*/ 4697413 w 6775451" name="connsiteX1998"/>
              <a:gd fmla="*/ 1552576 h 3275013" name="connsiteY1998"/>
              <a:gd fmla="*/ 4687888 w 6775451" name="connsiteX1999"/>
              <a:gd fmla="*/ 1555751 h 3275013" name="connsiteY1999"/>
              <a:gd fmla="*/ 4683125 w 6775451" name="connsiteX2000"/>
              <a:gd fmla="*/ 1555751 h 3275013" name="connsiteY2000"/>
              <a:gd fmla="*/ 4673600 w 6775451" name="connsiteX2001"/>
              <a:gd fmla="*/ 1552576 h 3275013" name="connsiteY2001"/>
              <a:gd fmla="*/ 4662488 w 6775451" name="connsiteX2002"/>
              <a:gd fmla="*/ 1527176 h 3275013" name="connsiteY2002"/>
              <a:gd fmla="*/ 4662488 w 6775451" name="connsiteX2003"/>
              <a:gd fmla="*/ 1509713 h 3275013" name="connsiteY2003"/>
              <a:gd fmla="*/ 4659313 w 6775451" name="connsiteX2004"/>
              <a:gd fmla="*/ 1492251 h 3275013" name="connsiteY2004"/>
              <a:gd fmla="*/ 4641850 w 6775451" name="connsiteX2005"/>
              <a:gd fmla="*/ 1484313 h 3275013" name="connsiteY2005"/>
              <a:gd fmla="*/ 4630738 w 6775451" name="connsiteX2006"/>
              <a:gd fmla="*/ 1481138 h 3275013" name="connsiteY2006"/>
              <a:gd fmla="*/ 4613275 w 6775451" name="connsiteX2007"/>
              <a:gd fmla="*/ 1462088 h 3275013" name="connsiteY2007"/>
              <a:gd fmla="*/ 4597400 w 6775451" name="connsiteX2008"/>
              <a:gd fmla="*/ 1444626 h 3275013" name="connsiteY2008"/>
              <a:gd fmla="*/ 4591050 w 6775451" name="connsiteX2009"/>
              <a:gd fmla="*/ 1444626 h 3275013" name="connsiteY2009"/>
              <a:gd fmla="*/ 4587875 w 6775451" name="connsiteX2010"/>
              <a:gd fmla="*/ 1444626 h 3275013" name="connsiteY2010"/>
              <a:gd fmla="*/ 4584700 w 6775451" name="connsiteX2011"/>
              <a:gd fmla="*/ 1447801 h 3275013" name="connsiteY2011"/>
              <a:gd fmla="*/ 4583113 w 6775451" name="connsiteX2012"/>
              <a:gd fmla="*/ 1452563 h 3275013" name="connsiteY2012"/>
              <a:gd fmla="*/ 4579938 w 6775451" name="connsiteX2013"/>
              <a:gd fmla="*/ 1455738 h 3275013" name="connsiteY2013"/>
              <a:gd fmla="*/ 4576763 w 6775451" name="connsiteX2014"/>
              <a:gd fmla="*/ 1458913 h 3275013" name="connsiteY2014"/>
              <a:gd fmla="*/ 4551363 w 6775451" name="connsiteX2015"/>
              <a:gd fmla="*/ 1463676 h 3275013" name="connsiteY2015"/>
              <a:gd fmla="*/ 4530725 w 6775451" name="connsiteX2016"/>
              <a:gd fmla="*/ 1463676 h 3275013" name="connsiteY2016"/>
              <a:gd fmla="*/ 4497388 w 6775451" name="connsiteX2017"/>
              <a:gd fmla="*/ 1463676 h 3275013" name="connsiteY2017"/>
              <a:gd fmla="*/ 4459288 w 6775451" name="connsiteX2018"/>
              <a:gd fmla="*/ 1455738 h 3275013" name="connsiteY2018"/>
              <a:gd fmla="*/ 4437063 w 6775451" name="connsiteX2019"/>
              <a:gd fmla="*/ 1433513 h 3275013" name="connsiteY2019"/>
              <a:gd fmla="*/ 4419600 w 6775451" name="connsiteX2020"/>
              <a:gd fmla="*/ 1412876 h 3275013" name="connsiteY2020"/>
              <a:gd fmla="*/ 4398963 w 6775451" name="connsiteX2021"/>
              <a:gd fmla="*/ 1420813 h 3275013" name="connsiteY2021"/>
              <a:gd fmla="*/ 4376738 w 6775451" name="connsiteX2022"/>
              <a:gd fmla="*/ 1430338 h 3275013" name="connsiteY2022"/>
              <a:gd fmla="*/ 4357688 w 6775451" name="connsiteX2023"/>
              <a:gd fmla="*/ 1416051 h 3275013" name="connsiteY2023"/>
              <a:gd fmla="*/ 4329113 w 6775451" name="connsiteX2024"/>
              <a:gd fmla="*/ 1395413 h 3275013" name="connsiteY2024"/>
              <a:gd fmla="*/ 4302125 w 6775451" name="connsiteX2025"/>
              <a:gd fmla="*/ 1370013 h 3275013" name="connsiteY2025"/>
              <a:gd fmla="*/ 4291013 w 6775451" name="connsiteX2026"/>
              <a:gd fmla="*/ 1341438 h 3275013" name="connsiteY2026"/>
              <a:gd fmla="*/ 4286250 w 6775451" name="connsiteX2027"/>
              <a:gd fmla="*/ 1333501 h 3275013" name="connsiteY2027"/>
              <a:gd fmla="*/ 4265613 w 6775451" name="connsiteX2028"/>
              <a:gd fmla="*/ 1347788 h 3275013" name="connsiteY2028"/>
              <a:gd fmla="*/ 4259263 w 6775451" name="connsiteX2029"/>
              <a:gd fmla="*/ 1358901 h 3275013" name="connsiteY2029"/>
              <a:gd fmla="*/ 4262438 w 6775451" name="connsiteX2030"/>
              <a:gd fmla="*/ 1358901 h 3275013" name="connsiteY2030"/>
              <a:gd fmla="*/ 4262438 w 6775451" name="connsiteX2031"/>
              <a:gd fmla="*/ 1363663 h 3275013" name="connsiteY2031"/>
              <a:gd fmla="*/ 4262438 w 6775451" name="connsiteX2032"/>
              <a:gd fmla="*/ 1366838 h 3275013" name="connsiteY2032"/>
              <a:gd fmla="*/ 4268788 w 6775451" name="connsiteX2033"/>
              <a:gd fmla="*/ 1381126 h 3275013" name="connsiteY2033"/>
              <a:gd fmla="*/ 4283075 w 6775451" name="connsiteX2034"/>
              <a:gd fmla="*/ 1398588 h 3275013" name="connsiteY2034"/>
              <a:gd fmla="*/ 4276725 w 6775451" name="connsiteX2035"/>
              <a:gd fmla="*/ 1398588 h 3275013" name="connsiteY2035"/>
              <a:gd fmla="*/ 4291013 w 6775451" name="connsiteX2036"/>
              <a:gd fmla="*/ 1409701 h 3275013" name="connsiteY2036"/>
              <a:gd fmla="*/ 4297363 w 6775451" name="connsiteX2037"/>
              <a:gd fmla="*/ 1420813 h 3275013" name="connsiteY2037"/>
              <a:gd fmla="*/ 4300538 w 6775451" name="connsiteX2038"/>
              <a:gd fmla="*/ 1420813 h 3275013" name="connsiteY2038"/>
              <a:gd fmla="*/ 4302125 w 6775451" name="connsiteX2039"/>
              <a:gd fmla="*/ 1423988 h 3275013" name="connsiteY2039"/>
              <a:gd fmla="*/ 4305300 w 6775451" name="connsiteX2040"/>
              <a:gd fmla="*/ 1438276 h 3275013" name="connsiteY2040"/>
              <a:gd fmla="*/ 4325938 w 6775451" name="connsiteX2041"/>
              <a:gd fmla="*/ 1458913 h 3275013" name="connsiteY2041"/>
              <a:gd fmla="*/ 4325938 w 6775451" name="connsiteX2042"/>
              <a:gd fmla="*/ 1462088 h 3275013" name="connsiteY2042"/>
              <a:gd fmla="*/ 4322763 w 6775451" name="connsiteX2043"/>
              <a:gd fmla="*/ 1462088 h 3275013" name="connsiteY2043"/>
              <a:gd fmla="*/ 4333875 w 6775451" name="connsiteX2044"/>
              <a:gd fmla="*/ 1476376 h 3275013" name="connsiteY2044"/>
              <a:gd fmla="*/ 4330700 w 6775451" name="connsiteX2045"/>
              <a:gd fmla="*/ 1484313 h 3275013" name="connsiteY2045"/>
              <a:gd fmla="*/ 4337050 w 6775451" name="connsiteX2046"/>
              <a:gd fmla="*/ 1484313 h 3275013" name="connsiteY2046"/>
              <a:gd fmla="*/ 4337050 w 6775451" name="connsiteX2047"/>
              <a:gd fmla="*/ 1487488 h 3275013" name="connsiteY2047"/>
              <a:gd fmla="*/ 4340225 w 6775451" name="connsiteX2048"/>
              <a:gd fmla="*/ 1490663 h 3275013" name="connsiteY2048"/>
              <a:gd fmla="*/ 4344988 w 6775451" name="connsiteX2049"/>
              <a:gd fmla="*/ 1490663 h 3275013" name="connsiteY2049"/>
              <a:gd fmla="*/ 4354513 w 6775451" name="connsiteX2050"/>
              <a:gd fmla="*/ 1487488 h 3275013" name="connsiteY2050"/>
              <a:gd fmla="*/ 4368800 w 6775451" name="connsiteX2051"/>
              <a:gd fmla="*/ 1476376 h 3275013" name="connsiteY2051"/>
              <a:gd fmla="*/ 4379913 w 6775451" name="connsiteX2052"/>
              <a:gd fmla="*/ 1466851 h 3275013" name="connsiteY2052"/>
              <a:gd fmla="*/ 4397375 w 6775451" name="connsiteX2053"/>
              <a:gd fmla="*/ 1452563 h 3275013" name="connsiteY2053"/>
              <a:gd fmla="*/ 4402138 w 6775451" name="connsiteX2054"/>
              <a:gd fmla="*/ 1444626 h 3275013" name="connsiteY2054"/>
              <a:gd fmla="*/ 4402138 w 6775451" name="connsiteX2055"/>
              <a:gd fmla="*/ 1441451 h 3275013" name="connsiteY2055"/>
              <a:gd fmla="*/ 4405313 w 6775451" name="connsiteX2056"/>
              <a:gd fmla="*/ 1441451 h 3275013" name="connsiteY2056"/>
              <a:gd fmla="*/ 4411663 w 6775451" name="connsiteX2057"/>
              <a:gd fmla="*/ 1447801 h 3275013" name="connsiteY2057"/>
              <a:gd fmla="*/ 4416425 w 6775451" name="connsiteX2058"/>
              <a:gd fmla="*/ 1462088 h 3275013" name="connsiteY2058"/>
              <a:gd fmla="*/ 4413250 w 6775451" name="connsiteX2059"/>
              <a:gd fmla="*/ 1462088 h 3275013" name="connsiteY2059"/>
              <a:gd fmla="*/ 4416425 w 6775451" name="connsiteX2060"/>
              <a:gd fmla="*/ 1466851 h 3275013" name="connsiteY2060"/>
              <a:gd fmla="*/ 4422775 w 6775451" name="connsiteX2061"/>
              <a:gd fmla="*/ 1470026 h 3275013" name="connsiteY2061"/>
              <a:gd fmla="*/ 4433888 w 6775451" name="connsiteX2062"/>
              <a:gd fmla="*/ 1476376 h 3275013" name="connsiteY2062"/>
              <a:gd fmla="*/ 4451350 w 6775451" name="connsiteX2063"/>
              <a:gd fmla="*/ 1484313 h 3275013" name="connsiteY2063"/>
              <a:gd fmla="*/ 4456113 w 6775451" name="connsiteX2064"/>
              <a:gd fmla="*/ 1484313 h 3275013" name="connsiteY2064"/>
              <a:gd fmla="*/ 4473575 w 6775451" name="connsiteX2065"/>
              <a:gd fmla="*/ 1498601 h 3275013" name="connsiteY2065"/>
              <a:gd fmla="*/ 4479925 w 6775451" name="connsiteX2066"/>
              <a:gd fmla="*/ 1509713 h 3275013" name="connsiteY2066"/>
              <a:gd fmla="*/ 4483100 w 6775451" name="connsiteX2067"/>
              <a:gd fmla="*/ 1516063 h 3275013" name="connsiteY2067"/>
              <a:gd fmla="*/ 4483100 w 6775451" name="connsiteX2068"/>
              <a:gd fmla="*/ 1524001 h 3275013" name="connsiteY2068"/>
              <a:gd fmla="*/ 4479925 w 6775451" name="connsiteX2069"/>
              <a:gd fmla="*/ 1524001 h 3275013" name="connsiteY2069"/>
              <a:gd fmla="*/ 4470400 w 6775451" name="connsiteX2070"/>
              <a:gd fmla="*/ 1535113 h 3275013" name="connsiteY2070"/>
              <a:gd fmla="*/ 4462463 w 6775451" name="connsiteX2071"/>
              <a:gd fmla="*/ 1549401 h 3275013" name="connsiteY2071"/>
              <a:gd fmla="*/ 4465638 w 6775451" name="connsiteX2072"/>
              <a:gd fmla="*/ 1549401 h 3275013" name="connsiteY2072"/>
              <a:gd fmla="*/ 4456113 w 6775451" name="connsiteX2073"/>
              <a:gd fmla="*/ 1563688 h 3275013" name="connsiteY2073"/>
              <a:gd fmla="*/ 4445000 w 6775451" name="connsiteX2074"/>
              <a:gd fmla="*/ 1587501 h 3275013" name="connsiteY2074"/>
              <a:gd fmla="*/ 4441825 w 6775451" name="connsiteX2075"/>
              <a:gd fmla="*/ 1587501 h 3275013" name="connsiteY2075"/>
              <a:gd fmla="*/ 4433888 w 6775451" name="connsiteX2076"/>
              <a:gd fmla="*/ 1601788 h 3275013" name="connsiteY2076"/>
              <a:gd fmla="*/ 4425950 w 6775451" name="connsiteX2077"/>
              <a:gd fmla="*/ 1612901 h 3275013" name="connsiteY2077"/>
              <a:gd fmla="*/ 4408488 w 6775451" name="connsiteX2078"/>
              <a:gd fmla="*/ 1630363 h 3275013" name="connsiteY2078"/>
              <a:gd fmla="*/ 4391025 w 6775451" name="connsiteX2079"/>
              <a:gd fmla="*/ 1644651 h 3275013" name="connsiteY2079"/>
              <a:gd fmla="*/ 4376738 w 6775451" name="connsiteX2080"/>
              <a:gd fmla="*/ 1652588 h 3275013" name="connsiteY2080"/>
              <a:gd fmla="*/ 4362450 w 6775451" name="connsiteX2081"/>
              <a:gd fmla="*/ 1658938 h 3275013" name="connsiteY2081"/>
              <a:gd fmla="*/ 4337050 w 6775451" name="connsiteX2082"/>
              <a:gd fmla="*/ 1670051 h 3275013" name="connsiteY2082"/>
              <a:gd fmla="*/ 4316413 w 6775451" name="connsiteX2083"/>
              <a:gd fmla="*/ 1681163 h 3275013" name="connsiteY2083"/>
              <a:gd fmla="*/ 4271963 w 6775451" name="connsiteX2084"/>
              <a:gd fmla="*/ 1698626 h 3275013" name="connsiteY2084"/>
              <a:gd fmla="*/ 4233863 w 6775451" name="connsiteX2085"/>
              <a:gd fmla="*/ 1717676 h 3275013" name="connsiteY2085"/>
              <a:gd fmla="*/ 4205288 w 6775451" name="connsiteX2086"/>
              <a:gd fmla="*/ 1731963 h 3275013" name="connsiteY2086"/>
              <a:gd fmla="*/ 4171950 w 6775451" name="connsiteX2087"/>
              <a:gd fmla="*/ 1735138 h 3275013" name="connsiteY2087"/>
              <a:gd fmla="*/ 4154488 w 6775451" name="connsiteX2088"/>
              <a:gd fmla="*/ 1709738 h 3275013" name="connsiteY2088"/>
              <a:gd fmla="*/ 4148138 w 6775451" name="connsiteX2089"/>
              <a:gd fmla="*/ 1662113 h 3275013" name="connsiteY2089"/>
              <a:gd fmla="*/ 4140200 w 6775451" name="connsiteX2090"/>
              <a:gd fmla="*/ 1624013 h 3275013" name="connsiteY2090"/>
              <a:gd fmla="*/ 4130675 w 6775451" name="connsiteX2091"/>
              <a:gd fmla="*/ 1606551 h 3275013" name="connsiteY2091"/>
              <a:gd fmla="*/ 4111625 w 6775451" name="connsiteX2092"/>
              <a:gd fmla="*/ 1577976 h 3275013" name="connsiteY2092"/>
              <a:gd fmla="*/ 4090988 w 6775451" name="connsiteX2093"/>
              <a:gd fmla="*/ 1558926 h 3275013" name="connsiteY2093"/>
              <a:gd fmla="*/ 4076700 w 6775451" name="connsiteX2094"/>
              <a:gd fmla="*/ 1530351 h 3275013" name="connsiteY2094"/>
              <a:gd fmla="*/ 4068763 w 6775451" name="connsiteX2095"/>
              <a:gd fmla="*/ 1487488 h 3275013" name="connsiteY2095"/>
              <a:gd fmla="*/ 4062413 w 6775451" name="connsiteX2096"/>
              <a:gd fmla="*/ 1476376 h 3275013" name="connsiteY2096"/>
              <a:gd fmla="*/ 4048125 w 6775451" name="connsiteX2097"/>
              <a:gd fmla="*/ 1466851 h 3275013" name="connsiteY2097"/>
              <a:gd fmla="*/ 4046538 w 6775451" name="connsiteX2098"/>
              <a:gd fmla="*/ 1455738 h 3275013" name="connsiteY2098"/>
              <a:gd fmla="*/ 4032250 w 6775451" name="connsiteX2099"/>
              <a:gd fmla="*/ 1419226 h 3275013" name="connsiteY2099"/>
              <a:gd fmla="*/ 4019550 w 6775451" name="connsiteX2100"/>
              <a:gd fmla="*/ 1392238 h 3275013" name="connsiteY2100"/>
              <a:gd fmla="*/ 4008438 w 6775451" name="connsiteX2101"/>
              <a:gd fmla="*/ 1384301 h 3275013" name="connsiteY2101"/>
              <a:gd fmla="*/ 3986213 w 6775451" name="connsiteX2102"/>
              <a:gd fmla="*/ 1392238 h 3275013" name="connsiteY2102"/>
              <a:gd fmla="*/ 3986213 w 6775451" name="connsiteX2103"/>
              <a:gd fmla="*/ 1395413 h 3275013" name="connsiteY2103"/>
              <a:gd fmla="*/ 3986213 w 6775451" name="connsiteX2104"/>
              <a:gd fmla="*/ 1398588 h 3275013" name="connsiteY2104"/>
              <a:gd fmla="*/ 3983038 w 6775451" name="connsiteX2105"/>
              <a:gd fmla="*/ 1398588 h 3275013" name="connsiteY2105"/>
              <a:gd fmla="*/ 3986213 w 6775451" name="connsiteX2106"/>
              <a:gd fmla="*/ 1404938 h 3275013" name="connsiteY2106"/>
              <a:gd fmla="*/ 3989388 w 6775451" name="connsiteX2107"/>
              <a:gd fmla="*/ 1409701 h 3275013" name="connsiteY2107"/>
              <a:gd fmla="*/ 3990975 w 6775451" name="connsiteX2108"/>
              <a:gd fmla="*/ 1416051 h 3275013" name="connsiteY2108"/>
              <a:gd fmla="*/ 3994150 w 6775451" name="connsiteX2109"/>
              <a:gd fmla="*/ 1420813 h 3275013" name="connsiteY2109"/>
              <a:gd fmla="*/ 3997325 w 6775451" name="connsiteX2110"/>
              <a:gd fmla="*/ 1420813 h 3275013" name="connsiteY2110"/>
              <a:gd fmla="*/ 4005263 w 6775451" name="connsiteX2111"/>
              <a:gd fmla="*/ 1441451 h 3275013" name="connsiteY2111"/>
              <a:gd fmla="*/ 4014788 w 6775451" name="connsiteX2112"/>
              <a:gd fmla="*/ 1462088 h 3275013" name="connsiteY2112"/>
              <a:gd fmla="*/ 4008438 w 6775451" name="connsiteX2113"/>
              <a:gd fmla="*/ 1462088 h 3275013" name="connsiteY2113"/>
              <a:gd fmla="*/ 4014788 w 6775451" name="connsiteX2114"/>
              <a:gd fmla="*/ 1473201 h 3275013" name="connsiteY2114"/>
              <a:gd fmla="*/ 4019550 w 6775451" name="connsiteX2115"/>
              <a:gd fmla="*/ 1484313 h 3275013" name="connsiteY2115"/>
              <a:gd fmla="*/ 4022725 w 6775451" name="connsiteX2116"/>
              <a:gd fmla="*/ 1484313 h 3275013" name="connsiteY2116"/>
              <a:gd fmla="*/ 4025900 w 6775451" name="connsiteX2117"/>
              <a:gd fmla="*/ 1490663 h 3275013" name="connsiteY2117"/>
              <a:gd fmla="*/ 4029075 w 6775451" name="connsiteX2118"/>
              <a:gd fmla="*/ 1495426 h 3275013" name="connsiteY2118"/>
              <a:gd fmla="*/ 4032250 w 6775451" name="connsiteX2119"/>
              <a:gd fmla="*/ 1506538 h 3275013" name="connsiteY2119"/>
              <a:gd fmla="*/ 4033838 w 6775451" name="connsiteX2120"/>
              <a:gd fmla="*/ 1524001 h 3275013" name="connsiteY2120"/>
              <a:gd fmla="*/ 4032250 w 6775451" name="connsiteX2121"/>
              <a:gd fmla="*/ 1524001 h 3275013" name="connsiteY2121"/>
              <a:gd fmla="*/ 4032250 w 6775451" name="connsiteX2122"/>
              <a:gd fmla="*/ 1535113 h 3275013" name="connsiteY2122"/>
              <a:gd fmla="*/ 4032250 w 6775451" name="connsiteX2123"/>
              <a:gd fmla="*/ 1549401 h 3275013" name="connsiteY2123"/>
              <a:gd fmla="*/ 4033838 w 6775451" name="connsiteX2124"/>
              <a:gd fmla="*/ 1549401 h 3275013" name="connsiteY2124"/>
              <a:gd fmla="*/ 4033838 w 6775451" name="connsiteX2125"/>
              <a:gd fmla="*/ 1570038 h 3275013" name="connsiteY2125"/>
              <a:gd fmla="*/ 4037013 w 6775451" name="connsiteX2126"/>
              <a:gd fmla="*/ 1587501 h 3275013" name="connsiteY2126"/>
              <a:gd fmla="*/ 4033838 w 6775451" name="connsiteX2127"/>
              <a:gd fmla="*/ 1587501 h 3275013" name="connsiteY2127"/>
              <a:gd fmla="*/ 4033838 w 6775451" name="connsiteX2128"/>
              <a:gd fmla="*/ 1590676 h 3275013" name="connsiteY2128"/>
              <a:gd fmla="*/ 4037013 w 6775451" name="connsiteX2129"/>
              <a:gd fmla="*/ 1595438 h 3275013" name="connsiteY2129"/>
              <a:gd fmla="*/ 4043363 w 6775451" name="connsiteX2130"/>
              <a:gd fmla="*/ 1604963 h 3275013" name="connsiteY2130"/>
              <a:gd fmla="*/ 4054475 w 6775451" name="connsiteX2131"/>
              <a:gd fmla="*/ 1612901 h 3275013" name="connsiteY2131"/>
              <a:gd fmla="*/ 4059238 w 6775451" name="connsiteX2132"/>
              <a:gd fmla="*/ 1612901 h 3275013" name="connsiteY2132"/>
              <a:gd fmla="*/ 4083050 w 6775451" name="connsiteX2133"/>
              <a:gd fmla="*/ 1627188 h 3275013" name="connsiteY2133"/>
              <a:gd fmla="*/ 4094163 w 6775451" name="connsiteX2134"/>
              <a:gd fmla="*/ 1647826 h 3275013" name="connsiteY2134"/>
              <a:gd fmla="*/ 4094163 w 6775451" name="connsiteX2135"/>
              <a:gd fmla="*/ 1649413 h 3275013" name="connsiteY2135"/>
              <a:gd fmla="*/ 4090988 w 6775451" name="connsiteX2136"/>
              <a:gd fmla="*/ 1649413 h 3275013" name="connsiteY2136"/>
              <a:gd fmla="*/ 4097338 w 6775451" name="connsiteX2137"/>
              <a:gd fmla="*/ 1663701 h 3275013" name="connsiteY2137"/>
              <a:gd fmla="*/ 4102100 w 6775451" name="connsiteX2138"/>
              <a:gd fmla="*/ 1676401 h 3275013" name="connsiteY2138"/>
              <a:gd fmla="*/ 4108450 w 6775451" name="connsiteX2139"/>
              <a:gd fmla="*/ 1676401 h 3275013" name="connsiteY2139"/>
              <a:gd fmla="*/ 4119563 w 6775451" name="connsiteX2140"/>
              <a:gd fmla="*/ 1689101 h 3275013" name="connsiteY2140"/>
              <a:gd fmla="*/ 4129088 w 6775451" name="connsiteX2141"/>
              <a:gd fmla="*/ 1695451 h 3275013" name="connsiteY2141"/>
              <a:gd fmla="*/ 4133850 w 6775451" name="connsiteX2142"/>
              <a:gd fmla="*/ 1701801 h 3275013" name="connsiteY2142"/>
              <a:gd fmla="*/ 4143375 w 6775451" name="connsiteX2143"/>
              <a:gd fmla="*/ 1712913 h 3275013" name="connsiteY2143"/>
              <a:gd fmla="*/ 4137025 w 6775451" name="connsiteX2144"/>
              <a:gd fmla="*/ 1712913 h 3275013" name="connsiteY2144"/>
              <a:gd fmla="*/ 4144963 w 6775451" name="connsiteX2145"/>
              <a:gd fmla="*/ 1724026 h 3275013" name="connsiteY2145"/>
              <a:gd fmla="*/ 4154488 w 6775451" name="connsiteX2146"/>
              <a:gd fmla="*/ 1738313 h 3275013" name="connsiteY2146"/>
              <a:gd fmla="*/ 4157663 w 6775451" name="connsiteX2147"/>
              <a:gd fmla="*/ 1738313 h 3275013" name="connsiteY2147"/>
              <a:gd fmla="*/ 4162425 w 6775451" name="connsiteX2148"/>
              <a:gd fmla="*/ 1746251 h 3275013" name="connsiteY2148"/>
              <a:gd fmla="*/ 4162425 w 6775451" name="connsiteX2149"/>
              <a:gd fmla="*/ 1752601 h 3275013" name="connsiteY2149"/>
              <a:gd fmla="*/ 4162425 w 6775451" name="connsiteX2150"/>
              <a:gd fmla="*/ 1763713 h 3275013" name="connsiteY2150"/>
              <a:gd fmla="*/ 4162425 w 6775451" name="connsiteX2151"/>
              <a:gd fmla="*/ 1774826 h 3275013" name="connsiteY2151"/>
              <a:gd fmla="*/ 4159250 w 6775451" name="connsiteX2152"/>
              <a:gd fmla="*/ 1774826 h 3275013" name="connsiteY2152"/>
              <a:gd fmla="*/ 4162425 w 6775451" name="connsiteX2153"/>
              <a:gd fmla="*/ 1787526 h 3275013" name="connsiteY2153"/>
              <a:gd fmla="*/ 4176713 w 6775451" name="connsiteX2154"/>
              <a:gd fmla="*/ 1792288 h 3275013" name="connsiteY2154"/>
              <a:gd fmla="*/ 4214813 w 6775451" name="connsiteX2155"/>
              <a:gd fmla="*/ 1787526 h 3275013" name="connsiteY2155"/>
              <a:gd fmla="*/ 4233863 w 6775451" name="connsiteX2156"/>
              <a:gd fmla="*/ 1774826 h 3275013" name="connsiteY2156"/>
              <a:gd fmla="*/ 4237038 w 6775451" name="connsiteX2157"/>
              <a:gd fmla="*/ 1774826 h 3275013" name="connsiteY2157"/>
              <a:gd fmla="*/ 4276725 w 6775451" name="connsiteX2158"/>
              <a:gd fmla="*/ 1755776 h 3275013" name="connsiteY2158"/>
              <a:gd fmla="*/ 4316413 w 6775451" name="connsiteX2159"/>
              <a:gd fmla="*/ 1752601 h 3275013" name="connsiteY2159"/>
              <a:gd fmla="*/ 4319588 w 6775451" name="connsiteX2160"/>
              <a:gd fmla="*/ 1760538 h 3275013" name="connsiteY2160"/>
              <a:gd fmla="*/ 4316413 w 6775451" name="connsiteX2161"/>
              <a:gd fmla="*/ 1774826 h 3275013" name="connsiteY2161"/>
              <a:gd fmla="*/ 4314825 w 6775451" name="connsiteX2162"/>
              <a:gd fmla="*/ 1774826 h 3275013" name="connsiteY2162"/>
              <a:gd fmla="*/ 4311650 w 6775451" name="connsiteX2163"/>
              <a:gd fmla="*/ 1787526 h 3275013" name="connsiteY2163"/>
              <a:gd fmla="*/ 4308475 w 6775451" name="connsiteX2164"/>
              <a:gd fmla="*/ 1801813 h 3275013" name="connsiteY2164"/>
              <a:gd fmla="*/ 4311650 w 6775451" name="connsiteX2165"/>
              <a:gd fmla="*/ 1801813 h 3275013" name="connsiteY2165"/>
              <a:gd fmla="*/ 4305300 w 6775451" name="connsiteX2166"/>
              <a:gd fmla="*/ 1817688 h 3275013" name="connsiteY2166"/>
              <a:gd fmla="*/ 4302125 w 6775451" name="connsiteX2167"/>
              <a:gd fmla="*/ 1827213 h 3275013" name="connsiteY2167"/>
              <a:gd fmla="*/ 4302125 w 6775451" name="connsiteX2168"/>
              <a:gd fmla="*/ 1831976 h 3275013" name="connsiteY2168"/>
              <a:gd fmla="*/ 4300538 w 6775451" name="connsiteX2169"/>
              <a:gd fmla="*/ 1838326 h 3275013" name="connsiteY2169"/>
              <a:gd fmla="*/ 4297363 w 6775451" name="connsiteX2170"/>
              <a:gd fmla="*/ 1838326 h 3275013" name="connsiteY2170"/>
              <a:gd fmla="*/ 4291013 w 6775451" name="connsiteX2171"/>
              <a:gd fmla="*/ 1849438 h 3275013" name="connsiteY2171"/>
              <a:gd fmla="*/ 4283075 w 6775451" name="connsiteX2172"/>
              <a:gd fmla="*/ 1863726 h 3275013" name="connsiteY2172"/>
              <a:gd fmla="*/ 4286250 w 6775451" name="connsiteX2173"/>
              <a:gd fmla="*/ 1863726 h 3275013" name="connsiteY2173"/>
              <a:gd fmla="*/ 4271963 w 6775451" name="connsiteX2174"/>
              <a:gd fmla="*/ 1884364 h 3275013" name="connsiteY2174"/>
              <a:gd fmla="*/ 4262438 w 6775451" name="connsiteX2175"/>
              <a:gd fmla="*/ 1901826 h 3275013" name="connsiteY2175"/>
              <a:gd fmla="*/ 4259263 w 6775451" name="connsiteX2176"/>
              <a:gd fmla="*/ 1901826 h 3275013" name="connsiteY2176"/>
              <a:gd fmla="*/ 4251325 w 6775451" name="connsiteX2177"/>
              <a:gd fmla="*/ 1916114 h 3275013" name="connsiteY2177"/>
              <a:gd fmla="*/ 4251325 w 6775451" name="connsiteX2178"/>
              <a:gd fmla="*/ 1924051 h 3275013" name="connsiteY2178"/>
              <a:gd fmla="*/ 4248150 w 6775451" name="connsiteX2179"/>
              <a:gd fmla="*/ 1927226 h 3275013" name="connsiteY2179"/>
              <a:gd fmla="*/ 4251325 w 6775451" name="connsiteX2180"/>
              <a:gd fmla="*/ 1927226 h 3275013" name="connsiteY2180"/>
              <a:gd fmla="*/ 4243388 w 6775451" name="connsiteX2181"/>
              <a:gd fmla="*/ 1946276 h 3275013" name="connsiteY2181"/>
              <a:gd fmla="*/ 4225925 w 6775451" name="connsiteX2182"/>
              <a:gd fmla="*/ 1963739 h 3275013" name="connsiteY2182"/>
              <a:gd fmla="*/ 4222750 w 6775451" name="connsiteX2183"/>
              <a:gd fmla="*/ 1963739 h 3275013" name="connsiteY2183"/>
              <a:gd fmla="*/ 4214813 w 6775451" name="connsiteX2184"/>
              <a:gd fmla="*/ 1973264 h 3275013" name="connsiteY2184"/>
              <a:gd fmla="*/ 4202113 w 6775451" name="connsiteX2185"/>
              <a:gd fmla="*/ 1974851 h 3275013" name="connsiteY2185"/>
              <a:gd fmla="*/ 4194175 w 6775451" name="connsiteX2186"/>
              <a:gd fmla="*/ 1981201 h 3275013" name="connsiteY2186"/>
              <a:gd fmla="*/ 4186238 w 6775451" name="connsiteX2187"/>
              <a:gd fmla="*/ 1989139 h 3275013" name="connsiteY2187"/>
              <a:gd fmla="*/ 4168775 w 6775451" name="connsiteX2188"/>
              <a:gd fmla="*/ 2006601 h 3275013" name="connsiteY2188"/>
              <a:gd fmla="*/ 4154488 w 6775451" name="connsiteX2189"/>
              <a:gd fmla="*/ 2027239 h 3275013" name="connsiteY2189"/>
              <a:gd fmla="*/ 4151313 w 6775451" name="connsiteX2190"/>
              <a:gd fmla="*/ 2027239 h 3275013" name="connsiteY2190"/>
              <a:gd fmla="*/ 4143375 w 6775451" name="connsiteX2191"/>
              <a:gd fmla="*/ 2041526 h 3275013" name="connsiteY2191"/>
              <a:gd fmla="*/ 4133850 w 6775451" name="connsiteX2192"/>
              <a:gd fmla="*/ 2052639 h 3275013" name="connsiteY2192"/>
              <a:gd fmla="*/ 4137025 w 6775451" name="connsiteX2193"/>
              <a:gd fmla="*/ 2052639 h 3275013" name="connsiteY2193"/>
              <a:gd fmla="*/ 4122738 w 6775451" name="connsiteX2194"/>
              <a:gd fmla="*/ 2070101 h 3275013" name="connsiteY2194"/>
              <a:gd fmla="*/ 4111625 w 6775451" name="connsiteX2195"/>
              <a:gd fmla="*/ 2089151 h 3275013" name="connsiteY2195"/>
              <a:gd fmla="*/ 4108450 w 6775451" name="connsiteX2196"/>
              <a:gd fmla="*/ 2089151 h 3275013" name="connsiteY2196"/>
              <a:gd fmla="*/ 4100513 w 6775451" name="connsiteX2197"/>
              <a:gd fmla="*/ 2103439 h 3275013" name="connsiteY2197"/>
              <a:gd fmla="*/ 4090988 w 6775451" name="connsiteX2198"/>
              <a:gd fmla="*/ 2109789 h 3275013" name="connsiteY2198"/>
              <a:gd fmla="*/ 4087813 w 6775451" name="connsiteX2199"/>
              <a:gd fmla="*/ 2112964 h 3275013" name="connsiteY2199"/>
              <a:gd fmla="*/ 4086225 w 6775451" name="connsiteX2200"/>
              <a:gd fmla="*/ 2114551 h 3275013" name="connsiteY2200"/>
              <a:gd fmla="*/ 4087813 w 6775451" name="connsiteX2201"/>
              <a:gd fmla="*/ 2114551 h 3275013" name="connsiteY2201"/>
              <a:gd fmla="*/ 4083050 w 6775451" name="connsiteX2202"/>
              <a:gd fmla="*/ 2132014 h 3275013" name="connsiteY2202"/>
              <a:gd fmla="*/ 4079875 w 6775451" name="connsiteX2203"/>
              <a:gd fmla="*/ 2152651 h 3275013" name="connsiteY2203"/>
              <a:gd fmla="*/ 4076700 w 6775451" name="connsiteX2204"/>
              <a:gd fmla="*/ 2152651 h 3275013" name="connsiteY2204"/>
              <a:gd fmla="*/ 4076700 w 6775451" name="connsiteX2205"/>
              <a:gd fmla="*/ 2166939 h 3275013" name="connsiteY2205"/>
              <a:gd fmla="*/ 4079875 w 6775451" name="connsiteX2206"/>
              <a:gd fmla="*/ 2171701 h 3275013" name="connsiteY2206"/>
              <a:gd fmla="*/ 4079875 w 6775451" name="connsiteX2207"/>
              <a:gd fmla="*/ 2174876 h 3275013" name="connsiteY2207"/>
              <a:gd fmla="*/ 4079875 w 6775451" name="connsiteX2208"/>
              <a:gd fmla="*/ 2178051 h 3275013" name="connsiteY2208"/>
              <a:gd fmla="*/ 4086225 w 6775451" name="connsiteX2209"/>
              <a:gd fmla="*/ 2178051 h 3275013" name="connsiteY2209"/>
              <a:gd fmla="*/ 4087813 w 6775451" name="connsiteX2210"/>
              <a:gd fmla="*/ 2195514 h 3275013" name="connsiteY2210"/>
              <a:gd fmla="*/ 4094163 w 6775451" name="connsiteX2211"/>
              <a:gd fmla="*/ 2217739 h 3275013" name="connsiteY2211"/>
              <a:gd fmla="*/ 4090988 w 6775451" name="connsiteX2212"/>
              <a:gd fmla="*/ 2217739 h 3275013" name="connsiteY2212"/>
              <a:gd fmla="*/ 4094163 w 6775451" name="connsiteX2213"/>
              <a:gd fmla="*/ 2224089 h 3275013" name="connsiteY2213"/>
              <a:gd fmla="*/ 4100513 w 6775451" name="connsiteX2214"/>
              <a:gd fmla="*/ 2232026 h 3275013" name="connsiteY2214"/>
              <a:gd fmla="*/ 4105275 w 6775451" name="connsiteX2215"/>
              <a:gd fmla="*/ 2238376 h 3275013" name="connsiteY2215"/>
              <a:gd fmla="*/ 4108450 w 6775451" name="connsiteX2216"/>
              <a:gd fmla="*/ 2241551 h 3275013" name="connsiteY2216"/>
              <a:gd fmla="*/ 4114800 w 6775451" name="connsiteX2217"/>
              <a:gd fmla="*/ 2241551 h 3275013" name="connsiteY2217"/>
              <a:gd fmla="*/ 4119563 w 6775451" name="connsiteX2218"/>
              <a:gd fmla="*/ 2255839 h 3275013" name="connsiteY2218"/>
              <a:gd fmla="*/ 4114800 w 6775451" name="connsiteX2219"/>
              <a:gd fmla="*/ 2270126 h 3275013" name="connsiteY2219"/>
              <a:gd fmla="*/ 4114800 w 6775451" name="connsiteX2220"/>
              <a:gd fmla="*/ 2271714 h 3275013" name="connsiteY2220"/>
              <a:gd fmla="*/ 4114800 w 6775451" name="connsiteX2221"/>
              <a:gd fmla="*/ 2281239 h 3275013" name="connsiteY2221"/>
              <a:gd fmla="*/ 4111625 w 6775451" name="connsiteX2222"/>
              <a:gd fmla="*/ 2281239 h 3275013" name="connsiteY2222"/>
              <a:gd fmla="*/ 4111625 w 6775451" name="connsiteX2223"/>
              <a:gd fmla="*/ 2292351 h 3275013" name="connsiteY2223"/>
              <a:gd fmla="*/ 4111625 w 6775451" name="connsiteX2224"/>
              <a:gd fmla="*/ 2303464 h 3275013" name="connsiteY2224"/>
              <a:gd fmla="*/ 4114800 w 6775451" name="connsiteX2225"/>
              <a:gd fmla="*/ 2303464 h 3275013" name="connsiteY2225"/>
              <a:gd fmla="*/ 4116388 w 6775451" name="connsiteX2226"/>
              <a:gd fmla="*/ 2320926 h 3275013" name="connsiteY2226"/>
              <a:gd fmla="*/ 4114800 w 6775451" name="connsiteX2227"/>
              <a:gd fmla="*/ 2338389 h 3275013" name="connsiteY2227"/>
              <a:gd fmla="*/ 4114800 w 6775451" name="connsiteX2228"/>
              <a:gd fmla="*/ 2339976 h 3275013" name="connsiteY2228"/>
              <a:gd fmla="*/ 4114800 w 6775451" name="connsiteX2229"/>
              <a:gd fmla="*/ 2343151 h 3275013" name="connsiteY2229"/>
              <a:gd fmla="*/ 4111625 w 6775451" name="connsiteX2230"/>
              <a:gd fmla="*/ 2343151 h 3275013" name="connsiteY2230"/>
              <a:gd fmla="*/ 4108450 w 6775451" name="connsiteX2231"/>
              <a:gd fmla="*/ 2354264 h 3275013" name="connsiteY2231"/>
              <a:gd fmla="*/ 4100513 w 6775451" name="connsiteX2232"/>
              <a:gd fmla="*/ 2368551 h 3275013" name="connsiteY2232"/>
              <a:gd fmla="*/ 4102100 w 6775451" name="connsiteX2233"/>
              <a:gd fmla="*/ 2368551 h 3275013" name="connsiteY2233"/>
              <a:gd fmla="*/ 4087813 w 6775451" name="connsiteX2234"/>
              <a:gd fmla="*/ 2386014 h 3275013" name="connsiteY2234"/>
              <a:gd fmla="*/ 4076700 w 6775451" name="connsiteX2235"/>
              <a:gd fmla="*/ 2395539 h 3275013" name="connsiteY2235"/>
              <a:gd fmla="*/ 4073525 w 6775451" name="connsiteX2236"/>
              <a:gd fmla="*/ 2397126 h 3275013" name="connsiteY2236"/>
              <a:gd fmla="*/ 4065588 w 6775451" name="connsiteX2237"/>
              <a:gd fmla="*/ 2406651 h 3275013" name="connsiteY2237"/>
              <a:gd fmla="*/ 4051300 w 6775451" name="connsiteX2238"/>
              <a:gd fmla="*/ 2417764 h 3275013" name="connsiteY2238"/>
              <a:gd fmla="*/ 4037013 w 6775451" name="connsiteX2239"/>
              <a:gd fmla="*/ 2432051 h 3275013" name="connsiteY2239"/>
              <a:gd fmla="*/ 4032250 w 6775451" name="connsiteX2240"/>
              <a:gd fmla="*/ 2438401 h 3275013" name="connsiteY2240"/>
              <a:gd fmla="*/ 4029075 w 6775451" name="connsiteX2241"/>
              <a:gd fmla="*/ 2443164 h 3275013" name="connsiteY2241"/>
              <a:gd fmla="*/ 4019550 w 6775451" name="connsiteX2242"/>
              <a:gd fmla="*/ 2457451 h 3275013" name="connsiteY2242"/>
              <a:gd fmla="*/ 4011613 w 6775451" name="connsiteX2243"/>
              <a:gd fmla="*/ 2468564 h 3275013" name="connsiteY2243"/>
              <a:gd fmla="*/ 4008438 w 6775451" name="connsiteX2244"/>
              <a:gd fmla="*/ 2468564 h 3275013" name="connsiteY2244"/>
              <a:gd fmla="*/ 4003675 w 6775451" name="connsiteX2245"/>
              <a:gd fmla="*/ 2481264 h 3275013" name="connsiteY2245"/>
              <a:gd fmla="*/ 4003675 w 6775451" name="connsiteX2246"/>
              <a:gd fmla="*/ 2489201 h 3275013" name="connsiteY2246"/>
              <a:gd fmla="*/ 4005263 w 6775451" name="connsiteX2247"/>
              <a:gd fmla="*/ 2492376 h 3275013" name="connsiteY2247"/>
              <a:gd fmla="*/ 4005263 w 6775451" name="connsiteX2248"/>
              <a:gd fmla="*/ 2495551 h 3275013" name="connsiteY2248"/>
              <a:gd fmla="*/ 4008438 w 6775451" name="connsiteX2249"/>
              <a:gd fmla="*/ 2495551 h 3275013" name="connsiteY2249"/>
              <a:gd fmla="*/ 4014788 w 6775451" name="connsiteX2250"/>
              <a:gd fmla="*/ 2509839 h 3275013" name="connsiteY2250"/>
              <a:gd fmla="*/ 4017963 w 6775451" name="connsiteX2251"/>
              <a:gd fmla="*/ 2532064 h 3275013" name="connsiteY2251"/>
              <a:gd fmla="*/ 4014788 w 6775451" name="connsiteX2252"/>
              <a:gd fmla="*/ 2532064 h 3275013" name="connsiteY2252"/>
              <a:gd fmla="*/ 4017963 w 6775451" name="connsiteX2253"/>
              <a:gd fmla="*/ 2546351 h 3275013" name="connsiteY2253"/>
              <a:gd fmla="*/ 4019550 w 6775451" name="connsiteX2254"/>
              <a:gd fmla="*/ 2557464 h 3275013" name="connsiteY2254"/>
              <a:gd fmla="*/ 4022725 w 6775451" name="connsiteX2255"/>
              <a:gd fmla="*/ 2557464 h 3275013" name="connsiteY2255"/>
              <a:gd fmla="*/ 4019550 w 6775451" name="connsiteX2256"/>
              <a:gd fmla="*/ 2560639 h 3275013" name="connsiteY2256"/>
              <a:gd fmla="*/ 4014788 w 6775451" name="connsiteX2257"/>
              <a:gd fmla="*/ 2566989 h 3275013" name="connsiteY2257"/>
              <a:gd fmla="*/ 3989388 w 6775451" name="connsiteX2258"/>
              <a:gd fmla="*/ 2574926 h 3275013" name="connsiteY2258"/>
              <a:gd fmla="*/ 3962400 w 6775451" name="connsiteX2259"/>
              <a:gd fmla="*/ 2582864 h 3275013" name="connsiteY2259"/>
              <a:gd fmla="*/ 3960813 w 6775451" name="connsiteX2260"/>
              <a:gd fmla="*/ 2589214 h 3275013" name="connsiteY2260"/>
              <a:gd fmla="*/ 3960813 w 6775451" name="connsiteX2261"/>
              <a:gd fmla="*/ 2595564 h 3275013" name="connsiteY2261"/>
              <a:gd fmla="*/ 3957638 w 6775451" name="connsiteX2262"/>
              <a:gd fmla="*/ 2595564 h 3275013" name="connsiteY2262"/>
              <a:gd fmla="*/ 3960813 w 6775451" name="connsiteX2263"/>
              <a:gd fmla="*/ 2606676 h 3275013" name="connsiteY2263"/>
              <a:gd fmla="*/ 3965575 w 6775451" name="connsiteX2264"/>
              <a:gd fmla="*/ 2620964 h 3275013" name="connsiteY2264"/>
              <a:gd fmla="*/ 3968750 w 6775451" name="connsiteX2265"/>
              <a:gd fmla="*/ 2620964 h 3275013" name="connsiteY2265"/>
              <a:gd fmla="*/ 3971925 w 6775451" name="connsiteX2266"/>
              <a:gd fmla="*/ 2625726 h 3275013" name="connsiteY2266"/>
              <a:gd fmla="*/ 3975100 w 6775451" name="connsiteX2267"/>
              <a:gd fmla="*/ 2628901 h 3275013" name="connsiteY2267"/>
              <a:gd fmla="*/ 3971925 w 6775451" name="connsiteX2268"/>
              <a:gd fmla="*/ 2643189 h 3275013" name="connsiteY2268"/>
              <a:gd fmla="*/ 3960813 w 6775451" name="connsiteX2269"/>
              <a:gd fmla="*/ 2657476 h 3275013" name="connsiteY2269"/>
              <a:gd fmla="*/ 3948113 w 6775451" name="connsiteX2270"/>
              <a:gd fmla="*/ 2671764 h 3275013" name="connsiteY2270"/>
              <a:gd fmla="*/ 3937000 w 6775451" name="connsiteX2271"/>
              <a:gd fmla="*/ 2682876 h 3275013" name="connsiteY2271"/>
              <a:gd fmla="*/ 3940175 w 6775451" name="connsiteX2272"/>
              <a:gd fmla="*/ 2682876 h 3275013" name="connsiteY2272"/>
              <a:gd fmla="*/ 3929063 w 6775451" name="connsiteX2273"/>
              <a:gd fmla="*/ 2697164 h 3275013" name="connsiteY2273"/>
              <a:gd fmla="*/ 3911600 w 6775451" name="connsiteX2274"/>
              <a:gd fmla="*/ 2720976 h 3275013" name="connsiteY2274"/>
              <a:gd fmla="*/ 3908425 w 6775451" name="connsiteX2275"/>
              <a:gd fmla="*/ 2720976 h 3275013" name="connsiteY2275"/>
              <a:gd fmla="*/ 3900488 w 6775451" name="connsiteX2276"/>
              <a:gd fmla="*/ 2735264 h 3275013" name="connsiteY2276"/>
              <a:gd fmla="*/ 3889375 w 6775451" name="connsiteX2277"/>
              <a:gd fmla="*/ 2746376 h 3275013" name="connsiteY2277"/>
              <a:gd fmla="*/ 3890963 w 6775451" name="connsiteX2278"/>
              <a:gd fmla="*/ 2746376 h 3275013" name="connsiteY2278"/>
              <a:gd fmla="*/ 3883025 w 6775451" name="connsiteX2279"/>
              <a:gd fmla="*/ 2754314 h 3275013" name="connsiteY2279"/>
              <a:gd fmla="*/ 3876675 w 6775451" name="connsiteX2280"/>
              <a:gd fmla="*/ 2760664 h 3275013" name="connsiteY2280"/>
              <a:gd fmla="*/ 3871913 w 6775451" name="connsiteX2281"/>
              <a:gd fmla="*/ 2763839 h 3275013" name="connsiteY2281"/>
              <a:gd fmla="*/ 3868738 w 6775451" name="connsiteX2282"/>
              <a:gd fmla="*/ 2765426 h 3275013" name="connsiteY2282"/>
              <a:gd fmla="*/ 3833813 w 6775451" name="connsiteX2283"/>
              <a:gd fmla="*/ 2778126 h 3275013" name="connsiteY2283"/>
              <a:gd fmla="*/ 3800475 w 6775451" name="connsiteX2284"/>
              <a:gd fmla="*/ 2774951 h 3275013" name="connsiteY2284"/>
              <a:gd fmla="*/ 3762375 w 6775451" name="connsiteX2285"/>
              <a:gd fmla="*/ 2779714 h 3275013" name="connsiteY2285"/>
              <a:gd fmla="*/ 3736975 w 6775451" name="connsiteX2286"/>
              <a:gd fmla="*/ 2800351 h 3275013" name="connsiteY2286"/>
              <a:gd fmla="*/ 3732213 w 6775451" name="connsiteX2287"/>
              <a:gd fmla="*/ 2806701 h 3275013" name="connsiteY2287"/>
              <a:gd fmla="*/ 3714750 w 6775451" name="connsiteX2288"/>
              <a:gd fmla="*/ 2803526 h 3275013" name="connsiteY2288"/>
              <a:gd fmla="*/ 3703638 w 6775451" name="connsiteX2289"/>
              <a:gd fmla="*/ 2797176 h 3275013" name="connsiteY2289"/>
              <a:gd fmla="*/ 3692525 w 6775451" name="connsiteX2290"/>
              <a:gd fmla="*/ 2792414 h 3275013" name="connsiteY2290"/>
              <a:gd fmla="*/ 3683000 w 6775451" name="connsiteX2291"/>
              <a:gd fmla="*/ 2768601 h 3275013" name="connsiteY2291"/>
              <a:gd fmla="*/ 3683000 w 6775451" name="connsiteX2292"/>
              <a:gd fmla="*/ 2754314 h 3275013" name="connsiteY2292"/>
              <a:gd fmla="*/ 3678238 w 6775451" name="connsiteX2293"/>
              <a:gd fmla="*/ 2725739 h 3275013" name="connsiteY2293"/>
              <a:gd fmla="*/ 3675063 w 6775451" name="connsiteX2294"/>
              <a:gd fmla="*/ 2720976 h 3275013" name="connsiteY2294"/>
              <a:gd fmla="*/ 3675063 w 6775451" name="connsiteX2295"/>
              <a:gd fmla="*/ 2703514 h 3275013" name="connsiteY2295"/>
              <a:gd fmla="*/ 3657600 w 6775451" name="connsiteX2296"/>
              <a:gd fmla="*/ 2671764 h 3275013" name="connsiteY2296"/>
              <a:gd fmla="*/ 3640138 w 6775451" name="connsiteX2297"/>
              <a:gd fmla="*/ 2649539 h 3275013" name="connsiteY2297"/>
              <a:gd fmla="*/ 3629025 w 6775451" name="connsiteX2298"/>
              <a:gd fmla="*/ 2628901 h 3275013" name="connsiteY2298"/>
              <a:gd fmla="*/ 3632200 w 6775451" name="connsiteX2299"/>
              <a:gd fmla="*/ 2600326 h 3275013" name="connsiteY2299"/>
              <a:gd fmla="*/ 3643313 w 6775451" name="connsiteX2300"/>
              <a:gd fmla="*/ 2563814 h 3275013" name="connsiteY2300"/>
              <a:gd fmla="*/ 3625850 w 6775451" name="connsiteX2301"/>
              <a:gd fmla="*/ 2528889 h 3275013" name="connsiteY2301"/>
              <a:gd fmla="*/ 3606800 w 6775451" name="connsiteX2302"/>
              <a:gd fmla="*/ 2503489 h 3275013" name="connsiteY2302"/>
              <a:gd fmla="*/ 3589338 w 6775451" name="connsiteX2303"/>
              <a:gd fmla="*/ 2471739 h 3275013" name="connsiteY2303"/>
              <a:gd fmla="*/ 3575050 w 6775451" name="connsiteX2304"/>
              <a:gd fmla="*/ 2439989 h 3275013" name="connsiteY2304"/>
              <a:gd fmla="*/ 3563938 w 6775451" name="connsiteX2305"/>
              <a:gd fmla="*/ 2414589 h 3275013" name="connsiteY2305"/>
              <a:gd fmla="*/ 3560763 w 6775451" name="connsiteX2306"/>
              <a:gd fmla="*/ 2363789 h 3275013" name="connsiteY2306"/>
              <a:gd fmla="*/ 3563938 w 6775451" name="connsiteX2307"/>
              <a:gd fmla="*/ 2335214 h 3275013" name="connsiteY2307"/>
              <a:gd fmla="*/ 3582988 w 6775451" name="connsiteX2308"/>
              <a:gd fmla="*/ 2300289 h 3275013" name="connsiteY2308"/>
              <a:gd fmla="*/ 3592513 w 6775451" name="connsiteX2309"/>
              <a:gd fmla="*/ 2289176 h 3275013" name="connsiteY2309"/>
              <a:gd fmla="*/ 3600450 w 6775451" name="connsiteX2310"/>
              <a:gd fmla="*/ 2281239 h 3275013" name="connsiteY2310"/>
              <a:gd fmla="*/ 3597275 w 6775451" name="connsiteX2311"/>
              <a:gd fmla="*/ 2257426 h 3275013" name="connsiteY2311"/>
              <a:gd fmla="*/ 3589338 w 6775451" name="connsiteX2312"/>
              <a:gd fmla="*/ 2241551 h 3275013" name="connsiteY2312"/>
              <a:gd fmla="*/ 3582988 w 6775451" name="connsiteX2313"/>
              <a:gd fmla="*/ 2200276 h 3275013" name="connsiteY2313"/>
              <a:gd fmla="*/ 3579813 w 6775451" name="connsiteX2314"/>
              <a:gd fmla="*/ 2166939 h 3275013" name="connsiteY2314"/>
              <a:gd fmla="*/ 3563938 w 6775451" name="connsiteX2315"/>
              <a:gd fmla="*/ 2117726 h 3275013" name="connsiteY2315"/>
              <a:gd fmla="*/ 3536950 w 6775451" name="connsiteX2316"/>
              <a:gd fmla="*/ 2070101 h 3275013" name="connsiteY2316"/>
              <a:gd fmla="*/ 3522663 w 6775451" name="connsiteX2317"/>
              <a:gd fmla="*/ 2060576 h 3275013" name="connsiteY2317"/>
              <a:gd fmla="*/ 3506788 w 6775451" name="connsiteX2318"/>
              <a:gd fmla="*/ 2046289 h 3275013" name="connsiteY2318"/>
              <a:gd fmla="*/ 3511550 w 6775451" name="connsiteX2319"/>
              <a:gd fmla="*/ 2028826 h 3275013" name="connsiteY2319"/>
              <a:gd fmla="*/ 3514725 w 6775451" name="connsiteX2320"/>
              <a:gd fmla="*/ 1989139 h 3275013" name="connsiteY2320"/>
              <a:gd fmla="*/ 3525838 w 6775451" name="connsiteX2321"/>
              <a:gd fmla="*/ 1958976 h 3275013" name="connsiteY2321"/>
              <a:gd fmla="*/ 3536950 w 6775451" name="connsiteX2322"/>
              <a:gd fmla="*/ 1946276 h 3275013" name="connsiteY2322"/>
              <a:gd fmla="*/ 3529013 w 6775451" name="connsiteX2323"/>
              <a:gd fmla="*/ 1927226 h 3275013" name="connsiteY2323"/>
              <a:gd fmla="*/ 3517900 w 6775451" name="connsiteX2324"/>
              <a:gd fmla="*/ 1917701 h 3275013" name="connsiteY2324"/>
              <a:gd fmla="*/ 3506788 w 6775451" name="connsiteX2325"/>
              <a:gd fmla="*/ 1912939 h 3275013" name="connsiteY2325"/>
              <a:gd fmla="*/ 3500438 w 6775451" name="connsiteX2326"/>
              <a:gd fmla="*/ 1906589 h 3275013" name="connsiteY2326"/>
              <a:gd fmla="*/ 3492500 w 6775451" name="connsiteX2327"/>
              <a:gd fmla="*/ 1916114 h 3275013" name="connsiteY2327"/>
              <a:gd fmla="*/ 3479800 w 6775451" name="connsiteX2328"/>
              <a:gd fmla="*/ 1924051 h 3275013" name="connsiteY2328"/>
              <a:gd fmla="*/ 3454400 w 6775451" name="connsiteX2329"/>
              <a:gd fmla="*/ 1930401 h 3275013" name="connsiteY2329"/>
              <a:gd fmla="*/ 3446463 w 6775451" name="connsiteX2330"/>
              <a:gd fmla="*/ 1924051 h 3275013" name="connsiteY2330"/>
              <a:gd fmla="*/ 3436938 w 6775451" name="connsiteX2331"/>
              <a:gd fmla="*/ 1898651 h 3275013" name="connsiteY2331"/>
              <a:gd fmla="*/ 3417888 w 6775451" name="connsiteX2332"/>
              <a:gd fmla="*/ 1873251 h 3275013" name="connsiteY2332"/>
              <a:gd fmla="*/ 3381375 w 6775451" name="connsiteX2333"/>
              <a:gd fmla="*/ 1860551 h 3275013" name="connsiteY2333"/>
              <a:gd fmla="*/ 3354388 w 6775451" name="connsiteX2334"/>
              <a:gd fmla="*/ 1866901 h 3275013" name="connsiteY2334"/>
              <a:gd fmla="*/ 3343275 w 6775451" name="connsiteX2335"/>
              <a:gd fmla="*/ 1881189 h 3275013" name="connsiteY2335"/>
              <a:gd fmla="*/ 3324225 w 6775451" name="connsiteX2336"/>
              <a:gd fmla="*/ 1898651 h 3275013" name="connsiteY2336"/>
              <a:gd fmla="*/ 3314700 w 6775451" name="connsiteX2337"/>
              <a:gd fmla="*/ 1903414 h 3275013" name="connsiteY2337"/>
              <a:gd fmla="*/ 3306763 w 6775451" name="connsiteX2338"/>
              <a:gd fmla="*/ 1906589 h 3275013" name="connsiteY2338"/>
              <a:gd fmla="*/ 3278188 w 6775451" name="connsiteX2339"/>
              <a:gd fmla="*/ 1909764 h 3275013" name="connsiteY2339"/>
              <a:gd fmla="*/ 3246438 w 6775451" name="connsiteX2340"/>
              <a:gd fmla="*/ 1906589 h 3275013" name="connsiteY2340"/>
              <a:gd fmla="*/ 3228975 w 6775451" name="connsiteX2341"/>
              <a:gd fmla="*/ 1906589 h 3275013" name="connsiteY2341"/>
              <a:gd fmla="*/ 3206750 w 6775451" name="connsiteX2342"/>
              <a:gd fmla="*/ 1912939 h 3275013" name="connsiteY2342"/>
              <a:gd fmla="*/ 3200400 w 6775451" name="connsiteX2343"/>
              <a:gd fmla="*/ 1920876 h 3275013" name="connsiteY2343"/>
              <a:gd fmla="*/ 3200400 w 6775451" name="connsiteX2344"/>
              <a:gd fmla="*/ 1924051 h 3275013" name="connsiteY2344"/>
              <a:gd fmla="*/ 3197225 w 6775451" name="connsiteX2345"/>
              <a:gd fmla="*/ 1927226 h 3275013" name="connsiteY2345"/>
              <a:gd fmla="*/ 3200400 w 6775451" name="connsiteX2346"/>
              <a:gd fmla="*/ 1927226 h 3275013" name="connsiteY2346"/>
              <a:gd fmla="*/ 3197225 w 6775451" name="connsiteX2347"/>
              <a:gd fmla="*/ 1931989 h 3275013" name="connsiteY2347"/>
              <a:gd fmla="*/ 3195638 w 6775451" name="connsiteX2348"/>
              <a:gd fmla="*/ 1931989 h 3275013" name="connsiteY2348"/>
              <a:gd fmla="*/ 3189288 w 6775451" name="connsiteX2349"/>
              <a:gd fmla="*/ 1938339 h 3275013" name="connsiteY2349"/>
              <a:gd fmla="*/ 3178175 w 6775451" name="connsiteX2350"/>
              <a:gd fmla="*/ 1930401 h 3275013" name="connsiteY2350"/>
              <a:gd fmla="*/ 3149600 w 6775451" name="connsiteX2351"/>
              <a:gd fmla="*/ 1901826 h 3275013" name="connsiteY2351"/>
              <a:gd fmla="*/ 3135313 w 6775451" name="connsiteX2352"/>
              <a:gd fmla="*/ 1884364 h 3275013" name="connsiteY2352"/>
              <a:gd fmla="*/ 3121025 w 6775451" name="connsiteX2353"/>
              <a:gd fmla="*/ 1858964 h 3275013" name="connsiteY2353"/>
              <a:gd fmla="*/ 3100388 w 6775451" name="connsiteX2354"/>
              <a:gd fmla="*/ 1809751 h 3275013" name="connsiteY2354"/>
              <a:gd fmla="*/ 3078163 w 6775451" name="connsiteX2355"/>
              <a:gd fmla="*/ 1787526 h 3275013" name="connsiteY2355"/>
              <a:gd fmla="*/ 3032125 w 6775451" name="connsiteX2356"/>
              <a:gd fmla="*/ 1770063 h 3275013" name="connsiteY2356"/>
              <a:gd fmla="*/ 3014663 w 6775451" name="connsiteX2357"/>
              <a:gd fmla="*/ 1755776 h 3275013" name="connsiteY2357"/>
              <a:gd fmla="*/ 3014663 w 6775451" name="connsiteX2358"/>
              <a:gd fmla="*/ 1727201 h 3275013" name="connsiteY2358"/>
              <a:gd fmla="*/ 3014663 w 6775451" name="connsiteX2359"/>
              <a:gd fmla="*/ 1712913 h 3275013" name="connsiteY2359"/>
              <a:gd fmla="*/ 3003550 w 6775451" name="connsiteX2360"/>
              <a:gd fmla="*/ 1689101 h 3275013" name="connsiteY2360"/>
              <a:gd fmla="*/ 3003550 w 6775451" name="connsiteX2361"/>
              <a:gd fmla="*/ 1684338 h 3275013" name="connsiteY2361"/>
              <a:gd fmla="*/ 3006725 w 6775451" name="connsiteX2362"/>
              <a:gd fmla="*/ 1684338 h 3275013" name="connsiteY2362"/>
              <a:gd fmla="*/ 3009900 w 6775451" name="connsiteX2363"/>
              <a:gd fmla="*/ 1681163 h 3275013" name="connsiteY2363"/>
              <a:gd fmla="*/ 3014663 w 6775451" name="connsiteX2364"/>
              <a:gd fmla="*/ 1670051 h 3275013" name="connsiteY2364"/>
              <a:gd fmla="*/ 3028950 w 6775451" name="connsiteX2365"/>
              <a:gd fmla="*/ 1641476 h 3275013" name="connsiteY2365"/>
              <a:gd fmla="*/ 3038475 w 6775451" name="connsiteX2366"/>
              <a:gd fmla="*/ 1620838 h 3275013" name="connsiteY2366"/>
              <a:gd fmla="*/ 3035300 w 6775451" name="connsiteX2367"/>
              <a:gd fmla="*/ 1584326 h 3275013" name="connsiteY2367"/>
              <a:gd fmla="*/ 3032125 w 6775451" name="connsiteX2368"/>
              <a:gd fmla="*/ 1573213 h 3275013" name="connsiteY2368"/>
              <a:gd fmla="*/ 3028950 w 6775451" name="connsiteX2369"/>
              <a:gd fmla="*/ 1558926 h 3275013" name="connsiteY2369"/>
              <a:gd fmla="*/ 3021013 w 6775451" name="connsiteX2370"/>
              <a:gd fmla="*/ 1527176 h 3275013" name="connsiteY2370"/>
              <a:gd fmla="*/ 3028950 w 6775451" name="connsiteX2371"/>
              <a:gd fmla="*/ 1509713 h 3275013" name="connsiteY2371"/>
              <a:gd fmla="*/ 3049588 w 6775451" name="connsiteX2372"/>
              <a:gd fmla="*/ 1452563 h 3275013" name="connsiteY2372"/>
              <a:gd fmla="*/ 3070225 w 6775451" name="connsiteX2373"/>
              <a:gd fmla="*/ 1409701 h 3275013" name="connsiteY2373"/>
              <a:gd fmla="*/ 3074988 w 6775451" name="connsiteX2374"/>
              <a:gd fmla="*/ 1401763 h 3275013" name="connsiteY2374"/>
              <a:gd fmla="*/ 3086100 w 6775451" name="connsiteX2375"/>
              <a:gd fmla="*/ 1395413 h 3275013" name="connsiteY2375"/>
              <a:gd fmla="*/ 3114675 w 6775451" name="connsiteX2376"/>
              <a:gd fmla="*/ 1377951 h 3275013" name="connsiteY2376"/>
              <a:gd fmla="*/ 3138488 w 6775451" name="connsiteX2377"/>
              <a:gd fmla="*/ 1366838 h 3275013" name="connsiteY2377"/>
              <a:gd fmla="*/ 3149600 w 6775451" name="connsiteX2378"/>
              <a:gd fmla="*/ 1347788 h 3275013" name="connsiteY2378"/>
              <a:gd fmla="*/ 3154363 w 6775451" name="connsiteX2379"/>
              <a:gd fmla="*/ 1308101 h 3275013" name="connsiteY2379"/>
              <a:gd fmla="*/ 3168650 w 6775451" name="connsiteX2380"/>
              <a:gd fmla="*/ 1273176 h 3275013" name="connsiteY2380"/>
              <a:gd fmla="*/ 3181350 w 6775451" name="connsiteX2381"/>
              <a:gd fmla="*/ 1265238 h 3275013" name="connsiteY2381"/>
              <a:gd fmla="*/ 3182938 w 6775451" name="connsiteX2382"/>
              <a:gd fmla="*/ 1262063 h 3275013" name="connsiteY2382"/>
              <a:gd fmla="*/ 3186113 w 6775451" name="connsiteX2383"/>
              <a:gd fmla="*/ 1262063 h 3275013" name="connsiteY2383"/>
              <a:gd fmla="*/ 3203575 w 6775451" name="connsiteX2384"/>
              <a:gd fmla="*/ 1250951 h 3275013" name="connsiteY2384"/>
              <a:gd fmla="*/ 3224213 w 6775451" name="connsiteX2385"/>
              <a:gd fmla="*/ 1233488 h 3275013" name="connsiteY2385"/>
              <a:gd fmla="*/ 3257550 w 6775451" name="connsiteX2386"/>
              <a:gd fmla="*/ 1227138 h 3275013" name="connsiteY2386"/>
              <a:gd fmla="*/ 3281363 w 6775451" name="connsiteX2387"/>
              <a:gd fmla="*/ 1230313 h 3275013" name="connsiteY2387"/>
              <a:gd fmla="*/ 3300413 w 6775451" name="connsiteX2388"/>
              <a:gd fmla="*/ 1222376 h 3275013" name="connsiteY2388"/>
              <a:gd fmla="*/ 3325813 w 6775451" name="connsiteX2389"/>
              <a:gd fmla="*/ 1209676 h 3275013" name="connsiteY2389"/>
              <a:gd fmla="*/ 3325813 w 6775451" name="connsiteX2390"/>
              <a:gd fmla="*/ 1208088 h 3275013" name="connsiteY2390"/>
              <a:gd fmla="*/ 3328988 w 6775451" name="connsiteX2391"/>
              <a:gd fmla="*/ 1208088 h 3275013" name="connsiteY2391"/>
              <a:gd fmla="*/ 3368675 w 6775451" name="connsiteX2392"/>
              <a:gd fmla="*/ 1190626 h 3275013" name="connsiteY2392"/>
              <a:gd fmla="*/ 3397250 w 6775451" name="connsiteX2393"/>
              <a:gd fmla="*/ 1179513 h 3275013" name="connsiteY2393"/>
              <a:gd fmla="*/ 3443288 w 6775451" name="connsiteX2394"/>
              <a:gd fmla="*/ 1181101 h 3275013" name="connsiteY2394"/>
              <a:gd fmla="*/ 3497263 w 6775451" name="connsiteX2395"/>
              <a:gd fmla="*/ 1176338 h 3275013" name="connsiteY2395"/>
              <a:gd fmla="*/ 3508375 w 6775451" name="connsiteX2396"/>
              <a:gd fmla="*/ 1169988 h 3275013" name="connsiteY2396"/>
              <a:gd fmla="*/ 3540125 w 6775451" name="connsiteX2397"/>
              <a:gd fmla="*/ 1176338 h 3275013" name="connsiteY2397"/>
              <a:gd fmla="*/ 3557588 w 6775451" name="connsiteX2398"/>
              <a:gd fmla="*/ 1190626 h 3275013" name="connsiteY2398"/>
              <a:gd fmla="*/ 3563938 w 6775451" name="connsiteX2399"/>
              <a:gd fmla="*/ 1204913 h 3275013" name="connsiteY2399"/>
              <a:gd fmla="*/ 3565525 w 6775451" name="connsiteX2400"/>
              <a:gd fmla="*/ 1208088 h 3275013" name="connsiteY2400"/>
              <a:gd fmla="*/ 3560763 w 6775451" name="connsiteX2401"/>
              <a:gd fmla="*/ 1208088 h 3275013" name="connsiteY2401"/>
              <a:gd fmla="*/ 3565525 w 6775451" name="connsiteX2402"/>
              <a:gd fmla="*/ 1230313 h 3275013" name="connsiteY2402"/>
              <a:gd fmla="*/ 3546475 w 6775451" name="connsiteX2403"/>
              <a:gd fmla="*/ 1236663 h 3275013" name="connsiteY2403"/>
              <a:gd fmla="*/ 3535363 w 6775451" name="connsiteX2404"/>
              <a:gd fmla="*/ 1238251 h 3275013" name="connsiteY2404"/>
              <a:gd fmla="*/ 3532188 w 6775451" name="connsiteX2405"/>
              <a:gd fmla="*/ 1244601 h 3275013" name="connsiteY2405"/>
              <a:gd fmla="*/ 3543300 w 6775451" name="connsiteX2406"/>
              <a:gd fmla="*/ 1262063 h 3275013" name="connsiteY2406"/>
              <a:gd fmla="*/ 3549650 w 6775451" name="connsiteX2407"/>
              <a:gd fmla="*/ 1262063 h 3275013" name="connsiteY2407"/>
              <a:gd fmla="*/ 3554413 w 6775451" name="connsiteX2408"/>
              <a:gd fmla="*/ 1265238 h 3275013" name="connsiteY2408"/>
              <a:gd fmla="*/ 3563938 w 6775451" name="connsiteX2409"/>
              <a:gd fmla="*/ 1270001 h 3275013" name="connsiteY2409"/>
              <a:gd fmla="*/ 3557588 w 6775451" name="connsiteX2410"/>
              <a:gd fmla="*/ 1270001 h 3275013" name="connsiteY2410"/>
              <a:gd fmla="*/ 3571875 w 6775451" name="connsiteX2411"/>
              <a:gd fmla="*/ 1284288 h 3275013" name="connsiteY2411"/>
              <a:gd fmla="*/ 3586163 w 6775451" name="connsiteX2412"/>
              <a:gd fmla="*/ 1290638 h 3275013" name="connsiteY2412"/>
              <a:gd fmla="*/ 3597275 w 6775451" name="connsiteX2413"/>
              <a:gd fmla="*/ 1290638 h 3275013" name="connsiteY2413"/>
              <a:gd fmla="*/ 3611563 w 6775451" name="connsiteX2414"/>
              <a:gd fmla="*/ 1295401 h 3275013" name="connsiteY2414"/>
              <a:gd fmla="*/ 3617913 w 6775451" name="connsiteX2415"/>
              <a:gd fmla="*/ 1295401 h 3275013" name="connsiteY2415"/>
              <a:gd fmla="*/ 3625850 w 6775451" name="connsiteX2416"/>
              <a:gd fmla="*/ 1298576 h 3275013" name="connsiteY2416"/>
              <a:gd fmla="*/ 3625850 w 6775451" name="connsiteX2417"/>
              <a:gd fmla="*/ 1301751 h 3275013" name="connsiteY2417"/>
              <a:gd fmla="*/ 3640138 w 6775451" name="connsiteX2418"/>
              <a:gd fmla="*/ 1312863 h 3275013" name="connsiteY2418"/>
              <a:gd fmla="*/ 3668713 w 6775451" name="connsiteX2419"/>
              <a:gd fmla="*/ 1323976 h 3275013" name="connsiteY2419"/>
              <a:gd fmla="*/ 3678238 w 6775451" name="connsiteX2420"/>
              <a:gd fmla="*/ 1327151 h 3275013" name="connsiteY2420"/>
              <a:gd fmla="*/ 3689350 w 6775451" name="connsiteX2421"/>
              <a:gd fmla="*/ 1333501 h 3275013" name="connsiteY2421"/>
              <a:gd fmla="*/ 3683000 w 6775451" name="connsiteX2422"/>
              <a:gd fmla="*/ 1333501 h 3275013" name="connsiteY2422"/>
              <a:gd fmla="*/ 3694113 w 6775451" name="connsiteX2423"/>
              <a:gd fmla="*/ 1338263 h 3275013" name="connsiteY2423"/>
              <a:gd fmla="*/ 3714750 w 6775451" name="connsiteX2424"/>
              <a:gd fmla="*/ 1344613 h 3275013" name="connsiteY2424"/>
              <a:gd fmla="*/ 3721100 w 6775451" name="connsiteX2425"/>
              <a:gd fmla="*/ 1338263 h 3275013" name="connsiteY2425"/>
              <a:gd fmla="*/ 3740150 w 6775451" name="connsiteX2426"/>
              <a:gd fmla="*/ 1298576 h 3275013" name="connsiteY2426"/>
              <a:gd fmla="*/ 3762375 w 6775451" name="connsiteX2427"/>
              <a:gd fmla="*/ 1284288 h 3275013" name="connsiteY2427"/>
              <a:gd fmla="*/ 3776663 w 6775451" name="connsiteX2428"/>
              <a:gd fmla="*/ 1287463 h 3275013" name="connsiteY2428"/>
              <a:gd fmla="*/ 3790950 w 6775451" name="connsiteX2429"/>
              <a:gd fmla="*/ 1295401 h 3275013" name="connsiteY2429"/>
              <a:gd fmla="*/ 3800475 w 6775451" name="connsiteX2430"/>
              <a:gd fmla="*/ 1295401 h 3275013" name="connsiteY2430"/>
              <a:gd fmla="*/ 3808413 w 6775451" name="connsiteX2431"/>
              <a:gd fmla="*/ 1298576 h 3275013" name="connsiteY2431"/>
              <a:gd fmla="*/ 3819525 w 6775451" name="connsiteX2432"/>
              <a:gd fmla="*/ 1301751 h 3275013" name="connsiteY2432"/>
              <a:gd fmla="*/ 3860800 w 6775451" name="connsiteX2433"/>
              <a:gd fmla="*/ 1298576 h 3275013" name="connsiteY2433"/>
              <a:gd fmla="*/ 3886200 w 6775451" name="connsiteX2434"/>
              <a:gd fmla="*/ 1308101 h 3275013" name="connsiteY2434"/>
              <a:gd fmla="*/ 3883025 w 6775451" name="connsiteX2435"/>
              <a:gd fmla="*/ 1319213 h 3275013" name="connsiteY2435"/>
              <a:gd fmla="*/ 3862388 w 6775451" name="connsiteX2436"/>
              <a:gd fmla="*/ 1333501 h 3275013" name="connsiteY2436"/>
              <a:gd fmla="*/ 3846513 w 6775451" name="connsiteX2437"/>
              <a:gd fmla="*/ 1350963 h 3275013" name="connsiteY2437"/>
              <a:gd fmla="*/ 3843338 w 6775451" name="connsiteX2438"/>
              <a:gd fmla="*/ 1358901 h 3275013" name="connsiteY2438"/>
              <a:gd fmla="*/ 3848100 w 6775451" name="connsiteX2439"/>
              <a:gd fmla="*/ 1358901 h 3275013" name="connsiteY2439"/>
              <a:gd fmla="*/ 3851275 w 6775451" name="connsiteX2440"/>
              <a:gd fmla="*/ 1358901 h 3275013" name="connsiteY2440"/>
              <a:gd fmla="*/ 3857625 w 6775451" name="connsiteX2441"/>
              <a:gd fmla="*/ 1352551 h 3275013" name="connsiteY2441"/>
              <a:gd fmla="*/ 3868738 w 6775451" name="connsiteX2442"/>
              <a:gd fmla="*/ 1341438 h 3275013" name="connsiteY2442"/>
              <a:gd fmla="*/ 3876675 w 6775451" name="connsiteX2443"/>
              <a:gd fmla="*/ 1330326 h 3275013" name="connsiteY2443"/>
              <a:gd fmla="*/ 3886200 w 6775451" name="connsiteX2444"/>
              <a:gd fmla="*/ 1323976 h 3275013" name="connsiteY2444"/>
              <a:gd fmla="*/ 3908425 w 6775451" name="connsiteX2445"/>
              <a:gd fmla="*/ 1316038 h 3275013" name="connsiteY2445"/>
              <a:gd fmla="*/ 3932238 w 6775451" name="connsiteX2446"/>
              <a:gd fmla="*/ 1309688 h 3275013" name="connsiteY2446"/>
              <a:gd fmla="*/ 3946525 w 6775451" name="connsiteX2447"/>
              <a:gd fmla="*/ 1309688 h 3275013" name="connsiteY2447"/>
              <a:gd fmla="*/ 3954463 w 6775451" name="connsiteX2448"/>
              <a:gd fmla="*/ 1323976 h 3275013" name="connsiteY2448"/>
              <a:gd fmla="*/ 3962400 w 6775451" name="connsiteX2449"/>
              <a:gd fmla="*/ 1322388 h 3275013" name="connsiteY2449"/>
              <a:gd fmla="*/ 3975100 w 6775451" name="connsiteX2450"/>
              <a:gd fmla="*/ 1322388 h 3275013" name="connsiteY2450"/>
              <a:gd fmla="*/ 3976688 w 6775451" name="connsiteX2451"/>
              <a:gd fmla="*/ 1322388 h 3275013" name="connsiteY2451"/>
              <a:gd fmla="*/ 3979863 w 6775451" name="connsiteX2452"/>
              <a:gd fmla="*/ 1322388 h 3275013" name="connsiteY2452"/>
              <a:gd fmla="*/ 3986213 w 6775451" name="connsiteX2453"/>
              <a:gd fmla="*/ 1312863 h 3275013" name="connsiteY2453"/>
              <a:gd fmla="*/ 3997325 w 6775451" name="connsiteX2454"/>
              <a:gd fmla="*/ 1295401 h 3275013" name="connsiteY2454"/>
              <a:gd fmla="*/ 4014788 w 6775451" name="connsiteX2455"/>
              <a:gd fmla="*/ 1255713 h 3275013" name="connsiteY2455"/>
              <a:gd fmla="*/ 4019550 w 6775451" name="connsiteX2456"/>
              <a:gd fmla="*/ 1212851 h 3275013" name="connsiteY2456"/>
              <a:gd fmla="*/ 4017963 w 6775451" name="connsiteX2457"/>
              <a:gd fmla="*/ 1198563 h 3275013" name="connsiteY2457"/>
              <a:gd fmla="*/ 4003675 w 6775451" name="connsiteX2458"/>
              <a:gd fmla="*/ 1198563 h 3275013" name="connsiteY2458"/>
              <a:gd fmla="*/ 3994150 w 6775451" name="connsiteX2459"/>
              <a:gd fmla="*/ 1204913 h 3275013" name="connsiteY2459"/>
              <a:gd fmla="*/ 3971925 w 6775451" name="connsiteX2460"/>
              <a:gd fmla="*/ 1209676 h 3275013" name="connsiteY2460"/>
              <a:gd fmla="*/ 3954463 w 6775451" name="connsiteX2461"/>
              <a:gd fmla="*/ 1209676 h 3275013" name="connsiteY2461"/>
              <a:gd fmla="*/ 3937000 w 6775451" name="connsiteX2462"/>
              <a:gd fmla="*/ 1204913 h 3275013" name="connsiteY2462"/>
              <a:gd fmla="*/ 3917950 w 6775451" name="connsiteX2463"/>
              <a:gd fmla="*/ 1204913 h 3275013" name="connsiteY2463"/>
              <a:gd fmla="*/ 3900488 w 6775451" name="connsiteX2464"/>
              <a:gd fmla="*/ 1208088 h 3275013" name="connsiteY2464"/>
              <a:gd fmla="*/ 3879850 w 6775451" name="connsiteX2465"/>
              <a:gd fmla="*/ 1195388 h 3275013" name="connsiteY2465"/>
              <a:gd fmla="*/ 3857625 w 6775451" name="connsiteX2466"/>
              <a:gd fmla="*/ 1181101 h 3275013" name="connsiteY2466"/>
              <a:gd fmla="*/ 3836988 w 6775451" name="connsiteX2467"/>
              <a:gd fmla="*/ 1166813 h 3275013" name="connsiteY2467"/>
              <a:gd fmla="*/ 3836988 w 6775451" name="connsiteX2468"/>
              <a:gd fmla="*/ 1138238 h 3275013" name="connsiteY2468"/>
              <a:gd fmla="*/ 3832225 w 6775451" name="connsiteX2469"/>
              <a:gd fmla="*/ 1104901 h 3275013" name="connsiteY2469"/>
              <a:gd fmla="*/ 3819525 w 6775451" name="connsiteX2470"/>
              <a:gd fmla="*/ 1098551 h 3275013" name="connsiteY2470"/>
              <a:gd fmla="*/ 3808413 w 6775451" name="connsiteX2471"/>
              <a:gd fmla="*/ 1108076 h 3275013" name="connsiteY2471"/>
              <a:gd fmla="*/ 3805238 w 6775451" name="connsiteX2472"/>
              <a:gd fmla="*/ 1109663 h 3275013" name="connsiteY2472"/>
              <a:gd fmla="*/ 3803650 w 6775451" name="connsiteX2473"/>
              <a:gd fmla="*/ 1112838 h 3275013" name="connsiteY2473"/>
              <a:gd fmla="*/ 3800475 w 6775451" name="connsiteX2474"/>
              <a:gd fmla="*/ 1116013 h 3275013" name="connsiteY2474"/>
              <a:gd fmla="*/ 3790950 w 6775451" name="connsiteX2475"/>
              <a:gd fmla="*/ 1119188 h 3275013" name="connsiteY2475"/>
              <a:gd fmla="*/ 3783013 w 6775451" name="connsiteX2476"/>
              <a:gd fmla="*/ 1123951 h 3275013" name="connsiteY2476"/>
              <a:gd fmla="*/ 3779838 w 6775451" name="connsiteX2477"/>
              <a:gd fmla="*/ 1127126 h 3275013" name="connsiteY2477"/>
              <a:gd fmla="*/ 3779838 w 6775451" name="connsiteX2478"/>
              <a:gd fmla="*/ 1130301 h 3275013" name="connsiteY2478"/>
              <a:gd fmla="*/ 3789363 w 6775451" name="connsiteX2479"/>
              <a:gd fmla="*/ 1136651 h 3275013" name="connsiteY2479"/>
              <a:gd fmla="*/ 3800475 w 6775451" name="connsiteX2480"/>
              <a:gd fmla="*/ 1144588 h 3275013" name="connsiteY2480"/>
              <a:gd fmla="*/ 3794125 w 6775451" name="connsiteX2481"/>
              <a:gd fmla="*/ 1144588 h 3275013" name="connsiteY2481"/>
              <a:gd fmla="*/ 3803650 w 6775451" name="connsiteX2482"/>
              <a:gd fmla="*/ 1152526 h 3275013" name="connsiteY2482"/>
              <a:gd fmla="*/ 3803650 w 6775451" name="connsiteX2483"/>
              <a:gd fmla="*/ 1165226 h 3275013" name="connsiteY2483"/>
              <a:gd fmla="*/ 3803650 w 6775451" name="connsiteX2484"/>
              <a:gd fmla="*/ 1166813 h 3275013" name="connsiteY2484"/>
              <a:gd fmla="*/ 3803650 w 6775451" name="connsiteX2485"/>
              <a:gd fmla="*/ 1169988 h 3275013" name="connsiteY2485"/>
              <a:gd fmla="*/ 3794125 w 6775451" name="connsiteX2486"/>
              <a:gd fmla="*/ 1181101 h 3275013" name="connsiteY2486"/>
              <a:gd fmla="*/ 3783013 w 6775451" name="connsiteX2487"/>
              <a:gd fmla="*/ 1190626 h 3275013" name="connsiteY2487"/>
              <a:gd fmla="*/ 3775075 w 6775451" name="connsiteX2488"/>
              <a:gd fmla="*/ 1195388 h 3275013" name="connsiteY2488"/>
              <a:gd fmla="*/ 3762375 w 6775451" name="connsiteX2489"/>
              <a:gd fmla="*/ 1208088 h 3275013" name="connsiteY2489"/>
              <a:gd fmla="*/ 3746500 w 6775451" name="connsiteX2490"/>
              <a:gd fmla="*/ 1222376 h 3275013" name="connsiteY2490"/>
              <a:gd fmla="*/ 3736975 w 6775451" name="connsiteX2491"/>
              <a:gd fmla="*/ 1219201 h 3275013" name="connsiteY2491"/>
              <a:gd fmla="*/ 3732213 w 6775451" name="connsiteX2492"/>
              <a:gd fmla="*/ 1179513 h 3275013" name="connsiteY2492"/>
              <a:gd fmla="*/ 3722688 w 6775451" name="connsiteX2493"/>
              <a:gd fmla="*/ 1141413 h 3275013" name="connsiteY2493"/>
              <a:gd fmla="*/ 3711575 w 6775451" name="connsiteX2494"/>
              <a:gd fmla="*/ 1123951 h 3275013" name="connsiteY2494"/>
              <a:gd fmla="*/ 3700463 w 6775451" name="connsiteX2495"/>
              <a:gd fmla="*/ 1098551 h 3275013" name="connsiteY2495"/>
              <a:gd fmla="*/ 3686175 w 6775451" name="connsiteX2496"/>
              <a:gd fmla="*/ 1079501 h 3275013" name="connsiteY2496"/>
              <a:gd fmla="*/ 3665538 w 6775451" name="connsiteX2497"/>
              <a:gd fmla="*/ 1062038 h 3275013" name="connsiteY2497"/>
              <a:gd fmla="*/ 3636963 w 6775451" name="connsiteX2498"/>
              <a:gd fmla="*/ 1038226 h 3275013" name="connsiteY2498"/>
              <a:gd fmla="*/ 3608388 w 6775451" name="connsiteX2499"/>
              <a:gd fmla="*/ 1012826 h 3275013" name="connsiteY2499"/>
              <a:gd fmla="*/ 3594100 w 6775451" name="connsiteX2500"/>
              <a:gd fmla="*/ 996951 h 3275013" name="connsiteY2500"/>
              <a:gd fmla="*/ 3578225 w 6775451" name="connsiteX2501"/>
              <a:gd fmla="*/ 996951 h 3275013" name="connsiteY2501"/>
              <a:gd fmla="*/ 3578225 w 6775451" name="connsiteX2502"/>
              <a:gd fmla="*/ 998538 h 3275013" name="connsiteY2502"/>
              <a:gd fmla="*/ 3575050 w 6775451" name="connsiteX2503"/>
              <a:gd fmla="*/ 1001713 h 3275013" name="connsiteY2503"/>
              <a:gd fmla="*/ 3578225 w 6775451" name="connsiteX2504"/>
              <a:gd fmla="*/ 1012826 h 3275013" name="connsiteY2504"/>
              <a:gd fmla="*/ 3582988 w 6775451" name="connsiteX2505"/>
              <a:gd fmla="*/ 1019176 h 3275013" name="connsiteY2505"/>
              <a:gd fmla="*/ 3578225 w 6775451" name="connsiteX2506"/>
              <a:gd fmla="*/ 1019176 h 3275013" name="connsiteY2506"/>
              <a:gd fmla="*/ 3592513 w 6775451" name="connsiteX2507"/>
              <a:gd fmla="*/ 1030288 h 3275013" name="connsiteY2507"/>
              <a:gd fmla="*/ 3603625 w 6775451" name="connsiteX2508"/>
              <a:gd fmla="*/ 1044576 h 3275013" name="connsiteY2508"/>
              <a:gd fmla="*/ 3608388 w 6775451" name="connsiteX2509"/>
              <a:gd fmla="*/ 1044576 h 3275013" name="connsiteY2509"/>
              <a:gd fmla="*/ 3629025 w 6775451" name="connsiteX2510"/>
              <a:gd fmla="*/ 1069976 h 3275013" name="connsiteY2510"/>
              <a:gd fmla="*/ 3649663 w 6775451" name="connsiteX2511"/>
              <a:gd fmla="*/ 1081088 h 3275013" name="connsiteY2511"/>
              <a:gd fmla="*/ 3646488 w 6775451" name="connsiteX2512"/>
              <a:gd fmla="*/ 1081088 h 3275013" name="connsiteY2512"/>
              <a:gd fmla="*/ 3663950 w 6775451" name="connsiteX2513"/>
              <a:gd fmla="*/ 1093788 h 3275013" name="connsiteY2513"/>
              <a:gd fmla="*/ 3679825 w 6775451" name="connsiteX2514"/>
              <a:gd fmla="*/ 1108076 h 3275013" name="connsiteY2514"/>
              <a:gd fmla="*/ 3686175 w 6775451" name="connsiteX2515"/>
              <a:gd fmla="*/ 1108076 h 3275013" name="connsiteY2515"/>
              <a:gd fmla="*/ 3692525 w 6775451" name="connsiteX2516"/>
              <a:gd fmla="*/ 1109663 h 3275013" name="connsiteY2516"/>
              <a:gd fmla="*/ 3689350 w 6775451" name="connsiteX2517"/>
              <a:gd fmla="*/ 1112838 h 3275013" name="connsiteY2517"/>
              <a:gd fmla="*/ 3683000 w 6775451" name="connsiteX2518"/>
              <a:gd fmla="*/ 1116013 h 3275013" name="connsiteY2518"/>
              <a:gd fmla="*/ 3665538 w 6775451" name="connsiteX2519"/>
              <a:gd fmla="*/ 1116013 h 3275013" name="connsiteY2519"/>
              <a:gd fmla="*/ 3663950 w 6775451" name="connsiteX2520"/>
              <a:gd fmla="*/ 1116013 h 3275013" name="connsiteY2520"/>
              <a:gd fmla="*/ 3663950 w 6775451" name="connsiteX2521"/>
              <a:gd fmla="*/ 1127126 h 3275013" name="connsiteY2521"/>
              <a:gd fmla="*/ 3668713 w 6775451" name="connsiteX2522"/>
              <a:gd fmla="*/ 1144588 h 3275013" name="connsiteY2522"/>
              <a:gd fmla="*/ 3665538 w 6775451" name="connsiteX2523"/>
              <a:gd fmla="*/ 1144588 h 3275013" name="connsiteY2523"/>
              <a:gd fmla="*/ 3668713 w 6775451" name="connsiteX2524"/>
              <a:gd fmla="*/ 1158876 h 3275013" name="connsiteY2524"/>
              <a:gd fmla="*/ 3668713 w 6775451" name="connsiteX2525"/>
              <a:gd fmla="*/ 1169988 h 3275013" name="connsiteY2525"/>
              <a:gd fmla="*/ 3671888 w 6775451" name="connsiteX2526"/>
              <a:gd fmla="*/ 1169988 h 3275013" name="connsiteY2526"/>
              <a:gd fmla="*/ 3671888 w 6775451" name="connsiteX2527"/>
              <a:gd fmla="*/ 1173163 h 3275013" name="connsiteY2527"/>
              <a:gd fmla="*/ 3668713 w 6775451" name="connsiteX2528"/>
              <a:gd fmla="*/ 1173163 h 3275013" name="connsiteY2528"/>
              <a:gd fmla="*/ 3657600 w 6775451" name="connsiteX2529"/>
              <a:gd fmla="*/ 1173163 h 3275013" name="connsiteY2529"/>
              <a:gd fmla="*/ 3646488 w 6775451" name="connsiteX2530"/>
              <a:gd fmla="*/ 1150938 h 3275013" name="connsiteY2530"/>
              <a:gd fmla="*/ 3636963 w 6775451" name="connsiteX2531"/>
              <a:gd fmla="*/ 1127126 h 3275013" name="connsiteY2531"/>
              <a:gd fmla="*/ 3625850 w 6775451" name="connsiteX2532"/>
              <a:gd fmla="*/ 1112838 h 3275013" name="connsiteY2532"/>
              <a:gd fmla="*/ 3597275 w 6775451" name="connsiteX2533"/>
              <a:gd fmla="*/ 1098551 h 3275013" name="connsiteY2533"/>
              <a:gd fmla="*/ 3571875 w 6775451" name="connsiteX2534"/>
              <a:gd fmla="*/ 1087438 h 3275013" name="connsiteY2534"/>
              <a:gd fmla="*/ 3551238 w 6775451" name="connsiteX2535"/>
              <a:gd fmla="*/ 1073151 h 3275013" name="connsiteY2535"/>
              <a:gd fmla="*/ 3535363 w 6775451" name="connsiteX2536"/>
              <a:gd fmla="*/ 1047751 h 3275013" name="connsiteY2536"/>
              <a:gd fmla="*/ 3529013 w 6775451" name="connsiteX2537"/>
              <a:gd fmla="*/ 1036638 h 3275013" name="connsiteY2537"/>
              <a:gd fmla="*/ 3506788 w 6775451" name="connsiteX2538"/>
              <a:gd fmla="*/ 1030288 h 3275013" name="connsiteY2538"/>
              <a:gd fmla="*/ 3500438 w 6775451" name="connsiteX2539"/>
              <a:gd fmla="*/ 1030288 h 3275013" name="connsiteY2539"/>
              <a:gd fmla="*/ 3492500 w 6775451" name="connsiteX2540"/>
              <a:gd fmla="*/ 1036638 h 3275013" name="connsiteY2540"/>
              <a:gd fmla="*/ 3479800 w 6775451" name="connsiteX2541"/>
              <a:gd fmla="*/ 1044576 h 3275013" name="connsiteY2541"/>
              <a:gd fmla="*/ 3465513 w 6775451" name="connsiteX2542"/>
              <a:gd fmla="*/ 1052513 h 3275013" name="connsiteY2542"/>
              <a:gd fmla="*/ 3457575 w 6775451" name="connsiteX2543"/>
              <a:gd fmla="*/ 1055688 h 3275013" name="connsiteY2543"/>
              <a:gd fmla="*/ 3436938 w 6775451" name="connsiteX2544"/>
              <a:gd fmla="*/ 1050926 h 3275013" name="connsiteY2544"/>
              <a:gd fmla="*/ 3414713 w 6775451" name="connsiteX2545"/>
              <a:gd fmla="*/ 1044576 h 3275013" name="connsiteY2545"/>
              <a:gd fmla="*/ 3411538 w 6775451" name="connsiteX2546"/>
              <a:gd fmla="*/ 1044576 h 3275013" name="connsiteY2546"/>
              <a:gd fmla="*/ 3403600 w 6775451" name="connsiteX2547"/>
              <a:gd fmla="*/ 1062038 h 3275013" name="connsiteY2547"/>
              <a:gd fmla="*/ 3400425 w 6775451" name="connsiteX2548"/>
              <a:gd fmla="*/ 1081088 h 3275013" name="connsiteY2548"/>
              <a:gd fmla="*/ 3397250 w 6775451" name="connsiteX2549"/>
              <a:gd fmla="*/ 1081088 h 3275013" name="connsiteY2549"/>
              <a:gd fmla="*/ 3397250 w 6775451" name="connsiteX2550"/>
              <a:gd fmla="*/ 1084263 h 3275013" name="connsiteY2550"/>
              <a:gd fmla="*/ 3395663 w 6775451" name="connsiteX2551"/>
              <a:gd fmla="*/ 1084263 h 3275013" name="connsiteY2551"/>
              <a:gd fmla="*/ 3392488 w 6775451" name="connsiteX2552"/>
              <a:gd fmla="*/ 1093788 h 3275013" name="connsiteY2552"/>
              <a:gd fmla="*/ 3368675 w 6775451" name="connsiteX2553"/>
              <a:gd fmla="*/ 1095376 h 3275013" name="connsiteY2553"/>
              <a:gd fmla="*/ 3360738 w 6775451" name="connsiteX2554"/>
              <a:gd fmla="*/ 1101726 h 3275013" name="connsiteY2554"/>
              <a:gd fmla="*/ 3357563 w 6775451" name="connsiteX2555"/>
              <a:gd fmla="*/ 1104901 h 3275013" name="connsiteY2555"/>
              <a:gd fmla="*/ 3354388 w 6775451" name="connsiteX2556"/>
              <a:gd fmla="*/ 1108076 h 3275013" name="connsiteY2556"/>
              <a:gd fmla="*/ 3338513 w 6775451" name="connsiteX2557"/>
              <a:gd fmla="*/ 1123951 h 3275013" name="connsiteY2557"/>
              <a:gd fmla="*/ 3335338 w 6775451" name="connsiteX2558"/>
              <a:gd fmla="*/ 1138238 h 3275013" name="connsiteY2558"/>
              <a:gd fmla="*/ 3338513 w 6775451" name="connsiteX2559"/>
              <a:gd fmla="*/ 1141413 h 3275013" name="connsiteY2559"/>
              <a:gd fmla="*/ 3340100 w 6775451" name="connsiteX2560"/>
              <a:gd fmla="*/ 1144588 h 3275013" name="connsiteY2560"/>
              <a:gd fmla="*/ 3335338 w 6775451" name="connsiteX2561"/>
              <a:gd fmla="*/ 1144588 h 3275013" name="connsiteY2561"/>
              <a:gd fmla="*/ 3340100 w 6775451" name="connsiteX2562"/>
              <a:gd fmla="*/ 1152526 h 3275013" name="connsiteY2562"/>
              <a:gd fmla="*/ 3332163 w 6775451" name="connsiteX2563"/>
              <a:gd fmla="*/ 1162051 h 3275013" name="connsiteY2563"/>
              <a:gd fmla="*/ 3325813 w 6775451" name="connsiteX2564"/>
              <a:gd fmla="*/ 1165226 h 3275013" name="connsiteY2564"/>
              <a:gd fmla="*/ 3321050 w 6775451" name="connsiteX2565"/>
              <a:gd fmla="*/ 1169988 h 3275013" name="connsiteY2565"/>
              <a:gd fmla="*/ 3324225 w 6775451" name="connsiteX2566"/>
              <a:gd fmla="*/ 1169988 h 3275013" name="connsiteY2566"/>
              <a:gd fmla="*/ 3314700 w 6775451" name="connsiteX2567"/>
              <a:gd fmla="*/ 1181101 h 3275013" name="connsiteY2567"/>
              <a:gd fmla="*/ 3303588 w 6775451" name="connsiteX2568"/>
              <a:gd fmla="*/ 1187451 h 3275013" name="connsiteY2568"/>
              <a:gd fmla="*/ 3300413 w 6775451" name="connsiteX2569"/>
              <a:gd fmla="*/ 1190626 h 3275013" name="connsiteY2569"/>
              <a:gd fmla="*/ 3295650 w 6775451" name="connsiteX2570"/>
              <a:gd fmla="*/ 1190626 h 3275013" name="connsiteY2570"/>
              <a:gd fmla="*/ 3268663 w 6775451" name="connsiteX2571"/>
              <a:gd fmla="*/ 1195388 h 3275013" name="connsiteY2571"/>
              <a:gd fmla="*/ 3252788 w 6775451" name="connsiteX2572"/>
              <a:gd fmla="*/ 1195388 h 3275013" name="connsiteY2572"/>
              <a:gd fmla="*/ 3249613 w 6775451" name="connsiteX2573"/>
              <a:gd fmla="*/ 1195388 h 3275013" name="connsiteY2573"/>
              <a:gd fmla="*/ 3243263 w 6775451" name="connsiteX2574"/>
              <a:gd fmla="*/ 1201738 h 3275013" name="connsiteY2574"/>
              <a:gd fmla="*/ 3240088 w 6775451" name="connsiteX2575"/>
              <a:gd fmla="*/ 1208088 h 3275013" name="connsiteY2575"/>
              <a:gd fmla="*/ 3238500 w 6775451" name="connsiteX2576"/>
              <a:gd fmla="*/ 1208088 h 3275013" name="connsiteY2576"/>
              <a:gd fmla="*/ 3235325 w 6775451" name="connsiteX2577"/>
              <a:gd fmla="*/ 1216026 h 3275013" name="connsiteY2577"/>
              <a:gd fmla="*/ 3232150 w 6775451" name="connsiteX2578"/>
              <a:gd fmla="*/ 1222376 h 3275013" name="connsiteY2578"/>
              <a:gd fmla="*/ 3224213 w 6775451" name="connsiteX2579"/>
              <a:gd fmla="*/ 1216026 h 3275013" name="connsiteY2579"/>
              <a:gd fmla="*/ 3211513 w 6775451" name="connsiteX2580"/>
              <a:gd fmla="*/ 1193801 h 3275013" name="connsiteY2580"/>
              <a:gd fmla="*/ 3192463 w 6775451" name="connsiteX2581"/>
              <a:gd fmla="*/ 1187451 h 3275013" name="connsiteY2581"/>
              <a:gd fmla="*/ 3175000 w 6775451" name="connsiteX2582"/>
              <a:gd fmla="*/ 1190626 h 3275013" name="connsiteY2582"/>
              <a:gd fmla="*/ 3167063 w 6775451" name="connsiteX2583"/>
              <a:gd fmla="*/ 1179513 h 3275013" name="connsiteY2583"/>
              <a:gd fmla="*/ 3154363 w 6775451" name="connsiteX2584"/>
              <a:gd fmla="*/ 1162051 h 3275013" name="connsiteY2584"/>
              <a:gd fmla="*/ 3149600 w 6775451" name="connsiteX2585"/>
              <a:gd fmla="*/ 1147763 h 3275013" name="connsiteY2585"/>
              <a:gd fmla="*/ 3154363 w 6775451" name="connsiteX2586"/>
              <a:gd fmla="*/ 1133476 h 3275013" name="connsiteY2586"/>
              <a:gd fmla="*/ 3167063 w 6775451" name="connsiteX2587"/>
              <a:gd fmla="*/ 1122363 h 3275013" name="connsiteY2587"/>
              <a:gd fmla="*/ 3163888 w 6775451" name="connsiteX2588"/>
              <a:gd fmla="*/ 1098551 h 3275013" name="connsiteY2588"/>
              <a:gd fmla="*/ 3160713 w 6775451" name="connsiteX2589"/>
              <a:gd fmla="*/ 1084263 h 3275013" name="connsiteY2589"/>
              <a:gd fmla="*/ 3160713 w 6775451" name="connsiteX2590"/>
              <a:gd fmla="*/ 1047751 h 3275013" name="connsiteY2590"/>
              <a:gd fmla="*/ 3171825 w 6775451" name="connsiteX2591"/>
              <a:gd fmla="*/ 1036638 h 3275013" name="connsiteY2591"/>
              <a:gd fmla="*/ 3206750 w 6775451" name="connsiteX2592"/>
              <a:gd fmla="*/ 1033463 h 3275013" name="connsiteY2592"/>
              <a:gd fmla="*/ 3246438 w 6775451" name="connsiteX2593"/>
              <a:gd fmla="*/ 1036638 h 3275013" name="connsiteY2593"/>
              <a:gd fmla="*/ 3281363 w 6775451" name="connsiteX2594"/>
              <a:gd fmla="*/ 1041401 h 3275013" name="connsiteY2594"/>
              <a:gd fmla="*/ 3303588 w 6775451" name="connsiteX2595"/>
              <a:gd fmla="*/ 1033463 h 3275013" name="connsiteY2595"/>
              <a:gd fmla="*/ 3314700 w 6775451" name="connsiteX2596"/>
              <a:gd fmla="*/ 1008063 h 3275013" name="connsiteY2596"/>
              <a:gd fmla="*/ 3314700 w 6775451" name="connsiteX2597"/>
              <a:gd fmla="*/ 979488 h 3275013" name="connsiteY2597"/>
              <a:gd fmla="*/ 3309938 w 6775451" name="connsiteX2598"/>
              <a:gd fmla="*/ 968376 h 3275013" name="connsiteY2598"/>
              <a:gd fmla="*/ 3275013 w 6775451" name="connsiteX2599"/>
              <a:gd fmla="*/ 947738 h 3275013" name="connsiteY2599"/>
              <a:gd fmla="*/ 3257550 w 6775451" name="connsiteX2600"/>
              <a:gd fmla="*/ 941388 h 3275013" name="connsiteY2600"/>
              <a:gd fmla="*/ 3249613 w 6775451" name="connsiteX2601"/>
              <a:gd fmla="*/ 941388 h 3275013" name="connsiteY2601"/>
              <a:gd fmla="*/ 3243263 w 6775451" name="connsiteX2602"/>
              <a:gd fmla="*/ 933451 h 3275013" name="connsiteY2602"/>
              <a:gd fmla="*/ 3249613 w 6775451" name="connsiteX2603"/>
              <a:gd fmla="*/ 930276 h 3275013" name="connsiteY2603"/>
              <a:gd fmla="*/ 3254375 w 6775451" name="connsiteX2604"/>
              <a:gd fmla="*/ 925513 h 3275013" name="connsiteY2604"/>
              <a:gd fmla="*/ 3267075 w 6775451" name="connsiteX2605"/>
              <a:gd fmla="*/ 925513 h 3275013" name="connsiteY2605"/>
              <a:gd fmla="*/ 3278188 w 6775451" name="connsiteX2606"/>
              <a:gd fmla="*/ 922338 h 3275013" name="connsiteY2606"/>
              <a:gd fmla="*/ 3286125 w 6775451" name="connsiteX2607"/>
              <a:gd fmla="*/ 919163 h 3275013" name="connsiteY2607"/>
              <a:gd fmla="*/ 3292475 w 6775451" name="connsiteX2608"/>
              <a:gd fmla="*/ 912813 h 3275013" name="connsiteY2608"/>
              <a:gd fmla="*/ 3303588 w 6775451" name="connsiteX2609"/>
              <a:gd fmla="*/ 911226 h 3275013" name="connsiteY2609"/>
              <a:gd fmla="*/ 3332163 w 6775451" name="connsiteX2610"/>
              <a:gd fmla="*/ 904876 h 3275013" name="connsiteY2610"/>
              <a:gd fmla="*/ 3357563 w 6775451" name="connsiteX2611"/>
              <a:gd fmla="*/ 898526 h 3275013" name="connsiteY2611"/>
              <a:gd fmla="*/ 3371850 w 6775451" name="connsiteX2612"/>
              <a:gd fmla="*/ 890588 h 3275013" name="connsiteY2612"/>
              <a:gd fmla="*/ 3371850 w 6775451" name="connsiteX2613"/>
              <a:gd fmla="*/ 869951 h 3275013" name="connsiteY2613"/>
              <a:gd fmla="*/ 3371850 w 6775451" name="connsiteX2614"/>
              <a:gd fmla="*/ 868363 h 3275013" name="connsiteY2614"/>
              <a:gd fmla="*/ 3378200 w 6775451" name="connsiteX2615"/>
              <a:gd fmla="*/ 865188 h 3275013" name="connsiteY2615"/>
              <a:gd fmla="*/ 3389313 w 6775451" name="connsiteX2616"/>
              <a:gd fmla="*/ 858838 h 3275013" name="connsiteY2616"/>
              <a:gd fmla="*/ 3403600 w 6775451" name="connsiteX2617"/>
              <a:gd fmla="*/ 855663 h 3275013" name="connsiteY2617"/>
              <a:gd fmla="*/ 3411538 w 6775451" name="connsiteX2618"/>
              <a:gd fmla="*/ 855663 h 3275013" name="connsiteY2618"/>
              <a:gd fmla="*/ 3422650 w 6775451" name="connsiteX2619"/>
              <a:gd fmla="*/ 841376 h 3275013" name="connsiteY2619"/>
              <a:gd fmla="*/ 3449638 w 6775451" name="connsiteX2620"/>
              <a:gd fmla="*/ 819150 h 3275013" name="connsiteY2620"/>
              <a:gd fmla="*/ 3451225 w 6775451" name="connsiteX2621"/>
              <a:gd fmla="*/ 815975 h 3275013" name="connsiteY2621"/>
              <a:gd fmla="*/ 3454400 w 6775451" name="connsiteX2622"/>
              <a:gd fmla="*/ 815975 h 3275013" name="connsiteY2622"/>
              <a:gd fmla="*/ 3478213 w 6775451" name="connsiteX2623"/>
              <a:gd fmla="*/ 808038 h 3275013" name="connsiteY2623"/>
              <a:gd fmla="*/ 3503613 w 6775451" name="connsiteX2624"/>
              <a:gd fmla="*/ 812800 h 3275013" name="connsiteY2624"/>
              <a:gd fmla="*/ 3506788 w 6775451" name="connsiteX2625"/>
              <a:gd fmla="*/ 812800 h 3275013" name="connsiteY2625"/>
              <a:gd fmla="*/ 3508375 w 6775451" name="connsiteX2626"/>
              <a:gd fmla="*/ 812800 h 3275013" name="connsiteY2626"/>
              <a:gd fmla="*/ 3503613 w 6775451" name="connsiteX2627"/>
              <a:gd fmla="*/ 804863 h 3275013" name="connsiteY2627"/>
              <a:gd fmla="*/ 3492500 w 6775451" name="connsiteX2628"/>
              <a:gd fmla="*/ 793750 h 3275013" name="connsiteY2628"/>
              <a:gd fmla="*/ 3489325 w 6775451" name="connsiteX2629"/>
              <a:gd fmla="*/ 773113 h 3275013" name="connsiteY2629"/>
              <a:gd fmla="*/ 3497263 w 6775451" name="connsiteX2630"/>
              <a:gd fmla="*/ 750888 h 3275013" name="connsiteY2630"/>
              <a:gd fmla="*/ 3500438 w 6775451" name="connsiteX2631"/>
              <a:gd fmla="*/ 744538 h 3275013" name="connsiteY2631"/>
              <a:gd fmla="*/ 3506788 w 6775451" name="connsiteX2632"/>
              <a:gd fmla="*/ 741363 h 3275013" name="connsiteY2632"/>
              <a:gd fmla="*/ 3525838 w 6775451" name="connsiteX2633"/>
              <a:gd fmla="*/ 733425 h 3275013" name="connsiteY2633"/>
              <a:gd fmla="*/ 3540125 w 6775451" name="connsiteX2634"/>
              <a:gd fmla="*/ 736600 h 3275013" name="connsiteY2634"/>
              <a:gd fmla="*/ 3546475 w 6775451" name="connsiteX2635"/>
              <a:gd fmla="*/ 744538 h 3275013" name="connsiteY2635"/>
              <a:gd fmla="*/ 3543300 w 6775451" name="connsiteX2636"/>
              <a:gd fmla="*/ 768350 h 3275013" name="connsiteY2636"/>
              <a:gd fmla="*/ 3540125 w 6775451" name="connsiteX2637"/>
              <a:gd fmla="*/ 768350 h 3275013" name="connsiteY2637"/>
              <a:gd fmla="*/ 3540125 w 6775451" name="connsiteX2638"/>
              <a:gd fmla="*/ 769938 h 3275013" name="connsiteY2638"/>
              <a:gd fmla="*/ 3540125 w 6775451" name="connsiteX2639"/>
              <a:gd fmla="*/ 773113 h 3275013" name="connsiteY2639"/>
              <a:gd fmla="*/ 3543300 w 6775451" name="connsiteX2640"/>
              <a:gd fmla="*/ 784225 h 3275013" name="connsiteY2640"/>
              <a:gd fmla="*/ 3549650 w 6775451" name="connsiteX2641"/>
              <a:gd fmla="*/ 793750 h 3275013" name="connsiteY2641"/>
              <a:gd fmla="*/ 3554413 w 6775451" name="connsiteX2642"/>
              <a:gd fmla="*/ 793750 h 3275013" name="connsiteY2642"/>
              <a:gd fmla="*/ 3557588 w 6775451" name="connsiteX2643"/>
              <a:gd fmla="*/ 796925 h 3275013" name="connsiteY2643"/>
              <a:gd fmla="*/ 3571875 w 6775451" name="connsiteX2644"/>
              <a:gd fmla="*/ 793750 h 3275013" name="connsiteY2644"/>
              <a:gd fmla="*/ 3592513 w 6775451" name="connsiteX2645"/>
              <a:gd fmla="*/ 793750 h 3275013" name="connsiteY2645"/>
              <a:gd fmla="*/ 3608388 w 6775451" name="connsiteX2646"/>
              <a:gd fmla="*/ 793750 h 3275013" name="connsiteY2646"/>
              <a:gd fmla="*/ 3621088 w 6775451" name="connsiteX2647"/>
              <a:gd fmla="*/ 793750 h 3275013" name="connsiteY2647"/>
              <a:gd fmla="*/ 3622675 w 6775451" name="connsiteX2648"/>
              <a:gd fmla="*/ 793750 h 3275013" name="connsiteY2648"/>
              <a:gd fmla="*/ 3625850 w 6775451" name="connsiteX2649"/>
              <a:gd fmla="*/ 790575 h 3275013" name="connsiteY2649"/>
              <a:gd fmla="*/ 3649663 w 6775451" name="connsiteX2650"/>
              <a:gd fmla="*/ 787400 h 3275013" name="connsiteY2650"/>
              <a:gd fmla="*/ 3660775 w 6775451" name="connsiteX2651"/>
              <a:gd fmla="*/ 787400 h 3275013" name="connsiteY2651"/>
              <a:gd fmla="*/ 3675063 w 6775451" name="connsiteX2652"/>
              <a:gd fmla="*/ 784225 h 3275013" name="connsiteY2652"/>
              <a:gd fmla="*/ 3703638 w 6775451" name="connsiteX2653"/>
              <a:gd fmla="*/ 793750 h 3275013" name="connsiteY2653"/>
              <a:gd fmla="*/ 3711575 w 6775451" name="connsiteX2654"/>
              <a:gd fmla="*/ 793750 h 3275013" name="connsiteY2654"/>
              <a:gd fmla="*/ 3721100 w 6775451" name="connsiteX2655"/>
              <a:gd fmla="*/ 793750 h 3275013" name="connsiteY2655"/>
              <a:gd fmla="*/ 3722688 w 6775451" name="connsiteX2656"/>
              <a:gd fmla="*/ 793750 h 3275013" name="connsiteY2656"/>
              <a:gd fmla="*/ 3725863 w 6775451" name="connsiteX2657"/>
              <a:gd fmla="*/ 779463 h 3275013" name="connsiteY2657"/>
              <a:gd fmla="*/ 3725863 w 6775451" name="connsiteX2658"/>
              <a:gd fmla="*/ 762000 h 3275013" name="connsiteY2658"/>
              <a:gd fmla="*/ 3732213 w 6775451" name="connsiteX2659"/>
              <a:gd fmla="*/ 747713 h 3275013" name="connsiteY2659"/>
              <a:gd fmla="*/ 3746500 w 6775451" name="connsiteX2660"/>
              <a:gd fmla="*/ 725488 h 3275013" name="connsiteY2660"/>
              <a:gd fmla="*/ 3757613 w 6775451" name="connsiteX2661"/>
              <a:gd fmla="*/ 722313 h 3275013" name="connsiteY2661"/>
              <a:gd fmla="*/ 3779838 w 6775451" name="connsiteX2662"/>
              <a:gd fmla="*/ 730250 h 3275013" name="connsiteY2662"/>
              <a:gd fmla="*/ 3800475 w 6775451" name="connsiteX2663"/>
              <a:gd fmla="*/ 725488 h 3275013" name="connsiteY2663"/>
              <a:gd fmla="*/ 3803650 w 6775451" name="connsiteX2664"/>
              <a:gd fmla="*/ 719138 h 3275013" name="connsiteY2664"/>
              <a:gd fmla="*/ 3779838 w 6775451" name="connsiteX2665"/>
              <a:gd fmla="*/ 701675 h 3275013" name="connsiteY2665"/>
              <a:gd fmla="*/ 3775075 w 6775451" name="connsiteX2666"/>
              <a:gd fmla="*/ 696913 h 3275013" name="connsiteY2666"/>
              <a:gd fmla="*/ 3776663 w 6775451" name="connsiteX2667"/>
              <a:gd fmla="*/ 693738 h 3275013" name="connsiteY2667"/>
              <a:gd fmla="*/ 3794125 w 6775451" name="connsiteX2668"/>
              <a:gd fmla="*/ 687388 h 3275013" name="connsiteY2668"/>
              <a:gd fmla="*/ 3833813 w 6775451" name="connsiteX2669"/>
              <a:gd fmla="*/ 687388 h 3275013" name="connsiteY2669"/>
              <a:gd fmla="*/ 3871913 w 6775451" name="connsiteX2670"/>
              <a:gd fmla="*/ 685800 h 3275013" name="connsiteY2670"/>
              <a:gd fmla="*/ 3890963 w 6775451" name="connsiteX2671"/>
              <a:gd fmla="*/ 682625 h 3275013" name="connsiteY2671"/>
              <a:gd fmla="*/ 3889375 w 6775451" name="connsiteX2672"/>
              <a:gd fmla="*/ 665163 h 3275013" name="connsiteY2672"/>
              <a:gd fmla="*/ 3875088 w 6775451" name="connsiteX2673"/>
              <a:gd fmla="*/ 654050 h 3275013" name="connsiteY2673"/>
              <a:gd fmla="*/ 3854450 w 6775451" name="connsiteX2674"/>
              <a:gd fmla="*/ 657225 h 3275013" name="connsiteY2674"/>
              <a:gd fmla="*/ 3819525 w 6775451" name="connsiteX2675"/>
              <a:gd fmla="*/ 657225 h 3275013" name="connsiteY2675"/>
              <a:gd fmla="*/ 3797300 w 6775451" name="connsiteX2676"/>
              <a:gd fmla="*/ 661988 h 3275013" name="connsiteY2676"/>
              <a:gd fmla="*/ 3771900 w 6775451" name="connsiteX2677"/>
              <a:gd fmla="*/ 671513 h 3275013" name="connsiteY2677"/>
              <a:gd fmla="*/ 3757613 w 6775451" name="connsiteX2678"/>
              <a:gd fmla="*/ 661988 h 3275013" name="connsiteY2678"/>
              <a:gd fmla="*/ 3746500 w 6775451" name="connsiteX2679"/>
              <a:gd fmla="*/ 636588 h 3275013" name="connsiteY2679"/>
              <a:gd fmla="*/ 3740150 w 6775451" name="connsiteX2680"/>
              <a:gd fmla="*/ 628650 h 3275013" name="connsiteY2680"/>
              <a:gd fmla="*/ 3743325 w 6775451" name="connsiteX2681"/>
              <a:gd fmla="*/ 601663 h 3275013" name="connsiteY2681"/>
              <a:gd fmla="*/ 3757613 w 6775451" name="connsiteX2682"/>
              <a:gd fmla="*/ 593725 h 3275013" name="connsiteY2682"/>
              <a:gd fmla="*/ 3768725 w 6775451" name="connsiteX2683"/>
              <a:gd fmla="*/ 587375 h 3275013" name="connsiteY2683"/>
              <a:gd fmla="*/ 3783013 w 6775451" name="connsiteX2684"/>
              <a:gd fmla="*/ 576263 h 3275013" name="connsiteY2684"/>
              <a:gd fmla="*/ 3786188 w 6775451" name="connsiteX2685"/>
              <a:gd fmla="*/ 576263 h 3275013" name="connsiteY2685"/>
              <a:gd fmla="*/ 3808413 w 6775451" name="connsiteX2686"/>
              <a:gd fmla="*/ 558800 h 3275013" name="connsiteY2686"/>
              <a:gd fmla="*/ 3819525 w 6775451" name="connsiteX2687"/>
              <a:gd fmla="*/ 544513 h 3275013" name="connsiteY2687"/>
              <a:gd fmla="*/ 3819525 w 6775451" name="connsiteX2688"/>
              <a:gd fmla="*/ 539750 h 3275013" name="connsiteY2688"/>
              <a:gd fmla="*/ 3789363 w 6775451" name="connsiteX2689"/>
              <a:gd fmla="*/ 536575 h 3275013" name="connsiteY2689"/>
              <a:gd fmla="*/ 3765550 w 6775451" name="connsiteX2690"/>
              <a:gd fmla="*/ 539750 h 3275013" name="connsiteY2690"/>
              <a:gd fmla="*/ 3757613 w 6775451" name="connsiteX2691"/>
              <a:gd fmla="*/ 539750 h 3275013" name="connsiteY2691"/>
              <a:gd fmla="*/ 3754438 w 6775451" name="connsiteX2692"/>
              <a:gd fmla="*/ 539750 h 3275013" name="connsiteY2692"/>
              <a:gd fmla="*/ 3757613 w 6775451" name="connsiteX2693"/>
              <a:gd fmla="*/ 550863 h 3275013" name="connsiteY2693"/>
              <a:gd fmla="*/ 3746500 w 6775451" name="connsiteX2694"/>
              <a:gd fmla="*/ 579438 h 3275013" name="connsiteY2694"/>
              <a:gd fmla="*/ 3743325 w 6775451" name="connsiteX2695"/>
              <a:gd fmla="*/ 582613 h 3275013" name="connsiteY2695"/>
              <a:gd fmla="*/ 3740150 w 6775451" name="connsiteX2696"/>
              <a:gd fmla="*/ 585788 h 3275013" name="connsiteY2696"/>
              <a:gd fmla="*/ 3708400 w 6775451" name="connsiteX2697"/>
              <a:gd fmla="*/ 608013 h 3275013" name="connsiteY2697"/>
              <a:gd fmla="*/ 3683000 w 6775451" name="connsiteX2698"/>
              <a:gd fmla="*/ 611188 h 3275013" name="connsiteY2698"/>
              <a:gd fmla="*/ 3679825 w 6775451" name="connsiteX2699"/>
              <a:gd fmla="*/ 614363 h 3275013" name="connsiteY2699"/>
              <a:gd fmla="*/ 3678238 w 6775451" name="connsiteX2700"/>
              <a:gd fmla="*/ 615950 h 3275013" name="connsiteY2700"/>
              <a:gd fmla="*/ 3668713 w 6775451" name="connsiteX2701"/>
              <a:gd fmla="*/ 625475 h 3275013" name="connsiteY2701"/>
              <a:gd fmla="*/ 3665538 w 6775451" name="connsiteX2702"/>
              <a:gd fmla="*/ 636588 h 3275013" name="connsiteY2702"/>
              <a:gd fmla="*/ 3671888 w 6775451" name="connsiteX2703"/>
              <a:gd fmla="*/ 642938 h 3275013" name="connsiteY2703"/>
              <a:gd fmla="*/ 3665538 w 6775451" name="connsiteX2704"/>
              <a:gd fmla="*/ 642938 h 3275013" name="connsiteY2704"/>
              <a:gd fmla="*/ 3675063 w 6775451" name="connsiteX2705"/>
              <a:gd fmla="*/ 644525 h 3275013" name="connsiteY2705"/>
              <a:gd fmla="*/ 3689350 w 6775451" name="connsiteX2706"/>
              <a:gd fmla="*/ 650875 h 3275013" name="connsiteY2706"/>
              <a:gd fmla="*/ 3697288 w 6775451" name="connsiteX2707"/>
              <a:gd fmla="*/ 657225 h 3275013" name="connsiteY2707"/>
              <a:gd fmla="*/ 3697288 w 6775451" name="connsiteX2708"/>
              <a:gd fmla="*/ 665163 h 3275013" name="connsiteY2708"/>
              <a:gd fmla="*/ 3700463 w 6775451" name="connsiteX2709"/>
              <a:gd fmla="*/ 665163 h 3275013" name="connsiteY2709"/>
              <a:gd fmla="*/ 3697288 w 6775451" name="connsiteX2710"/>
              <a:gd fmla="*/ 679450 h 3275013" name="connsiteY2710"/>
              <a:gd fmla="*/ 3692525 w 6775451" name="connsiteX2711"/>
              <a:gd fmla="*/ 685800 h 3275013" name="connsiteY2711"/>
              <a:gd fmla="*/ 3683000 w 6775451" name="connsiteX2712"/>
              <a:gd fmla="*/ 690563 h 3275013" name="connsiteY2712"/>
              <a:gd fmla="*/ 3675063 w 6775451" name="connsiteX2713"/>
              <a:gd fmla="*/ 704850 h 3275013" name="connsiteY2713"/>
              <a:gd fmla="*/ 3671888 w 6775451" name="connsiteX2714"/>
              <a:gd fmla="*/ 704850 h 3275013" name="connsiteY2714"/>
              <a:gd fmla="*/ 3663950 w 6775451" name="connsiteX2715"/>
              <a:gd fmla="*/ 715963 h 3275013" name="connsiteY2715"/>
              <a:gd fmla="*/ 3660775 w 6775451" name="connsiteX2716"/>
              <a:gd fmla="*/ 730250 h 3275013" name="connsiteY2716"/>
              <a:gd fmla="*/ 3663950 w 6775451" name="connsiteX2717"/>
              <a:gd fmla="*/ 730250 h 3275013" name="connsiteY2717"/>
              <a:gd fmla="*/ 3660775 w 6775451" name="connsiteX2718"/>
              <a:gd fmla="*/ 744538 h 3275013" name="connsiteY2718"/>
              <a:gd fmla="*/ 3649663 w 6775451" name="connsiteX2719"/>
              <a:gd fmla="*/ 750888 h 3275013" name="connsiteY2719"/>
              <a:gd fmla="*/ 3646488 w 6775451" name="connsiteX2720"/>
              <a:gd fmla="*/ 754063 h 3275013" name="connsiteY2720"/>
              <a:gd fmla="*/ 3614738 w 6775451" name="connsiteX2721"/>
              <a:gd fmla="*/ 762000 h 3275013" name="connsiteY2721"/>
              <a:gd fmla="*/ 3575050 w 6775451" name="connsiteX2722"/>
              <a:gd fmla="*/ 769938 h 3275013" name="connsiteY2722"/>
              <a:gd fmla="*/ 3565525 w 6775451" name="connsiteX2723"/>
              <a:gd fmla="*/ 769938 h 3275013" name="connsiteY2723"/>
              <a:gd fmla="*/ 3560763 w 6775451" name="connsiteX2724"/>
              <a:gd fmla="*/ 758825 h 3275013" name="connsiteY2724"/>
              <a:gd fmla="*/ 3563938 w 6775451" name="connsiteX2725"/>
              <a:gd fmla="*/ 750888 h 3275013" name="connsiteY2725"/>
              <a:gd fmla="*/ 3557588 w 6775451" name="connsiteX2726"/>
              <a:gd fmla="*/ 725488 h 3275013" name="connsiteY2726"/>
              <a:gd fmla="*/ 3549650 w 6775451" name="connsiteX2727"/>
              <a:gd fmla="*/ 696913 h 3275013" name="connsiteY2727"/>
              <a:gd fmla="*/ 3546475 w 6775451" name="connsiteX2728"/>
              <a:gd fmla="*/ 687388 h 3275013" name="connsiteY2728"/>
              <a:gd fmla="*/ 3540125 w 6775451" name="connsiteX2729"/>
              <a:gd fmla="*/ 690563 h 3275013" name="connsiteY2729"/>
              <a:gd fmla="*/ 3532188 w 6775451" name="connsiteX2730"/>
              <a:gd fmla="*/ 696913 h 3275013" name="connsiteY2730"/>
              <a:gd fmla="*/ 3525838 w 6775451" name="connsiteX2731"/>
              <a:gd fmla="*/ 704850 h 3275013" name="connsiteY2731"/>
              <a:gd fmla="*/ 3522663 w 6775451" name="connsiteX2732"/>
              <a:gd fmla="*/ 711200 h 3275013" name="connsiteY2732"/>
              <a:gd fmla="*/ 3521075 w 6775451" name="connsiteX2733"/>
              <a:gd fmla="*/ 712788 h 3275013" name="connsiteY2733"/>
              <a:gd fmla="*/ 3514725 w 6775451" name="connsiteX2734"/>
              <a:gd fmla="*/ 722313 h 3275013" name="connsiteY2734"/>
              <a:gd fmla="*/ 3486150 w 6775451" name="connsiteX2735"/>
              <a:gd fmla="*/ 725488 h 3275013" name="connsiteY2735"/>
              <a:gd fmla="*/ 3471863 w 6775451" name="connsiteX2736"/>
              <a:gd fmla="*/ 719138 h 3275013" name="connsiteY2736"/>
              <a:gd fmla="*/ 3449638 w 6775451" name="connsiteX2737"/>
              <a:gd fmla="*/ 696913 h 3275013" name="connsiteY2737"/>
              <a:gd fmla="*/ 3446463 w 6775451" name="connsiteX2738"/>
              <a:gd fmla="*/ 676275 h 3275013" name="connsiteY2738"/>
              <a:gd fmla="*/ 3443288 w 6775451" name="connsiteX2739"/>
              <a:gd fmla="*/ 657225 h 3275013" name="connsiteY2739"/>
              <a:gd fmla="*/ 3436938 w 6775451" name="connsiteX2740"/>
              <a:gd fmla="*/ 636588 h 3275013" name="connsiteY2740"/>
              <a:gd fmla="*/ 3451225 w 6775451" name="connsiteX2741"/>
              <a:gd fmla="*/ 608013 h 3275013" name="connsiteY2741"/>
              <a:gd fmla="*/ 3494088 w 6775451" name="connsiteX2742"/>
              <a:gd fmla="*/ 571500 h 3275013" name="connsiteY2742"/>
              <a:gd fmla="*/ 3500438 w 6775451" name="connsiteX2743"/>
              <a:gd fmla="*/ 565150 h 3275013" name="connsiteY2743"/>
              <a:gd fmla="*/ 3508375 w 6775451" name="connsiteX2744"/>
              <a:gd fmla="*/ 561975 h 3275013" name="connsiteY2744"/>
              <a:gd fmla="*/ 3535363 w 6775451" name="connsiteX2745"/>
              <a:gd fmla="*/ 554038 h 3275013" name="connsiteY2745"/>
              <a:gd fmla="*/ 3563938 w 6775451" name="connsiteX2746"/>
              <a:gd fmla="*/ 539750 h 3275013" name="connsiteY2746"/>
              <a:gd fmla="*/ 3579813 w 6775451" name="connsiteX2747"/>
              <a:gd fmla="*/ 530225 h 3275013" name="connsiteY2747"/>
              <a:gd fmla="*/ 3594100 w 6775451" name="connsiteX2748"/>
              <a:gd fmla="*/ 519113 h 3275013" name="connsiteY2748"/>
              <a:gd fmla="*/ 3621088 w 6775451" name="connsiteX2749"/>
              <a:gd fmla="*/ 487363 h 3275013" name="connsiteY2749"/>
              <a:gd fmla="*/ 3632200 w 6775451" name="connsiteX2750"/>
              <a:gd fmla="*/ 471488 h 3275013" name="connsiteY2750"/>
              <a:gd fmla="*/ 3640138 w 6775451" name="connsiteX2751"/>
              <a:gd fmla="*/ 465138 h 3275013" name="connsiteY2751"/>
              <a:gd fmla="*/ 3663950 w 6775451" name="connsiteX2752"/>
              <a:gd fmla="*/ 450850 h 3275013" name="connsiteY2752"/>
              <a:gd fmla="*/ 3697288 w 6775451" name="connsiteX2753"/>
              <a:gd fmla="*/ 433388 h 3275013" name="connsiteY2753"/>
              <a:gd fmla="*/ 3736975 w 6775451" name="connsiteX2754"/>
              <a:gd fmla="*/ 414338 h 3275013" name="connsiteY2754"/>
              <a:gd fmla="*/ 3768725 w 6775451" name="connsiteX2755"/>
              <a:gd fmla="*/ 400050 h 3275013" name="connsiteY2755"/>
              <a:gd fmla="*/ 3789363 w 6775451" name="connsiteX2756"/>
              <a:gd fmla="*/ 393700 h 3275013" name="connsiteY2756"/>
              <a:gd fmla="*/ 3829050 w 6775451" name="connsiteX2757"/>
              <a:gd fmla="*/ 396875 h 3275013" name="connsiteY2757"/>
              <a:gd fmla="*/ 3876675 w 6775451" name="connsiteX2758"/>
              <a:gd fmla="*/ 414338 h 3275013" name="connsiteY2758"/>
              <a:gd fmla="*/ 3886200 w 6775451" name="connsiteX2759"/>
              <a:gd fmla="*/ 414338 h 3275013" name="connsiteY2759"/>
              <a:gd fmla="*/ 3919538 w 6775451" name="connsiteX2760"/>
              <a:gd fmla="*/ 428625 h 3275013" name="connsiteY2760"/>
              <a:gd fmla="*/ 3937000 w 6775451" name="connsiteX2761"/>
              <a:gd fmla="*/ 433388 h 3275013" name="connsiteY2761"/>
              <a:gd fmla="*/ 3951288 w 6775451" name="connsiteX2762"/>
              <a:gd fmla="*/ 439738 h 3275013" name="connsiteY2762"/>
              <a:gd fmla="*/ 3976688 w 6775451" name="connsiteX2763"/>
              <a:gd fmla="*/ 450850 h 3275013" name="connsiteY2763"/>
              <a:gd fmla="*/ 3968750 w 6775451" name="connsiteX2764"/>
              <a:gd fmla="*/ 450850 h 3275013" name="connsiteY2764"/>
              <a:gd fmla="*/ 3979863 w 6775451" name="connsiteX2765"/>
              <a:gd fmla="*/ 457200 h 3275013" name="connsiteY2765"/>
              <a:gd fmla="*/ 3990975 w 6775451" name="connsiteX2766"/>
              <a:gd fmla="*/ 461963 h 3275013" name="connsiteY2766"/>
              <a:gd fmla="*/ 4043363 w 6775451" name="connsiteX2767"/>
              <a:gd fmla="*/ 468313 h 3275013" name="connsiteY2767"/>
              <a:gd fmla="*/ 4083050 w 6775451" name="connsiteX2768"/>
              <a:gd fmla="*/ 465138 h 3275013" name="connsiteY2768"/>
              <a:gd fmla="*/ 4097338 w 6775451" name="connsiteX2769"/>
              <a:gd fmla="*/ 468313 h 3275013" name="connsiteY2769"/>
              <a:gd fmla="*/ 4105275 w 6775451" name="connsiteX2770"/>
              <a:gd fmla="*/ 476250 h 3275013" name="connsiteY2770"/>
              <a:gd fmla="*/ 4111625 w 6775451" name="connsiteX2771"/>
              <a:gd fmla="*/ 476250 h 3275013" name="connsiteY2771"/>
              <a:gd fmla="*/ 4122738 w 6775451" name="connsiteX2772"/>
              <a:gd fmla="*/ 490538 h 3275013" name="connsiteY2772"/>
              <a:gd fmla="*/ 4133850 w 6775451" name="connsiteX2773"/>
              <a:gd fmla="*/ 500063 h 3275013" name="connsiteY2773"/>
              <a:gd fmla="*/ 4143375 w 6775451" name="connsiteX2774"/>
              <a:gd fmla="*/ 504825 h 3275013" name="connsiteY2774"/>
              <a:gd fmla="*/ 4133850 w 6775451" name="connsiteX2775"/>
              <a:gd fmla="*/ 511175 h 3275013" name="connsiteY2775"/>
              <a:gd fmla="*/ 4122738 w 6775451" name="connsiteX2776"/>
              <a:gd fmla="*/ 515938 h 3275013" name="connsiteY2776"/>
              <a:gd fmla="*/ 4097338 w 6775451" name="connsiteX2777"/>
              <a:gd fmla="*/ 528638 h 3275013" name="connsiteY2777"/>
              <a:gd fmla="*/ 4071938 w 6775451" name="connsiteX2778"/>
              <a:gd fmla="*/ 533400 h 3275013" name="connsiteY2778"/>
              <a:gd fmla="*/ 4032250 w 6775451" name="connsiteX2779"/>
              <a:gd fmla="*/ 533400 h 3275013" name="connsiteY2779"/>
              <a:gd fmla="*/ 4017963 w 6775451" name="connsiteX2780"/>
              <a:gd fmla="*/ 528638 h 3275013" name="connsiteY2780"/>
              <a:gd fmla="*/ 4003675 w 6775451" name="connsiteX2781"/>
              <a:gd fmla="*/ 525463 h 3275013" name="connsiteY2781"/>
              <a:gd fmla="*/ 3994150 w 6775451" name="connsiteX2782"/>
              <a:gd fmla="*/ 525463 h 3275013" name="connsiteY2782"/>
              <a:gd fmla="*/ 4000500 w 6775451" name="connsiteX2783"/>
              <a:gd fmla="*/ 533400 h 3275013" name="connsiteY2783"/>
              <a:gd fmla="*/ 4005263 w 6775451" name="connsiteX2784"/>
              <a:gd fmla="*/ 536575 h 3275013" name="connsiteY2784"/>
              <a:gd fmla="*/ 4008438 w 6775451" name="connsiteX2785"/>
              <a:gd fmla="*/ 539750 h 3275013" name="connsiteY2785"/>
              <a:gd fmla="*/ 4011613 w 6775451" name="connsiteX2786"/>
              <a:gd fmla="*/ 539750 h 3275013" name="connsiteY2786"/>
              <a:gd fmla="*/ 4014788 w 6775451" name="connsiteX2787"/>
              <a:gd fmla="*/ 550863 h 3275013" name="connsiteY2787"/>
              <a:gd fmla="*/ 4014788 w 6775451" name="connsiteX2788"/>
              <a:gd fmla="*/ 565150 h 3275013" name="connsiteY2788"/>
              <a:gd fmla="*/ 4017963 w 6775451" name="connsiteX2789"/>
              <a:gd fmla="*/ 573088 h 3275013" name="connsiteY2789"/>
              <a:gd fmla="*/ 4032250 w 6775451" name="connsiteX2790"/>
              <a:gd fmla="*/ 571500 h 3275013" name="connsiteY2790"/>
              <a:gd fmla="*/ 4040188 w 6775451" name="connsiteX2791"/>
              <a:gd fmla="*/ 568325 h 3275013" name="connsiteY2791"/>
              <a:gd fmla="*/ 4040188 w 6775451" name="connsiteX2792"/>
              <a:gd fmla="*/ 565150 h 3275013" name="connsiteY2792"/>
              <a:gd fmla="*/ 4046538 w 6775451" name="connsiteX2793"/>
              <a:gd fmla="*/ 561975 h 3275013" name="connsiteY2793"/>
              <a:gd fmla="*/ 4048125 w 6775451" name="connsiteX2794"/>
              <a:gd fmla="*/ 558800 h 3275013" name="connsiteY2794"/>
              <a:gd fmla="*/ 4051300 w 6775451" name="connsiteX2795"/>
              <a:gd fmla="*/ 557213 h 3275013" name="connsiteY2795"/>
              <a:gd fmla="*/ 4065588 w 6775451" name="connsiteX2796"/>
              <a:gd fmla="*/ 565150 h 3275013" name="connsiteY2796"/>
              <a:gd fmla="*/ 4087813 w 6775451" name="connsiteX2797"/>
              <a:gd fmla="*/ 573088 h 3275013" name="connsiteY2797"/>
              <a:gd fmla="*/ 4100513 w 6775451" name="connsiteX2798"/>
              <a:gd fmla="*/ 568325 h 3275013" name="connsiteY2798"/>
              <a:gd fmla="*/ 4100513 w 6775451" name="connsiteX2799"/>
              <a:gd fmla="*/ 557213 h 3275013" name="connsiteY2799"/>
              <a:gd fmla="*/ 4102100 w 6775451" name="connsiteX2800"/>
              <a:gd fmla="*/ 539750 h 3275013" name="connsiteY2800"/>
              <a:gd fmla="*/ 4116388 w 6775451" name="connsiteX2801"/>
              <a:gd fmla="*/ 533400 h 3275013" name="connsiteY2801"/>
              <a:gd fmla="*/ 4130675 w 6775451" name="connsiteX2802"/>
              <a:gd fmla="*/ 528638 h 3275013" name="connsiteY2802"/>
              <a:gd fmla="*/ 4143375 w 6775451" name="connsiteX2803"/>
              <a:gd fmla="*/ 522288 h 3275013" name="connsiteY2803"/>
              <a:gd fmla="*/ 4157663 w 6775451" name="connsiteX2804"/>
              <a:gd fmla="*/ 515938 h 3275013" name="connsiteY2804"/>
              <a:gd fmla="*/ 4165600 w 6775451" name="connsiteX2805"/>
              <a:gd fmla="*/ 525463 h 3275013" name="connsiteY2805"/>
              <a:gd fmla="*/ 4173538 w 6775451" name="connsiteX2806"/>
              <a:gd fmla="*/ 539750 h 3275013" name="connsiteY2806"/>
              <a:gd fmla="*/ 4176713 w 6775451" name="connsiteX2807"/>
              <a:gd fmla="*/ 539750 h 3275013" name="connsiteY2807"/>
              <a:gd fmla="*/ 4179888 w 6775451" name="connsiteX2808"/>
              <a:gd fmla="*/ 539750 h 3275013" name="connsiteY2808"/>
              <a:gd fmla="*/ 4183063 w 6775451" name="connsiteX2809"/>
              <a:gd fmla="*/ 525463 h 3275013" name="connsiteY2809"/>
              <a:gd fmla="*/ 4176713 w 6775451" name="connsiteX2810"/>
              <a:gd fmla="*/ 508000 h 3275013" name="connsiteY2810"/>
              <a:gd fmla="*/ 4171950 w 6775451" name="connsiteX2811"/>
              <a:gd fmla="*/ 490538 h 3275013" name="connsiteY2811"/>
              <a:gd fmla="*/ 4173538 w 6775451" name="connsiteX2812"/>
              <a:gd fmla="*/ 473075 h 3275013" name="connsiteY2812"/>
              <a:gd fmla="*/ 4197350 w 6775451" name="connsiteX2813"/>
              <a:gd fmla="*/ 465138 h 3275013" name="connsiteY2813"/>
              <a:gd fmla="*/ 4222750 w 6775451" name="connsiteX2814"/>
              <a:gd fmla="*/ 471488 h 3275013" name="connsiteY2814"/>
              <a:gd fmla="*/ 4222750 w 6775451" name="connsiteX2815"/>
              <a:gd fmla="*/ 473075 h 3275013" name="connsiteY2815"/>
              <a:gd fmla="*/ 4222750 w 6775451" name="connsiteX2816"/>
              <a:gd fmla="*/ 476250 h 3275013" name="connsiteY2816"/>
              <a:gd fmla="*/ 4225925 w 6775451" name="connsiteX2817"/>
              <a:gd fmla="*/ 476250 h 3275013" name="connsiteY2817"/>
              <a:gd fmla="*/ 4219575 w 6775451" name="connsiteX2818"/>
              <a:gd fmla="*/ 496888 h 3275013" name="connsiteY2818"/>
              <a:gd fmla="*/ 4216400 w 6775451" name="connsiteX2819"/>
              <a:gd fmla="*/ 514350 h 3275013" name="connsiteY2819"/>
              <a:gd fmla="*/ 4214813 w 6775451" name="connsiteX2820"/>
              <a:gd fmla="*/ 514350 h 3275013" name="connsiteY2820"/>
              <a:gd fmla="*/ 4214813 w 6775451" name="connsiteX2821"/>
              <a:gd fmla="*/ 515938 h 3275013" name="connsiteY2821"/>
              <a:gd fmla="*/ 4225925 w 6775451" name="connsiteX2822"/>
              <a:gd fmla="*/ 519113 h 3275013" name="connsiteY2822"/>
              <a:gd fmla="*/ 4240213 w 6775451" name="connsiteX2823"/>
              <a:gd fmla="*/ 496888 h 3275013" name="connsiteY2823"/>
              <a:gd fmla="*/ 4240213 w 6775451" name="connsiteX2824"/>
              <a:gd fmla="*/ 493713 h 3275013" name="connsiteY2824"/>
              <a:gd fmla="*/ 4243388 w 6775451" name="connsiteX2825"/>
              <a:gd fmla="*/ 493713 h 3275013" name="connsiteY2825"/>
              <a:gd fmla="*/ 4259263 w 6775451" name="connsiteX2826"/>
              <a:gd fmla="*/ 487363 h 3275013" name="connsiteY2826"/>
              <a:gd fmla="*/ 4297363 w 6775451" name="connsiteX2827"/>
              <a:gd fmla="*/ 487363 h 3275013" name="connsiteY2827"/>
              <a:gd fmla="*/ 4305300 w 6775451" name="connsiteX2828"/>
              <a:gd fmla="*/ 485775 h 3275013" name="connsiteY2828"/>
              <a:gd fmla="*/ 4311650 w 6775451" name="connsiteX2829"/>
              <a:gd fmla="*/ 482600 h 3275013" name="connsiteY2829"/>
              <a:gd fmla="*/ 4322763 w 6775451" name="connsiteX2830"/>
              <a:gd fmla="*/ 473075 h 3275013" name="connsiteY2830"/>
              <a:gd fmla="*/ 4348163 w 6775451" name="connsiteX2831"/>
              <a:gd fmla="*/ 476250 h 3275013" name="connsiteY2831"/>
              <a:gd fmla="*/ 4354513 w 6775451" name="connsiteX2832"/>
              <a:gd fmla="*/ 476250 h 3275013" name="connsiteY2832"/>
              <a:gd fmla="*/ 4368800 w 6775451" name="connsiteX2833"/>
              <a:gd fmla="*/ 482600 h 3275013" name="connsiteY2833"/>
              <a:gd fmla="*/ 4373563 w 6775451" name="connsiteX2834"/>
              <a:gd fmla="*/ 482600 h 3275013" name="connsiteY2834"/>
              <a:gd fmla="*/ 4376738 w 6775451" name="connsiteX2835"/>
              <a:gd fmla="*/ 482600 h 3275013" name="connsiteY2835"/>
              <a:gd fmla="*/ 4379913 w 6775451" name="connsiteX2836"/>
              <a:gd fmla="*/ 476250 h 3275013" name="connsiteY2836"/>
              <a:gd fmla="*/ 4397375 w 6775451" name="connsiteX2837"/>
              <a:gd fmla="*/ 473075 h 3275013" name="connsiteY2837"/>
              <a:gd fmla="*/ 4425950 w 6775451" name="connsiteX2838"/>
              <a:gd fmla="*/ 471488 h 3275013" name="connsiteY2838"/>
              <a:gd fmla="*/ 4441825 w 6775451" name="connsiteX2839"/>
              <a:gd fmla="*/ 468313 h 3275013" name="connsiteY2839"/>
              <a:gd fmla="*/ 4451350 w 6775451" name="connsiteX2840"/>
              <a:gd fmla="*/ 476250 h 3275013" name="connsiteY2840"/>
              <a:gd fmla="*/ 4459288 w 6775451" name="connsiteX2841"/>
              <a:gd fmla="*/ 476250 h 3275013" name="connsiteY2841"/>
              <a:gd fmla="*/ 4465638 w 6775451" name="connsiteX2842"/>
              <a:gd fmla="*/ 479425 h 3275013" name="connsiteY2842"/>
              <a:gd fmla="*/ 4470400 w 6775451" name="connsiteX2843"/>
              <a:gd fmla="*/ 476250 h 3275013" name="connsiteY2843"/>
              <a:gd fmla="*/ 4483100 w 6775451" name="connsiteX2844"/>
              <a:gd fmla="*/ 465138 h 3275013" name="connsiteY2844"/>
              <a:gd fmla="*/ 4491038 w 6775451" name="connsiteX2845"/>
              <a:gd fmla="*/ 457200 h 3275013" name="connsiteY2845"/>
              <a:gd fmla="*/ 4494213 w 6775451" name="connsiteX2846"/>
              <a:gd fmla="*/ 454025 h 3275013" name="connsiteY2846"/>
              <a:gd fmla="*/ 4497388 w 6775451" name="connsiteX2847"/>
              <a:gd fmla="*/ 450850 h 3275013" name="connsiteY2847"/>
              <a:gd fmla="*/ 4516438 w 6775451" name="connsiteX2848"/>
              <a:gd fmla="*/ 447675 h 3275013" name="connsiteY2848"/>
              <a:gd fmla="*/ 4540250 w 6775451" name="connsiteX2849"/>
              <a:gd fmla="*/ 447675 h 3275013" name="connsiteY2849"/>
              <a:gd fmla="*/ 4545013 w 6775451" name="connsiteX2850"/>
              <a:gd fmla="*/ 450850 h 3275013" name="connsiteY2850"/>
              <a:gd fmla="*/ 4541838 w 6775451" name="connsiteX2851"/>
              <a:gd fmla="*/ 450850 h 3275013" name="connsiteY2851"/>
              <a:gd fmla="*/ 4559300 w 6775451" name="connsiteX2852"/>
              <a:gd fmla="*/ 458788 h 3275013" name="connsiteY2852"/>
              <a:gd fmla="*/ 4579938 w 6775451" name="connsiteX2853"/>
              <a:gd fmla="*/ 461963 h 3275013" name="connsiteY2853"/>
              <a:gd fmla="*/ 4602163 w 6775451" name="connsiteX2854"/>
              <a:gd fmla="*/ 468313 h 3275013" name="connsiteY2854"/>
              <a:gd fmla="*/ 4611688 w 6775451" name="connsiteX2855"/>
              <a:gd fmla="*/ 473075 h 3275013" name="connsiteY2855"/>
              <a:gd fmla="*/ 4613275 w 6775451" name="connsiteX2856"/>
              <a:gd fmla="*/ 473075 h 3275013" name="connsiteY2856"/>
              <a:gd fmla="*/ 4622800 w 6775451" name="connsiteX2857"/>
              <a:gd fmla="*/ 476250 h 3275013" name="connsiteY2857"/>
              <a:gd fmla="*/ 4633913 w 6775451" name="connsiteX2858"/>
              <a:gd fmla="*/ 476250 h 3275013" name="connsiteY2858"/>
              <a:gd fmla="*/ 4641850 w 6775451" name="connsiteX2859"/>
              <a:gd fmla="*/ 479425 h 3275013" name="connsiteY2859"/>
              <a:gd fmla="*/ 4645025 w 6775451" name="connsiteX2860"/>
              <a:gd fmla="*/ 476250 h 3275013" name="connsiteY2860"/>
              <a:gd fmla="*/ 4648200 w 6775451" name="connsiteX2861"/>
              <a:gd fmla="*/ 471488 h 3275013" name="connsiteY2861"/>
              <a:gd fmla="*/ 4637088 w 6775451" name="connsiteX2862"/>
              <a:gd fmla="*/ 457200 h 3275013" name="connsiteY2862"/>
              <a:gd fmla="*/ 4619625 w 6775451" name="connsiteX2863"/>
              <a:gd fmla="*/ 444500 h 3275013" name="connsiteY2863"/>
              <a:gd fmla="*/ 4605338 w 6775451" name="connsiteX2864"/>
              <a:gd fmla="*/ 436563 h 3275013" name="connsiteY2864"/>
              <a:gd fmla="*/ 4611688 w 6775451" name="connsiteX2865"/>
              <a:gd fmla="*/ 414338 h 3275013" name="connsiteY2865"/>
              <a:gd fmla="*/ 4619625 w 6775451" name="connsiteX2866"/>
              <a:gd fmla="*/ 407988 h 3275013" name="connsiteY2866"/>
              <a:gd fmla="*/ 4633913 w 6775451" name="connsiteX2867"/>
              <a:gd fmla="*/ 401638 h 3275013" name="connsiteY2867"/>
              <a:gd fmla="*/ 4645025 w 6775451" name="connsiteX2868"/>
              <a:gd fmla="*/ 387350 h 3275013" name="connsiteY2868"/>
              <a:gd fmla="*/ 4659313 w 6775451" name="connsiteX2869"/>
              <a:gd fmla="*/ 374650 h 3275013" name="connsiteY2869"/>
              <a:gd fmla="*/ 4673600 w 6775451" name="connsiteX2870"/>
              <a:gd fmla="*/ 360363 h 3275013" name="connsiteY2870"/>
              <a:gd fmla="*/ 4679950 w 6775451" name="connsiteX2871"/>
              <a:gd fmla="*/ 357188 h 3275013" name="connsiteY2871"/>
              <a:gd fmla="*/ 4684713 w 6775451" name="connsiteX2872"/>
              <a:gd fmla="*/ 357188 h 3275013" name="connsiteY2872"/>
              <a:gd fmla="*/ 4705350 w 6775451" name="connsiteX2873"/>
              <a:gd fmla="*/ 368300 h 3275013" name="connsiteY2873"/>
              <a:gd fmla="*/ 4727575 w 6775451" name="connsiteX2874"/>
              <a:gd fmla="*/ 382588 h 3275013" name="connsiteY2874"/>
              <a:gd fmla="*/ 4730750 w 6775451" name="connsiteX2875"/>
              <a:gd fmla="*/ 385763 h 3275013" name="connsiteY2875"/>
              <a:gd fmla="*/ 4733925 w 6775451" name="connsiteX2876"/>
              <a:gd fmla="*/ 387350 h 3275013" name="connsiteY2876"/>
              <a:gd fmla="*/ 4727575 w 6775451" name="connsiteX2877"/>
              <a:gd fmla="*/ 387350 h 3275013" name="connsiteY2877"/>
              <a:gd fmla="*/ 4730750 w 6775451" name="connsiteX2878"/>
              <a:gd fmla="*/ 401638 h 3275013" name="connsiteY2878"/>
              <a:gd fmla="*/ 4722813 w 6775451" name="connsiteX2879"/>
              <a:gd fmla="*/ 414338 h 3275013" name="connsiteY2879"/>
              <a:gd fmla="*/ 4724400 w 6775451" name="connsiteX2880"/>
              <a:gd fmla="*/ 414338 h 3275013" name="connsiteY2880"/>
              <a:gd fmla="*/ 4724400 w 6775451" name="connsiteX2881"/>
              <a:gd fmla="*/ 415925 h 3275013" name="connsiteY2881"/>
              <a:gd fmla="*/ 4724400 w 6775451" name="connsiteX2882"/>
              <a:gd fmla="*/ 430213 h 3275013" name="connsiteY2882"/>
              <a:gd fmla="*/ 4727575 w 6775451" name="connsiteX2883"/>
              <a:gd fmla="*/ 450850 h 3275013" name="connsiteY2883"/>
              <a:gd fmla="*/ 4724400 w 6775451" name="connsiteX2884"/>
              <a:gd fmla="*/ 450850 h 3275013" name="connsiteY2884"/>
              <a:gd fmla="*/ 4727575 w 6775451" name="connsiteX2885"/>
              <a:gd fmla="*/ 465138 h 3275013" name="connsiteY2885"/>
              <a:gd fmla="*/ 4730750 w 6775451" name="connsiteX2886"/>
              <a:gd fmla="*/ 471488 h 3275013" name="connsiteY2886"/>
              <a:gd fmla="*/ 4730750 w 6775451" name="connsiteX2887"/>
              <a:gd fmla="*/ 473075 h 3275013" name="connsiteY2887"/>
              <a:gd fmla="*/ 4730750 w 6775451" name="connsiteX2888"/>
              <a:gd fmla="*/ 476250 h 3275013" name="connsiteY2888"/>
              <a:gd fmla="*/ 4733925 w 6775451" name="connsiteX2889"/>
              <a:gd fmla="*/ 476250 h 3275013" name="connsiteY2889"/>
              <a:gd fmla="*/ 4727575 w 6775451" name="connsiteX2890"/>
              <a:gd fmla="*/ 490538 h 3275013" name="connsiteY2890"/>
              <a:gd fmla="*/ 4716463 w 6775451" name="connsiteX2891"/>
              <a:gd fmla="*/ 504825 h 3275013" name="connsiteY2891"/>
              <a:gd fmla="*/ 4708525 w 6775451" name="connsiteX2892"/>
              <a:gd fmla="*/ 508000 h 3275013" name="connsiteY2892"/>
              <a:gd fmla="*/ 4702175 w 6775451" name="connsiteX2893"/>
              <a:gd fmla="*/ 514350 h 3275013" name="connsiteY2893"/>
              <a:gd fmla="*/ 4687888 w 6775451" name="connsiteX2894"/>
              <a:gd fmla="*/ 530225 h 3275013" name="connsiteY2894"/>
              <a:gd fmla="*/ 4684713 w 6775451" name="connsiteX2895"/>
              <a:gd fmla="*/ 539750 h 3275013" name="connsiteY2895"/>
              <a:gd fmla="*/ 4687888 w 6775451" name="connsiteX2896"/>
              <a:gd fmla="*/ 539750 h 3275013" name="connsiteY2896"/>
              <a:gd fmla="*/ 4691063 w 6775451" name="connsiteX2897"/>
              <a:gd fmla="*/ 539750 h 3275013" name="connsiteY2897"/>
              <a:gd fmla="*/ 4716463 w 6775451" name="connsiteX2898"/>
              <a:gd fmla="*/ 530225 h 3275013" name="connsiteY2898"/>
              <a:gd fmla="*/ 4730750 w 6775451" name="connsiteX2899"/>
              <a:gd fmla="*/ 522288 h 3275013" name="connsiteY2899"/>
              <a:gd fmla="*/ 4741863 w 6775451" name="connsiteX2900"/>
              <a:gd fmla="*/ 504825 h 3275013" name="connsiteY2900"/>
              <a:gd fmla="*/ 4765675 w 6775451" name="connsiteX2901"/>
              <a:gd fmla="*/ 479425 h 3275013" name="connsiteY2901"/>
              <a:gd fmla="*/ 4779963 w 6775451" name="connsiteX2902"/>
              <a:gd fmla="*/ 471488 h 3275013" name="connsiteY2902"/>
              <a:gd fmla="*/ 4791075 w 6775451" name="connsiteX2903"/>
              <a:gd fmla="*/ 476250 h 3275013" name="connsiteY2903"/>
              <a:gd fmla="*/ 4794250 w 6775451" name="connsiteX2904"/>
              <a:gd fmla="*/ 476250 h 3275013" name="connsiteY2904"/>
              <a:gd fmla="*/ 4794250 w 6775451" name="connsiteX2905"/>
              <a:gd fmla="*/ 479425 h 3275013" name="connsiteY2905"/>
              <a:gd fmla="*/ 4799013 w 6775451" name="connsiteX2906"/>
              <a:gd fmla="*/ 487363 h 3275013" name="connsiteY2906"/>
              <a:gd fmla="*/ 4819650 w 6775451" name="connsiteX2907"/>
              <a:gd fmla="*/ 490538 h 3275013" name="connsiteY2907"/>
              <a:gd fmla="*/ 4830763 w 6775451" name="connsiteX2908"/>
              <a:gd fmla="*/ 487363 h 3275013" name="connsiteY2908"/>
              <a:gd fmla="*/ 4833938 w 6775451" name="connsiteX2909"/>
              <a:gd fmla="*/ 485775 h 3275013" name="connsiteY2909"/>
              <a:gd fmla="*/ 4833938 w 6775451" name="connsiteX2910"/>
              <a:gd fmla="*/ 476250 h 3275013" name="connsiteY2910"/>
              <a:gd fmla="*/ 4827588 w 6775451" name="connsiteX2911"/>
              <a:gd fmla="*/ 458788 h 3275013" name="connsiteY2911"/>
              <a:gd fmla="*/ 4822825 w 6775451" name="connsiteX2912"/>
              <a:gd fmla="*/ 447675 h 3275013" name="connsiteY2912"/>
              <a:gd fmla="*/ 4795838 w 6775451" name="connsiteX2913"/>
              <a:gd fmla="*/ 450850 h 3275013" name="connsiteY2913"/>
              <a:gd fmla="*/ 4784725 w 6775451" name="connsiteX2914"/>
              <a:gd fmla="*/ 454025 h 3275013" name="connsiteY2914"/>
              <a:gd fmla="*/ 4765675 w 6775451" name="connsiteX2915"/>
              <a:gd fmla="*/ 468313 h 3275013" name="connsiteY2915"/>
              <a:gd fmla="*/ 4752975 w 6775451" name="connsiteX2916"/>
              <a:gd fmla="*/ 476250 h 3275013" name="connsiteY2916"/>
              <a:gd fmla="*/ 4751388 w 6775451" name="connsiteX2917"/>
              <a:gd fmla="*/ 471488 h 3275013" name="connsiteY2917"/>
              <a:gd fmla="*/ 4752975 w 6775451" name="connsiteX2918"/>
              <a:gd fmla="*/ 444500 h 3275013" name="connsiteY2918"/>
              <a:gd fmla="*/ 4751388 w 6775451" name="connsiteX2919"/>
              <a:gd fmla="*/ 425450 h 3275013" name="connsiteY2919"/>
              <a:gd fmla="*/ 4745038 w 6775451" name="connsiteX2920"/>
              <a:gd fmla="*/ 411163 h 3275013" name="connsiteY2920"/>
              <a:gd fmla="*/ 4748213 w 6775451" name="connsiteX2921"/>
              <a:gd fmla="*/ 400050 h 3275013" name="connsiteY2921"/>
              <a:gd fmla="*/ 4762500 w 6775451" name="connsiteX2922"/>
              <a:gd fmla="*/ 382588 h 3275013" name="connsiteY2922"/>
              <a:gd fmla="*/ 4765675 w 6775451" name="connsiteX2923"/>
              <a:gd fmla="*/ 376238 h 3275013" name="connsiteY2923"/>
              <a:gd fmla="*/ 4767263 w 6775451" name="connsiteX2924"/>
              <a:gd fmla="*/ 376238 h 3275013" name="connsiteY2924"/>
              <a:gd fmla="*/ 4773613 w 6775451" name="connsiteX2925"/>
              <a:gd fmla="*/ 374650 h 3275013" name="connsiteY2925"/>
              <a:gd fmla="*/ 4776788 w 6775451" name="connsiteX2926"/>
              <a:gd fmla="*/ 387350 h 3275013" name="connsiteY2926"/>
              <a:gd fmla="*/ 4773613 w 6775451" name="connsiteX2927"/>
              <a:gd fmla="*/ 387350 h 3275013" name="connsiteY2927"/>
              <a:gd fmla="*/ 4773613 w 6775451" name="connsiteX2928"/>
              <a:gd fmla="*/ 401638 h 3275013" name="connsiteY2928"/>
              <a:gd fmla="*/ 4776788 w 6775451" name="connsiteX2929"/>
              <a:gd fmla="*/ 411163 h 3275013" name="connsiteY2929"/>
              <a:gd fmla="*/ 4776788 w 6775451" name="connsiteX2930"/>
              <a:gd fmla="*/ 414338 h 3275013" name="connsiteY2930"/>
              <a:gd fmla="*/ 4779963 w 6775451" name="connsiteX2931"/>
              <a:gd fmla="*/ 414338 h 3275013" name="connsiteY2931"/>
              <a:gd fmla="*/ 4787900 w 6775451" name="connsiteX2932"/>
              <a:gd fmla="*/ 422275 h 3275013" name="connsiteY2932"/>
              <a:gd fmla="*/ 4802188 w 6775451" name="connsiteX2933"/>
              <a:gd fmla="*/ 415925 h 3275013" name="connsiteY2933"/>
              <a:gd fmla="*/ 4805363 w 6775451" name="connsiteX2934"/>
              <a:gd fmla="*/ 401638 h 3275013" name="connsiteY2934"/>
              <a:gd fmla="*/ 4810125 w 6775451" name="connsiteX2935"/>
              <a:gd fmla="*/ 382588 h 3275013" name="connsiteY2935"/>
              <a:gd fmla="*/ 4813300 w 6775451" name="connsiteX2936"/>
              <a:gd fmla="*/ 379413 h 3275013" name="connsiteY2936"/>
              <a:gd fmla="*/ 4819650 w 6775451" name="connsiteX2937"/>
              <a:gd fmla="*/ 376238 h 3275013" name="connsiteY2937"/>
              <a:gd fmla="*/ 4824413 w 6775451" name="connsiteX2938"/>
              <a:gd fmla="*/ 374650 h 3275013" name="connsiteY2938"/>
              <a:gd fmla="*/ 4845050 w 6775451" name="connsiteX2939"/>
              <a:gd fmla="*/ 376238 h 3275013" name="connsiteY2939"/>
              <a:gd fmla="*/ 4856163 w 6775451" name="connsiteX2940"/>
              <a:gd fmla="*/ 385763 h 3275013" name="connsiteY2940"/>
              <a:gd fmla="*/ 4856163 w 6775451" name="connsiteX2941"/>
              <a:gd fmla="*/ 387350 h 3275013" name="connsiteY2941"/>
              <a:gd fmla="*/ 4852988 w 6775451" name="connsiteX2942"/>
              <a:gd fmla="*/ 387350 h 3275013" name="connsiteY2942"/>
              <a:gd fmla="*/ 4867275 w 6775451" name="connsiteX2943"/>
              <a:gd fmla="*/ 401638 h 3275013" name="connsiteY2943"/>
              <a:gd fmla="*/ 4887913 w 6775451" name="connsiteX2944"/>
              <a:gd fmla="*/ 404813 h 3275013" name="connsiteY2944"/>
              <a:gd fmla="*/ 4895850 w 6775451" name="connsiteX2945"/>
              <a:gd fmla="*/ 411163 h 3275013" name="connsiteY2945"/>
              <a:gd fmla="*/ 4902200 w 6775451" name="connsiteX2946"/>
              <a:gd fmla="*/ 414338 h 3275013" name="connsiteY2946"/>
              <a:gd fmla="*/ 4908550 w 6775451" name="connsiteX2947"/>
              <a:gd fmla="*/ 414338 h 3275013" name="connsiteY2947"/>
              <a:gd fmla="*/ 4910138 w 6775451" name="connsiteX2948"/>
              <a:gd fmla="*/ 419100 h 3275013" name="connsiteY2948"/>
              <a:gd fmla="*/ 4913313 w 6775451" name="connsiteX2949"/>
              <a:gd fmla="*/ 430213 h 3275013" name="connsiteY2949"/>
              <a:gd fmla="*/ 4913313 w 6775451" name="connsiteX2950"/>
              <a:gd fmla="*/ 442913 h 3275013" name="connsiteY2950"/>
              <a:gd fmla="*/ 4924425 w 6775451" name="connsiteX2951"/>
              <a:gd fmla="*/ 447675 h 3275013" name="connsiteY2951"/>
              <a:gd fmla="*/ 4933950 w 6775451" name="connsiteX2952"/>
              <a:gd fmla="*/ 444500 h 3275013" name="connsiteY2952"/>
              <a:gd fmla="*/ 4937125 w 6775451" name="connsiteX2953"/>
              <a:gd fmla="*/ 428625 h 3275013" name="connsiteY2953"/>
              <a:gd fmla="*/ 4927600 w 6775451" name="connsiteX2954"/>
              <a:gd fmla="*/ 411163 h 3275013" name="connsiteY2954"/>
              <a:gd fmla="*/ 4905375 w 6775451" name="connsiteX2955"/>
              <a:gd fmla="*/ 396875 h 3275013" name="connsiteY2955"/>
              <a:gd fmla="*/ 4873625 w 6775451" name="connsiteX2956"/>
              <a:gd fmla="*/ 376238 h 3275013" name="connsiteY2956"/>
              <a:gd fmla="*/ 4867275 w 6775451" name="connsiteX2957"/>
              <a:gd fmla="*/ 368300 h 3275013" name="connsiteY2957"/>
              <a:gd fmla="*/ 4873625 w 6775451" name="connsiteX2958"/>
              <a:gd fmla="*/ 365125 h 3275013" name="connsiteY2958"/>
              <a:gd fmla="*/ 4881563 w 6775451" name="connsiteX2959"/>
              <a:gd fmla="*/ 360363 h 3275013" name="connsiteY2959"/>
              <a:gd fmla="*/ 4895850 w 6775451" name="connsiteX2960"/>
              <a:gd fmla="*/ 360363 h 3275013" name="connsiteY2960"/>
              <a:gd fmla="*/ 4924425 w 6775451" name="connsiteX2961"/>
              <a:gd fmla="*/ 361950 h 3275013" name="connsiteY2961"/>
              <a:gd fmla="*/ 4938713 w 6775451" name="connsiteX2962"/>
              <a:gd fmla="*/ 361950 h 3275013" name="connsiteY2962"/>
              <a:gd fmla="*/ 4948238 w 6775451" name="connsiteX2963"/>
              <a:gd fmla="*/ 360363 h 3275013" name="connsiteY2963"/>
              <a:gd fmla="*/ 4970463 w 6775451" name="connsiteX2964"/>
              <a:gd fmla="*/ 350838 h 3275013" name="connsiteY2964"/>
              <a:gd fmla="*/ 4976813 w 6775451" name="connsiteX2965"/>
              <a:gd fmla="*/ 347663 h 3275013" name="connsiteY2965"/>
              <a:gd fmla="*/ 4981575 w 6775451" name="connsiteX2966"/>
              <a:gd fmla="*/ 342900 h 3275013" name="connsiteY2966"/>
              <a:gd fmla="*/ 4999038 w 6775451" name="connsiteX2967"/>
              <a:gd fmla="*/ 331788 h 3275013" name="connsiteY2967"/>
              <a:gd fmla="*/ 5016500 w 6775451" name="connsiteX2968"/>
              <a:gd fmla="*/ 325438 h 3275013" name="connsiteY2968"/>
              <a:gd fmla="*/ 5022850 w 6775451" name="connsiteX2969"/>
              <a:gd fmla="*/ 322263 h 3275013" name="connsiteY2969"/>
              <a:gd fmla="*/ 5027613 w 6775451" name="connsiteX2970"/>
              <a:gd fmla="*/ 319088 h 3275013" name="connsiteY2970"/>
              <a:gd fmla="*/ 5059363 w 6775451" name="connsiteX2971"/>
              <a:gd fmla="*/ 314325 h 3275013" name="connsiteY2971"/>
              <a:gd fmla="*/ 5087938 w 6775451" name="connsiteX2972"/>
              <a:gd fmla="*/ 317500 h 3275013" name="connsiteY2972"/>
              <a:gd fmla="*/ 5106988 w 6775451" name="connsiteX2973"/>
              <a:gd fmla="*/ 314325 h 3275013" name="connsiteY2973"/>
              <a:gd fmla="*/ 5130800 w 6775451" name="connsiteX2974"/>
              <a:gd fmla="*/ 303213 h 3275013" name="connsiteY2974"/>
              <a:gd fmla="*/ 5141913 w 6775451" name="connsiteX2975"/>
              <a:gd fmla="*/ 288925 h 3275013" name="connsiteY2975"/>
              <a:gd fmla="*/ 5159375 w 6775451" name="connsiteX2976"/>
              <a:gd fmla="*/ 274638 h 3275013" name="connsiteY2976"/>
              <a:gd fmla="*/ 5164138 w 6775451" name="connsiteX2977"/>
              <a:gd fmla="*/ 276225 h 3275013" name="connsiteY2977"/>
              <a:gd fmla="*/ 5167313 w 6775451" name="connsiteX2978"/>
              <a:gd fmla="*/ 288925 h 3275013" name="connsiteY2978"/>
              <a:gd fmla="*/ 5170488 w 6775451" name="connsiteX2979"/>
              <a:gd fmla="*/ 288925 h 3275013" name="connsiteY2979"/>
              <a:gd fmla="*/ 5170488 w 6775451" name="connsiteX2980"/>
              <a:gd fmla="*/ 290513 h 3275013" name="connsiteY2980"/>
              <a:gd fmla="*/ 5192713 w 6775451" name="connsiteX2981"/>
              <a:gd fmla="*/ 303213 h 3275013" name="connsiteY2981"/>
              <a:gd fmla="*/ 5221288 w 6775451" name="connsiteX2982"/>
              <a:gd fmla="*/ 304800 h 3275013" name="connsiteY2982"/>
              <a:gd fmla="*/ 5235575 w 6775451" name="connsiteX2983"/>
              <a:gd fmla="*/ 303213 h 3275013" name="connsiteY2983"/>
              <a:gd fmla="*/ 5264150 w 6775451" name="connsiteX2984"/>
              <a:gd fmla="*/ 288925 h 3275013" name="connsiteY2984"/>
              <a:gd fmla="*/ 5281613 w 6775451" name="connsiteX2985"/>
              <a:gd fmla="*/ 276225 h 3275013" name="connsiteY2985"/>
              <a:gd fmla="*/ 1096963 w 6775451" name="connsiteX2986"/>
              <a:gd fmla="*/ 268288 h 3275013" name="connsiteY2986"/>
              <a:gd fmla="*/ 1114426 w 6775451" name="connsiteX2987"/>
              <a:gd fmla="*/ 268288 h 3275013" name="connsiteY2987"/>
              <a:gd fmla="*/ 1128713 w 6775451" name="connsiteX2988"/>
              <a:gd fmla="*/ 279400 h 3275013" name="connsiteY2988"/>
              <a:gd fmla="*/ 1130301 w 6775451" name="connsiteX2989"/>
              <a:gd fmla="*/ 285750 h 3275013" name="connsiteY2989"/>
              <a:gd fmla="*/ 1130301 w 6775451" name="connsiteX2990"/>
              <a:gd fmla="*/ 288925 h 3275013" name="connsiteY2990"/>
              <a:gd fmla="*/ 1133476 w 6775451" name="connsiteX2991"/>
              <a:gd fmla="*/ 288925 h 3275013" name="connsiteY2991"/>
              <a:gd fmla="*/ 1143001 w 6775451" name="connsiteX2992"/>
              <a:gd fmla="*/ 288925 h 3275013" name="connsiteY2992"/>
              <a:gd fmla="*/ 1171576 w 6775451" name="connsiteX2993"/>
              <a:gd fmla="*/ 293688 h 3275013" name="connsiteY2993"/>
              <a:gd fmla="*/ 1187451 w 6775451" name="connsiteX2994"/>
              <a:gd fmla="*/ 293688 h 3275013" name="connsiteY2994"/>
              <a:gd fmla="*/ 1201738 w 6775451" name="connsiteX2995"/>
              <a:gd fmla="*/ 303213 h 3275013" name="connsiteY2995"/>
              <a:gd fmla="*/ 1216026 w 6775451" name="connsiteX2996"/>
              <a:gd fmla="*/ 314325 h 3275013" name="connsiteY2996"/>
              <a:gd fmla="*/ 1225551 w 6775451" name="connsiteX2997"/>
              <a:gd fmla="*/ 314325 h 3275013" name="connsiteY2997"/>
              <a:gd fmla="*/ 1233488 w 6775451" name="connsiteX2998"/>
              <a:gd fmla="*/ 311150 h 3275013" name="connsiteY2998"/>
              <a:gd fmla="*/ 1236664 w 6775451" name="connsiteX2999"/>
              <a:gd fmla="*/ 307975 h 3275013" name="connsiteY2999"/>
              <a:gd fmla="*/ 1243013 w 6775451" name="connsiteX3000"/>
              <a:gd fmla="*/ 300038 h 3275013" name="connsiteY3000"/>
              <a:gd fmla="*/ 1254126 w 6775451" name="connsiteX3001"/>
              <a:gd fmla="*/ 290513 h 3275013" name="connsiteY3001"/>
              <a:gd fmla="*/ 1257301 w 6775451" name="connsiteX3002"/>
              <a:gd fmla="*/ 290513 h 3275013" name="connsiteY3002"/>
              <a:gd fmla="*/ 1258888 w 6775451" name="connsiteX3003"/>
              <a:gd fmla="*/ 288925 h 3275013" name="connsiteY3003"/>
              <a:gd fmla="*/ 1276351 w 6775451" name="connsiteX3004"/>
              <a:gd fmla="*/ 288925 h 3275013" name="connsiteY3004"/>
              <a:gd fmla="*/ 1285876 w 6775451" name="connsiteX3005"/>
              <a:gd fmla="*/ 300038 h 3275013" name="connsiteY3005"/>
              <a:gd fmla="*/ 1290638 w 6775451" name="connsiteX3006"/>
              <a:gd fmla="*/ 304800 h 3275013" name="connsiteY3006"/>
              <a:gd fmla="*/ 1301751 w 6775451" name="connsiteX3007"/>
              <a:gd fmla="*/ 304800 h 3275013" name="connsiteY3007"/>
              <a:gd fmla="*/ 1316038 w 6775451" name="connsiteX3008"/>
              <a:gd fmla="*/ 300038 h 3275013" name="connsiteY3008"/>
              <a:gd fmla="*/ 1330326 w 6775451" name="connsiteX3009"/>
              <a:gd fmla="*/ 300038 h 3275013" name="connsiteY3009"/>
              <a:gd fmla="*/ 1333501 w 6775451" name="connsiteX3010"/>
              <a:gd fmla="*/ 304800 h 3275013" name="connsiteY3010"/>
              <a:gd fmla="*/ 1330326 w 6775451" name="connsiteX3011"/>
              <a:gd fmla="*/ 311150 h 3275013" name="connsiteY3011"/>
              <a:gd fmla="*/ 1328738 w 6775451" name="connsiteX3012"/>
              <a:gd fmla="*/ 325438 h 3275013" name="connsiteY3012"/>
              <a:gd fmla="*/ 1325563 w 6775451" name="connsiteX3013"/>
              <a:gd fmla="*/ 325438 h 3275013" name="connsiteY3013"/>
              <a:gd fmla="*/ 1325563 w 6775451" name="connsiteX3014"/>
              <a:gd fmla="*/ 333375 h 3275013" name="connsiteY3014"/>
              <a:gd fmla="*/ 1322388 w 6775451" name="connsiteX3015"/>
              <a:gd fmla="*/ 339725 h 3275013" name="connsiteY3015"/>
              <a:gd fmla="*/ 1319213 w 6775451" name="connsiteX3016"/>
              <a:gd fmla="*/ 346075 h 3275013" name="connsiteY3016"/>
              <a:gd fmla="*/ 1314451 w 6775451" name="connsiteX3017"/>
              <a:gd fmla="*/ 350838 h 3275013" name="connsiteY3017"/>
              <a:gd fmla="*/ 1314451 w 6775451" name="connsiteX3018"/>
              <a:gd fmla="*/ 354013 h 3275013" name="connsiteY3018"/>
              <a:gd fmla="*/ 1311276 w 6775451" name="connsiteX3019"/>
              <a:gd fmla="*/ 357188 h 3275013" name="connsiteY3019"/>
              <a:gd fmla="*/ 1308101 w 6775451" name="connsiteX3020"/>
              <a:gd fmla="*/ 357188 h 3275013" name="connsiteY3020"/>
              <a:gd fmla="*/ 1304926 w 6775451" name="connsiteX3021"/>
              <a:gd fmla="*/ 360363 h 3275013" name="connsiteY3021"/>
              <a:gd fmla="*/ 1296988 w 6775451" name="connsiteX3022"/>
              <a:gd fmla="*/ 360363 h 3275013" name="connsiteY3022"/>
              <a:gd fmla="*/ 1308101 w 6775451" name="connsiteX3023"/>
              <a:gd fmla="*/ 361950 h 3275013" name="connsiteY3023"/>
              <a:gd fmla="*/ 1322388 w 6775451" name="connsiteX3024"/>
              <a:gd fmla="*/ 365125 h 3275013" name="connsiteY3024"/>
              <a:gd fmla="*/ 1344613 w 6775451" name="connsiteX3025"/>
              <a:gd fmla="*/ 361950 h 3275013" name="connsiteY3025"/>
              <a:gd fmla="*/ 1357313 w 6775451" name="connsiteX3026"/>
              <a:gd fmla="*/ 365125 h 3275013" name="connsiteY3026"/>
              <a:gd fmla="*/ 1354138 w 6775451" name="connsiteX3027"/>
              <a:gd fmla="*/ 376238 h 3275013" name="connsiteY3027"/>
              <a:gd fmla="*/ 1344613 w 6775451" name="connsiteX3028"/>
              <a:gd fmla="*/ 387350 h 3275013" name="connsiteY3028"/>
              <a:gd fmla="*/ 1343026 w 6775451" name="connsiteX3029"/>
              <a:gd fmla="*/ 387350 h 3275013" name="connsiteY3029"/>
              <a:gd fmla="*/ 1343026 w 6775451" name="connsiteX3030"/>
              <a:gd fmla="*/ 396875 h 3275013" name="connsiteY3030"/>
              <a:gd fmla="*/ 1344613 w 6775451" name="connsiteX3031"/>
              <a:gd fmla="*/ 404813 h 3275013" name="connsiteY3031"/>
              <a:gd fmla="*/ 1350963 w 6775451" name="connsiteX3032"/>
              <a:gd fmla="*/ 411163 h 3275013" name="connsiteY3032"/>
              <a:gd fmla="*/ 1354138 w 6775451" name="connsiteX3033"/>
              <a:gd fmla="*/ 414338 h 3275013" name="connsiteY3033"/>
              <a:gd fmla="*/ 1358901 w 6775451" name="connsiteX3034"/>
              <a:gd fmla="*/ 414338 h 3275013" name="connsiteY3034"/>
              <a:gd fmla="*/ 1373188 w 6775451" name="connsiteX3035"/>
              <a:gd fmla="*/ 425450 h 3275013" name="connsiteY3035"/>
              <a:gd fmla="*/ 1385888 w 6775451" name="connsiteX3036"/>
              <a:gd fmla="*/ 425450 h 3275013" name="connsiteY3036"/>
              <a:gd fmla="*/ 1400176 w 6775451" name="connsiteX3037"/>
              <a:gd fmla="*/ 425450 h 3275013" name="connsiteY3037"/>
              <a:gd fmla="*/ 1419226 w 6775451" name="connsiteX3038"/>
              <a:gd fmla="*/ 436563 h 3275013" name="connsiteY3038"/>
              <a:gd fmla="*/ 1416051 w 6775451" name="connsiteX3039"/>
              <a:gd fmla="*/ 450850 h 3275013" name="connsiteY3039"/>
              <a:gd fmla="*/ 1414463 w 6775451" name="connsiteX3040"/>
              <a:gd fmla="*/ 450850 h 3275013" name="connsiteY3040"/>
              <a:gd fmla="*/ 1414463 w 6775451" name="connsiteX3041"/>
              <a:gd fmla="*/ 454025 h 3275013" name="connsiteY3041"/>
              <a:gd fmla="*/ 1400176 w 6775451" name="connsiteX3042"/>
              <a:gd fmla="*/ 465138 h 3275013" name="connsiteY3042"/>
              <a:gd fmla="*/ 1365251 w 6775451" name="connsiteX3043"/>
              <a:gd fmla="*/ 471488 h 3275013" name="connsiteY3043"/>
              <a:gd fmla="*/ 1354138 w 6775451" name="connsiteX3044"/>
              <a:gd fmla="*/ 471488 h 3275013" name="connsiteY3044"/>
              <a:gd fmla="*/ 1344613 w 6775451" name="connsiteX3045"/>
              <a:gd fmla="*/ 473075 h 3275013" name="connsiteY3045"/>
              <a:gd fmla="*/ 1333501 w 6775451" name="connsiteX3046"/>
              <a:gd fmla="*/ 476250 h 3275013" name="connsiteY3046"/>
              <a:gd fmla="*/ 1330326 w 6775451" name="connsiteX3047"/>
              <a:gd fmla="*/ 482600 h 3275013" name="connsiteY3047"/>
              <a:gd fmla="*/ 1330326 w 6775451" name="connsiteX3048"/>
              <a:gd fmla="*/ 487363 h 3275013" name="connsiteY3048"/>
              <a:gd fmla="*/ 1347788 w 6775451" name="connsiteX3049"/>
              <a:gd fmla="*/ 496888 h 3275013" name="connsiteY3049"/>
              <a:gd fmla="*/ 1379538 w 6775451" name="connsiteX3050"/>
              <a:gd fmla="*/ 493713 h 3275013" name="connsiteY3050"/>
              <a:gd fmla="*/ 1425576 w 6775451" name="connsiteX3051"/>
              <a:gd fmla="*/ 496888 h 3275013" name="connsiteY3051"/>
              <a:gd fmla="*/ 1468438 w 6775451" name="connsiteX3052"/>
              <a:gd fmla="*/ 493713 h 3275013" name="connsiteY3052"/>
              <a:gd fmla="*/ 1473201 w 6775451" name="connsiteX3053"/>
              <a:gd fmla="*/ 485775 h 3275013" name="connsiteY3053"/>
              <a:gd fmla="*/ 1468438 w 6775451" name="connsiteX3054"/>
              <a:gd fmla="*/ 468313 h 3275013" name="connsiteY3054"/>
              <a:gd fmla="*/ 1458913 w 6775451" name="connsiteX3055"/>
              <a:gd fmla="*/ 461963 h 3275013" name="connsiteY3055"/>
              <a:gd fmla="*/ 1450976 w 6775451" name="connsiteX3056"/>
              <a:gd fmla="*/ 457200 h 3275013" name="connsiteY3056"/>
              <a:gd fmla="*/ 1455738 w 6775451" name="connsiteX3057"/>
              <a:gd fmla="*/ 450850 h 3275013" name="connsiteY3057"/>
              <a:gd fmla="*/ 1465263 w 6775451" name="connsiteX3058"/>
              <a:gd fmla="*/ 444500 h 3275013" name="connsiteY3058"/>
              <a:gd fmla="*/ 1476376 w 6775451" name="connsiteX3059"/>
              <a:gd fmla="*/ 444500 h 3275013" name="connsiteY3059"/>
              <a:gd fmla="*/ 1498601 w 6775451" name="connsiteX3060"/>
              <a:gd fmla="*/ 444500 h 3275013" name="connsiteY3060"/>
              <a:gd fmla="*/ 1504951 w 6775451" name="connsiteX3061"/>
              <a:gd fmla="*/ 444500 h 3275013" name="connsiteY3061"/>
              <a:gd fmla="*/ 1501776 w 6775451" name="connsiteX3062"/>
              <a:gd fmla="*/ 447675 h 3275013" name="connsiteY3062"/>
              <a:gd fmla="*/ 1501776 w 6775451" name="connsiteX3063"/>
              <a:gd fmla="*/ 450850 h 3275013" name="connsiteY3063"/>
              <a:gd fmla="*/ 1501776 w 6775451" name="connsiteX3064"/>
              <a:gd fmla="*/ 461963 h 3275013" name="connsiteY3064"/>
              <a:gd fmla="*/ 1501776 w 6775451" name="connsiteX3065"/>
              <a:gd fmla="*/ 476250 h 3275013" name="connsiteY3065"/>
              <a:gd fmla="*/ 1504951 w 6775451" name="connsiteX3066"/>
              <a:gd fmla="*/ 476250 h 3275013" name="connsiteY3066"/>
              <a:gd fmla="*/ 1504951 w 6775451" name="connsiteX3067"/>
              <a:gd fmla="*/ 479425 h 3275013" name="connsiteY3067"/>
              <a:gd fmla="*/ 1504951 w 6775451" name="connsiteX3068"/>
              <a:gd fmla="*/ 482600 h 3275013" name="connsiteY3068"/>
              <a:gd fmla="*/ 1508126 w 6775451" name="connsiteX3069"/>
              <a:gd fmla="*/ 490538 h 3275013" name="connsiteY3069"/>
              <a:gd fmla="*/ 1512889 w 6775451" name="connsiteX3070"/>
              <a:gd fmla="*/ 501650 h 3275013" name="connsiteY3070"/>
              <a:gd fmla="*/ 1522413 w 6775451" name="connsiteX3071"/>
              <a:gd fmla="*/ 501650 h 3275013" name="connsiteY3071"/>
              <a:gd fmla="*/ 1525588 w 6775451" name="connsiteX3072"/>
              <a:gd fmla="*/ 501650 h 3275013" name="connsiteY3072"/>
              <a:gd fmla="*/ 1530351 w 6775451" name="connsiteX3073"/>
              <a:gd fmla="*/ 493713 h 3275013" name="connsiteY3073"/>
              <a:gd fmla="*/ 1536701 w 6775451" name="connsiteX3074"/>
              <a:gd fmla="*/ 487363 h 3275013" name="connsiteY3074"/>
              <a:gd fmla="*/ 1539876 w 6775451" name="connsiteX3075"/>
              <a:gd fmla="*/ 485775 h 3275013" name="connsiteY3075"/>
              <a:gd fmla="*/ 1541463 w 6775451" name="connsiteX3076"/>
              <a:gd fmla="*/ 482600 h 3275013" name="connsiteY3076"/>
              <a:gd fmla="*/ 1544638 w 6775451" name="connsiteX3077"/>
              <a:gd fmla="*/ 482600 h 3275013" name="connsiteY3077"/>
              <a:gd fmla="*/ 1547813 w 6775451" name="connsiteX3078"/>
              <a:gd fmla="*/ 468313 h 3275013" name="connsiteY3078"/>
              <a:gd fmla="*/ 1541463 w 6775451" name="connsiteX3079"/>
              <a:gd fmla="*/ 444500 h 3275013" name="connsiteY3079"/>
              <a:gd fmla="*/ 1533526 w 6775451" name="connsiteX3080"/>
              <a:gd fmla="*/ 422275 h 3275013" name="connsiteY3080"/>
              <a:gd fmla="*/ 1533526 w 6775451" name="connsiteX3081"/>
              <a:gd fmla="*/ 407988 h 3275013" name="connsiteY3081"/>
              <a:gd fmla="*/ 1536701 w 6775451" name="connsiteX3082"/>
              <a:gd fmla="*/ 401638 h 3275013" name="connsiteY3082"/>
              <a:gd fmla="*/ 1554163 w 6775451" name="connsiteX3083"/>
              <a:gd fmla="*/ 400050 h 3275013" name="connsiteY3083"/>
              <a:gd fmla="*/ 1562101 w 6775451" name="connsiteX3084"/>
              <a:gd fmla="*/ 404813 h 3275013" name="connsiteY3084"/>
              <a:gd fmla="*/ 1565276 w 6775451" name="connsiteX3085"/>
              <a:gd fmla="*/ 411163 h 3275013" name="connsiteY3085"/>
              <a:gd fmla="*/ 1568451 w 6775451" name="connsiteX3086"/>
              <a:gd fmla="*/ 414338 h 3275013" name="connsiteY3086"/>
              <a:gd fmla="*/ 1573213 w 6775451" name="connsiteX3087"/>
              <a:gd fmla="*/ 414338 h 3275013" name="connsiteY3087"/>
              <a:gd fmla="*/ 1584326 w 6775451" name="connsiteX3088"/>
              <a:gd fmla="*/ 428625 h 3275013" name="connsiteY3088"/>
              <a:gd fmla="*/ 1587501 w 6775451" name="connsiteX3089"/>
              <a:gd fmla="*/ 433388 h 3275013" name="connsiteY3089"/>
              <a:gd fmla="*/ 1593851 w 6775451" name="connsiteX3090"/>
              <a:gd fmla="*/ 436563 h 3275013" name="connsiteY3090"/>
              <a:gd fmla="*/ 1608138 w 6775451" name="connsiteX3091"/>
              <a:gd fmla="*/ 450850 h 3275013" name="connsiteY3091"/>
              <a:gd fmla="*/ 1601788 w 6775451" name="connsiteX3092"/>
              <a:gd fmla="*/ 450850 h 3275013" name="connsiteY3092"/>
              <a:gd fmla="*/ 1608138 w 6775451" name="connsiteX3093"/>
              <a:gd fmla="*/ 457200 h 3275013" name="connsiteY3093"/>
              <a:gd fmla="*/ 1611313 w 6775451" name="connsiteX3094"/>
              <a:gd fmla="*/ 465138 h 3275013" name="connsiteY3094"/>
              <a:gd fmla="*/ 1612901 w 6775451" name="connsiteX3095"/>
              <a:gd fmla="*/ 473075 h 3275013" name="connsiteY3095"/>
              <a:gd fmla="*/ 1622426 w 6775451" name="connsiteX3096"/>
              <a:gd fmla="*/ 471488 h 3275013" name="connsiteY3096"/>
              <a:gd fmla="*/ 1630363 w 6775451" name="connsiteX3097"/>
              <a:gd fmla="*/ 465138 h 3275013" name="connsiteY3097"/>
              <a:gd fmla="*/ 1639888 w 6775451" name="connsiteX3098"/>
              <a:gd fmla="*/ 458788 h 3275013" name="connsiteY3098"/>
              <a:gd fmla="*/ 1651001 w 6775451" name="connsiteX3099"/>
              <a:gd fmla="*/ 461963 h 3275013" name="connsiteY3099"/>
              <a:gd fmla="*/ 1658938 w 6775451" name="connsiteX3100"/>
              <a:gd fmla="*/ 468313 h 3275013" name="connsiteY3100"/>
              <a:gd fmla="*/ 1662113 w 6775451" name="connsiteX3101"/>
              <a:gd fmla="*/ 471488 h 3275013" name="connsiteY3101"/>
              <a:gd fmla="*/ 1665288 w 6775451" name="connsiteX3102"/>
              <a:gd fmla="*/ 476250 h 3275013" name="connsiteY3102"/>
              <a:gd fmla="*/ 1668463 w 6775451" name="connsiteX3103"/>
              <a:gd fmla="*/ 476250 h 3275013" name="connsiteY3103"/>
              <a:gd fmla="*/ 1668463 w 6775451" name="connsiteX3104"/>
              <a:gd fmla="*/ 490538 h 3275013" name="connsiteY3104"/>
              <a:gd fmla="*/ 1665288 w 6775451" name="connsiteX3105"/>
              <a:gd fmla="*/ 500063 h 3275013" name="connsiteY3105"/>
              <a:gd fmla="*/ 1668463 w 6775451" name="connsiteX3106"/>
              <a:gd fmla="*/ 501650 h 3275013" name="connsiteY3106"/>
              <a:gd fmla="*/ 1673226 w 6775451" name="connsiteX3107"/>
              <a:gd fmla="*/ 500063 h 3275013" name="connsiteY3107"/>
              <a:gd fmla="*/ 1679576 w 6775451" name="connsiteX3108"/>
              <a:gd fmla="*/ 496888 h 3275013" name="connsiteY3108"/>
              <a:gd fmla="*/ 1682751 w 6775451" name="connsiteX3109"/>
              <a:gd fmla="*/ 490538 h 3275013" name="connsiteY3109"/>
              <a:gd fmla="*/ 1684338 w 6775451" name="connsiteX3110"/>
              <a:gd fmla="*/ 485775 h 3275013" name="connsiteY3110"/>
              <a:gd fmla="*/ 1687513 w 6775451" name="connsiteX3111"/>
              <a:gd fmla="*/ 482600 h 3275013" name="connsiteY3111"/>
              <a:gd fmla="*/ 1693863 w 6775451" name="connsiteX3112"/>
              <a:gd fmla="*/ 479425 h 3275013" name="connsiteY3112"/>
              <a:gd fmla="*/ 1697038 w 6775451" name="connsiteX3113"/>
              <a:gd fmla="*/ 476250 h 3275013" name="connsiteY3113"/>
              <a:gd fmla="*/ 1698626 w 6775451" name="connsiteX3114"/>
              <a:gd fmla="*/ 476250 h 3275013" name="connsiteY3114"/>
              <a:gd fmla="*/ 1701801 w 6775451" name="connsiteX3115"/>
              <a:gd fmla="*/ 476250 h 3275013" name="connsiteY3115"/>
              <a:gd fmla="*/ 1704976 w 6775451" name="connsiteX3116"/>
              <a:gd fmla="*/ 476250 h 3275013" name="connsiteY3116"/>
              <a:gd fmla="*/ 1712913 w 6775451" name="connsiteX3117"/>
              <a:gd fmla="*/ 458788 h 3275013" name="connsiteY3117"/>
              <a:gd fmla="*/ 1712913 w 6775451" name="connsiteX3118"/>
              <a:gd fmla="*/ 447675 h 3275013" name="connsiteY3118"/>
              <a:gd fmla="*/ 1701801 w 6775451" name="connsiteX3119"/>
              <a:gd fmla="*/ 444500 h 3275013" name="connsiteY3119"/>
              <a:gd fmla="*/ 1670051 w 6775451" name="connsiteX3120"/>
              <a:gd fmla="*/ 444500 h 3275013" name="connsiteY3120"/>
              <a:gd fmla="*/ 1647826 w 6775451" name="connsiteX3121"/>
              <a:gd fmla="*/ 444500 h 3275013" name="connsiteY3121"/>
              <a:gd fmla="*/ 1627188 w 6775451" name="connsiteX3122"/>
              <a:gd fmla="*/ 428625 h 3275013" name="connsiteY3122"/>
              <a:gd fmla="*/ 1616076 w 6775451" name="connsiteX3123"/>
              <a:gd fmla="*/ 411163 h 3275013" name="connsiteY3123"/>
              <a:gd fmla="*/ 1612901 w 6775451" name="connsiteX3124"/>
              <a:gd fmla="*/ 393700 h 3275013" name="connsiteY3124"/>
              <a:gd fmla="*/ 1611313 w 6775451" name="connsiteX3125"/>
              <a:gd fmla="*/ 385763 h 3275013" name="connsiteY3125"/>
              <a:gd fmla="*/ 1622426 w 6775451" name="connsiteX3126"/>
              <a:gd fmla="*/ 376238 h 3275013" name="connsiteY3126"/>
              <a:gd fmla="*/ 1641476 w 6775451" name="connsiteX3127"/>
              <a:gd fmla="*/ 368300 h 3275013" name="connsiteY3127"/>
              <a:gd fmla="*/ 1662113 w 6775451" name="connsiteX3128"/>
              <a:gd fmla="*/ 360363 h 3275013" name="connsiteY3128"/>
              <a:gd fmla="*/ 1679576 w 6775451" name="connsiteX3129"/>
              <a:gd fmla="*/ 354013 h 3275013" name="connsiteY3129"/>
              <a:gd fmla="*/ 1698626 w 6775451" name="connsiteX3130"/>
              <a:gd fmla="*/ 365125 h 3275013" name="connsiteY3130"/>
              <a:gd fmla="*/ 1698626 w 6775451" name="connsiteX3131"/>
              <a:gd fmla="*/ 382588 h 3275013" name="connsiteY3131"/>
              <a:gd fmla="*/ 1698626 w 6775451" name="connsiteX3132"/>
              <a:gd fmla="*/ 385763 h 3275013" name="connsiteY3132"/>
              <a:gd fmla="*/ 1698626 w 6775451" name="connsiteX3133"/>
              <a:gd fmla="*/ 387350 h 3275013" name="connsiteY3133"/>
              <a:gd fmla="*/ 1697038 w 6775451" name="connsiteX3134"/>
              <a:gd fmla="*/ 387350 h 3275013" name="connsiteY3134"/>
              <a:gd fmla="*/ 1693863 w 6775451" name="connsiteX3135"/>
              <a:gd fmla="*/ 404813 h 3275013" name="connsiteY3135"/>
              <a:gd fmla="*/ 1698626 w 6775451" name="connsiteX3136"/>
              <a:gd fmla="*/ 407988 h 3275013" name="connsiteY3136"/>
              <a:gd fmla="*/ 1712913 w 6775451" name="connsiteX3137"/>
              <a:gd fmla="*/ 404813 h 3275013" name="connsiteY3137"/>
              <a:gd fmla="*/ 1725613 w 6775451" name="connsiteX3138"/>
              <a:gd fmla="*/ 396875 h 3275013" name="connsiteY3138"/>
              <a:gd fmla="*/ 1719263 w 6775451" name="connsiteX3139"/>
              <a:gd fmla="*/ 376238 h 3275013" name="connsiteY3139"/>
              <a:gd fmla="*/ 1722438 w 6775451" name="connsiteX3140"/>
              <a:gd fmla="*/ 371475 h 3275013" name="connsiteY3140"/>
              <a:gd fmla="*/ 1725613 w 6775451" name="connsiteX3141"/>
              <a:gd fmla="*/ 371475 h 3275013" name="connsiteY3141"/>
              <a:gd fmla="*/ 1751013 w 6775451" name="connsiteX3142"/>
              <a:gd fmla="*/ 365125 h 3275013" name="connsiteY3142"/>
              <a:gd fmla="*/ 1776413 w 6775451" name="connsiteX3143"/>
              <a:gd fmla="*/ 365125 h 3275013" name="connsiteY3143"/>
              <a:gd fmla="*/ 1812926 w 6775451" name="connsiteX3144"/>
              <a:gd fmla="*/ 361950 h 3275013" name="connsiteY3144"/>
              <a:gd fmla="*/ 1852613 w 6775451" name="connsiteX3145"/>
              <a:gd fmla="*/ 360363 h 3275013" name="connsiteY3145"/>
              <a:gd fmla="*/ 1876426 w 6775451" name="connsiteX3146"/>
              <a:gd fmla="*/ 365125 h 3275013" name="connsiteY3146"/>
              <a:gd fmla="*/ 1901826 w 6775451" name="connsiteX3147"/>
              <a:gd fmla="*/ 382588 h 3275013" name="connsiteY3147"/>
              <a:gd fmla="*/ 1908176 w 6775451" name="connsiteX3148"/>
              <a:gd fmla="*/ 385763 h 3275013" name="connsiteY3148"/>
              <a:gd fmla="*/ 1912938 w 6775451" name="connsiteX3149"/>
              <a:gd fmla="*/ 387350 h 3275013" name="connsiteY3149"/>
              <a:gd fmla="*/ 1908176 w 6775451" name="connsiteX3150"/>
              <a:gd fmla="*/ 387350 h 3275013" name="connsiteY3150"/>
              <a:gd fmla="*/ 1938338 w 6775451" name="connsiteX3151"/>
              <a:gd fmla="*/ 401638 h 3275013" name="connsiteY3151"/>
              <a:gd fmla="*/ 1962151 w 6775451" name="connsiteX3152"/>
              <a:gd fmla="*/ 411163 h 3275013" name="connsiteY3152"/>
              <a:gd fmla="*/ 1962151 w 6775451" name="connsiteX3153"/>
              <a:gd fmla="*/ 414338 h 3275013" name="connsiteY3153"/>
              <a:gd fmla="*/ 1965326 w 6775451" name="connsiteX3154"/>
              <a:gd fmla="*/ 414338 h 3275013" name="connsiteY3154"/>
              <a:gd fmla="*/ 1976438 w 6775451" name="connsiteX3155"/>
              <a:gd fmla="*/ 414338 h 3275013" name="connsiteY3155"/>
              <a:gd fmla="*/ 2019301 w 6775451" name="connsiteX3156"/>
              <a:gd fmla="*/ 425450 h 3275013" name="connsiteY3156"/>
              <a:gd fmla="*/ 2047876 w 6775451" name="connsiteX3157"/>
              <a:gd fmla="*/ 428625 h 3275013" name="connsiteY3157"/>
              <a:gd fmla="*/ 2052638 w 6775451" name="connsiteX3158"/>
              <a:gd fmla="*/ 436563 h 3275013" name="connsiteY3158"/>
              <a:gd fmla="*/ 2055813 w 6775451" name="connsiteX3159"/>
              <a:gd fmla="*/ 450850 h 3275013" name="connsiteY3159"/>
              <a:gd fmla="*/ 2052638 w 6775451" name="connsiteX3160"/>
              <a:gd fmla="*/ 450850 h 3275013" name="connsiteY3160"/>
              <a:gd fmla="*/ 2052638 w 6775451" name="connsiteX3161"/>
              <a:gd fmla="*/ 461963 h 3275013" name="connsiteY3161"/>
              <a:gd fmla="*/ 2058988 w 6775451" name="connsiteX3162"/>
              <a:gd fmla="*/ 476250 h 3275013" name="connsiteY3162"/>
              <a:gd fmla="*/ 2062163 w 6775451" name="connsiteX3163"/>
              <a:gd fmla="*/ 476250 h 3275013" name="connsiteY3163"/>
              <a:gd fmla="*/ 2079626 w 6775451" name="connsiteX3164"/>
              <a:gd fmla="*/ 485775 h 3275013" name="connsiteY3164"/>
              <a:gd fmla="*/ 2090738 w 6775451" name="connsiteX3165"/>
              <a:gd fmla="*/ 479425 h 3275013" name="connsiteY3165"/>
              <a:gd fmla="*/ 2109788 w 6775451" name="connsiteX3166"/>
              <a:gd fmla="*/ 485775 h 3275013" name="connsiteY3166"/>
              <a:gd fmla="*/ 2127251 w 6775451" name="connsiteX3167"/>
              <a:gd fmla="*/ 501650 h 3275013" name="connsiteY3167"/>
              <a:gd fmla="*/ 2138363 w 6775451" name="connsiteX3168"/>
              <a:gd fmla="*/ 511175 h 3275013" name="connsiteY3168"/>
              <a:gd fmla="*/ 2162176 w 6775451" name="connsiteX3169"/>
              <a:gd fmla="*/ 514350 h 3275013" name="connsiteY3169"/>
              <a:gd fmla="*/ 2149476 w 6775451" name="connsiteX3170"/>
              <a:gd fmla="*/ 514350 h 3275013" name="connsiteY3170"/>
              <a:gd fmla="*/ 2170113 w 6775451" name="connsiteX3171"/>
              <a:gd fmla="*/ 519113 h 3275013" name="connsiteY3171"/>
              <a:gd fmla="*/ 2178051 w 6775451" name="connsiteX3172"/>
              <a:gd fmla="*/ 522288 h 3275013" name="connsiteY3172"/>
              <a:gd fmla="*/ 2176463 w 6775451" name="connsiteX3173"/>
              <a:gd fmla="*/ 528638 h 3275013" name="connsiteY3173"/>
              <a:gd fmla="*/ 2163763 w 6775451" name="connsiteX3174"/>
              <a:gd fmla="*/ 539750 h 3275013" name="connsiteY3174"/>
              <a:gd fmla="*/ 2166938 w 6775451" name="connsiteX3175"/>
              <a:gd fmla="*/ 539750 h 3275013" name="connsiteY3175"/>
              <a:gd fmla="*/ 2166938 w 6775451" name="connsiteX3176"/>
              <a:gd fmla="*/ 542925 h 3275013" name="connsiteY3176"/>
              <a:gd fmla="*/ 2163763 w 6775451" name="connsiteX3177"/>
              <a:gd fmla="*/ 542925 h 3275013" name="connsiteY3177"/>
              <a:gd fmla="*/ 2162176 w 6775451" name="connsiteX3178"/>
              <a:gd fmla="*/ 544513 h 3275013" name="connsiteY3178"/>
              <a:gd fmla="*/ 2159001 w 6775451" name="connsiteX3179"/>
              <a:gd fmla="*/ 547688 h 3275013" name="connsiteY3179"/>
              <a:gd fmla="*/ 2152651 w 6775451" name="connsiteX3180"/>
              <a:gd fmla="*/ 550863 h 3275013" name="connsiteY3180"/>
              <a:gd fmla="*/ 2144713 w 6775451" name="connsiteX3181"/>
              <a:gd fmla="*/ 557213 h 3275013" name="connsiteY3181"/>
              <a:gd fmla="*/ 2141538 w 6775451" name="connsiteX3182"/>
              <a:gd fmla="*/ 557213 h 3275013" name="connsiteY3182"/>
              <a:gd fmla="*/ 2138363 w 6775451" name="connsiteX3183"/>
              <a:gd fmla="*/ 558800 h 3275013" name="connsiteY3183"/>
              <a:gd fmla="*/ 2135188 w 6775451" name="connsiteX3184"/>
              <a:gd fmla="*/ 561975 h 3275013" name="connsiteY3184"/>
              <a:gd fmla="*/ 2120901 w 6775451" name="connsiteX3185"/>
              <a:gd fmla="*/ 565150 h 3275013" name="connsiteY3185"/>
              <a:gd fmla="*/ 2101851 w 6775451" name="connsiteX3186"/>
              <a:gd fmla="*/ 550863 h 3275013" name="connsiteY3186"/>
              <a:gd fmla="*/ 2079626 w 6775451" name="connsiteX3187"/>
              <a:gd fmla="*/ 536575 h 3275013" name="connsiteY3187"/>
              <a:gd fmla="*/ 2062163 w 6775451" name="connsiteX3188"/>
              <a:gd fmla="*/ 539750 h 3275013" name="connsiteY3188"/>
              <a:gd fmla="*/ 2065338 w 6775451" name="connsiteX3189"/>
              <a:gd fmla="*/ 539750 h 3275013" name="connsiteY3189"/>
              <a:gd fmla="*/ 2065338 w 6775451" name="connsiteX3190"/>
              <a:gd fmla="*/ 547688 h 3275013" name="connsiteY3190"/>
              <a:gd fmla="*/ 2066926 w 6775451" name="connsiteX3191"/>
              <a:gd fmla="*/ 554038 h 3275013" name="connsiteY3191"/>
              <a:gd fmla="*/ 2081213 w 6775451" name="connsiteX3192"/>
              <a:gd fmla="*/ 561975 h 3275013" name="connsiteY3192"/>
              <a:gd fmla="*/ 2105026 w 6775451" name="connsiteX3193"/>
              <a:gd fmla="*/ 579438 h 3275013" name="connsiteY3193"/>
              <a:gd fmla="*/ 2101851 w 6775451" name="connsiteX3194"/>
              <a:gd fmla="*/ 579438 h 3275013" name="connsiteY3194"/>
              <a:gd fmla="*/ 2109788 w 6775451" name="connsiteX3195"/>
              <a:gd fmla="*/ 590550 h 3275013" name="connsiteY3195"/>
              <a:gd fmla="*/ 2112963 w 6775451" name="connsiteX3196"/>
              <a:gd fmla="*/ 601663 h 3275013" name="connsiteY3196"/>
              <a:gd fmla="*/ 2116138 w 6775451" name="connsiteX3197"/>
              <a:gd fmla="*/ 601663 h 3275013" name="connsiteY3197"/>
              <a:gd fmla="*/ 2116138 w 6775451" name="connsiteX3198"/>
              <a:gd fmla="*/ 611188 h 3275013" name="connsiteY3198"/>
              <a:gd fmla="*/ 2116138 w 6775451" name="connsiteX3199"/>
              <a:gd fmla="*/ 615950 h 3275013" name="connsiteY3199"/>
              <a:gd fmla="*/ 2116138 w 6775451" name="connsiteX3200"/>
              <a:gd fmla="*/ 622300 h 3275013" name="connsiteY3200"/>
              <a:gd fmla="*/ 2112963 w 6775451" name="connsiteX3201"/>
              <a:gd fmla="*/ 622300 h 3275013" name="connsiteY3201"/>
              <a:gd fmla="*/ 2105026 w 6775451" name="connsiteX3202"/>
              <a:gd fmla="*/ 622300 h 3275013" name="connsiteY3202"/>
              <a:gd fmla="*/ 2084388 w 6775451" name="connsiteX3203"/>
              <a:gd fmla="*/ 608013 h 3275013" name="connsiteY3203"/>
              <a:gd fmla="*/ 2079626 w 6775451" name="connsiteX3204"/>
              <a:gd fmla="*/ 608013 h 3275013" name="connsiteY3204"/>
              <a:gd fmla="*/ 2076451 w 6775451" name="connsiteX3205"/>
              <a:gd fmla="*/ 611188 h 3275013" name="connsiteY3205"/>
              <a:gd fmla="*/ 2070101 w 6775451" name="connsiteX3206"/>
              <a:gd fmla="*/ 619125 h 3275013" name="connsiteY3206"/>
              <a:gd fmla="*/ 2066926 w 6775451" name="connsiteX3207"/>
              <a:gd fmla="*/ 622300 h 3275013" name="connsiteY3207"/>
              <a:gd fmla="*/ 2065338 w 6775451" name="connsiteX3208"/>
              <a:gd fmla="*/ 625475 h 3275013" name="connsiteY3208"/>
              <a:gd fmla="*/ 2055813 w 6775451" name="connsiteX3209"/>
              <a:gd fmla="*/ 622300 h 3275013" name="connsiteY3209"/>
              <a:gd fmla="*/ 2036763 w 6775451" name="connsiteX3210"/>
              <a:gd fmla="*/ 622300 h 3275013" name="connsiteY3210"/>
              <a:gd fmla="*/ 2030413 w 6775451" name="connsiteX3211"/>
              <a:gd fmla="*/ 622300 h 3275013" name="connsiteY3211"/>
              <a:gd fmla="*/ 2016126 w 6775451" name="connsiteX3212"/>
              <a:gd fmla="*/ 608013 h 3275013" name="connsiteY3212"/>
              <a:gd fmla="*/ 2008188 w 6775451" name="connsiteX3213"/>
              <a:gd fmla="*/ 601663 h 3275013" name="connsiteY3213"/>
              <a:gd fmla="*/ 2005013 w 6775451" name="connsiteX3214"/>
              <a:gd fmla="*/ 601663 h 3275013" name="connsiteY3214"/>
              <a:gd fmla="*/ 2001838 w 6775451" name="connsiteX3215"/>
              <a:gd fmla="*/ 608013 h 3275013" name="connsiteY3215"/>
              <a:gd fmla="*/ 1998663 w 6775451" name="connsiteX3216"/>
              <a:gd fmla="*/ 608013 h 3275013" name="connsiteY3216"/>
              <a:gd fmla="*/ 1995488 w 6775451" name="connsiteX3217"/>
              <a:gd fmla="*/ 611188 h 3275013" name="connsiteY3217"/>
              <a:gd fmla="*/ 1993901 w 6775451" name="connsiteX3218"/>
              <a:gd fmla="*/ 608013 h 3275013" name="connsiteY3218"/>
              <a:gd fmla="*/ 1979613 w 6775451" name="connsiteX3219"/>
              <a:gd fmla="*/ 596900 h 3275013" name="connsiteY3219"/>
              <a:gd fmla="*/ 1966913 w 6775451" name="connsiteX3220"/>
              <a:gd fmla="*/ 593725 h 3275013" name="connsiteY3220"/>
              <a:gd fmla="*/ 1955801 w 6775451" name="connsiteX3221"/>
              <a:gd fmla="*/ 587375 h 3275013" name="connsiteY3221"/>
              <a:gd fmla="*/ 1938338 w 6775451" name="connsiteX3222"/>
              <a:gd fmla="*/ 579438 h 3275013" name="connsiteY3222"/>
              <a:gd fmla="*/ 1908176 w 6775451" name="connsiteX3223"/>
              <a:gd fmla="*/ 576263 h 3275013" name="connsiteY3223"/>
              <a:gd fmla="*/ 1879601 w 6775451" name="connsiteX3224"/>
              <a:gd fmla="*/ 576263 h 3275013" name="connsiteY3224"/>
              <a:gd fmla="*/ 1865313 w 6775451" name="connsiteX3225"/>
              <a:gd fmla="*/ 579438 h 3275013" name="connsiteY3225"/>
              <a:gd fmla="*/ 1852613 w 6775451" name="connsiteX3226"/>
              <a:gd fmla="*/ 585788 h 3275013" name="connsiteY3226"/>
              <a:gd fmla="*/ 1844676 w 6775451" name="connsiteX3227"/>
              <a:gd fmla="*/ 573088 h 3275013" name="connsiteY3227"/>
              <a:gd fmla="*/ 1847851 w 6775451" name="connsiteX3228"/>
              <a:gd fmla="*/ 547688 h 3275013" name="connsiteY3228"/>
              <a:gd fmla="*/ 1851026 w 6775451" name="connsiteX3229"/>
              <a:gd fmla="*/ 544513 h 3275013" name="connsiteY3229"/>
              <a:gd fmla="*/ 1852613 w 6775451" name="connsiteX3230"/>
              <a:gd fmla="*/ 542925 h 3275013" name="connsiteY3230"/>
              <a:gd fmla="*/ 1855788 w 6775451" name="connsiteX3231"/>
              <a:gd fmla="*/ 539750 h 3275013" name="connsiteY3231"/>
              <a:gd fmla="*/ 1865313 w 6775451" name="connsiteX3232"/>
              <a:gd fmla="*/ 539750 h 3275013" name="connsiteY3232"/>
              <a:gd fmla="*/ 1876426 w 6775451" name="connsiteX3233"/>
              <a:gd fmla="*/ 539750 h 3275013" name="connsiteY3233"/>
              <a:gd fmla="*/ 1887538 w 6775451" name="connsiteX3234"/>
              <a:gd fmla="*/ 539750 h 3275013" name="connsiteY3234"/>
              <a:gd fmla="*/ 1901826 w 6775451" name="connsiteX3235"/>
              <a:gd fmla="*/ 542925 h 3275013" name="connsiteY3235"/>
              <a:gd fmla="*/ 1908176 w 6775451" name="connsiteX3236"/>
              <a:gd fmla="*/ 542925 h 3275013" name="connsiteY3236"/>
              <a:gd fmla="*/ 1909763 w 6775451" name="connsiteX3237"/>
              <a:gd fmla="*/ 536575 h 3275013" name="connsiteY3237"/>
              <a:gd fmla="*/ 1912938 w 6775451" name="connsiteX3238"/>
              <a:gd fmla="*/ 533400 h 3275013" name="connsiteY3238"/>
              <a:gd fmla="*/ 1919288 w 6775451" name="connsiteX3239"/>
              <a:gd fmla="*/ 522288 h 3275013" name="connsiteY3239"/>
              <a:gd fmla="*/ 1930401 w 6775451" name="connsiteX3240"/>
              <a:gd fmla="*/ 511175 h 3275013" name="connsiteY3240"/>
              <a:gd fmla="*/ 1936751 w 6775451" name="connsiteX3241"/>
              <a:gd fmla="*/ 508000 h 3275013" name="connsiteY3241"/>
              <a:gd fmla="*/ 1947863 w 6775451" name="connsiteX3242"/>
              <a:gd fmla="*/ 504825 h 3275013" name="connsiteY3242"/>
              <a:gd fmla="*/ 1951038 w 6775451" name="connsiteX3243"/>
              <a:gd fmla="*/ 501650 h 3275013" name="connsiteY3243"/>
              <a:gd fmla="*/ 1952626 w 6775451" name="connsiteX3244"/>
              <a:gd fmla="*/ 501650 h 3275013" name="connsiteY3244"/>
              <a:gd fmla="*/ 1951038 w 6775451" name="connsiteX3245"/>
              <a:gd fmla="*/ 493713 h 3275013" name="connsiteY3245"/>
              <a:gd fmla="*/ 1936751 w 6775451" name="connsiteX3246"/>
              <a:gd fmla="*/ 487363 h 3275013" name="connsiteY3246"/>
              <a:gd fmla="*/ 1930401 w 6775451" name="connsiteX3247"/>
              <a:gd fmla="*/ 485775 h 3275013" name="connsiteY3247"/>
              <a:gd fmla="*/ 1922463 w 6775451" name="connsiteX3248"/>
              <a:gd fmla="*/ 482600 h 3275013" name="connsiteY3248"/>
              <a:gd fmla="*/ 1922463 w 6775451" name="connsiteX3249"/>
              <a:gd fmla="*/ 485775 h 3275013" name="connsiteY3249"/>
              <a:gd fmla="*/ 1919288 w 6775451" name="connsiteX3250"/>
              <a:gd fmla="*/ 487363 h 3275013" name="connsiteY3250"/>
              <a:gd fmla="*/ 1909763 w 6775451" name="connsiteX3251"/>
              <a:gd fmla="*/ 504825 h 3275013" name="connsiteY3251"/>
              <a:gd fmla="*/ 1905001 w 6775451" name="connsiteX3252"/>
              <a:gd fmla="*/ 511175 h 3275013" name="connsiteY3252"/>
              <a:gd fmla="*/ 1901826 w 6775451" name="connsiteX3253"/>
              <a:gd fmla="*/ 511175 h 3275013" name="connsiteY3253"/>
              <a:gd fmla="*/ 1901826 w 6775451" name="connsiteX3254"/>
              <a:gd fmla="*/ 514350 h 3275013" name="connsiteY3254"/>
              <a:gd fmla="*/ 1893888 w 6775451" name="connsiteX3255"/>
              <a:gd fmla="*/ 514350 h 3275013" name="connsiteY3255"/>
              <a:gd fmla="*/ 1870076 w 6775451" name="connsiteX3256"/>
              <a:gd fmla="*/ 511175 h 3275013" name="connsiteY3256"/>
              <a:gd fmla="*/ 1862138 w 6775451" name="connsiteX3257"/>
              <a:gd fmla="*/ 511175 h 3275013" name="connsiteY3257"/>
              <a:gd fmla="*/ 1862138 w 6775451" name="connsiteX3258"/>
              <a:gd fmla="*/ 504825 h 3275013" name="connsiteY3258"/>
              <a:gd fmla="*/ 1866901 w 6775451" name="connsiteX3259"/>
              <a:gd fmla="*/ 501650 h 3275013" name="connsiteY3259"/>
              <a:gd fmla="*/ 1870076 w 6775451" name="connsiteX3260"/>
              <a:gd fmla="*/ 500063 h 3275013" name="connsiteY3260"/>
              <a:gd fmla="*/ 1876426 w 6775451" name="connsiteX3261"/>
              <a:gd fmla="*/ 496888 h 3275013" name="connsiteY3261"/>
              <a:gd fmla="*/ 1887538 w 6775451" name="connsiteX3262"/>
              <a:gd fmla="*/ 482600 h 3275013" name="connsiteY3262"/>
              <a:gd fmla="*/ 1881188 w 6775451" name="connsiteX3263"/>
              <a:gd fmla="*/ 465138 h 3275013" name="connsiteY3263"/>
              <a:gd fmla="*/ 1873251 w 6775451" name="connsiteX3264"/>
              <a:gd fmla="*/ 458788 h 3275013" name="connsiteY3264"/>
              <a:gd fmla="*/ 1855788 w 6775451" name="connsiteX3265"/>
              <a:gd fmla="*/ 458788 h 3275013" name="connsiteY3265"/>
              <a:gd fmla="*/ 1851026 w 6775451" name="connsiteX3266"/>
              <a:gd fmla="*/ 458788 h 3275013" name="connsiteY3266"/>
              <a:gd fmla="*/ 1847851 w 6775451" name="connsiteX3267"/>
              <a:gd fmla="*/ 444500 h 3275013" name="connsiteY3267"/>
              <a:gd fmla="*/ 1841501 w 6775451" name="connsiteX3268"/>
              <a:gd fmla="*/ 439738 h 3275013" name="connsiteY3268"/>
              <a:gd fmla="*/ 1838326 w 6775451" name="connsiteX3269"/>
              <a:gd fmla="*/ 439738 h 3275013" name="connsiteY3269"/>
              <a:gd fmla="*/ 1838326 w 6775451" name="connsiteX3270"/>
              <a:gd fmla="*/ 444500 h 3275013" name="connsiteY3270"/>
              <a:gd fmla="*/ 1838326 w 6775451" name="connsiteX3271"/>
              <a:gd fmla="*/ 450850 h 3275013" name="connsiteY3271"/>
              <a:gd fmla="*/ 1836738 w 6775451" name="connsiteX3272"/>
              <a:gd fmla="*/ 450850 h 3275013" name="connsiteY3272"/>
              <a:gd fmla="*/ 1836738 w 6775451" name="connsiteX3273"/>
              <a:gd fmla="*/ 454025 h 3275013" name="connsiteY3273"/>
              <a:gd fmla="*/ 1827213 w 6775451" name="connsiteX3274"/>
              <a:gd fmla="*/ 458788 h 3275013" name="connsiteY3274"/>
              <a:gd fmla="*/ 1822451 w 6775451" name="connsiteX3275"/>
              <a:gd fmla="*/ 458788 h 3275013" name="connsiteY3275"/>
              <a:gd fmla="*/ 1809751 w 6775451" name="connsiteX3276"/>
              <a:gd fmla="*/ 457200 h 3275013" name="connsiteY3276"/>
              <a:gd fmla="*/ 1790701 w 6775451" name="connsiteX3277"/>
              <a:gd fmla="*/ 458788 h 3275013" name="connsiteY3277"/>
              <a:gd fmla="*/ 1776413 w 6775451" name="connsiteX3278"/>
              <a:gd fmla="*/ 465138 h 3275013" name="connsiteY3278"/>
              <a:gd fmla="*/ 1773238 w 6775451" name="connsiteX3279"/>
              <a:gd fmla="*/ 476250 h 3275013" name="connsiteY3279"/>
              <a:gd fmla="*/ 1776413 w 6775451" name="connsiteX3280"/>
              <a:gd fmla="*/ 476250 h 3275013" name="connsiteY3280"/>
              <a:gd fmla="*/ 1781176 w 6775451" name="connsiteX3281"/>
              <a:gd fmla="*/ 476250 h 3275013" name="connsiteY3281"/>
              <a:gd fmla="*/ 1793876 w 6775451" name="connsiteX3282"/>
              <a:gd fmla="*/ 482600 h 3275013" name="connsiteY3282"/>
              <a:gd fmla="*/ 1801813 w 6775451" name="connsiteX3283"/>
              <a:gd fmla="*/ 496888 h 3275013" name="connsiteY3283"/>
              <a:gd fmla="*/ 1801813 w 6775451" name="connsiteX3284"/>
              <a:gd fmla="*/ 508000 h 3275013" name="connsiteY3284"/>
              <a:gd fmla="*/ 1793876 w 6775451" name="connsiteX3285"/>
              <a:gd fmla="*/ 514350 h 3275013" name="connsiteY3285"/>
              <a:gd fmla="*/ 1781176 w 6775451" name="connsiteX3286"/>
              <a:gd fmla="*/ 519113 h 3275013" name="connsiteY3286"/>
              <a:gd fmla="*/ 1773238 w 6775451" name="connsiteX3287"/>
              <a:gd fmla="*/ 522288 h 3275013" name="connsiteY3287"/>
              <a:gd fmla="*/ 1758951 w 6775451" name="connsiteX3288"/>
              <a:gd fmla="*/ 528638 h 3275013" name="connsiteY3288"/>
              <a:gd fmla="*/ 1747838 w 6775451" name="connsiteX3289"/>
              <a:gd fmla="*/ 530225 h 3275013" name="connsiteY3289"/>
              <a:gd fmla="*/ 1739901 w 6775451" name="connsiteX3290"/>
              <a:gd fmla="*/ 528638 h 3275013" name="connsiteY3290"/>
              <a:gd fmla="*/ 1712913 w 6775451" name="connsiteX3291"/>
              <a:gd fmla="*/ 525463 h 3275013" name="connsiteY3291"/>
              <a:gd fmla="*/ 1693863 w 6775451" name="connsiteX3292"/>
              <a:gd fmla="*/ 525463 h 3275013" name="connsiteY3292"/>
              <a:gd fmla="*/ 1697038 w 6775451" name="connsiteX3293"/>
              <a:gd fmla="*/ 533400 h 3275013" name="connsiteY3293"/>
              <a:gd fmla="*/ 1701801 w 6775451" name="connsiteX3294"/>
              <a:gd fmla="*/ 539750 h 3275013" name="connsiteY3294"/>
              <a:gd fmla="*/ 1711326 w 6775451" name="connsiteX3295"/>
              <a:gd fmla="*/ 539750 h 3275013" name="connsiteY3295"/>
              <a:gd fmla="*/ 1712913 w 6775451" name="connsiteX3296"/>
              <a:gd fmla="*/ 539750 h 3275013" name="connsiteY3296"/>
              <a:gd fmla="*/ 1716088 w 6775451" name="connsiteX3297"/>
              <a:gd fmla="*/ 539750 h 3275013" name="connsiteY3297"/>
              <a:gd fmla="*/ 1719263 w 6775451" name="connsiteX3298"/>
              <a:gd fmla="*/ 539750 h 3275013" name="connsiteY3298"/>
              <a:gd fmla="*/ 1725613 w 6775451" name="connsiteX3299"/>
              <a:gd fmla="*/ 542925 h 3275013" name="connsiteY3299"/>
              <a:gd fmla="*/ 1733551 w 6775451" name="connsiteX3300"/>
              <a:gd fmla="*/ 542925 h 3275013" name="connsiteY3300"/>
              <a:gd fmla="*/ 1736726 w 6775451" name="connsiteX3301"/>
              <a:gd fmla="*/ 542925 h 3275013" name="connsiteY3301"/>
              <a:gd fmla="*/ 1739901 w 6775451" name="connsiteX3302"/>
              <a:gd fmla="*/ 539750 h 3275013" name="connsiteY3302"/>
              <a:gd fmla="*/ 1741488 w 6775451" name="connsiteX3303"/>
              <a:gd fmla="*/ 539750 h 3275013" name="connsiteY3303"/>
              <a:gd fmla="*/ 1744663 w 6775451" name="connsiteX3304"/>
              <a:gd fmla="*/ 539750 h 3275013" name="connsiteY3304"/>
              <a:gd fmla="*/ 1751013 w 6775451" name="connsiteX3305"/>
              <a:gd fmla="*/ 539750 h 3275013" name="connsiteY3305"/>
              <a:gd fmla="*/ 1754188 w 6775451" name="connsiteX3306"/>
              <a:gd fmla="*/ 542925 h 3275013" name="connsiteY3306"/>
              <a:gd fmla="*/ 1758951 w 6775451" name="connsiteX3307"/>
              <a:gd fmla="*/ 547688 h 3275013" name="connsiteY3307"/>
              <a:gd fmla="*/ 1779588 w 6775451" name="connsiteX3308"/>
              <a:gd fmla="*/ 561975 h 3275013" name="connsiteY3308"/>
              <a:gd fmla="*/ 1804988 w 6775451" name="connsiteX3309"/>
              <a:gd fmla="*/ 573088 h 3275013" name="connsiteY3309"/>
              <a:gd fmla="*/ 1808163 w 6775451" name="connsiteX3310"/>
              <a:gd fmla="*/ 576263 h 3275013" name="connsiteY3310"/>
              <a:gd fmla="*/ 1809751 w 6775451" name="connsiteX3311"/>
              <a:gd fmla="*/ 579438 h 3275013" name="connsiteY3311"/>
              <a:gd fmla="*/ 1804988 w 6775451" name="connsiteX3312"/>
              <a:gd fmla="*/ 579438 h 3275013" name="connsiteY3312"/>
              <a:gd fmla="*/ 1809751 w 6775451" name="connsiteX3313"/>
              <a:gd fmla="*/ 587375 h 3275013" name="connsiteY3313"/>
              <a:gd fmla="*/ 1795463 w 6775451" name="connsiteX3314"/>
              <a:gd fmla="*/ 601663 h 3275013" name="connsiteY3314"/>
              <a:gd fmla="*/ 1787526 w 6775451" name="connsiteX3315"/>
              <a:gd fmla="*/ 604838 h 3275013" name="connsiteY3315"/>
              <a:gd fmla="*/ 1776413 w 6775451" name="connsiteX3316"/>
              <a:gd fmla="*/ 600075 h 3275013" name="connsiteY3316"/>
              <a:gd fmla="*/ 1770063 w 6775451" name="connsiteX3317"/>
              <a:gd fmla="*/ 582613 h 3275013" name="connsiteY3317"/>
              <a:gd fmla="*/ 1751013 w 6775451" name="connsiteX3318"/>
              <a:gd fmla="*/ 576263 h 3275013" name="connsiteY3318"/>
              <a:gd fmla="*/ 1736726 w 6775451" name="connsiteX3319"/>
              <a:gd fmla="*/ 585788 h 3275013" name="connsiteY3319"/>
              <a:gd fmla="*/ 1727201 w 6775451" name="connsiteX3320"/>
              <a:gd fmla="*/ 590550 h 3275013" name="connsiteY3320"/>
              <a:gd fmla="*/ 1704976 w 6775451" name="connsiteX3321"/>
              <a:gd fmla="*/ 596900 h 3275013" name="connsiteY3321"/>
              <a:gd fmla="*/ 1697038 w 6775451" name="connsiteX3322"/>
              <a:gd fmla="*/ 596900 h 3275013" name="connsiteY3322"/>
              <a:gd fmla="*/ 1693863 w 6775451" name="connsiteX3323"/>
              <a:gd fmla="*/ 590550 h 3275013" name="connsiteY3323"/>
              <a:gd fmla="*/ 1698626 w 6775451" name="connsiteX3324"/>
              <a:gd fmla="*/ 582613 h 3275013" name="connsiteY3324"/>
              <a:gd fmla="*/ 1704976 w 6775451" name="connsiteX3325"/>
              <a:gd fmla="*/ 573088 h 3275013" name="connsiteY3325"/>
              <a:gd fmla="*/ 1687513 w 6775451" name="connsiteX3326"/>
              <a:gd fmla="*/ 558800 h 3275013" name="connsiteY3326"/>
              <a:gd fmla="*/ 1682751 w 6775451" name="connsiteX3327"/>
              <a:gd fmla="*/ 547688 h 3275013" name="connsiteY3327"/>
              <a:gd fmla="*/ 1679576 w 6775451" name="connsiteX3328"/>
              <a:gd fmla="*/ 561975 h 3275013" name="connsiteY3328"/>
              <a:gd fmla="*/ 1676401 w 6775451" name="connsiteX3329"/>
              <a:gd fmla="*/ 579438 h 3275013" name="connsiteY3329"/>
              <a:gd fmla="*/ 1673226 w 6775451" name="connsiteX3330"/>
              <a:gd fmla="*/ 579438 h 3275013" name="connsiteY3330"/>
              <a:gd fmla="*/ 1673226 w 6775451" name="connsiteX3331"/>
              <a:gd fmla="*/ 585788 h 3275013" name="connsiteY3331"/>
              <a:gd fmla="*/ 1673226 w 6775451" name="connsiteX3332"/>
              <a:gd fmla="*/ 590550 h 3275013" name="connsiteY3332"/>
              <a:gd fmla="*/ 1670051 w 6775451" name="connsiteX3333"/>
              <a:gd fmla="*/ 593725 h 3275013" name="connsiteY3333"/>
              <a:gd fmla="*/ 1654176 w 6775451" name="connsiteX3334"/>
              <a:gd fmla="*/ 582613 h 3275013" name="connsiteY3334"/>
              <a:gd fmla="*/ 1636713 w 6775451" name="connsiteX3335"/>
              <a:gd fmla="*/ 582613 h 3275013" name="connsiteY3335"/>
              <a:gd fmla="*/ 1616076 w 6775451" name="connsiteX3336"/>
              <a:gd fmla="*/ 587375 h 3275013" name="connsiteY3336"/>
              <a:gd fmla="*/ 1601788 w 6775451" name="connsiteX3337"/>
              <a:gd fmla="*/ 601663 h 3275013" name="connsiteY3337"/>
              <a:gd fmla="*/ 1593851 w 6775451" name="connsiteX3338"/>
              <a:gd fmla="*/ 611188 h 3275013" name="connsiteY3338"/>
              <a:gd fmla="*/ 1579563 w 6775451" name="connsiteX3339"/>
              <a:gd fmla="*/ 622300 h 3275013" name="connsiteY3339"/>
              <a:gd fmla="*/ 1565276 w 6775451" name="connsiteX3340"/>
              <a:gd fmla="*/ 633413 h 3275013" name="connsiteY3340"/>
              <a:gd fmla="*/ 1555751 w 6775451" name="connsiteX3341"/>
              <a:gd fmla="*/ 642938 h 3275013" name="connsiteY3341"/>
              <a:gd fmla="*/ 1550988 w 6775451" name="connsiteX3342"/>
              <a:gd fmla="*/ 650875 h 3275013" name="connsiteY3342"/>
              <a:gd fmla="*/ 1554163 w 6775451" name="connsiteX3343"/>
              <a:gd fmla="*/ 665163 h 3275013" name="connsiteY3343"/>
              <a:gd fmla="*/ 1555751 w 6775451" name="connsiteX3344"/>
              <a:gd fmla="*/ 665163 h 3275013" name="connsiteY3344"/>
              <a:gd fmla="*/ 1555751 w 6775451" name="connsiteX3345"/>
              <a:gd fmla="*/ 668338 h 3275013" name="connsiteY3345"/>
              <a:gd fmla="*/ 1555751 w 6775451" name="connsiteX3346"/>
              <a:gd fmla="*/ 693738 h 3275013" name="connsiteY3346"/>
              <a:gd fmla="*/ 1565276 w 6775451" name="connsiteX3347"/>
              <a:gd fmla="*/ 700088 h 3275013" name="connsiteY3347"/>
              <a:gd fmla="*/ 1568451 w 6775451" name="connsiteX3348"/>
              <a:gd fmla="*/ 701675 h 3275013" name="connsiteY3348"/>
              <a:gd fmla="*/ 1570038 w 6775451" name="connsiteX3349"/>
              <a:gd fmla="*/ 704850 h 3275013" name="connsiteY3349"/>
              <a:gd fmla="*/ 1565276 w 6775451" name="connsiteX3350"/>
              <a:gd fmla="*/ 704850 h 3275013" name="connsiteY3350"/>
              <a:gd fmla="*/ 1573213 w 6775451" name="connsiteX3351"/>
              <a:gd fmla="*/ 715963 h 3275013" name="connsiteY3351"/>
              <a:gd fmla="*/ 1576388 w 6775451" name="connsiteX3352"/>
              <a:gd fmla="*/ 730250 h 3275013" name="connsiteY3352"/>
              <a:gd fmla="*/ 1582738 w 6775451" name="connsiteX3353"/>
              <a:gd fmla="*/ 730250 h 3275013" name="connsiteY3353"/>
              <a:gd fmla="*/ 1584326 w 6775451" name="connsiteX3354"/>
              <a:gd fmla="*/ 730250 h 3275013" name="connsiteY3354"/>
              <a:gd fmla="*/ 1587501 w 6775451" name="connsiteX3355"/>
              <a:gd fmla="*/ 730250 h 3275013" name="connsiteY3355"/>
              <a:gd fmla="*/ 1590676 w 6775451" name="connsiteX3356"/>
              <a:gd fmla="*/ 730250 h 3275013" name="connsiteY3356"/>
              <a:gd fmla="*/ 1593851 w 6775451" name="connsiteX3357"/>
              <a:gd fmla="*/ 730250 h 3275013" name="connsiteY3357"/>
              <a:gd fmla="*/ 1597026 w 6775451" name="connsiteX3358"/>
              <a:gd fmla="*/ 730250 h 3275013" name="connsiteY3358"/>
              <a:gd fmla="*/ 1604963 w 6775451" name="connsiteX3359"/>
              <a:gd fmla="*/ 727075 h 3275013" name="connsiteY3359"/>
              <a:gd fmla="*/ 1612901 w 6775451" name="connsiteX3360"/>
              <a:gd fmla="*/ 730250 h 3275013" name="connsiteY3360"/>
              <a:gd fmla="*/ 1622426 w 6775451" name="connsiteX3361"/>
              <a:gd fmla="*/ 730250 h 3275013" name="connsiteY3361"/>
              <a:gd fmla="*/ 1625601 w 6775451" name="connsiteX3362"/>
              <a:gd fmla="*/ 730250 h 3275013" name="connsiteY3362"/>
              <a:gd fmla="*/ 1627188 w 6775451" name="connsiteX3363"/>
              <a:gd fmla="*/ 733425 h 3275013" name="connsiteY3363"/>
              <a:gd fmla="*/ 1655763 w 6775451" name="connsiteX3364"/>
              <a:gd fmla="*/ 747713 h 3275013" name="connsiteY3364"/>
              <a:gd fmla="*/ 1690688 w 6775451" name="connsiteX3365"/>
              <a:gd fmla="*/ 755650 h 3275013" name="connsiteY3365"/>
              <a:gd fmla="*/ 1725613 w 6775451" name="connsiteX3366"/>
              <a:gd fmla="*/ 758825 h 3275013" name="connsiteY3366"/>
              <a:gd fmla="*/ 1744663 w 6775451" name="connsiteX3367"/>
              <a:gd fmla="*/ 754063 h 3275013" name="connsiteY3367"/>
              <a:gd fmla="*/ 1758951 w 6775451" name="connsiteX3368"/>
              <a:gd fmla="*/ 755650 h 3275013" name="connsiteY3368"/>
              <a:gd fmla="*/ 1770063 w 6775451" name="connsiteX3369"/>
              <a:gd fmla="*/ 768350 h 3275013" name="connsiteY3369"/>
              <a:gd fmla="*/ 1765301 w 6775451" name="connsiteX3370"/>
              <a:gd fmla="*/ 768350 h 3275013" name="connsiteY3370"/>
              <a:gd fmla="*/ 1770063 w 6775451" name="connsiteX3371"/>
              <a:gd fmla="*/ 776288 h 3275013" name="connsiteY3371"/>
              <a:gd fmla="*/ 1770063 w 6775451" name="connsiteX3372"/>
              <a:gd fmla="*/ 784225 h 3275013" name="connsiteY3372"/>
              <a:gd fmla="*/ 1770063 w 6775451" name="connsiteX3373"/>
              <a:gd fmla="*/ 787400 h 3275013" name="connsiteY3373"/>
              <a:gd fmla="*/ 1773238 w 6775451" name="connsiteX3374"/>
              <a:gd fmla="*/ 793750 h 3275013" name="connsiteY3374"/>
              <a:gd fmla="*/ 1776413 w 6775451" name="connsiteX3375"/>
              <a:gd fmla="*/ 793750 h 3275013" name="connsiteY3375"/>
              <a:gd fmla="*/ 1781176 w 6775451" name="connsiteX3376"/>
              <a:gd fmla="*/ 801688 h 3275013" name="connsiteY3376"/>
              <a:gd fmla="*/ 1781176 w 6775451" name="connsiteX3377"/>
              <a:gd fmla="*/ 815975 h 3275013" name="connsiteY3377"/>
              <a:gd fmla="*/ 1781176 w 6775451" name="connsiteX3378"/>
              <a:gd fmla="*/ 819150 h 3275013" name="connsiteY3378"/>
              <a:gd fmla="*/ 1784351 w 6775451" name="connsiteX3379"/>
              <a:gd fmla="*/ 819150 h 3275013" name="connsiteY3379"/>
              <a:gd fmla="*/ 1793876 w 6775451" name="connsiteX3380"/>
              <a:gd fmla="*/ 808038 h 3275013" name="connsiteY3380"/>
              <a:gd fmla="*/ 1795463 w 6775451" name="connsiteX3381"/>
              <a:gd fmla="*/ 801688 h 3275013" name="connsiteY3381"/>
              <a:gd fmla="*/ 1798638 w 6775451" name="connsiteX3382"/>
              <a:gd fmla="*/ 804863 h 3275013" name="connsiteY3382"/>
              <a:gd fmla="*/ 1798638 w 6775451" name="connsiteX3383"/>
              <a:gd fmla="*/ 801688 h 3275013" name="connsiteY3383"/>
              <a:gd fmla="*/ 1798638 w 6775451" name="connsiteX3384"/>
              <a:gd fmla="*/ 798513 h 3275013" name="connsiteY3384"/>
              <a:gd fmla="*/ 1804988 w 6775451" name="connsiteX3385"/>
              <a:gd fmla="*/ 811213 h 3275013" name="connsiteY3385"/>
              <a:gd fmla="*/ 1804988 w 6775451" name="connsiteX3386"/>
              <a:gd fmla="*/ 830263 h 3275013" name="connsiteY3386"/>
              <a:gd fmla="*/ 1801813 w 6775451" name="connsiteX3387"/>
              <a:gd fmla="*/ 830263 h 3275013" name="connsiteY3387"/>
              <a:gd fmla="*/ 1798638 w 6775451" name="connsiteX3388"/>
              <a:gd fmla="*/ 833438 h 3275013" name="connsiteY3388"/>
              <a:gd fmla="*/ 1795463 w 6775451" name="connsiteX3389"/>
              <a:gd fmla="*/ 847726 h 3275013" name="connsiteY3389"/>
              <a:gd fmla="*/ 1808163 w 6775451" name="connsiteX3390"/>
              <a:gd fmla="*/ 854076 h 3275013" name="connsiteY3390"/>
              <a:gd fmla="*/ 1822451 w 6775451" name="connsiteX3391"/>
              <a:gd fmla="*/ 855663 h 3275013" name="connsiteY3391"/>
              <a:gd fmla="*/ 1838326 w 6775451" name="connsiteX3392"/>
              <a:gd fmla="*/ 850901 h 3275013" name="connsiteY3392"/>
              <a:gd fmla="*/ 1838326 w 6775451" name="connsiteX3393"/>
              <a:gd fmla="*/ 825500 h 3275013" name="connsiteY3393"/>
              <a:gd fmla="*/ 1833563 w 6775451" name="connsiteX3394"/>
              <a:gd fmla="*/ 798513 h 3275013" name="connsiteY3394"/>
              <a:gd fmla="*/ 1827213 w 6775451" name="connsiteX3395"/>
              <a:gd fmla="*/ 784225 h 3275013" name="connsiteY3395"/>
              <a:gd fmla="*/ 1819276 w 6775451" name="connsiteX3396"/>
              <a:gd fmla="*/ 769938 h 3275013" name="connsiteY3396"/>
              <a:gd fmla="*/ 1816101 w 6775451" name="connsiteX3397"/>
              <a:gd fmla="*/ 765175 h 3275013" name="connsiteY3397"/>
              <a:gd fmla="*/ 1822451 w 6775451" name="connsiteX3398"/>
              <a:gd fmla="*/ 762000 h 3275013" name="connsiteY3398"/>
              <a:gd fmla="*/ 1830388 w 6775451" name="connsiteX3399"/>
              <a:gd fmla="*/ 758825 h 3275013" name="connsiteY3399"/>
              <a:gd fmla="*/ 1841501 w 6775451" name="connsiteX3400"/>
              <a:gd fmla="*/ 768350 h 3275013" name="connsiteY3400"/>
              <a:gd fmla="*/ 1836738 w 6775451" name="connsiteX3401"/>
              <a:gd fmla="*/ 768350 h 3275013" name="connsiteY3401"/>
              <a:gd fmla="*/ 1838326 w 6775451" name="connsiteX3402"/>
              <a:gd fmla="*/ 769938 h 3275013" name="connsiteY3402"/>
              <a:gd fmla="*/ 1841501 w 6775451" name="connsiteX3403"/>
              <a:gd fmla="*/ 776288 h 3275013" name="connsiteY3403"/>
              <a:gd fmla="*/ 1858963 w 6775451" name="connsiteX3404"/>
              <a:gd fmla="*/ 768350 h 3275013" name="connsiteY3404"/>
              <a:gd fmla="*/ 1866901 w 6775451" name="connsiteX3405"/>
              <a:gd fmla="*/ 762000 h 3275013" name="connsiteY3405"/>
              <a:gd fmla="*/ 1879601 w 6775451" name="connsiteX3406"/>
              <a:gd fmla="*/ 744538 h 3275013" name="connsiteY3406"/>
              <a:gd fmla="*/ 1879601 w 6775451" name="connsiteX3407"/>
              <a:gd fmla="*/ 736600 h 3275013" name="connsiteY3407"/>
              <a:gd fmla="*/ 1866901 w 6775451" name="connsiteX3408"/>
              <a:gd fmla="*/ 719138 h 3275013" name="connsiteY3408"/>
              <a:gd fmla="*/ 1844676 w 6775451" name="connsiteX3409"/>
              <a:gd fmla="*/ 696913 h 3275013" name="connsiteY3409"/>
              <a:gd fmla="*/ 1833563 w 6775451" name="connsiteX3410"/>
              <a:gd fmla="*/ 690563 h 3275013" name="connsiteY3410"/>
              <a:gd fmla="*/ 1838326 w 6775451" name="connsiteX3411"/>
              <a:gd fmla="*/ 687388 h 3275013" name="connsiteY3411"/>
              <a:gd fmla="*/ 1844676 w 6775451" name="connsiteX3412"/>
              <a:gd fmla="*/ 685800 h 3275013" name="connsiteY3412"/>
              <a:gd fmla="*/ 1852613 w 6775451" name="connsiteX3413"/>
              <a:gd fmla="*/ 682625 h 3275013" name="connsiteY3413"/>
              <a:gd fmla="*/ 1855788 w 6775451" name="connsiteX3414"/>
              <a:gd fmla="*/ 682625 h 3275013" name="connsiteY3414"/>
              <a:gd fmla="*/ 1855788 w 6775451" name="connsiteX3415"/>
              <a:gd fmla="*/ 673100 h 3275013" name="connsiteY3415"/>
              <a:gd fmla="*/ 1852613 w 6775451" name="connsiteX3416"/>
              <a:gd fmla="*/ 654050 h 3275013" name="connsiteY3416"/>
              <a:gd fmla="*/ 1855788 w 6775451" name="connsiteX3417"/>
              <a:gd fmla="*/ 628650 h 3275013" name="connsiteY3417"/>
              <a:gd fmla="*/ 1865313 w 6775451" name="connsiteX3418"/>
              <a:gd fmla="*/ 619125 h 3275013" name="connsiteY3418"/>
              <a:gd fmla="*/ 1865313 w 6775451" name="connsiteX3419"/>
              <a:gd fmla="*/ 615950 h 3275013" name="connsiteY3419"/>
              <a:gd fmla="*/ 1866901 w 6775451" name="connsiteX3420"/>
              <a:gd fmla="*/ 615950 h 3275013" name="connsiteY3420"/>
              <a:gd fmla="*/ 1890713 w 6775451" name="connsiteX3421"/>
              <a:gd fmla="*/ 614363 h 3275013" name="connsiteY3421"/>
              <a:gd fmla="*/ 1930401 w 6775451" name="connsiteX3422"/>
              <a:gd fmla="*/ 614363 h 3275013" name="connsiteY3422"/>
              <a:gd fmla="*/ 1958976 w 6775451" name="connsiteX3423"/>
              <a:gd fmla="*/ 625475 h 3275013" name="connsiteY3423"/>
              <a:gd fmla="*/ 1981201 w 6775451" name="connsiteX3424"/>
              <a:gd fmla="*/ 636588 h 3275013" name="connsiteY3424"/>
              <a:gd fmla="*/ 1993901 w 6775451" name="connsiteX3425"/>
              <a:gd fmla="*/ 639763 h 3275013" name="connsiteY3425"/>
              <a:gd fmla="*/ 2005013 w 6775451" name="connsiteX3426"/>
              <a:gd fmla="*/ 642938 h 3275013" name="connsiteY3426"/>
              <a:gd fmla="*/ 1990726 w 6775451" name="connsiteX3427"/>
              <a:gd fmla="*/ 642938 h 3275013" name="connsiteY3427"/>
              <a:gd fmla="*/ 2012951 w 6775451" name="connsiteX3428"/>
              <a:gd fmla="*/ 644525 h 3275013" name="connsiteY3428"/>
              <a:gd fmla="*/ 2024063 w 6775451" name="connsiteX3429"/>
              <a:gd fmla="*/ 654050 h 3275013" name="connsiteY3429"/>
              <a:gd fmla="*/ 2024063 w 6775451" name="connsiteX3430"/>
              <a:gd fmla="*/ 661988 h 3275013" name="connsiteY3430"/>
              <a:gd fmla="*/ 2016126 w 6775451" name="connsiteX3431"/>
              <a:gd fmla="*/ 665163 h 3275013" name="connsiteY3431"/>
              <a:gd fmla="*/ 2008188 w 6775451" name="connsiteX3432"/>
              <a:gd fmla="*/ 673100 h 3275013" name="connsiteY3432"/>
              <a:gd fmla="*/ 2009776 w 6775451" name="connsiteX3433"/>
              <a:gd fmla="*/ 685800 h 3275013" name="connsiteY3433"/>
              <a:gd fmla="*/ 2027238 w 6775451" name="connsiteX3434"/>
              <a:gd fmla="*/ 696913 h 3275013" name="connsiteY3434"/>
              <a:gd fmla="*/ 2047876 w 6775451" name="connsiteX3435"/>
              <a:gd fmla="*/ 700088 h 3275013" name="connsiteY3435"/>
              <a:gd fmla="*/ 2055813 w 6775451" name="connsiteX3436"/>
              <a:gd fmla="*/ 701675 h 3275013" name="connsiteY3436"/>
              <a:gd fmla="*/ 2066926 w 6775451" name="connsiteX3437"/>
              <a:gd fmla="*/ 696913 h 3275013" name="connsiteY3437"/>
              <a:gd fmla="*/ 2073276 w 6775451" name="connsiteX3438"/>
              <a:gd fmla="*/ 690563 h 3275013" name="connsiteY3438"/>
              <a:gd fmla="*/ 2081213 w 6775451" name="connsiteX3439"/>
              <a:gd fmla="*/ 679450 h 3275013" name="connsiteY3439"/>
              <a:gd fmla="*/ 2098676 w 6775451" name="connsiteX3440"/>
              <a:gd fmla="*/ 657225 h 3275013" name="connsiteY3440"/>
              <a:gd fmla="*/ 2106613 w 6775451" name="connsiteX3441"/>
              <a:gd fmla="*/ 658813 h 3275013" name="connsiteY3441"/>
              <a:gd fmla="*/ 2109788 w 6775451" name="connsiteX3442"/>
              <a:gd fmla="*/ 661988 h 3275013" name="connsiteY3442"/>
              <a:gd fmla="*/ 2112963 w 6775451" name="connsiteX3443"/>
              <a:gd fmla="*/ 665163 h 3275013" name="connsiteY3443"/>
              <a:gd fmla="*/ 2119313 w 6775451" name="connsiteX3444"/>
              <a:gd fmla="*/ 665163 h 3275013" name="connsiteY3444"/>
              <a:gd fmla="*/ 2133601 w 6775451" name="connsiteX3445"/>
              <a:gd fmla="*/ 685800 h 3275013" name="connsiteY3445"/>
              <a:gd fmla="*/ 2147888 w 6775451" name="connsiteX3446"/>
              <a:gd fmla="*/ 704850 h 3275013" name="connsiteY3446"/>
              <a:gd fmla="*/ 2144713 w 6775451" name="connsiteX3447"/>
              <a:gd fmla="*/ 704850 h 3275013" name="connsiteY3447"/>
              <a:gd fmla="*/ 2147888 w 6775451" name="connsiteX3448"/>
              <a:gd fmla="*/ 711200 h 3275013" name="connsiteY3448"/>
              <a:gd fmla="*/ 2149476 w 6775451" name="connsiteX3449"/>
              <a:gd fmla="*/ 712788 h 3275013" name="connsiteY3449"/>
              <a:gd fmla="*/ 2155826 w 6775451" name="connsiteX3450"/>
              <a:gd fmla="*/ 719138 h 3275013" name="connsiteY3450"/>
              <a:gd fmla="*/ 2159001 w 6775451" name="connsiteX3451"/>
              <a:gd fmla="*/ 730250 h 3275013" name="connsiteY3451"/>
              <a:gd fmla="*/ 2163763 w 6775451" name="connsiteX3452"/>
              <a:gd fmla="*/ 730250 h 3275013" name="connsiteY3452"/>
              <a:gd fmla="*/ 2170113 w 6775451" name="connsiteX3453"/>
              <a:gd fmla="*/ 747713 h 3275013" name="connsiteY3453"/>
              <a:gd fmla="*/ 2173288 w 6775451" name="connsiteX3454"/>
              <a:gd fmla="*/ 758825 h 3275013" name="connsiteY3454"/>
              <a:gd fmla="*/ 2190751 w 6775451" name="connsiteX3455"/>
              <a:gd fmla="*/ 765175 h 3275013" name="connsiteY3455"/>
              <a:gd fmla="*/ 2209801 w 6775451" name="connsiteX3456"/>
              <a:gd fmla="*/ 762000 h 3275013" name="connsiteY3456"/>
              <a:gd fmla="*/ 2216151 w 6775451" name="connsiteX3457"/>
              <a:gd fmla="*/ 762000 h 3275013" name="connsiteY3457"/>
              <a:gd fmla="*/ 2220913 w 6775451" name="connsiteX3458"/>
              <a:gd fmla="*/ 768350 h 3275013" name="connsiteY3458"/>
              <a:gd fmla="*/ 2216151 w 6775451" name="connsiteX3459"/>
              <a:gd fmla="*/ 768350 h 3275013" name="connsiteY3459"/>
              <a:gd fmla="*/ 2230438 w 6775451" name="connsiteX3460"/>
              <a:gd fmla="*/ 779463 h 3275013" name="connsiteY3460"/>
              <a:gd fmla="*/ 2241551 w 6775451" name="connsiteX3461"/>
              <a:gd fmla="*/ 793750 h 3275013" name="connsiteY3461"/>
              <a:gd fmla="*/ 2244726 w 6775451" name="connsiteX3462"/>
              <a:gd fmla="*/ 793750 h 3275013" name="connsiteY3462"/>
              <a:gd fmla="*/ 2249488 w 6775451" name="connsiteX3463"/>
              <a:gd fmla="*/ 808038 h 3275013" name="connsiteY3463"/>
              <a:gd fmla="*/ 2276476 w 6775451" name="connsiteX3464"/>
              <a:gd fmla="*/ 815975 h 3275013" name="connsiteY3464"/>
              <a:gd fmla="*/ 2284413 w 6775451" name="connsiteX3465"/>
              <a:gd fmla="*/ 822325 h 3275013" name="connsiteY3465"/>
              <a:gd fmla="*/ 2284413 w 6775451" name="connsiteX3466"/>
              <a:gd fmla="*/ 830263 h 3275013" name="connsiteY3466"/>
              <a:gd fmla="*/ 2281238 w 6775451" name="connsiteX3467"/>
              <a:gd fmla="*/ 830263 h 3275013" name="connsiteY3467"/>
              <a:gd fmla="*/ 2276476 w 6775451" name="connsiteX3468"/>
              <a:gd fmla="*/ 844551 h 3275013" name="connsiteY3468"/>
              <a:gd fmla="*/ 2266951 w 6775451" name="connsiteX3469"/>
              <a:gd fmla="*/ 855663 h 3275013" name="connsiteY3469"/>
              <a:gd fmla="*/ 2270126 w 6775451" name="connsiteX3470"/>
              <a:gd fmla="*/ 855663 h 3275013" name="connsiteY3470"/>
              <a:gd fmla="*/ 2263776 w 6775451" name="connsiteX3471"/>
              <a:gd fmla="*/ 868363 h 3275013" name="connsiteY3471"/>
              <a:gd fmla="*/ 2255838 w 6775451" name="connsiteX3472"/>
              <a:gd fmla="*/ 882651 h 3275013" name="connsiteY3472"/>
              <a:gd fmla="*/ 2252663 w 6775451" name="connsiteX3473"/>
              <a:gd fmla="*/ 887413 h 3275013" name="connsiteY3473"/>
              <a:gd fmla="*/ 2263776 w 6775451" name="connsiteX3474"/>
              <a:gd fmla="*/ 887413 h 3275013" name="connsiteY3474"/>
              <a:gd fmla="*/ 2266951 w 6775451" name="connsiteX3475"/>
              <a:gd fmla="*/ 890588 h 3275013" name="connsiteY3475"/>
              <a:gd fmla="*/ 2270126 w 6775451" name="connsiteX3476"/>
              <a:gd fmla="*/ 893763 h 3275013" name="connsiteY3476"/>
              <a:gd fmla="*/ 2263776 w 6775451" name="connsiteX3477"/>
              <a:gd fmla="*/ 893763 h 3275013" name="connsiteY3477"/>
              <a:gd fmla="*/ 2273301 w 6775451" name="connsiteX3478"/>
              <a:gd fmla="*/ 898526 h 3275013" name="connsiteY3478"/>
              <a:gd fmla="*/ 2284413 w 6775451" name="connsiteX3479"/>
              <a:gd fmla="*/ 898526 h 3275013" name="connsiteY3479"/>
              <a:gd fmla="*/ 2301876 w 6775451" name="connsiteX3480"/>
              <a:gd fmla="*/ 896938 h 3275013" name="connsiteY3480"/>
              <a:gd fmla="*/ 2309813 w 6775451" name="connsiteX3481"/>
              <a:gd fmla="*/ 911226 h 3275013" name="connsiteY3481"/>
              <a:gd fmla="*/ 2312988 w 6775451" name="connsiteX3482"/>
              <a:gd fmla="*/ 912813 h 3275013" name="connsiteY3482"/>
              <a:gd fmla="*/ 2312988 w 6775451" name="connsiteX3483"/>
              <a:gd fmla="*/ 919163 h 3275013" name="connsiteY3483"/>
              <a:gd fmla="*/ 2319338 w 6775451" name="connsiteX3484"/>
              <a:gd fmla="*/ 919163 h 3275013" name="connsiteY3484"/>
              <a:gd fmla="*/ 2324101 w 6775451" name="connsiteX3485"/>
              <a:gd fmla="*/ 930276 h 3275013" name="connsiteY3485"/>
              <a:gd fmla="*/ 2330451 w 6775451" name="connsiteX3486"/>
              <a:gd fmla="*/ 939801 h 3275013" name="connsiteY3486"/>
              <a:gd fmla="*/ 2333626 w 6775451" name="connsiteX3487"/>
              <a:gd fmla="*/ 950913 h 3275013" name="connsiteY3487"/>
              <a:gd fmla="*/ 2330451 w 6775451" name="connsiteX3488"/>
              <a:gd fmla="*/ 955676 h 3275013" name="connsiteY3488"/>
              <a:gd fmla="*/ 2327276 w 6775451" name="connsiteX3489"/>
              <a:gd fmla="*/ 955676 h 3275013" name="connsiteY3489"/>
              <a:gd fmla="*/ 2324101 w 6775451" name="connsiteX3490"/>
              <a:gd fmla="*/ 962026 h 3275013" name="connsiteY3490"/>
              <a:gd fmla="*/ 2319338 w 6775451" name="connsiteX3491"/>
              <a:gd fmla="*/ 955676 h 3275013" name="connsiteY3491"/>
              <a:gd fmla="*/ 2306638 w 6775451" name="connsiteX3492"/>
              <a:gd fmla="*/ 950913 h 3275013" name="connsiteY3492"/>
              <a:gd fmla="*/ 2292351 w 6775451" name="connsiteX3493"/>
              <a:gd fmla="*/ 954088 h 3275013" name="connsiteY3493"/>
              <a:gd fmla="*/ 2290763 w 6775451" name="connsiteX3494"/>
              <a:gd fmla="*/ 955676 h 3275013" name="connsiteY3494"/>
              <a:gd fmla="*/ 2284413 w 6775451" name="connsiteX3495"/>
              <a:gd fmla="*/ 962026 h 3275013" name="connsiteY3495"/>
              <a:gd fmla="*/ 2278063 w 6775451" name="connsiteX3496"/>
              <a:gd fmla="*/ 958851 h 3275013" name="connsiteY3496"/>
              <a:gd fmla="*/ 2273301 w 6775451" name="connsiteX3497"/>
              <a:gd fmla="*/ 947738 h 3275013" name="connsiteY3497"/>
              <a:gd fmla="*/ 2259013 w 6775451" name="connsiteX3498"/>
              <a:gd fmla="*/ 947738 h 3275013" name="connsiteY3498"/>
              <a:gd fmla="*/ 2241551 w 6775451" name="connsiteX3499"/>
              <a:gd fmla="*/ 950913 h 3275013" name="connsiteY3499"/>
              <a:gd fmla="*/ 2220913 w 6775451" name="connsiteX3500"/>
              <a:gd fmla="*/ 950913 h 3275013" name="connsiteY3500"/>
              <a:gd fmla="*/ 2212976 w 6775451" name="connsiteX3501"/>
              <a:gd fmla="*/ 950913 h 3275013" name="connsiteY3501"/>
              <a:gd fmla="*/ 2206626 w 6775451" name="connsiteX3502"/>
              <a:gd fmla="*/ 941388 h 3275013" name="connsiteY3502"/>
              <a:gd fmla="*/ 2212976 w 6775451" name="connsiteX3503"/>
              <a:gd fmla="*/ 936626 h 3275013" name="connsiteY3503"/>
              <a:gd fmla="*/ 2220913 w 6775451" name="connsiteX3504"/>
              <a:gd fmla="*/ 912813 h 3275013" name="connsiteY3504"/>
              <a:gd fmla="*/ 2238376 w 6775451" name="connsiteX3505"/>
              <a:gd fmla="*/ 887413 h 3275013" name="connsiteY3505"/>
              <a:gd fmla="*/ 2247901 w 6775451" name="connsiteX3506"/>
              <a:gd fmla="*/ 879476 h 3275013" name="connsiteY3506"/>
              <a:gd fmla="*/ 2247901 w 6775451" name="connsiteX3507"/>
              <a:gd fmla="*/ 862013 h 3275013" name="connsiteY3507"/>
              <a:gd fmla="*/ 2238376 w 6775451" name="connsiteX3508"/>
              <a:gd fmla="*/ 858838 h 3275013" name="connsiteY3508"/>
              <a:gd fmla="*/ 2235201 w 6775451" name="connsiteX3509"/>
              <a:gd fmla="*/ 858838 h 3275013" name="connsiteY3509"/>
              <a:gd fmla="*/ 2233613 w 6775451" name="connsiteX3510"/>
              <a:gd fmla="*/ 862013 h 3275013" name="connsiteY3510"/>
              <a:gd fmla="*/ 2224088 w 6775451" name="connsiteX3511"/>
              <a:gd fmla="*/ 869951 h 3275013" name="connsiteY3511"/>
              <a:gd fmla="*/ 2219326 w 6775451" name="connsiteX3512"/>
              <a:gd fmla="*/ 879476 h 3275013" name="connsiteY3512"/>
              <a:gd fmla="*/ 2216151 w 6775451" name="connsiteX3513"/>
              <a:gd fmla="*/ 879476 h 3275013" name="connsiteY3513"/>
              <a:gd fmla="*/ 2198688 w 6775451" name="connsiteX3514"/>
              <a:gd fmla="*/ 879476 h 3275013" name="connsiteY3514"/>
              <a:gd fmla="*/ 2178051 w 6775451" name="connsiteX3515"/>
              <a:gd fmla="*/ 882651 h 3275013" name="connsiteY3515"/>
              <a:gd fmla="*/ 2170113 w 6775451" name="connsiteX3516"/>
              <a:gd fmla="*/ 887413 h 3275013" name="connsiteY3516"/>
              <a:gd fmla="*/ 2162176 w 6775451" name="connsiteX3517"/>
              <a:gd fmla="*/ 893763 h 3275013" name="connsiteY3517"/>
              <a:gd fmla="*/ 2152651 w 6775451" name="connsiteX3518"/>
              <a:gd fmla="*/ 898526 h 3275013" name="connsiteY3518"/>
              <a:gd fmla="*/ 2159001 w 6775451" name="connsiteX3519"/>
              <a:gd fmla="*/ 901701 h 3275013" name="connsiteY3519"/>
              <a:gd fmla="*/ 2155826 w 6775451" name="connsiteX3520"/>
              <a:gd fmla="*/ 912813 h 3275013" name="connsiteY3520"/>
              <a:gd fmla="*/ 2133601 w 6775451" name="connsiteX3521"/>
              <a:gd fmla="*/ 922338 h 3275013" name="connsiteY3521"/>
              <a:gd fmla="*/ 2124076 w 6775451" name="connsiteX3522"/>
              <a:gd fmla="*/ 911226 h 3275013" name="connsiteY3522"/>
              <a:gd fmla="*/ 2124076 w 6775451" name="connsiteX3523"/>
              <a:gd fmla="*/ 887413 h 3275013" name="connsiteY3523"/>
              <a:gd fmla="*/ 2124076 w 6775451" name="connsiteX3524"/>
              <a:gd fmla="*/ 884238 h 3275013" name="connsiteY3524"/>
              <a:gd fmla="*/ 2120901 w 6775451" name="connsiteX3525"/>
              <a:gd fmla="*/ 884238 h 3275013" name="connsiteY3525"/>
              <a:gd fmla="*/ 2116138 w 6775451" name="connsiteX3526"/>
              <a:gd fmla="*/ 890588 h 3275013" name="connsiteY3526"/>
              <a:gd fmla="*/ 2112963 w 6775451" name="connsiteX3527"/>
              <a:gd fmla="*/ 893763 h 3275013" name="connsiteY3527"/>
              <a:gd fmla="*/ 2101851 w 6775451" name="connsiteX3528"/>
              <a:gd fmla="*/ 887413 h 3275013" name="connsiteY3528"/>
              <a:gd fmla="*/ 2081213 w 6775451" name="connsiteX3529"/>
              <a:gd fmla="*/ 884238 h 3275013" name="connsiteY3529"/>
              <a:gd fmla="*/ 2079626 w 6775451" name="connsiteX3530"/>
              <a:gd fmla="*/ 884238 h 3275013" name="connsiteY3530"/>
              <a:gd fmla="*/ 2079626 w 6775451" name="connsiteX3531"/>
              <a:gd fmla="*/ 887413 h 3275013" name="connsiteY3531"/>
              <a:gd fmla="*/ 2073276 w 6775451" name="connsiteX3532"/>
              <a:gd fmla="*/ 890588 h 3275013" name="connsiteY3532"/>
              <a:gd fmla="*/ 2047876 w 6775451" name="connsiteX3533"/>
              <a:gd fmla="*/ 896938 h 3275013" name="connsiteY3533"/>
              <a:gd fmla="*/ 2022476 w 6775451" name="connsiteX3534"/>
              <a:gd fmla="*/ 904876 h 3275013" name="connsiteY3534"/>
              <a:gd fmla="*/ 2016126 w 6775451" name="connsiteX3535"/>
              <a:gd fmla="*/ 911226 h 3275013" name="connsiteY3535"/>
              <a:gd fmla="*/ 2012951 w 6775451" name="connsiteX3536"/>
              <a:gd fmla="*/ 919163 h 3275013" name="connsiteY3536"/>
              <a:gd fmla="*/ 2016126 w 6775451" name="connsiteX3537"/>
              <a:gd fmla="*/ 919163 h 3275013" name="connsiteY3537"/>
              <a:gd fmla="*/ 2008188 w 6775451" name="connsiteX3538"/>
              <a:gd fmla="*/ 939801 h 3275013" name="connsiteY3538"/>
              <a:gd fmla="*/ 2008188 w 6775451" name="connsiteX3539"/>
              <a:gd fmla="*/ 944563 h 3275013" name="connsiteY3539"/>
              <a:gd fmla="*/ 2012951 w 6775451" name="connsiteX3540"/>
              <a:gd fmla="*/ 941388 h 3275013" name="connsiteY3540"/>
              <a:gd fmla="*/ 2036763 w 6775451" name="connsiteX3541"/>
              <a:gd fmla="*/ 933451 h 3275013" name="connsiteY3541"/>
              <a:gd fmla="*/ 2055813 w 6775451" name="connsiteX3542"/>
              <a:gd fmla="*/ 927101 h 3275013" name="connsiteY3542"/>
              <a:gd fmla="*/ 2070101 w 6775451" name="connsiteX3543"/>
              <a:gd fmla="*/ 919163 h 3275013" name="connsiteY3543"/>
              <a:gd fmla="*/ 2073276 w 6775451" name="connsiteX3544"/>
              <a:gd fmla="*/ 919163 h 3275013" name="connsiteY3544"/>
              <a:gd fmla="*/ 2076451 w 6775451" name="connsiteX3545"/>
              <a:gd fmla="*/ 919163 h 3275013" name="connsiteY3545"/>
              <a:gd fmla="*/ 2090738 w 6775451" name="connsiteX3546"/>
              <a:gd fmla="*/ 912813 h 3275013" name="connsiteY3546"/>
              <a:gd fmla="*/ 2105026 w 6775451" name="connsiteX3547"/>
              <a:gd fmla="*/ 919163 h 3275013" name="connsiteY3547"/>
              <a:gd fmla="*/ 2109788 w 6775451" name="connsiteX3548"/>
              <a:gd fmla="*/ 919163 h 3275013" name="connsiteY3548"/>
              <a:gd fmla="*/ 2112963 w 6775451" name="connsiteX3549"/>
              <a:gd fmla="*/ 922338 h 3275013" name="connsiteY3549"/>
              <a:gd fmla="*/ 2112963 w 6775451" name="connsiteX3550"/>
              <a:gd fmla="*/ 925513 h 3275013" name="connsiteY3550"/>
              <a:gd fmla="*/ 2116138 w 6775451" name="connsiteX3551"/>
              <a:gd fmla="*/ 944563 h 3275013" name="connsiteY3551"/>
              <a:gd fmla="*/ 2109788 w 6775451" name="connsiteX3552"/>
              <a:gd fmla="*/ 950913 h 3275013" name="connsiteY3552"/>
              <a:gd fmla="*/ 2109788 w 6775451" name="connsiteX3553"/>
              <a:gd fmla="*/ 954088 h 3275013" name="connsiteY3553"/>
              <a:gd fmla="*/ 2112963 w 6775451" name="connsiteX3554"/>
              <a:gd fmla="*/ 955676 h 3275013" name="connsiteY3554"/>
              <a:gd fmla="*/ 2106613 w 6775451" name="connsiteX3555"/>
              <a:gd fmla="*/ 955676 h 3275013" name="connsiteY3555"/>
              <a:gd fmla="*/ 2112963 w 6775451" name="connsiteX3556"/>
              <a:gd fmla="*/ 965201 h 3275013" name="connsiteY3556"/>
              <a:gd fmla="*/ 2119313 w 6775451" name="connsiteX3557"/>
              <a:gd fmla="*/ 969963 h 3275013" name="connsiteY3557"/>
              <a:gd fmla="*/ 2127251 w 6775451" name="connsiteX3558"/>
              <a:gd fmla="*/ 969963 h 3275013" name="connsiteY3558"/>
              <a:gd fmla="*/ 2138363 w 6775451" name="connsiteX3559"/>
              <a:gd fmla="*/ 958851 h 3275013" name="connsiteY3559"/>
              <a:gd fmla="*/ 2147888 w 6775451" name="connsiteX3560"/>
              <a:gd fmla="*/ 962026 h 3275013" name="connsiteY3560"/>
              <a:gd fmla="*/ 2147888 w 6775451" name="connsiteX3561"/>
              <a:gd fmla="*/ 982663 h 3275013" name="connsiteY3561"/>
              <a:gd fmla="*/ 2152651 w 6775451" name="connsiteX3562"/>
              <a:gd fmla="*/ 982663 h 3275013" name="connsiteY3562"/>
              <a:gd fmla="*/ 2159001 w 6775451" name="connsiteX3563"/>
              <a:gd fmla="*/ 984251 h 3275013" name="connsiteY3563"/>
              <a:gd fmla="*/ 2163763 w 6775451" name="connsiteX3564"/>
              <a:gd fmla="*/ 982663 h 3275013" name="connsiteY3564"/>
              <a:gd fmla="*/ 2166938 w 6775451" name="connsiteX3565"/>
              <a:gd fmla="*/ 982663 h 3275013" name="connsiteY3565"/>
              <a:gd fmla="*/ 2170113 w 6775451" name="connsiteX3566"/>
              <a:gd fmla="*/ 979488 h 3275013" name="connsiteY3566"/>
              <a:gd fmla="*/ 2178051 w 6775451" name="connsiteX3567"/>
              <a:gd fmla="*/ 968376 h 3275013" name="connsiteY3567"/>
              <a:gd fmla="*/ 2184401 w 6775451" name="connsiteX3568"/>
              <a:gd fmla="*/ 968376 h 3275013" name="connsiteY3568"/>
              <a:gd fmla="*/ 2190751 w 6775451" name="connsiteX3569"/>
              <a:gd fmla="*/ 973138 h 3275013" name="connsiteY3569"/>
              <a:gd fmla="*/ 2192338 w 6775451" name="connsiteX3570"/>
              <a:gd fmla="*/ 982663 h 3275013" name="connsiteY3570"/>
              <a:gd fmla="*/ 2195513 w 6775451" name="connsiteX3571"/>
              <a:gd fmla="*/ 982663 h 3275013" name="connsiteY3571"/>
              <a:gd fmla="*/ 2198688 w 6775451" name="connsiteX3572"/>
              <a:gd fmla="*/ 990601 h 3275013" name="connsiteY3572"/>
              <a:gd fmla="*/ 2201863 w 6775451" name="connsiteX3573"/>
              <a:gd fmla="*/ 998538 h 3275013" name="connsiteY3573"/>
              <a:gd fmla="*/ 2201863 w 6775451" name="connsiteX3574"/>
              <a:gd fmla="*/ 1004888 h 3275013" name="connsiteY3574"/>
              <a:gd fmla="*/ 2195513 w 6775451" name="connsiteX3575"/>
              <a:gd fmla="*/ 1008063 h 3275013" name="connsiteY3575"/>
              <a:gd fmla="*/ 2176463 w 6775451" name="connsiteX3576"/>
              <a:gd fmla="*/ 1016001 h 3275013" name="connsiteY3576"/>
              <a:gd fmla="*/ 2159001 w 6775451" name="connsiteX3577"/>
              <a:gd fmla="*/ 1019176 h 3275013" name="connsiteY3577"/>
              <a:gd fmla="*/ 2138363 w 6775451" name="connsiteX3578"/>
              <a:gd fmla="*/ 1025526 h 3275013" name="connsiteY3578"/>
              <a:gd fmla="*/ 2119313 w 6775451" name="connsiteX3579"/>
              <a:gd fmla="*/ 1030288 h 3275013" name="connsiteY3579"/>
              <a:gd fmla="*/ 2105026 w 6775451" name="connsiteX3580"/>
              <a:gd fmla="*/ 1041401 h 3275013" name="connsiteY3580"/>
              <a:gd fmla="*/ 2084388 w 6775451" name="connsiteX3581"/>
              <a:gd fmla="*/ 1050926 h 3275013" name="connsiteY3581"/>
              <a:gd fmla="*/ 2070101 w 6775451" name="connsiteX3582"/>
              <a:gd fmla="*/ 1038226 h 3275013" name="connsiteY3582"/>
              <a:gd fmla="*/ 2070101 w 6775451" name="connsiteX3583"/>
              <a:gd fmla="*/ 1012826 h 3275013" name="connsiteY3583"/>
              <a:gd fmla="*/ 2066926 w 6775451" name="connsiteX3584"/>
              <a:gd fmla="*/ 1008063 h 3275013" name="connsiteY3584"/>
              <a:gd fmla="*/ 2062163 w 6775451" name="connsiteX3585"/>
              <a:gd fmla="*/ 1011238 h 3275013" name="connsiteY3585"/>
              <a:gd fmla="*/ 2055813 w 6775451" name="connsiteX3586"/>
              <a:gd fmla="*/ 1016001 h 3275013" name="connsiteY3586"/>
              <a:gd fmla="*/ 2052638 w 6775451" name="connsiteX3587"/>
              <a:gd fmla="*/ 1019176 h 3275013" name="connsiteY3587"/>
              <a:gd fmla="*/ 2051051 w 6775451" name="connsiteX3588"/>
              <a:gd fmla="*/ 1022351 h 3275013" name="connsiteY3588"/>
              <a:gd fmla="*/ 2041526 w 6775451" name="connsiteX3589"/>
              <a:gd fmla="*/ 1027113 h 3275013" name="connsiteY3589"/>
              <a:gd fmla="*/ 2024063 w 6775451" name="connsiteX3590"/>
              <a:gd fmla="*/ 1027113 h 3275013" name="connsiteY3590"/>
              <a:gd fmla="*/ 2009776 w 6775451" name="connsiteX3591"/>
              <a:gd fmla="*/ 1033463 h 3275013" name="connsiteY3591"/>
              <a:gd fmla="*/ 1998663 w 6775451" name="connsiteX3592"/>
              <a:gd fmla="*/ 1044576 h 3275013" name="connsiteY3592"/>
              <a:gd fmla="*/ 1995488 w 6775451" name="connsiteX3593"/>
              <a:gd fmla="*/ 1050926 h 3275013" name="connsiteY3593"/>
              <a:gd fmla="*/ 1995488 w 6775451" name="connsiteX3594"/>
              <a:gd fmla="*/ 1055688 h 3275013" name="connsiteY3594"/>
              <a:gd fmla="*/ 1998663 w 6775451" name="connsiteX3595"/>
              <a:gd fmla="*/ 1069976 h 3275013" name="connsiteY3595"/>
              <a:gd fmla="*/ 2009776 w 6775451" name="connsiteX3596"/>
              <a:gd fmla="*/ 1081088 h 3275013" name="connsiteY3596"/>
              <a:gd fmla="*/ 2005013 w 6775451" name="connsiteX3597"/>
              <a:gd fmla="*/ 1081088 h 3275013" name="connsiteY3597"/>
              <a:gd fmla="*/ 2009776 w 6775451" name="connsiteX3598"/>
              <a:gd fmla="*/ 1090613 h 3275013" name="connsiteY3598"/>
              <a:gd fmla="*/ 2009776 w 6775451" name="connsiteX3599"/>
              <a:gd fmla="*/ 1095376 h 3275013" name="connsiteY3599"/>
              <a:gd fmla="*/ 1987551 w 6775451" name="connsiteX3600"/>
              <a:gd fmla="*/ 1104901 h 3275013" name="connsiteY3600"/>
              <a:gd fmla="*/ 1955801 w 6775451" name="connsiteX3601"/>
              <a:gd fmla="*/ 1098551 h 3275013" name="connsiteY3601"/>
              <a:gd fmla="*/ 1941513 w 6775451" name="connsiteX3602"/>
              <a:gd fmla="*/ 1098551 h 3275013" name="connsiteY3602"/>
              <a:gd fmla="*/ 1933576 w 6775451" name="connsiteX3603"/>
              <a:gd fmla="*/ 1108076 h 3275013" name="connsiteY3603"/>
              <a:gd fmla="*/ 1936751 w 6775451" name="connsiteX3604"/>
              <a:gd fmla="*/ 1108076 h 3275013" name="connsiteY3604"/>
              <a:gd fmla="*/ 1938338 w 6775451" name="connsiteX3605"/>
              <a:gd fmla="*/ 1109663 h 3275013" name="connsiteY3605"/>
              <a:gd fmla="*/ 1941513 w 6775451" name="connsiteX3606"/>
              <a:gd fmla="*/ 1119188 h 3275013" name="connsiteY3606"/>
              <a:gd fmla="*/ 1933576 w 6775451" name="connsiteX3607"/>
              <a:gd fmla="*/ 1127126 h 3275013" name="connsiteY3607"/>
              <a:gd fmla="*/ 1930401 w 6775451" name="connsiteX3608"/>
              <a:gd fmla="*/ 1127126 h 3275013" name="connsiteY3608"/>
              <a:gd fmla="*/ 1924051 w 6775451" name="connsiteX3609"/>
              <a:gd fmla="*/ 1127126 h 3275013" name="connsiteY3609"/>
              <a:gd fmla="*/ 1922463 w 6775451" name="connsiteX3610"/>
              <a:gd fmla="*/ 1127126 h 3275013" name="connsiteY3610"/>
              <a:gd fmla="*/ 1919288 w 6775451" name="connsiteX3611"/>
              <a:gd fmla="*/ 1130301 h 3275013" name="connsiteY3611"/>
              <a:gd fmla="*/ 1916113 w 6775451" name="connsiteX3612"/>
              <a:gd fmla="*/ 1136651 h 3275013" name="connsiteY3612"/>
              <a:gd fmla="*/ 1919288 w 6775451" name="connsiteX3613"/>
              <a:gd fmla="*/ 1144588 h 3275013" name="connsiteY3613"/>
              <a:gd fmla="*/ 1916113 w 6775451" name="connsiteX3614"/>
              <a:gd fmla="*/ 1144588 h 3275013" name="connsiteY3614"/>
              <a:gd fmla="*/ 1916113 w 6775451" name="connsiteX3615"/>
              <a:gd fmla="*/ 1147763 h 3275013" name="connsiteY3615"/>
              <a:gd fmla="*/ 1916113 w 6775451" name="connsiteX3616"/>
              <a:gd fmla="*/ 1150938 h 3275013" name="connsiteY3616"/>
              <a:gd fmla="*/ 1919288 w 6775451" name="connsiteX3617"/>
              <a:gd fmla="*/ 1158876 h 3275013" name="connsiteY3617"/>
              <a:gd fmla="*/ 1901826 w 6775451" name="connsiteX3618"/>
              <a:gd fmla="*/ 1173163 h 3275013" name="connsiteY3618"/>
              <a:gd fmla="*/ 1898651 w 6775451" name="connsiteX3619"/>
              <a:gd fmla="*/ 1169988 h 3275013" name="connsiteY3619"/>
              <a:gd fmla="*/ 1893888 w 6775451" name="connsiteX3620"/>
              <a:gd fmla="*/ 1165226 h 3275013" name="connsiteY3620"/>
              <a:gd fmla="*/ 1884363 w 6775451" name="connsiteX3621"/>
              <a:gd fmla="*/ 1165226 h 3275013" name="connsiteY3621"/>
              <a:gd fmla="*/ 1881188 w 6775451" name="connsiteX3622"/>
              <a:gd fmla="*/ 1169988 h 3275013" name="connsiteY3622"/>
              <a:gd fmla="*/ 1887538 w 6775451" name="connsiteX3623"/>
              <a:gd fmla="*/ 1169988 h 3275013" name="connsiteY3623"/>
              <a:gd fmla="*/ 1890713 w 6775451" name="connsiteX3624"/>
              <a:gd fmla="*/ 1187451 h 3275013" name="connsiteY3624"/>
              <a:gd fmla="*/ 1905001 w 6775451" name="connsiteX3625"/>
              <a:gd fmla="*/ 1208088 h 3275013" name="connsiteY3625"/>
              <a:gd fmla="*/ 1898651 w 6775451" name="connsiteX3626"/>
              <a:gd fmla="*/ 1208088 h 3275013" name="connsiteY3626"/>
              <a:gd fmla="*/ 1901826 w 6775451" name="connsiteX3627"/>
              <a:gd fmla="*/ 1209676 h 3275013" name="connsiteY3627"/>
              <a:gd fmla="*/ 1901826 w 6775451" name="connsiteX3628"/>
              <a:gd fmla="*/ 1212851 h 3275013" name="connsiteY3628"/>
              <a:gd fmla="*/ 1905001 w 6775451" name="connsiteX3629"/>
              <a:gd fmla="*/ 1222376 h 3275013" name="connsiteY3629"/>
              <a:gd fmla="*/ 1881188 w 6775451" name="connsiteX3630"/>
              <a:gd fmla="*/ 1233488 h 3275013" name="connsiteY3630"/>
              <a:gd fmla="*/ 1870076 w 6775451" name="connsiteX3631"/>
              <a:gd fmla="*/ 1238251 h 3275013" name="connsiteY3631"/>
              <a:gd fmla="*/ 1866901 w 6775451" name="connsiteX3632"/>
              <a:gd fmla="*/ 1238251 h 3275013" name="connsiteY3632"/>
              <a:gd fmla="*/ 1866901 w 6775451" name="connsiteX3633"/>
              <a:gd fmla="*/ 1241426 h 3275013" name="connsiteY3633"/>
              <a:gd fmla="*/ 1855788 w 6775451" name="connsiteX3634"/>
              <a:gd fmla="*/ 1252538 h 3275013" name="connsiteY3634"/>
              <a:gd fmla="*/ 1841501 w 6775451" name="connsiteX3635"/>
              <a:gd fmla="*/ 1270001 h 3275013" name="connsiteY3635"/>
              <a:gd fmla="*/ 1830388 w 6775451" name="connsiteX3636"/>
              <a:gd fmla="*/ 1284288 h 3275013" name="connsiteY3636"/>
              <a:gd fmla="*/ 1819276 w 6775451" name="connsiteX3637"/>
              <a:gd fmla="*/ 1295401 h 3275013" name="connsiteY3637"/>
              <a:gd fmla="*/ 1816101 w 6775451" name="connsiteX3638"/>
              <a:gd fmla="*/ 1298576 h 3275013" name="connsiteY3638"/>
              <a:gd fmla="*/ 1812926 w 6775451" name="connsiteX3639"/>
              <a:gd fmla="*/ 1298576 h 3275013" name="connsiteY3639"/>
              <a:gd fmla="*/ 1812926 w 6775451" name="connsiteX3640"/>
              <a:gd fmla="*/ 1301751 h 3275013" name="connsiteY3640"/>
              <a:gd fmla="*/ 1809751 w 6775451" name="connsiteX3641"/>
              <a:gd fmla="*/ 1301751 h 3275013" name="connsiteY3641"/>
              <a:gd fmla="*/ 1808163 w 6775451" name="connsiteX3642"/>
              <a:gd fmla="*/ 1304926 h 3275013" name="connsiteY3642"/>
              <a:gd fmla="*/ 1793876 w 6775451" name="connsiteX3643"/>
              <a:gd fmla="*/ 1319213 h 3275013" name="connsiteY3643"/>
              <a:gd fmla="*/ 1790701 w 6775451" name="connsiteX3644"/>
              <a:gd fmla="*/ 1333501 h 3275013" name="connsiteY3644"/>
              <a:gd fmla="*/ 1787526 w 6775451" name="connsiteX3645"/>
              <a:gd fmla="*/ 1333501 h 3275013" name="connsiteY3645"/>
              <a:gd fmla="*/ 1787526 w 6775451" name="connsiteX3646"/>
              <a:gd fmla="*/ 1338263 h 3275013" name="connsiteY3646"/>
              <a:gd fmla="*/ 1790701 w 6775451" name="connsiteX3647"/>
              <a:gd fmla="*/ 1341438 h 3275013" name="connsiteY3647"/>
              <a:gd fmla="*/ 1793876 w 6775451" name="connsiteX3648"/>
              <a:gd fmla="*/ 1350963 h 3275013" name="connsiteY3648"/>
              <a:gd fmla="*/ 1795463 w 6775451" name="connsiteX3649"/>
              <a:gd fmla="*/ 1358901 h 3275013" name="connsiteY3649"/>
              <a:gd fmla="*/ 1801813 w 6775451" name="connsiteX3650"/>
              <a:gd fmla="*/ 1358901 h 3275013" name="connsiteY3650"/>
              <a:gd fmla="*/ 1808163 w 6775451" name="connsiteX3651"/>
              <a:gd fmla="*/ 1377951 h 3275013" name="connsiteY3651"/>
              <a:gd fmla="*/ 1812926 w 6775451" name="connsiteX3652"/>
              <a:gd fmla="*/ 1398588 h 3275013" name="connsiteY3652"/>
              <a:gd fmla="*/ 1809751 w 6775451" name="connsiteX3653"/>
              <a:gd fmla="*/ 1398588 h 3275013" name="connsiteY3653"/>
              <a:gd fmla="*/ 1809751 w 6775451" name="connsiteX3654"/>
              <a:gd fmla="*/ 1401763 h 3275013" name="connsiteY3654"/>
              <a:gd fmla="*/ 1809751 w 6775451" name="connsiteX3655"/>
              <a:gd fmla="*/ 1404938 h 3275013" name="connsiteY3655"/>
              <a:gd fmla="*/ 1812926 w 6775451" name="connsiteX3656"/>
              <a:gd fmla="*/ 1412876 h 3275013" name="connsiteY3656"/>
              <a:gd fmla="*/ 1812926 w 6775451" name="connsiteX3657"/>
              <a:gd fmla="*/ 1420813 h 3275013" name="connsiteY3657"/>
              <a:gd fmla="*/ 1816101 w 6775451" name="connsiteX3658"/>
              <a:gd fmla="*/ 1420813 h 3275013" name="connsiteY3658"/>
              <a:gd fmla="*/ 1812926 w 6775451" name="connsiteX3659"/>
              <a:gd fmla="*/ 1444626 h 3275013" name="connsiteY3659"/>
              <a:gd fmla="*/ 1801813 w 6775451" name="connsiteX3660"/>
              <a:gd fmla="*/ 1452563 h 3275013" name="connsiteY3660"/>
              <a:gd fmla="*/ 1798638 w 6775451" name="connsiteX3661"/>
              <a:gd fmla="*/ 1455738 h 3275013" name="connsiteY3661"/>
              <a:gd fmla="*/ 1795463 w 6775451" name="connsiteX3662"/>
              <a:gd fmla="*/ 1455738 h 3275013" name="connsiteY3662"/>
              <a:gd fmla="*/ 1787526 w 6775451" name="connsiteX3663"/>
              <a:gd fmla="*/ 1449388 h 3275013" name="connsiteY3663"/>
              <a:gd fmla="*/ 1781176 w 6775451" name="connsiteX3664"/>
              <a:gd fmla="*/ 1430338 h 3275013" name="connsiteY3664"/>
              <a:gd fmla="*/ 1773238 w 6775451" name="connsiteX3665"/>
              <a:gd fmla="*/ 1423988 h 3275013" name="connsiteY3665"/>
              <a:gd fmla="*/ 1755776 w 6775451" name="connsiteX3666"/>
              <a:gd fmla="*/ 1401763 h 3275013" name="connsiteY3666"/>
              <a:gd fmla="*/ 1747838 w 6775451" name="connsiteX3667"/>
              <a:gd fmla="*/ 1362076 h 3275013" name="connsiteY3667"/>
              <a:gd fmla="*/ 1747838 w 6775451" name="connsiteX3668"/>
              <a:gd fmla="*/ 1350963 h 3275013" name="connsiteY3668"/>
              <a:gd fmla="*/ 1739901 w 6775451" name="connsiteX3669"/>
              <a:gd fmla="*/ 1352551 h 3275013" name="connsiteY3669"/>
              <a:gd fmla="*/ 1733551 w 6775451" name="connsiteX3670"/>
              <a:gd fmla="*/ 1358901 h 3275013" name="connsiteY3670"/>
              <a:gd fmla="*/ 1719263 w 6775451" name="connsiteX3671"/>
              <a:gd fmla="*/ 1355726 h 3275013" name="connsiteY3671"/>
              <a:gd fmla="*/ 1708151 w 6775451" name="connsiteX3672"/>
              <a:gd fmla="*/ 1338263 h 3275013" name="connsiteY3672"/>
              <a:gd fmla="*/ 1690688 w 6775451" name="connsiteX3673"/>
              <a:gd fmla="*/ 1341438 h 3275013" name="connsiteY3673"/>
              <a:gd fmla="*/ 1658938 w 6775451" name="connsiteX3674"/>
              <a:gd fmla="*/ 1347788 h 3275013" name="connsiteY3674"/>
              <a:gd fmla="*/ 1636713 w 6775451" name="connsiteX3675"/>
              <a:gd fmla="*/ 1347788 h 3275013" name="connsiteY3675"/>
              <a:gd fmla="*/ 1630363 w 6775451" name="connsiteX3676"/>
              <a:gd fmla="*/ 1355726 h 3275013" name="connsiteY3676"/>
              <a:gd fmla="*/ 1630363 w 6775451" name="connsiteX3677"/>
              <a:gd fmla="*/ 1358901 h 3275013" name="connsiteY3677"/>
              <a:gd fmla="*/ 1633538 w 6775451" name="connsiteX3678"/>
              <a:gd fmla="*/ 1358901 h 3275013" name="connsiteY3678"/>
              <a:gd fmla="*/ 1630363 w 6775451" name="connsiteX3679"/>
              <a:gd fmla="*/ 1363663 h 3275013" name="connsiteY3679"/>
              <a:gd fmla="*/ 1625601 w 6775451" name="connsiteX3680"/>
              <a:gd fmla="*/ 1366838 h 3275013" name="connsiteY3680"/>
              <a:gd fmla="*/ 1619251 w 6775451" name="connsiteX3681"/>
              <a:gd fmla="*/ 1373188 h 3275013" name="connsiteY3681"/>
              <a:gd fmla="*/ 1611313 w 6775451" name="connsiteX3682"/>
              <a:gd fmla="*/ 1366838 h 3275013" name="connsiteY3682"/>
              <a:gd fmla="*/ 1590676 w 6775451" name="connsiteX3683"/>
              <a:gd fmla="*/ 1355726 h 3275013" name="connsiteY3683"/>
              <a:gd fmla="*/ 1570038 w 6775451" name="connsiteX3684"/>
              <a:gd fmla="*/ 1355726 h 3275013" name="connsiteY3684"/>
              <a:gd fmla="*/ 1547813 w 6775451" name="connsiteX3685"/>
              <a:gd fmla="*/ 1355726 h 3275013" name="connsiteY3685"/>
              <a:gd fmla="*/ 1536701 w 6775451" name="connsiteX3686"/>
              <a:gd fmla="*/ 1358901 h 3275013" name="connsiteY3686"/>
              <a:gd fmla="*/ 1527176 w 6775451" name="connsiteX3687"/>
              <a:gd fmla="*/ 1373188 h 3275013" name="connsiteY3687"/>
              <a:gd fmla="*/ 1511301 w 6775451" name="connsiteX3688"/>
              <a:gd fmla="*/ 1384301 h 3275013" name="connsiteY3688"/>
              <a:gd fmla="*/ 1504951 w 6775451" name="connsiteX3689"/>
              <a:gd fmla="*/ 1387476 h 3275013" name="connsiteY3689"/>
              <a:gd fmla="*/ 1501776 w 6775451" name="connsiteX3690"/>
              <a:gd fmla="*/ 1390651 h 3275013" name="connsiteY3690"/>
              <a:gd fmla="*/ 1498601 w 6775451" name="connsiteX3691"/>
              <a:gd fmla="*/ 1390651 h 3275013" name="connsiteY3691"/>
              <a:gd fmla="*/ 1497013 w 6775451" name="connsiteX3692"/>
              <a:gd fmla="*/ 1392238 h 3275013" name="connsiteY3692"/>
              <a:gd fmla="*/ 1493838 w 6775451" name="connsiteX3693"/>
              <a:gd fmla="*/ 1395413 h 3275013" name="connsiteY3693"/>
              <a:gd fmla="*/ 1490663 w 6775451" name="connsiteX3694"/>
              <a:gd fmla="*/ 1398588 h 3275013" name="connsiteY3694"/>
              <a:gd fmla="*/ 1476376 w 6775451" name="connsiteX3695"/>
              <a:gd fmla="*/ 1409701 h 3275013" name="connsiteY3695"/>
              <a:gd fmla="*/ 1479551 w 6775451" name="connsiteX3696"/>
              <a:gd fmla="*/ 1416051 h 3275013" name="connsiteY3696"/>
              <a:gd fmla="*/ 1482726 w 6775451" name="connsiteX3697"/>
              <a:gd fmla="*/ 1419226 h 3275013" name="connsiteY3697"/>
              <a:gd fmla="*/ 1484313 w 6775451" name="connsiteX3698"/>
              <a:gd fmla="*/ 1420813 h 3275013" name="connsiteY3698"/>
              <a:gd fmla="*/ 1487488 w 6775451" name="connsiteX3699"/>
              <a:gd fmla="*/ 1420813 h 3275013" name="connsiteY3699"/>
              <a:gd fmla="*/ 1490663 w 6775451" name="connsiteX3700"/>
              <a:gd fmla="*/ 1441451 h 3275013" name="connsiteY3700"/>
              <a:gd fmla="*/ 1484313 w 6775451" name="connsiteX3701"/>
              <a:gd fmla="*/ 1462088 h 3275013" name="connsiteY3701"/>
              <a:gd fmla="*/ 1482726 w 6775451" name="connsiteX3702"/>
              <a:gd fmla="*/ 1462088 h 3275013" name="connsiteY3702"/>
              <a:gd fmla="*/ 1479551 w 6775451" name="connsiteX3703"/>
              <a:gd fmla="*/ 1473201 h 3275013" name="connsiteY3703"/>
              <a:gd fmla="*/ 1476376 w 6775451" name="connsiteX3704"/>
              <a:gd fmla="*/ 1484313 h 3275013" name="connsiteY3704"/>
              <a:gd fmla="*/ 1482726 w 6775451" name="connsiteX3705"/>
              <a:gd fmla="*/ 1484313 h 3275013" name="connsiteY3705"/>
              <a:gd fmla="*/ 1482726 w 6775451" name="connsiteX3706"/>
              <a:gd fmla="*/ 1504951 h 3275013" name="connsiteY3706"/>
              <a:gd fmla="*/ 1482726 w 6775451" name="connsiteX3707"/>
              <a:gd fmla="*/ 1524001 h 3275013" name="connsiteY3707"/>
              <a:gd fmla="*/ 1479551 w 6775451" name="connsiteX3708"/>
              <a:gd fmla="*/ 1524001 h 3275013" name="connsiteY3708"/>
              <a:gd fmla="*/ 1479551 w 6775451" name="connsiteX3709"/>
              <a:gd fmla="*/ 1527176 h 3275013" name="connsiteY3709"/>
              <a:gd fmla="*/ 1479551 w 6775451" name="connsiteX3710"/>
              <a:gd fmla="*/ 1533526 h 3275013" name="connsiteY3710"/>
              <a:gd fmla="*/ 1482726 w 6775451" name="connsiteX3711"/>
              <a:gd fmla="*/ 1541463 h 3275013" name="connsiteY3711"/>
              <a:gd fmla="*/ 1484313 w 6775451" name="connsiteX3712"/>
              <a:gd fmla="*/ 1549401 h 3275013" name="connsiteY3712"/>
              <a:gd fmla="*/ 1487488 w 6775451" name="connsiteX3713"/>
              <a:gd fmla="*/ 1549401 h 3275013" name="connsiteY3713"/>
              <a:gd fmla="*/ 1501776 w 6775451" name="connsiteX3714"/>
              <a:gd fmla="*/ 1570038 h 3275013" name="connsiteY3714"/>
              <a:gd fmla="*/ 1519238 w 6775451" name="connsiteX3715"/>
              <a:gd fmla="*/ 1587501 h 3275013" name="connsiteY3715"/>
              <a:gd fmla="*/ 1512889 w 6775451" name="connsiteX3716"/>
              <a:gd fmla="*/ 1587501 h 3275013" name="connsiteY3716"/>
              <a:gd fmla="*/ 1516063 w 6775451" name="connsiteX3717"/>
              <a:gd fmla="*/ 1590676 h 3275013" name="connsiteY3717"/>
              <a:gd fmla="*/ 1522413 w 6775451" name="connsiteX3718"/>
              <a:gd fmla="*/ 1592263 h 3275013" name="connsiteY3718"/>
              <a:gd fmla="*/ 1533526 w 6775451" name="connsiteX3719"/>
              <a:gd fmla="*/ 1604963 h 3275013" name="connsiteY3719"/>
              <a:gd fmla="*/ 1550988 w 6775451" name="connsiteX3720"/>
              <a:gd fmla="*/ 1609726 h 3275013" name="connsiteY3720"/>
              <a:gd fmla="*/ 1562101 w 6775451" name="connsiteX3721"/>
              <a:gd fmla="*/ 1601788 h 3275013" name="connsiteY3721"/>
              <a:gd fmla="*/ 1584326 w 6775451" name="connsiteX3722"/>
              <a:gd fmla="*/ 1590676 h 3275013" name="connsiteY3722"/>
              <a:gd fmla="*/ 1590676 w 6775451" name="connsiteX3723"/>
              <a:gd fmla="*/ 1595438 h 3275013" name="connsiteY3723"/>
              <a:gd fmla="*/ 1601788 w 6775451" name="connsiteX3724"/>
              <a:gd fmla="*/ 1592263 h 3275013" name="connsiteY3724"/>
              <a:gd fmla="*/ 1604963 w 6775451" name="connsiteX3725"/>
              <a:gd fmla="*/ 1570038 h 3275013" name="connsiteY3725"/>
              <a:gd fmla="*/ 1601788 w 6775451" name="connsiteX3726"/>
              <a:gd fmla="*/ 1558926 h 3275013" name="connsiteY3726"/>
              <a:gd fmla="*/ 1616076 w 6775451" name="connsiteX3727"/>
              <a:gd fmla="*/ 1541463 h 3275013" name="connsiteY3727"/>
              <a:gd fmla="*/ 1625601 w 6775451" name="connsiteX3728"/>
              <a:gd fmla="*/ 1538288 h 3275013" name="connsiteY3728"/>
              <a:gd fmla="*/ 1651001 w 6775451" name="connsiteX3729"/>
              <a:gd fmla="*/ 1538288 h 3275013" name="connsiteY3729"/>
              <a:gd fmla="*/ 1673226 w 6775451" name="connsiteX3730"/>
              <a:gd fmla="*/ 1535113 h 3275013" name="connsiteY3730"/>
              <a:gd fmla="*/ 1679576 w 6775451" name="connsiteX3731"/>
              <a:gd fmla="*/ 1538288 h 3275013" name="connsiteY3731"/>
              <a:gd fmla="*/ 1682751 w 6775451" name="connsiteX3732"/>
              <a:gd fmla="*/ 1549401 h 3275013" name="connsiteY3732"/>
              <a:gd fmla="*/ 1684338 w 6775451" name="connsiteX3733"/>
              <a:gd fmla="*/ 1549401 h 3275013" name="connsiteY3733"/>
              <a:gd fmla="*/ 1687513 w 6775451" name="connsiteX3734"/>
              <a:gd fmla="*/ 1570038 h 3275013" name="connsiteY3734"/>
              <a:gd fmla="*/ 1676401 w 6775451" name="connsiteX3735"/>
              <a:gd fmla="*/ 1587501 h 3275013" name="connsiteY3735"/>
              <a:gd fmla="*/ 1673226 w 6775451" name="connsiteX3736"/>
              <a:gd fmla="*/ 1587501 h 3275013" name="connsiteY3736"/>
              <a:gd fmla="*/ 1673226 w 6775451" name="connsiteX3737"/>
              <a:gd fmla="*/ 1590676 h 3275013" name="connsiteY3737"/>
              <a:gd fmla="*/ 1665288 w 6775451" name="connsiteX3738"/>
              <a:gd fmla="*/ 1598613 h 3275013" name="connsiteY3738"/>
              <a:gd fmla="*/ 1662113 w 6775451" name="connsiteX3739"/>
              <a:gd fmla="*/ 1612901 h 3275013" name="connsiteY3739"/>
              <a:gd fmla="*/ 1665288 w 6775451" name="connsiteX3740"/>
              <a:gd fmla="*/ 1612901 h 3275013" name="connsiteY3740"/>
              <a:gd fmla="*/ 1665288 w 6775451" name="connsiteX3741"/>
              <a:gd fmla="*/ 1627188 h 3275013" name="connsiteY3741"/>
              <a:gd fmla="*/ 1665288 w 6775451" name="connsiteX3742"/>
              <a:gd fmla="*/ 1641476 h 3275013" name="connsiteY3742"/>
              <a:gd fmla="*/ 1665288 w 6775451" name="connsiteX3743"/>
              <a:gd fmla="*/ 1647826 h 3275013" name="connsiteY3743"/>
              <a:gd fmla="*/ 1662113 w 6775451" name="connsiteX3744"/>
              <a:gd fmla="*/ 1649413 h 3275013" name="connsiteY3744"/>
              <a:gd fmla="*/ 1658938 w 6775451" name="connsiteX3745"/>
              <a:gd fmla="*/ 1649413 h 3275013" name="connsiteY3745"/>
              <a:gd fmla="*/ 1655763 w 6775451" name="connsiteX3746"/>
              <a:gd fmla="*/ 1658938 h 3275013" name="connsiteY3746"/>
              <a:gd fmla="*/ 1654176 w 6775451" name="connsiteX3747"/>
              <a:gd fmla="*/ 1663701 h 3275013" name="connsiteY3747"/>
              <a:gd fmla="*/ 1662113 w 6775451" name="connsiteX3748"/>
              <a:gd fmla="*/ 1663701 h 3275013" name="connsiteY3748"/>
              <a:gd fmla="*/ 1676401 w 6775451" name="connsiteX3749"/>
              <a:gd fmla="*/ 1666876 h 3275013" name="connsiteY3749"/>
              <a:gd fmla="*/ 1684338 w 6775451" name="connsiteX3750"/>
              <a:gd fmla="*/ 1670051 h 3275013" name="connsiteY3750"/>
              <a:gd fmla="*/ 1701801 w 6775451" name="connsiteX3751"/>
              <a:gd fmla="*/ 1666876 h 3275013" name="connsiteY3751"/>
              <a:gd fmla="*/ 1719263 w 6775451" name="connsiteX3752"/>
              <a:gd fmla="*/ 1658938 h 3275013" name="connsiteY3752"/>
              <a:gd fmla="*/ 1730376 w 6775451" name="connsiteX3753"/>
              <a:gd fmla="*/ 1662113 h 3275013" name="connsiteY3753"/>
              <a:gd fmla="*/ 1744663 w 6775451" name="connsiteX3754"/>
              <a:gd fmla="*/ 1676401 h 3275013" name="connsiteY3754"/>
              <a:gd fmla="*/ 1751013 w 6775451" name="connsiteX3755"/>
              <a:gd fmla="*/ 1676401 h 3275013" name="connsiteY3755"/>
              <a:gd fmla="*/ 1758951 w 6775451" name="connsiteX3756"/>
              <a:gd fmla="*/ 1687513 h 3275013" name="connsiteY3756"/>
              <a:gd fmla="*/ 1758951 w 6775451" name="connsiteX3757"/>
              <a:gd fmla="*/ 1698626 h 3275013" name="connsiteY3757"/>
              <a:gd fmla="*/ 1755776 w 6775451" name="connsiteX3758"/>
              <a:gd fmla="*/ 1706563 h 3275013" name="connsiteY3758"/>
              <a:gd fmla="*/ 1755776 w 6775451" name="connsiteX3759"/>
              <a:gd fmla="*/ 1712913 h 3275013" name="connsiteY3759"/>
              <a:gd fmla="*/ 1754188 w 6775451" name="connsiteX3760"/>
              <a:gd fmla="*/ 1712913 h 3275013" name="connsiteY3760"/>
              <a:gd fmla="*/ 1751013 w 6775451" name="connsiteX3761"/>
              <a:gd fmla="*/ 1724026 h 3275013" name="connsiteY3761"/>
              <a:gd fmla="*/ 1747838 w 6775451" name="connsiteX3762"/>
              <a:gd fmla="*/ 1738313 h 3275013" name="connsiteY3762"/>
              <a:gd fmla="*/ 1751013 w 6775451" name="connsiteX3763"/>
              <a:gd fmla="*/ 1738313 h 3275013" name="connsiteY3763"/>
              <a:gd fmla="*/ 1751013 w 6775451" name="connsiteX3764"/>
              <a:gd fmla="*/ 1752601 h 3275013" name="connsiteY3764"/>
              <a:gd fmla="*/ 1751013 w 6775451" name="connsiteX3765"/>
              <a:gd fmla="*/ 1766888 h 3275013" name="connsiteY3765"/>
              <a:gd fmla="*/ 1751013 w 6775451" name="connsiteX3766"/>
              <a:gd fmla="*/ 1773238 h 3275013" name="connsiteY3766"/>
              <a:gd fmla="*/ 1751013 w 6775451" name="connsiteX3767"/>
              <a:gd fmla="*/ 1774826 h 3275013" name="connsiteY3767"/>
              <a:gd fmla="*/ 1747838 w 6775451" name="connsiteX3768"/>
              <a:gd fmla="*/ 1774826 h 3275013" name="connsiteY3768"/>
              <a:gd fmla="*/ 1754188 w 6775451" name="connsiteX3769"/>
              <a:gd fmla="*/ 1792288 h 3275013" name="connsiteY3769"/>
              <a:gd fmla="*/ 1755776 w 6775451" name="connsiteX3770"/>
              <a:gd fmla="*/ 1801813 h 3275013" name="connsiteY3770"/>
              <a:gd fmla="*/ 1762126 w 6775451" name="connsiteX3771"/>
              <a:gd fmla="*/ 1801813 h 3275013" name="connsiteY3771"/>
              <a:gd fmla="*/ 1765301 w 6775451" name="connsiteX3772"/>
              <a:gd fmla="*/ 1806576 h 3275013" name="connsiteY3772"/>
              <a:gd fmla="*/ 1781176 w 6775451" name="connsiteX3773"/>
              <a:gd fmla="*/ 1820863 h 3275013" name="connsiteY3773"/>
              <a:gd fmla="*/ 1793876 w 6775451" name="connsiteX3774"/>
              <a:gd fmla="*/ 1817688 h 3275013" name="connsiteY3774"/>
              <a:gd fmla="*/ 1808163 w 6775451" name="connsiteX3775"/>
              <a:gd fmla="*/ 1809751 h 3275013" name="connsiteY3775"/>
              <a:gd fmla="*/ 1819276 w 6775451" name="connsiteX3776"/>
              <a:gd fmla="*/ 1803401 h 3275013" name="connsiteY3776"/>
              <a:gd fmla="*/ 1822451 w 6775451" name="connsiteX3777"/>
              <a:gd fmla="*/ 1801813 h 3275013" name="connsiteY3777"/>
              <a:gd fmla="*/ 1822451 w 6775451" name="connsiteX3778"/>
              <a:gd fmla="*/ 1798638 h 3275013" name="connsiteY3778"/>
              <a:gd fmla="*/ 1827213 w 6775451" name="connsiteX3779"/>
              <a:gd fmla="*/ 1795463 h 3275013" name="connsiteY3779"/>
              <a:gd fmla="*/ 1836738 w 6775451" name="connsiteX3780"/>
              <a:gd fmla="*/ 1801813 h 3275013" name="connsiteY3780"/>
              <a:gd fmla="*/ 1844676 w 6775451" name="connsiteX3781"/>
              <a:gd fmla="*/ 1801813 h 3275013" name="connsiteY3781"/>
              <a:gd fmla="*/ 1855788 w 6775451" name="connsiteX3782"/>
              <a:gd fmla="*/ 1809751 h 3275013" name="connsiteY3782"/>
              <a:gd fmla="*/ 1858963 w 6775451" name="connsiteX3783"/>
              <a:gd fmla="*/ 1816101 h 3275013" name="connsiteY3783"/>
              <a:gd fmla="*/ 1862138 w 6775451" name="connsiteX3784"/>
              <a:gd fmla="*/ 1824038 h 3275013" name="connsiteY3784"/>
              <a:gd fmla="*/ 1879601 w 6775451" name="connsiteX3785"/>
              <a:gd fmla="*/ 1820863 h 3275013" name="connsiteY3785"/>
              <a:gd fmla="*/ 1890713 w 6775451" name="connsiteX3786"/>
              <a:gd fmla="*/ 1812926 h 3275013" name="connsiteY3786"/>
              <a:gd fmla="*/ 1901826 w 6775451" name="connsiteX3787"/>
              <a:gd fmla="*/ 1792288 h 3275013" name="connsiteY3787"/>
              <a:gd fmla="*/ 1912938 w 6775451" name="connsiteX3788"/>
              <a:gd fmla="*/ 1774826 h 3275013" name="connsiteY3788"/>
              <a:gd fmla="*/ 1927226 w 6775451" name="connsiteX3789"/>
              <a:gd fmla="*/ 1766888 h 3275013" name="connsiteY3789"/>
              <a:gd fmla="*/ 1933576 w 6775451" name="connsiteX3790"/>
              <a:gd fmla="*/ 1760538 h 3275013" name="connsiteY3790"/>
              <a:gd fmla="*/ 1938338 w 6775451" name="connsiteX3791"/>
              <a:gd fmla="*/ 1760538 h 3275013" name="connsiteY3791"/>
              <a:gd fmla="*/ 1941513 w 6775451" name="connsiteX3792"/>
              <a:gd fmla="*/ 1758951 h 3275013" name="connsiteY3792"/>
              <a:gd fmla="*/ 1951038 w 6775451" name="connsiteX3793"/>
              <a:gd fmla="*/ 1752601 h 3275013" name="connsiteY3793"/>
              <a:gd fmla="*/ 1958976 w 6775451" name="connsiteX3794"/>
              <a:gd fmla="*/ 1746251 h 3275013" name="connsiteY3794"/>
              <a:gd fmla="*/ 1970088 w 6775451" name="connsiteX3795"/>
              <a:gd fmla="*/ 1738313 h 3275013" name="connsiteY3795"/>
              <a:gd fmla="*/ 1979613 w 6775451" name="connsiteX3796"/>
              <a:gd fmla="*/ 1741488 h 3275013" name="connsiteY3796"/>
              <a:gd fmla="*/ 1981201 w 6775451" name="connsiteX3797"/>
              <a:gd fmla="*/ 1752601 h 3275013" name="connsiteY3797"/>
              <a:gd fmla="*/ 1970088 w 6775451" name="connsiteX3798"/>
              <a:gd fmla="*/ 1774826 h 3275013" name="connsiteY3798"/>
              <a:gd fmla="*/ 1966913 w 6775451" name="connsiteX3799"/>
              <a:gd fmla="*/ 1774826 h 3275013" name="connsiteY3799"/>
              <a:gd fmla="*/ 1966913 w 6775451" name="connsiteX3800"/>
              <a:gd fmla="*/ 1787526 h 3275013" name="connsiteY3800"/>
              <a:gd fmla="*/ 1966913 w 6775451" name="connsiteX3801"/>
              <a:gd fmla="*/ 1801813 h 3275013" name="connsiteY3801"/>
              <a:gd fmla="*/ 1973263 w 6775451" name="connsiteX3802"/>
              <a:gd fmla="*/ 1801813 h 3275013" name="connsiteY3802"/>
              <a:gd fmla="*/ 1973263 w 6775451" name="connsiteX3803"/>
              <a:gd fmla="*/ 1816101 h 3275013" name="connsiteY3803"/>
              <a:gd fmla="*/ 1979613 w 6775451" name="connsiteX3804"/>
              <a:gd fmla="*/ 1820863 h 3275013" name="connsiteY3804"/>
              <a:gd fmla="*/ 1981201 w 6775451" name="connsiteX3805"/>
              <a:gd fmla="*/ 1803401 h 3275013" name="connsiteY3805"/>
              <a:gd fmla="*/ 1987551 w 6775451" name="connsiteX3806"/>
              <a:gd fmla="*/ 1781176 h 3275013" name="connsiteY3806"/>
              <a:gd fmla="*/ 1995488 w 6775451" name="connsiteX3807"/>
              <a:gd fmla="*/ 1766888 h 3275013" name="connsiteY3807"/>
              <a:gd fmla="*/ 2008188 w 6775451" name="connsiteX3808"/>
              <a:gd fmla="*/ 1758951 h 3275013" name="connsiteY3808"/>
              <a:gd fmla="*/ 2016126 w 6775451" name="connsiteX3809"/>
              <a:gd fmla="*/ 1755776 h 3275013" name="connsiteY3809"/>
              <a:gd fmla="*/ 2022476 w 6775451" name="connsiteX3810"/>
              <a:gd fmla="*/ 1752601 h 3275013" name="connsiteY3810"/>
              <a:gd fmla="*/ 2027238 w 6775451" name="connsiteX3811"/>
              <a:gd fmla="*/ 1758951 h 3275013" name="connsiteY3811"/>
              <a:gd fmla="*/ 2036763 w 6775451" name="connsiteX3812"/>
              <a:gd fmla="*/ 1774826 h 3275013" name="connsiteY3812"/>
              <a:gd fmla="*/ 2030413 w 6775451" name="connsiteX3813"/>
              <a:gd fmla="*/ 1774826 h 3275013" name="connsiteY3813"/>
              <a:gd fmla="*/ 2036763 w 6775451" name="connsiteX3814"/>
              <a:gd fmla="*/ 1787526 h 3275013" name="connsiteY3814"/>
              <a:gd fmla="*/ 2044701 w 6775451" name="connsiteX3815"/>
              <a:gd fmla="*/ 1784351 h 3275013" name="connsiteY3815"/>
              <a:gd fmla="*/ 2055813 w 6775451" name="connsiteX3816"/>
              <a:gd fmla="*/ 1774826 h 3275013" name="connsiteY3816"/>
              <a:gd fmla="*/ 2079626 w 6775451" name="connsiteX3817"/>
              <a:gd fmla="*/ 1778001 h 3275013" name="connsiteY3817"/>
              <a:gd fmla="*/ 2084388 w 6775451" name="connsiteX3818"/>
              <a:gd fmla="*/ 1787526 h 3275013" name="connsiteY3818"/>
              <a:gd fmla="*/ 2087563 w 6775451" name="connsiteX3819"/>
              <a:gd fmla="*/ 1795463 h 3275013" name="connsiteY3819"/>
              <a:gd fmla="*/ 2090738 w 6775451" name="connsiteX3820"/>
              <a:gd fmla="*/ 1801813 h 3275013" name="connsiteY3820"/>
              <a:gd fmla="*/ 2095501 w 6775451" name="connsiteX3821"/>
              <a:gd fmla="*/ 1801813 h 3275013" name="connsiteY3821"/>
              <a:gd fmla="*/ 2098676 w 6775451" name="connsiteX3822"/>
              <a:gd fmla="*/ 1795463 h 3275013" name="connsiteY3822"/>
              <a:gd fmla="*/ 2101851 w 6775451" name="connsiteX3823"/>
              <a:gd fmla="*/ 1787526 h 3275013" name="connsiteY3823"/>
              <a:gd fmla="*/ 2105026 w 6775451" name="connsiteX3824"/>
              <a:gd fmla="*/ 1781176 h 3275013" name="connsiteY3824"/>
              <a:gd fmla="*/ 2112963 w 6775451" name="connsiteX3825"/>
              <a:gd fmla="*/ 1774826 h 3275013" name="connsiteY3825"/>
              <a:gd fmla="*/ 2109788 w 6775451" name="connsiteX3826"/>
              <a:gd fmla="*/ 1774826 h 3275013" name="connsiteY3826"/>
              <a:gd fmla="*/ 2127251 w 6775451" name="connsiteX3827"/>
              <a:gd fmla="*/ 1770063 h 3275013" name="connsiteY3827"/>
              <a:gd fmla="*/ 2144713 w 6775451" name="connsiteX3828"/>
              <a:gd fmla="*/ 1774826 h 3275013" name="connsiteY3828"/>
              <a:gd fmla="*/ 2141538 w 6775451" name="connsiteX3829"/>
              <a:gd fmla="*/ 1774826 h 3275013" name="connsiteY3829"/>
              <a:gd fmla="*/ 2144713 w 6775451" name="connsiteX3830"/>
              <a:gd fmla="*/ 1778001 h 3275013" name="connsiteY3830"/>
              <a:gd fmla="*/ 2155826 w 6775451" name="connsiteX3831"/>
              <a:gd fmla="*/ 1792288 h 3275013" name="connsiteY3831"/>
              <a:gd fmla="*/ 2162176 w 6775451" name="connsiteX3832"/>
              <a:gd fmla="*/ 1795463 h 3275013" name="connsiteY3832"/>
              <a:gd fmla="*/ 2173288 w 6775451" name="connsiteX3833"/>
              <a:gd fmla="*/ 1784351 h 3275013" name="connsiteY3833"/>
              <a:gd fmla="*/ 2181226 w 6775451" name="connsiteX3834"/>
              <a:gd fmla="*/ 1770063 h 3275013" name="connsiteY3834"/>
              <a:gd fmla="*/ 2184401 w 6775451" name="connsiteX3835"/>
              <a:gd fmla="*/ 1766888 h 3275013" name="connsiteY3835"/>
              <a:gd fmla="*/ 2187576 w 6775451" name="connsiteX3836"/>
              <a:gd fmla="*/ 1766888 h 3275013" name="connsiteY3836"/>
              <a:gd fmla="*/ 2187576 w 6775451" name="connsiteX3837"/>
              <a:gd fmla="*/ 1774826 h 3275013" name="connsiteY3837"/>
              <a:gd fmla="*/ 2184401 w 6775451" name="connsiteX3838"/>
              <a:gd fmla="*/ 1774826 h 3275013" name="connsiteY3838"/>
              <a:gd fmla="*/ 2181226 w 6775451" name="connsiteX3839"/>
              <a:gd fmla="*/ 1787526 h 3275013" name="connsiteY3839"/>
              <a:gd fmla="*/ 2178051 w 6775451" name="connsiteX3840"/>
              <a:gd fmla="*/ 1801813 h 3275013" name="connsiteY3840"/>
              <a:gd fmla="*/ 2181226 w 6775451" name="connsiteX3841"/>
              <a:gd fmla="*/ 1801813 h 3275013" name="connsiteY3841"/>
              <a:gd fmla="*/ 2178051 w 6775451" name="connsiteX3842"/>
              <a:gd fmla="*/ 1806576 h 3275013" name="connsiteY3842"/>
              <a:gd fmla="*/ 2173288 w 6775451" name="connsiteX3843"/>
              <a:gd fmla="*/ 1816101 h 3275013" name="connsiteY3843"/>
              <a:gd fmla="*/ 2170113 w 6775451" name="connsiteX3844"/>
              <a:gd fmla="*/ 1824038 h 3275013" name="connsiteY3844"/>
              <a:gd fmla="*/ 2181226 w 6775451" name="connsiteX3845"/>
              <a:gd fmla="*/ 1827213 h 3275013" name="connsiteY3845"/>
              <a:gd fmla="*/ 2184401 w 6775451" name="connsiteX3846"/>
              <a:gd fmla="*/ 1827213 h 3275013" name="connsiteY3846"/>
              <a:gd fmla="*/ 2187576 w 6775451" name="connsiteX3847"/>
              <a:gd fmla="*/ 1831976 h 3275013" name="connsiteY3847"/>
              <a:gd fmla="*/ 2201863 w 6775451" name="connsiteX3848"/>
              <a:gd fmla="*/ 1831976 h 3275013" name="connsiteY3848"/>
              <a:gd fmla="*/ 2216151 w 6775451" name="connsiteX3849"/>
              <a:gd fmla="*/ 1838326 h 3275013" name="connsiteY3849"/>
              <a:gd fmla="*/ 2212976 w 6775451" name="connsiteX3850"/>
              <a:gd fmla="*/ 1838326 h 3275013" name="connsiteY3850"/>
              <a:gd fmla="*/ 2220913 w 6775451" name="connsiteX3851"/>
              <a:gd fmla="*/ 1849438 h 3275013" name="connsiteY3851"/>
              <a:gd fmla="*/ 2233613 w 6775451" name="connsiteX3852"/>
              <a:gd fmla="*/ 1863726 h 3275013" name="connsiteY3852"/>
              <a:gd fmla="*/ 2238376 w 6775451" name="connsiteX3853"/>
              <a:gd fmla="*/ 1863726 h 3275013" name="connsiteY3853"/>
              <a:gd fmla="*/ 2241551 w 6775451" name="connsiteX3854"/>
              <a:gd fmla="*/ 1866901 h 3275013" name="connsiteY3854"/>
              <a:gd fmla="*/ 2244726 w 6775451" name="connsiteX3855"/>
              <a:gd fmla="*/ 1873251 h 3275013" name="connsiteY3855"/>
              <a:gd fmla="*/ 2249488 w 6775451" name="connsiteX3856"/>
              <a:gd fmla="*/ 1884363 h 3275013" name="connsiteY3856"/>
              <a:gd fmla="*/ 2270126 w 6775451" name="connsiteX3857"/>
              <a:gd fmla="*/ 1874838 h 3275013" name="connsiteY3857"/>
              <a:gd fmla="*/ 2284413 w 6775451" name="connsiteX3858"/>
              <a:gd fmla="*/ 1873251 h 3275013" name="connsiteY3858"/>
              <a:gd fmla="*/ 2306638 w 6775451" name="connsiteX3859"/>
              <a:gd fmla="*/ 1874838 h 3275013" name="connsiteY3859"/>
              <a:gd fmla="*/ 2333626 w 6775451" name="connsiteX3860"/>
              <a:gd fmla="*/ 1901826 h 3275013" name="connsiteY3860"/>
              <a:gd fmla="*/ 2327276 w 6775451" name="connsiteX3861"/>
              <a:gd fmla="*/ 1901826 h 3275013" name="connsiteY3861"/>
              <a:gd fmla="*/ 2338388 w 6775451" name="connsiteX3862"/>
              <a:gd fmla="*/ 1912938 h 3275013" name="connsiteY3862"/>
              <a:gd fmla="*/ 2347913 w 6775451" name="connsiteX3863"/>
              <a:gd fmla="*/ 1924051 h 3275013" name="connsiteY3863"/>
              <a:gd fmla="*/ 2349501 w 6775451" name="connsiteX3864"/>
              <a:gd fmla="*/ 1927226 h 3275013" name="connsiteY3864"/>
              <a:gd fmla="*/ 2352676 w 6775451" name="connsiteX3865"/>
              <a:gd fmla="*/ 1927226 h 3275013" name="connsiteY3865"/>
              <a:gd fmla="*/ 2366963 w 6775451" name="connsiteX3866"/>
              <a:gd fmla="*/ 1952626 h 3275013" name="connsiteY3866"/>
              <a:gd fmla="*/ 2376488 w 6775451" name="connsiteX3867"/>
              <a:gd fmla="*/ 1963738 h 3275013" name="connsiteY3867"/>
              <a:gd fmla="*/ 2370138 w 6775451" name="connsiteX3868"/>
              <a:gd fmla="*/ 1963738 h 3275013" name="connsiteY3868"/>
              <a:gd fmla="*/ 2373313 w 6775451" name="connsiteX3869"/>
              <a:gd fmla="*/ 1966913 h 3275013" name="connsiteY3869"/>
              <a:gd fmla="*/ 2376488 w 6775451" name="connsiteX3870"/>
              <a:gd fmla="*/ 1966913 h 3275013" name="connsiteY3870"/>
              <a:gd fmla="*/ 2387601 w 6775451" name="connsiteX3871"/>
              <a:gd fmla="*/ 1973263 h 3275013" name="connsiteY3871"/>
              <a:gd fmla="*/ 2392363 w 6775451" name="connsiteX3872"/>
              <a:gd fmla="*/ 1989138 h 3275013" name="connsiteY3872"/>
              <a:gd fmla="*/ 2395538 w 6775451" name="connsiteX3873"/>
              <a:gd fmla="*/ 1989138 h 3275013" name="connsiteY3873"/>
              <a:gd fmla="*/ 2395538 w 6775451" name="connsiteX3874"/>
              <a:gd fmla="*/ 1992313 h 3275013" name="connsiteY3874"/>
              <a:gd fmla="*/ 2392363 w 6775451" name="connsiteX3875"/>
              <a:gd fmla="*/ 2001838 h 3275013" name="connsiteY3875"/>
              <a:gd fmla="*/ 2378076 w 6775451" name="connsiteX3876"/>
              <a:gd fmla="*/ 2009776 h 3275013" name="connsiteY3876"/>
              <a:gd fmla="*/ 2362201 w 6775451" name="connsiteX3877"/>
              <a:gd fmla="*/ 2017713 h 3275013" name="connsiteY3877"/>
              <a:gd fmla="*/ 2347913 w 6775451" name="connsiteX3878"/>
              <a:gd fmla="*/ 2024063 h 3275013" name="connsiteY3878"/>
              <a:gd fmla="*/ 2344738 w 6775451" name="connsiteX3879"/>
              <a:gd fmla="*/ 2024063 h 3275013" name="connsiteY3879"/>
              <a:gd fmla="*/ 2344738 w 6775451" name="connsiteX3880"/>
              <a:gd fmla="*/ 2027238 h 3275013" name="connsiteY3880"/>
              <a:gd fmla="*/ 2341563 w 6775451" name="connsiteX3881"/>
              <a:gd fmla="*/ 2027238 h 3275013" name="connsiteY3881"/>
              <a:gd fmla="*/ 2335213 w 6775451" name="connsiteX3882"/>
              <a:gd fmla="*/ 2032001 h 3275013" name="connsiteY3882"/>
              <a:gd fmla="*/ 2341563 w 6775451" name="connsiteX3883"/>
              <a:gd fmla="*/ 2043113 h 3275013" name="connsiteY3883"/>
              <a:gd fmla="*/ 2355851 w 6775451" name="connsiteX3884"/>
              <a:gd fmla="*/ 2041526 h 3275013" name="connsiteY3884"/>
              <a:gd fmla="*/ 2376488 w 6775451" name="connsiteX3885"/>
              <a:gd fmla="*/ 2032001 h 3275013" name="connsiteY3885"/>
              <a:gd fmla="*/ 2384426 w 6775451" name="connsiteX3886"/>
              <a:gd fmla="*/ 2020888 h 3275013" name="connsiteY3886"/>
              <a:gd fmla="*/ 2387601 w 6775451" name="connsiteX3887"/>
              <a:gd fmla="*/ 2017713 h 3275013" name="connsiteY3887"/>
              <a:gd fmla="*/ 2390776 w 6775451" name="connsiteX3888"/>
              <a:gd fmla="*/ 2017713 h 3275013" name="connsiteY3888"/>
              <a:gd fmla="*/ 2406651 w 6775451" name="connsiteX3889"/>
              <a:gd fmla="*/ 2014538 h 3275013" name="connsiteY3889"/>
              <a:gd fmla="*/ 2413001 w 6775451" name="connsiteX3890"/>
              <a:gd fmla="*/ 2027238 h 3275013" name="connsiteY3890"/>
              <a:gd fmla="*/ 2409826 w 6775451" name="connsiteX3891"/>
              <a:gd fmla="*/ 2027238 h 3275013" name="connsiteY3891"/>
              <a:gd fmla="*/ 2409826 w 6775451" name="connsiteX3892"/>
              <a:gd fmla="*/ 2038351 h 3275013" name="connsiteY3892"/>
              <a:gd fmla="*/ 2405063 w 6775451" name="connsiteX3893"/>
              <a:gd fmla="*/ 2049463 h 3275013" name="connsiteY3893"/>
              <a:gd fmla="*/ 2405063 w 6775451" name="connsiteX3894"/>
              <a:gd fmla="*/ 2052638 h 3275013" name="connsiteY3894"/>
              <a:gd fmla="*/ 2395538 w 6775451" name="connsiteX3895"/>
              <a:gd fmla="*/ 2060576 h 3275013" name="connsiteY3895"/>
              <a:gd fmla="*/ 2387601 w 6775451" name="connsiteX3896"/>
              <a:gd fmla="*/ 2066926 h 3275013" name="connsiteY3896"/>
              <a:gd fmla="*/ 2384426 w 6775451" name="connsiteX3897"/>
              <a:gd fmla="*/ 2070101 h 3275013" name="connsiteY3897"/>
              <a:gd fmla="*/ 2381251 w 6775451" name="connsiteX3898"/>
              <a:gd fmla="*/ 2070101 h 3275013" name="connsiteY3898"/>
              <a:gd fmla="*/ 2378076 w 6775451" name="connsiteX3899"/>
              <a:gd fmla="*/ 2071688 h 3275013" name="connsiteY3899"/>
              <a:gd fmla="*/ 2390776 w 6775451" name="connsiteX3900"/>
              <a:gd fmla="*/ 2074863 h 3275013" name="connsiteY3900"/>
              <a:gd fmla="*/ 2398713 w 6775451" name="connsiteX3901"/>
              <a:gd fmla="*/ 2078038 h 3275013" name="connsiteY3901"/>
              <a:gd fmla="*/ 2405063 w 6775451" name="connsiteX3902"/>
              <a:gd fmla="*/ 2074863 h 3275013" name="connsiteY3902"/>
              <a:gd fmla="*/ 2405063 w 6775451" name="connsiteX3903"/>
              <a:gd fmla="*/ 2070101 h 3275013" name="connsiteY3903"/>
              <a:gd fmla="*/ 2413001 w 6775451" name="connsiteX3904"/>
              <a:gd fmla="*/ 2052638 h 3275013" name="connsiteY3904"/>
              <a:gd fmla="*/ 2427288 w 6775451" name="connsiteX3905"/>
              <a:gd fmla="*/ 2032001 h 3275013" name="connsiteY3905"/>
              <a:gd fmla="*/ 2435226 w 6775451" name="connsiteX3906"/>
              <a:gd fmla="*/ 2035176 h 3275013" name="connsiteY3906"/>
              <a:gd fmla="*/ 2455863 w 6775451" name="connsiteX3907"/>
              <a:gd fmla="*/ 2038351 h 3275013" name="connsiteY3907"/>
              <a:gd fmla="*/ 2474913 w 6775451" name="connsiteX3908"/>
              <a:gd fmla="*/ 2049463 h 3275013" name="connsiteY3908"/>
              <a:gd fmla="*/ 2474913 w 6775451" name="connsiteX3909"/>
              <a:gd fmla="*/ 2052638 h 3275013" name="connsiteY3909"/>
              <a:gd fmla="*/ 2478088 w 6775451" name="connsiteX3910"/>
              <a:gd fmla="*/ 2052638 h 3275013" name="connsiteY3910"/>
              <a:gd fmla="*/ 2484438 w 6775451" name="connsiteX3911"/>
              <a:gd fmla="*/ 2052638 h 3275013" name="connsiteY3911"/>
              <a:gd fmla="*/ 2501901 w 6775451" name="connsiteX3912"/>
              <a:gd fmla="*/ 2063751 h 3275013" name="connsiteY3912"/>
              <a:gd fmla="*/ 2517776 w 6775451" name="connsiteX3913"/>
              <a:gd fmla="*/ 2074863 h 3275013" name="connsiteY3913"/>
              <a:gd fmla="*/ 2541588 w 6775451" name="connsiteX3914"/>
              <a:gd fmla="*/ 2084388 h 3275013" name="connsiteY3914"/>
              <a:gd fmla="*/ 2559051 w 6775451" name="connsiteX3915"/>
              <a:gd fmla="*/ 2078038 h 3275013" name="connsiteY3915"/>
              <a:gd fmla="*/ 2573338 w 6775451" name="connsiteX3916"/>
              <a:gd fmla="*/ 2078038 h 3275013" name="connsiteY3916"/>
              <a:gd fmla="*/ 2592388 w 6775451" name="connsiteX3917"/>
              <a:gd fmla="*/ 2089151 h 3275013" name="connsiteY3917"/>
              <a:gd fmla="*/ 2587626 w 6775451" name="connsiteX3918"/>
              <a:gd fmla="*/ 2089151 h 3275013" name="connsiteY3918"/>
              <a:gd fmla="*/ 2595563 w 6775451" name="connsiteX3919"/>
              <a:gd fmla="*/ 2098676 h 3275013" name="connsiteY3919"/>
              <a:gd fmla="*/ 2601913 w 6775451" name="connsiteX3920"/>
              <a:gd fmla="*/ 2106613 h 3275013" name="connsiteY3920"/>
              <a:gd fmla="*/ 2606676 w 6775451" name="connsiteX3921"/>
              <a:gd fmla="*/ 2112963 h 3275013" name="connsiteY3921"/>
              <a:gd fmla="*/ 2613026 w 6775451" name="connsiteX3922"/>
              <a:gd fmla="*/ 2114551 h 3275013" name="connsiteY3922"/>
              <a:gd fmla="*/ 2617788 w 6775451" name="connsiteX3923"/>
              <a:gd fmla="*/ 2114551 h 3275013" name="connsiteY3923"/>
              <a:gd fmla="*/ 2635251 w 6775451" name="connsiteX3924"/>
              <a:gd fmla="*/ 2124076 h 3275013" name="connsiteY3924"/>
              <a:gd fmla="*/ 2649538 w 6775451" name="connsiteX3925"/>
              <a:gd fmla="*/ 2127251 h 3275013" name="connsiteY3925"/>
              <a:gd fmla="*/ 2663826 w 6775451" name="connsiteX3926"/>
              <a:gd fmla="*/ 2135188 h 3275013" name="connsiteY3926"/>
              <a:gd fmla="*/ 2674938 w 6775451" name="connsiteX3927"/>
              <a:gd fmla="*/ 2152651 h 3275013" name="connsiteY3927"/>
              <a:gd fmla="*/ 2670176 w 6775451" name="connsiteX3928"/>
              <a:gd fmla="*/ 2152651 h 3275013" name="connsiteY3928"/>
              <a:gd fmla="*/ 2674938 w 6775451" name="connsiteX3929"/>
              <a:gd fmla="*/ 2166938 h 3275013" name="connsiteY3929"/>
              <a:gd fmla="*/ 2678113 w 6775451" name="connsiteX3930"/>
              <a:gd fmla="*/ 2178051 h 3275013" name="connsiteY3930"/>
              <a:gd fmla="*/ 2681288 w 6775451" name="connsiteX3931"/>
              <a:gd fmla="*/ 2178051 h 3275013" name="connsiteY3931"/>
              <a:gd fmla="*/ 2678113 w 6775451" name="connsiteX3932"/>
              <a:gd fmla="*/ 2195513 h 3275013" name="connsiteY3932"/>
              <a:gd fmla="*/ 2673351 w 6775451" name="connsiteX3933"/>
              <a:gd fmla="*/ 2217738 h 3275013" name="connsiteY3933"/>
              <a:gd fmla="*/ 2670176 w 6775451" name="connsiteX3934"/>
              <a:gd fmla="*/ 2217738 h 3275013" name="connsiteY3934"/>
              <a:gd fmla="*/ 2663826 w 6775451" name="connsiteX3935"/>
              <a:gd fmla="*/ 2232026 h 3275013" name="connsiteY3935"/>
              <a:gd fmla="*/ 2660651 w 6775451" name="connsiteX3936"/>
              <a:gd fmla="*/ 2241551 h 3275013" name="connsiteY3936"/>
              <a:gd fmla="*/ 2663826 w 6775451" name="connsiteX3937"/>
              <a:gd fmla="*/ 2241551 h 3275013" name="connsiteY3937"/>
              <a:gd fmla="*/ 2660651 w 6775451" name="connsiteX3938"/>
              <a:gd fmla="*/ 2243138 h 3275013" name="connsiteY3938"/>
              <a:gd fmla="*/ 2655888 w 6775451" name="connsiteX3939"/>
              <a:gd fmla="*/ 2257426 h 3275013" name="connsiteY3939"/>
              <a:gd fmla="*/ 2638426 w 6775451" name="connsiteX3940"/>
              <a:gd fmla="*/ 2281238 h 3275013" name="connsiteY3940"/>
              <a:gd fmla="*/ 2627313 w 6775451" name="connsiteX3941"/>
              <a:gd fmla="*/ 2292351 h 3275013" name="connsiteY3941"/>
              <a:gd fmla="*/ 2616201 w 6775451" name="connsiteX3942"/>
              <a:gd fmla="*/ 2303463 h 3275013" name="connsiteY3942"/>
              <a:gd fmla="*/ 2613026 w 6775451" name="connsiteX3943"/>
              <a:gd fmla="*/ 2309813 h 3275013" name="connsiteY3943"/>
              <a:gd fmla="*/ 2609851 w 6775451" name="connsiteX3944"/>
              <a:gd fmla="*/ 2312988 h 3275013" name="connsiteY3944"/>
              <a:gd fmla="*/ 2598738 w 6775451" name="connsiteX3945"/>
              <a:gd fmla="*/ 2327276 h 3275013" name="connsiteY3945"/>
              <a:gd fmla="*/ 2595563 w 6775451" name="connsiteX3946"/>
              <a:gd fmla="*/ 2343151 h 3275013" name="connsiteY3946"/>
              <a:gd fmla="*/ 2592388 w 6775451" name="connsiteX3947"/>
              <a:gd fmla="*/ 2343151 h 3275013" name="connsiteY3947"/>
              <a:gd fmla="*/ 2595563 w 6775451" name="connsiteX3948"/>
              <a:gd fmla="*/ 2357438 h 3275013" name="connsiteY3948"/>
              <a:gd fmla="*/ 2598738 w 6775451" name="connsiteX3949"/>
              <a:gd fmla="*/ 2368551 h 3275013" name="connsiteY3949"/>
              <a:gd fmla="*/ 2601913 w 6775451" name="connsiteX3950"/>
              <a:gd fmla="*/ 2368551 h 3275013" name="connsiteY3950"/>
              <a:gd fmla="*/ 2601913 w 6775451" name="connsiteX3951"/>
              <a:gd fmla="*/ 2371726 h 3275013" name="connsiteY3951"/>
              <a:gd fmla="*/ 2601913 w 6775451" name="connsiteX3952"/>
              <a:gd fmla="*/ 2386013 h 3275013" name="connsiteY3952"/>
              <a:gd fmla="*/ 2595563 w 6775451" name="connsiteX3953"/>
              <a:gd fmla="*/ 2406651 h 3275013" name="connsiteY3953"/>
              <a:gd fmla="*/ 2592388 w 6775451" name="connsiteX3954"/>
              <a:gd fmla="*/ 2406651 h 3275013" name="connsiteY3954"/>
              <a:gd fmla="*/ 2589213 w 6775451" name="connsiteX3955"/>
              <a:gd fmla="*/ 2420938 h 3275013" name="connsiteY3955"/>
              <a:gd fmla="*/ 2587626 w 6775451" name="connsiteX3956"/>
              <a:gd fmla="*/ 2432051 h 3275013" name="connsiteY3956"/>
              <a:gd fmla="*/ 2589213 w 6775451" name="connsiteX3957"/>
              <a:gd fmla="*/ 2432051 h 3275013" name="connsiteY3957"/>
              <a:gd fmla="*/ 2589213 w 6775451" name="connsiteX3958"/>
              <a:gd fmla="*/ 2435226 h 3275013" name="connsiteY3958"/>
              <a:gd fmla="*/ 2592388 w 6775451" name="connsiteX3959"/>
              <a:gd fmla="*/ 2449513 h 3275013" name="connsiteY3959"/>
              <a:gd fmla="*/ 2581276 w 6775451" name="connsiteX3960"/>
              <a:gd fmla="*/ 2468563 h 3275013" name="connsiteY3960"/>
              <a:gd fmla="*/ 2578101 w 6775451" name="connsiteX3961"/>
              <a:gd fmla="*/ 2468563 h 3275013" name="connsiteY3961"/>
              <a:gd fmla="*/ 2574926 w 6775451" name="connsiteX3962"/>
              <a:gd fmla="*/ 2474913 h 3275013" name="connsiteY3962"/>
              <a:gd fmla="*/ 2573338 w 6775451" name="connsiteX3963"/>
              <a:gd fmla="*/ 2481263 h 3275013" name="connsiteY3963"/>
              <a:gd fmla="*/ 2566988 w 6775451" name="connsiteX3964"/>
              <a:gd fmla="*/ 2486026 h 3275013" name="connsiteY3964"/>
              <a:gd fmla="*/ 2563813 w 6775451" name="connsiteX3965"/>
              <a:gd fmla="*/ 2495551 h 3275013" name="connsiteY3965"/>
              <a:gd fmla="*/ 2566988 w 6775451" name="connsiteX3966"/>
              <a:gd fmla="*/ 2495551 h 3275013" name="connsiteY3966"/>
              <a:gd fmla="*/ 2559051 w 6775451" name="connsiteX3967"/>
              <a:gd fmla="*/ 2514601 h 3275013" name="connsiteY3967"/>
              <a:gd fmla="*/ 2552701 w 6775451" name="connsiteX3968"/>
              <a:gd fmla="*/ 2528888 h 3275013" name="connsiteY3968"/>
              <a:gd fmla="*/ 2549526 w 6775451" name="connsiteX3969"/>
              <a:gd fmla="*/ 2528888 h 3275013" name="connsiteY3969"/>
              <a:gd fmla="*/ 2549526 w 6775451" name="connsiteX3970"/>
              <a:gd fmla="*/ 2532063 h 3275013" name="connsiteY3970"/>
              <a:gd fmla="*/ 2546351 w 6775451" name="connsiteX3971"/>
              <a:gd fmla="*/ 2532063 h 3275013" name="connsiteY3971"/>
              <a:gd fmla="*/ 2530476 w 6775451" name="connsiteX3972"/>
              <a:gd fmla="*/ 2540001 h 3275013" name="connsiteY3972"/>
              <a:gd fmla="*/ 2501901 w 6775451" name="connsiteX3973"/>
              <a:gd fmla="*/ 2543176 h 3275013" name="connsiteY3973"/>
              <a:gd fmla="*/ 2478088 w 6775451" name="connsiteX3974"/>
              <a:gd fmla="*/ 2552701 h 3275013" name="connsiteY3974"/>
              <a:gd fmla="*/ 2473326 w 6775451" name="connsiteX3975"/>
              <a:gd fmla="*/ 2554288 h 3275013" name="connsiteY3975"/>
              <a:gd fmla="*/ 2466976 w 6775451" name="connsiteX3976"/>
              <a:gd fmla="*/ 2560638 h 3275013" name="connsiteY3976"/>
              <a:gd fmla="*/ 2444751 w 6775451" name="connsiteX3977"/>
              <a:gd fmla="*/ 2571751 h 3275013" name="connsiteY3977"/>
              <a:gd fmla="*/ 2444751 w 6775451" name="connsiteX3978"/>
              <a:gd fmla="*/ 2574926 h 3275013" name="connsiteY3978"/>
              <a:gd fmla="*/ 2441576 w 6775451" name="connsiteX3979"/>
              <a:gd fmla="*/ 2574926 h 3275013" name="connsiteY3979"/>
              <a:gd fmla="*/ 2430463 w 6775451" name="connsiteX3980"/>
              <a:gd fmla="*/ 2581276 h 3275013" name="connsiteY3980"/>
              <a:gd fmla="*/ 2420938 w 6775451" name="connsiteX3981"/>
              <a:gd fmla="*/ 2589213 h 3275013" name="connsiteY3981"/>
              <a:gd fmla="*/ 2419351 w 6775451" name="connsiteX3982"/>
              <a:gd fmla="*/ 2592388 h 3275013" name="connsiteY3982"/>
              <a:gd fmla="*/ 2419351 w 6775451" name="connsiteX3983"/>
              <a:gd fmla="*/ 2595563 h 3275013" name="connsiteY3983"/>
              <a:gd fmla="*/ 2416176 w 6775451" name="connsiteX3984"/>
              <a:gd fmla="*/ 2595563 h 3275013" name="connsiteY3984"/>
              <a:gd fmla="*/ 2413001 w 6775451" name="connsiteX3985"/>
              <a:gd fmla="*/ 2606676 h 3275013" name="connsiteY3985"/>
              <a:gd fmla="*/ 2416176 w 6775451" name="connsiteX3986"/>
              <a:gd fmla="*/ 2620963 h 3275013" name="connsiteY3986"/>
              <a:gd fmla="*/ 2419351 w 6775451" name="connsiteX3987"/>
              <a:gd fmla="*/ 2620963 h 3275013" name="connsiteY3987"/>
              <a:gd fmla="*/ 2420938 w 6775451" name="connsiteX3988"/>
              <a:gd fmla="*/ 2635251 h 3275013" name="connsiteY3988"/>
              <a:gd fmla="*/ 2419351 w 6775451" name="connsiteX3989"/>
              <a:gd fmla="*/ 2652713 h 3275013" name="connsiteY3989"/>
              <a:gd fmla="*/ 2419351 w 6775451" name="connsiteX3990"/>
              <a:gd fmla="*/ 2654301 h 3275013" name="connsiteY3990"/>
              <a:gd fmla="*/ 2416176 w 6775451" name="connsiteX3991"/>
              <a:gd fmla="*/ 2657476 h 3275013" name="connsiteY3991"/>
              <a:gd fmla="*/ 2413001 w 6775451" name="connsiteX3992"/>
              <a:gd fmla="*/ 2657476 h 3275013" name="connsiteY3992"/>
              <a:gd fmla="*/ 2401888 w 6775451" name="connsiteX3993"/>
              <a:gd fmla="*/ 2663826 h 3275013" name="connsiteY3993"/>
              <a:gd fmla="*/ 2390776 w 6775451" name="connsiteX3994"/>
              <a:gd fmla="*/ 2679701 h 3275013" name="connsiteY3994"/>
              <a:gd fmla="*/ 2387601 w 6775451" name="connsiteX3995"/>
              <a:gd fmla="*/ 2679701 h 3275013" name="connsiteY3995"/>
              <a:gd fmla="*/ 2387601 w 6775451" name="connsiteX3996"/>
              <a:gd fmla="*/ 2682876 h 3275013" name="connsiteY3996"/>
              <a:gd fmla="*/ 2390776 w 6775451" name="connsiteX3997"/>
              <a:gd fmla="*/ 2682876 h 3275013" name="connsiteY3997"/>
              <a:gd fmla="*/ 2384426 w 6775451" name="connsiteX3998"/>
              <a:gd fmla="*/ 2693988 h 3275013" name="connsiteY3998"/>
              <a:gd fmla="*/ 2378076 w 6775451" name="connsiteX3999"/>
              <a:gd fmla="*/ 2700338 h 3275013" name="connsiteY3999"/>
              <a:gd fmla="*/ 2373313 w 6775451" name="connsiteX4000"/>
              <a:gd fmla="*/ 2703513 h 3275013" name="connsiteY4000"/>
              <a:gd fmla="*/ 2366963 w 6775451" name="connsiteX4001"/>
              <a:gd fmla="*/ 2706688 h 3275013" name="connsiteY4001"/>
              <a:gd fmla="*/ 2362201 w 6775451" name="connsiteX4002"/>
              <a:gd fmla="*/ 2711451 h 3275013" name="connsiteY4002"/>
              <a:gd fmla="*/ 2359026 w 6775451" name="connsiteX4003"/>
              <a:gd fmla="*/ 2720976 h 3275013" name="connsiteY4003"/>
              <a:gd fmla="*/ 2355851 w 6775451" name="connsiteX4004"/>
              <a:gd fmla="*/ 2720976 h 3275013" name="connsiteY4004"/>
              <a:gd fmla="*/ 2352676 w 6775451" name="connsiteX4005"/>
              <a:gd fmla="*/ 2732088 h 3275013" name="connsiteY4005"/>
              <a:gd fmla="*/ 2349501 w 6775451" name="connsiteX4006"/>
              <a:gd fmla="*/ 2743201 h 3275013" name="connsiteY4006"/>
              <a:gd fmla="*/ 2349501 w 6775451" name="connsiteX4007"/>
              <a:gd fmla="*/ 2746376 h 3275013" name="connsiteY4007"/>
              <a:gd fmla="*/ 2352676 w 6775451" name="connsiteX4008"/>
              <a:gd fmla="*/ 2746376 h 3275013" name="connsiteY4008"/>
              <a:gd fmla="*/ 2344738 w 6775451" name="connsiteX4009"/>
              <a:gd fmla="*/ 2763838 h 3275013" name="connsiteY4009"/>
              <a:gd fmla="*/ 2324101 w 6775451" name="connsiteX4010"/>
              <a:gd fmla="*/ 2782888 h 3275013" name="connsiteY4010"/>
              <a:gd fmla="*/ 2319338 w 6775451" name="connsiteX4011"/>
              <a:gd fmla="*/ 2789238 h 3275013" name="connsiteY4011"/>
              <a:gd fmla="*/ 2309813 w 6775451" name="connsiteX4012"/>
              <a:gd fmla="*/ 2797176 h 3275013" name="connsiteY4012"/>
              <a:gd fmla="*/ 2295526 w 6775451" name="connsiteX4013"/>
              <a:gd fmla="*/ 2808288 h 3275013" name="connsiteY4013"/>
              <a:gd fmla="*/ 2270126 w 6775451" name="connsiteX4014"/>
              <a:gd fmla="*/ 2811463 h 3275013" name="connsiteY4014"/>
              <a:gd fmla="*/ 2255838 w 6775451" name="connsiteX4015"/>
              <a:gd fmla="*/ 2808288 h 3275013" name="connsiteY4015"/>
              <a:gd fmla="*/ 2235201 w 6775451" name="connsiteX4016"/>
              <a:gd fmla="*/ 2779713 h 3275013" name="connsiteY4016"/>
              <a:gd fmla="*/ 2233613 w 6775451" name="connsiteX4017"/>
              <a:gd fmla="*/ 2746376 h 3275013" name="connsiteY4017"/>
              <a:gd fmla="*/ 2227263 w 6775451" name="connsiteX4018"/>
              <a:gd fmla="*/ 2765426 h 3275013" name="connsiteY4018"/>
              <a:gd fmla="*/ 2224088 w 6775451" name="connsiteX4019"/>
              <a:gd fmla="*/ 2782888 h 3275013" name="connsiteY4019"/>
              <a:gd fmla="*/ 2220913 w 6775451" name="connsiteX4020"/>
              <a:gd fmla="*/ 2782888 h 3275013" name="connsiteY4020"/>
              <a:gd fmla="*/ 2220913 w 6775451" name="connsiteX4021"/>
              <a:gd fmla="*/ 2789238 h 3275013" name="connsiteY4021"/>
              <a:gd fmla="*/ 2220913 w 6775451" name="connsiteX4022"/>
              <a:gd fmla="*/ 2792413 h 3275013" name="connsiteY4022"/>
              <a:gd fmla="*/ 2224088 w 6775451" name="connsiteX4023"/>
              <a:gd fmla="*/ 2800351 h 3275013" name="connsiteY4023"/>
              <a:gd fmla="*/ 2235201 w 6775451" name="connsiteX4024"/>
              <a:gd fmla="*/ 2808288 h 3275013" name="connsiteY4024"/>
              <a:gd fmla="*/ 2241551 w 6775451" name="connsiteX4025"/>
              <a:gd fmla="*/ 2808288 h 3275013" name="connsiteY4025"/>
              <a:gd fmla="*/ 2249488 w 6775451" name="connsiteX4026"/>
              <a:gd fmla="*/ 2817813 h 3275013" name="connsiteY4026"/>
              <a:gd fmla="*/ 2259013 w 6775451" name="connsiteX4027"/>
              <a:gd fmla="*/ 2825751 h 3275013" name="connsiteY4027"/>
              <a:gd fmla="*/ 2263776 w 6775451" name="connsiteX4028"/>
              <a:gd fmla="*/ 2835276 h 3275013" name="connsiteY4028"/>
              <a:gd fmla="*/ 2259013 w 6775451" name="connsiteX4029"/>
              <a:gd fmla="*/ 2846388 h 3275013" name="connsiteY4029"/>
              <a:gd fmla="*/ 2255838 w 6775451" name="connsiteX4030"/>
              <a:gd fmla="*/ 2849563 h 3275013" name="connsiteY4030"/>
              <a:gd fmla="*/ 2255838 w 6775451" name="connsiteX4031"/>
              <a:gd fmla="*/ 2851151 h 3275013" name="connsiteY4031"/>
              <a:gd fmla="*/ 2249488 w 6775451" name="connsiteX4032"/>
              <a:gd fmla="*/ 2860676 h 3275013" name="connsiteY4032"/>
              <a:gd fmla="*/ 2241551 w 6775451" name="connsiteX4033"/>
              <a:gd fmla="*/ 2871788 h 3275013" name="connsiteY4033"/>
              <a:gd fmla="*/ 2244726 w 6775451" name="connsiteX4034"/>
              <a:gd fmla="*/ 2871788 h 3275013" name="connsiteY4034"/>
              <a:gd fmla="*/ 2233613 w 6775451" name="connsiteX4035"/>
              <a:gd fmla="*/ 2889251 h 3275013" name="connsiteY4035"/>
              <a:gd fmla="*/ 2227263 w 6775451" name="connsiteX4036"/>
              <a:gd fmla="*/ 2894013 h 3275013" name="connsiteY4036"/>
              <a:gd fmla="*/ 2224088 w 6775451" name="connsiteX4037"/>
              <a:gd fmla="*/ 2897188 h 3275013" name="connsiteY4037"/>
              <a:gd fmla="*/ 2192338 w 6775451" name="connsiteX4038"/>
              <a:gd fmla="*/ 2903538 h 3275013" name="connsiteY4038"/>
              <a:gd fmla="*/ 2159001 w 6775451" name="connsiteX4039"/>
              <a:gd fmla="*/ 2900363 h 3275013" name="connsiteY4039"/>
              <a:gd fmla="*/ 2155826 w 6775451" name="connsiteX4040"/>
              <a:gd fmla="*/ 2900363 h 3275013" name="connsiteY4040"/>
              <a:gd fmla="*/ 2152651 w 6775451" name="connsiteX4041"/>
              <a:gd fmla="*/ 2900363 h 3275013" name="connsiteY4041"/>
              <a:gd fmla="*/ 2149476 w 6775451" name="connsiteX4042"/>
              <a:gd fmla="*/ 2903538 h 3275013" name="connsiteY4042"/>
              <a:gd fmla="*/ 2149476 w 6775451" name="connsiteX4043"/>
              <a:gd fmla="*/ 2908301 h 3275013" name="connsiteY4043"/>
              <a:gd fmla="*/ 2147888 w 6775451" name="connsiteX4044"/>
              <a:gd fmla="*/ 2908301 h 3275013" name="connsiteY4044"/>
              <a:gd fmla="*/ 2144713 w 6775451" name="connsiteX4045"/>
              <a:gd fmla="*/ 2917826 h 3275013" name="connsiteY4045"/>
              <a:gd fmla="*/ 2144713 w 6775451" name="connsiteX4046"/>
              <a:gd fmla="*/ 2925763 h 3275013" name="connsiteY4046"/>
              <a:gd fmla="*/ 2144713 w 6775451" name="connsiteX4047"/>
              <a:gd fmla="*/ 2932113 h 3275013" name="connsiteY4047"/>
              <a:gd fmla="*/ 2147888 w 6775451" name="connsiteX4048"/>
              <a:gd fmla="*/ 2935288 h 3275013" name="connsiteY4048"/>
              <a:gd fmla="*/ 2149476 w 6775451" name="connsiteX4049"/>
              <a:gd fmla="*/ 2935288 h 3275013" name="connsiteY4049"/>
              <a:gd fmla="*/ 2152651 w 6775451" name="connsiteX4050"/>
              <a:gd fmla="*/ 2943226 h 3275013" name="connsiteY4050"/>
              <a:gd fmla="*/ 2147888 w 6775451" name="connsiteX4051"/>
              <a:gd fmla="*/ 2946401 h 3275013" name="connsiteY4051"/>
              <a:gd fmla="*/ 2144713 w 6775451" name="connsiteX4052"/>
              <a:gd fmla="*/ 2949576 h 3275013" name="connsiteY4052"/>
              <a:gd fmla="*/ 2135188 w 6775451" name="connsiteX4053"/>
              <a:gd fmla="*/ 2946401 h 3275013" name="connsiteY4053"/>
              <a:gd fmla="*/ 2112963 w 6775451" name="connsiteX4054"/>
              <a:gd fmla="*/ 2940051 h 3275013" name="connsiteY4054"/>
              <a:gd fmla="*/ 2098676 w 6775451" name="connsiteX4055"/>
              <a:gd fmla="*/ 2936876 h 3275013" name="connsiteY4055"/>
              <a:gd fmla="*/ 2101851 w 6775451" name="connsiteX4056"/>
              <a:gd fmla="*/ 2957513 h 3275013" name="connsiteY4056"/>
              <a:gd fmla="*/ 2112963 w 6775451" name="connsiteX4057"/>
              <a:gd fmla="*/ 2968626 h 3275013" name="connsiteY4057"/>
              <a:gd fmla="*/ 2127251 w 6775451" name="connsiteX4058"/>
              <a:gd fmla="*/ 2965451 h 3275013" name="connsiteY4058"/>
              <a:gd fmla="*/ 2127251 w 6775451" name="connsiteX4059"/>
              <a:gd fmla="*/ 2971801 h 3275013" name="connsiteY4059"/>
              <a:gd fmla="*/ 2124076 w 6775451" name="connsiteX4060"/>
              <a:gd fmla="*/ 2971801 h 3275013" name="connsiteY4060"/>
              <a:gd fmla="*/ 2124076 w 6775451" name="connsiteX4061"/>
              <a:gd fmla="*/ 2974976 h 3275013" name="connsiteY4061"/>
              <a:gd fmla="*/ 2119313 w 6775451" name="connsiteX4062"/>
              <a:gd fmla="*/ 2989263 h 3275013" name="connsiteY4062"/>
              <a:gd fmla="*/ 2106613 w 6775451" name="connsiteX4063"/>
              <a:gd fmla="*/ 2997201 h 3275013" name="connsiteY4063"/>
              <a:gd fmla="*/ 2109788 w 6775451" name="connsiteX4064"/>
              <a:gd fmla="*/ 2997201 h 3275013" name="connsiteY4064"/>
              <a:gd fmla="*/ 2105026 w 6775451" name="connsiteX4065"/>
              <a:gd fmla="*/ 3003551 h 3275013" name="connsiteY4065"/>
              <a:gd fmla="*/ 2101851 w 6775451" name="connsiteX4066"/>
              <a:gd fmla="*/ 3003551 h 3275013" name="connsiteY4066"/>
              <a:gd fmla="*/ 2093913 w 6775451" name="connsiteX4067"/>
              <a:gd fmla="*/ 3017838 h 3275013" name="connsiteY4067"/>
              <a:gd fmla="*/ 2079626 w 6775451" name="connsiteX4068"/>
              <a:gd fmla="*/ 3036888 h 3275013" name="connsiteY4068"/>
              <a:gd fmla="*/ 2073276 w 6775451" name="connsiteX4069"/>
              <a:gd fmla="*/ 3040063 h 3275013" name="connsiteY4069"/>
              <a:gd fmla="*/ 2070101 w 6775451" name="connsiteX4070"/>
              <a:gd fmla="*/ 3046413 h 3275013" name="connsiteY4070"/>
              <a:gd fmla="*/ 2058988 w 6775451" name="connsiteX4071"/>
              <a:gd fmla="*/ 3054351 h 3275013" name="connsiteY4071"/>
              <a:gd fmla="*/ 2055813 w 6775451" name="connsiteX4072"/>
              <a:gd fmla="*/ 3060701 h 3275013" name="connsiteY4072"/>
              <a:gd fmla="*/ 2058988 w 6775451" name="connsiteX4073"/>
              <a:gd fmla="*/ 3060701 h 3275013" name="connsiteY4073"/>
              <a:gd fmla="*/ 2055813 w 6775451" name="connsiteX4074"/>
              <a:gd fmla="*/ 3065463 h 3275013" name="connsiteY4074"/>
              <a:gd fmla="*/ 2058988 w 6775451" name="connsiteX4075"/>
              <a:gd fmla="*/ 3068638 h 3275013" name="connsiteY4075"/>
              <a:gd fmla="*/ 2073276 w 6775451" name="connsiteX4076"/>
              <a:gd fmla="*/ 3074988 h 3275013" name="connsiteY4076"/>
              <a:gd fmla="*/ 2090738 w 6775451" name="connsiteX4077"/>
              <a:gd fmla="*/ 3074988 h 3275013" name="connsiteY4077"/>
              <a:gd fmla="*/ 2093913 w 6775451" name="connsiteX4078"/>
              <a:gd fmla="*/ 3082926 h 3275013" name="connsiteY4078"/>
              <a:gd fmla="*/ 2087563 w 6775451" name="connsiteX4079"/>
              <a:gd fmla="*/ 3100388 h 3275013" name="connsiteY4079"/>
              <a:gd fmla="*/ 2084388 w 6775451" name="connsiteX4080"/>
              <a:gd fmla="*/ 3100388 h 3275013" name="connsiteY4080"/>
              <a:gd fmla="*/ 2081213 w 6775451" name="connsiteX4081"/>
              <a:gd fmla="*/ 3108326 h 3275013" name="connsiteY4081"/>
              <a:gd fmla="*/ 2076451 w 6775451" name="connsiteX4082"/>
              <a:gd fmla="*/ 3114676 h 3275013" name="connsiteY4082"/>
              <a:gd fmla="*/ 2073276 w 6775451" name="connsiteX4083"/>
              <a:gd fmla="*/ 3117851 h 3275013" name="connsiteY4083"/>
              <a:gd fmla="*/ 2065338 w 6775451" name="connsiteX4084"/>
              <a:gd fmla="*/ 3122613 h 3275013" name="connsiteY4084"/>
              <a:gd fmla="*/ 2066926 w 6775451" name="connsiteX4085"/>
              <a:gd fmla="*/ 3122613 h 3275013" name="connsiteY4085"/>
              <a:gd fmla="*/ 2047876 w 6775451" name="connsiteX4086"/>
              <a:gd fmla="*/ 3140076 h 3275013" name="connsiteY4086"/>
              <a:gd fmla="*/ 2036763 w 6775451" name="connsiteX4087"/>
              <a:gd fmla="*/ 3151188 h 3275013" name="connsiteY4087"/>
              <a:gd fmla="*/ 2030413 w 6775451" name="connsiteX4088"/>
              <a:gd fmla="*/ 3154363 h 3275013" name="connsiteY4088"/>
              <a:gd fmla="*/ 2027238 w 6775451" name="connsiteX4089"/>
              <a:gd fmla="*/ 3162301 h 3275013" name="connsiteY4089"/>
              <a:gd fmla="*/ 2024063 w 6775451" name="connsiteX4090"/>
              <a:gd fmla="*/ 3162301 h 3275013" name="connsiteY4090"/>
              <a:gd fmla="*/ 2022476 w 6775451" name="connsiteX4091"/>
              <a:gd fmla="*/ 3175001 h 3275013" name="connsiteY4091"/>
              <a:gd fmla="*/ 2022476 w 6775451" name="connsiteX4092"/>
              <a:gd fmla="*/ 3186113 h 3275013" name="connsiteY4092"/>
              <a:gd fmla="*/ 2024063 w 6775451" name="connsiteX4093"/>
              <a:gd fmla="*/ 3186113 h 3275013" name="connsiteY4093"/>
              <a:gd fmla="*/ 2024063 w 6775451" name="connsiteX4094"/>
              <a:gd fmla="*/ 3190876 h 3275013" name="connsiteY4094"/>
              <a:gd fmla="*/ 2027238 w 6775451" name="connsiteX4095"/>
              <a:gd fmla="*/ 3194051 h 3275013" name="connsiteY4095"/>
              <a:gd fmla="*/ 2033588 w 6775451" name="connsiteX4096"/>
              <a:gd fmla="*/ 3208338 h 3275013" name="connsiteY4096"/>
              <a:gd fmla="*/ 2051051 w 6775451" name="connsiteX4097"/>
              <a:gd fmla="*/ 3225801 h 3275013" name="connsiteY4097"/>
              <a:gd fmla="*/ 2044701 w 6775451" name="connsiteX4098"/>
              <a:gd fmla="*/ 3225801 h 3275013" name="connsiteY4098"/>
              <a:gd fmla="*/ 2055813 w 6775451" name="connsiteX4099"/>
              <a:gd fmla="*/ 3233738 h 3275013" name="connsiteY4099"/>
              <a:gd fmla="*/ 2066926 w 6775451" name="connsiteX4100"/>
              <a:gd fmla="*/ 3240088 h 3275013" name="connsiteY4100"/>
              <a:gd fmla="*/ 2095501 w 6775451" name="connsiteX4101"/>
              <a:gd fmla="*/ 3246438 h 3275013" name="connsiteY4101"/>
              <a:gd fmla="*/ 2109788 w 6775451" name="connsiteX4102"/>
              <a:gd fmla="*/ 3251201 h 3275013" name="connsiteY4102"/>
              <a:gd fmla="*/ 2087563 w 6775451" name="connsiteX4103"/>
              <a:gd fmla="*/ 3260726 h 3275013" name="connsiteY4103"/>
              <a:gd fmla="*/ 2065338 w 6775451" name="connsiteX4104"/>
              <a:gd fmla="*/ 3262313 h 3275013" name="connsiteY4104"/>
              <a:gd fmla="*/ 2047876 w 6775451" name="connsiteX4105"/>
              <a:gd fmla="*/ 3268663 h 3275013" name="connsiteY4105"/>
              <a:gd fmla="*/ 2022476 w 6775451" name="connsiteX4106"/>
              <a:gd fmla="*/ 3275013 h 3275013" name="connsiteY4106"/>
              <a:gd fmla="*/ 1995488 w 6775451" name="connsiteX4107"/>
              <a:gd fmla="*/ 3265488 h 3275013" name="connsiteY4107"/>
              <a:gd fmla="*/ 1979613 w 6775451" name="connsiteX4108"/>
              <a:gd fmla="*/ 3257551 h 3275013" name="connsiteY4108"/>
              <a:gd fmla="*/ 1979613 w 6775451" name="connsiteX4109"/>
              <a:gd fmla="*/ 3254376 h 3275013" name="connsiteY4109"/>
              <a:gd fmla="*/ 1998663 w 6775451" name="connsiteX4110"/>
              <a:gd fmla="*/ 3233738 h 3275013" name="connsiteY4110"/>
              <a:gd fmla="*/ 2005013 w 6775451" name="connsiteX4111"/>
              <a:gd fmla="*/ 3228976 h 3275013" name="connsiteY4111"/>
              <a:gd fmla="*/ 2001838 w 6775451" name="connsiteX4112"/>
              <a:gd fmla="*/ 3214688 h 3275013" name="connsiteY4112"/>
              <a:gd fmla="*/ 1995488 w 6775451" name="connsiteX4113"/>
              <a:gd fmla="*/ 3214688 h 3275013" name="connsiteY4113"/>
              <a:gd fmla="*/ 1993901 w 6775451" name="connsiteX4114"/>
              <a:gd fmla="*/ 3217863 h 3275013" name="connsiteY4114"/>
              <a:gd fmla="*/ 1993901 w 6775451" name="connsiteX4115"/>
              <a:gd fmla="*/ 3222626 h 3275013" name="connsiteY4115"/>
              <a:gd fmla="*/ 1993901 w 6775451" name="connsiteX4116"/>
              <a:gd fmla="*/ 3225801 h 3275013" name="connsiteY4116"/>
              <a:gd fmla="*/ 1990726 w 6775451" name="connsiteX4117"/>
              <a:gd fmla="*/ 3225801 h 3275013" name="connsiteY4117"/>
              <a:gd fmla="*/ 1981201 w 6775451" name="connsiteX4118"/>
              <a:gd fmla="*/ 3248026 h 3275013" name="connsiteY4118"/>
              <a:gd fmla="*/ 1973263 w 6775451" name="connsiteX4119"/>
              <a:gd fmla="*/ 3251201 h 3275013" name="connsiteY4119"/>
              <a:gd fmla="*/ 1958976 w 6775451" name="connsiteX4120"/>
              <a:gd fmla="*/ 3243263 h 3275013" name="connsiteY4120"/>
              <a:gd fmla="*/ 1951038 w 6775451" name="connsiteX4121"/>
              <a:gd fmla="*/ 3232151 h 3275013" name="connsiteY4121"/>
              <a:gd fmla="*/ 1933576 w 6775451" name="connsiteX4122"/>
              <a:gd fmla="*/ 3222626 h 3275013" name="connsiteY4122"/>
              <a:gd fmla="*/ 1927226 w 6775451" name="connsiteX4123"/>
              <a:gd fmla="*/ 3197226 h 3275013" name="connsiteY4123"/>
              <a:gd fmla="*/ 1927226 w 6775451" name="connsiteX4124"/>
              <a:gd fmla="*/ 3182938 h 3275013" name="connsiteY4124"/>
              <a:gd fmla="*/ 1916113 w 6775451" name="connsiteX4125"/>
              <a:gd fmla="*/ 3171826 h 3275013" name="connsiteY4125"/>
              <a:gd fmla="*/ 1908176 w 6775451" name="connsiteX4126"/>
              <a:gd fmla="*/ 3165476 h 3275013" name="connsiteY4126"/>
              <a:gd fmla="*/ 1905001 w 6775451" name="connsiteX4127"/>
              <a:gd fmla="*/ 3160713 h 3275013" name="connsiteY4127"/>
              <a:gd fmla="*/ 1916113 w 6775451" name="connsiteX4128"/>
              <a:gd fmla="*/ 3146426 h 3275013" name="connsiteY4128"/>
              <a:gd fmla="*/ 1916113 w 6775451" name="connsiteX4129"/>
              <a:gd fmla="*/ 3140076 h 3275013" name="connsiteY4129"/>
              <a:gd fmla="*/ 1908176 w 6775451" name="connsiteX4130"/>
              <a:gd fmla="*/ 3133726 h 3275013" name="connsiteY4130"/>
              <a:gd fmla="*/ 1898651 w 6775451" name="connsiteX4131"/>
              <a:gd fmla="*/ 3122613 h 3275013" name="connsiteY4131"/>
              <a:gd fmla="*/ 1901826 w 6775451" name="connsiteX4132"/>
              <a:gd fmla="*/ 3100388 h 3275013" name="connsiteY4132"/>
              <a:gd fmla="*/ 1912938 w 6775451" name="connsiteX4133"/>
              <a:gd fmla="*/ 3086101 h 3275013" name="connsiteY4133"/>
              <a:gd fmla="*/ 1908176 w 6775451" name="connsiteX4134"/>
              <a:gd fmla="*/ 3074988 h 3275013" name="connsiteY4134"/>
              <a:gd fmla="*/ 1901826 w 6775451" name="connsiteX4135"/>
              <a:gd fmla="*/ 3057526 h 3275013" name="connsiteY4135"/>
              <a:gd fmla="*/ 1901826 w 6775451" name="connsiteX4136"/>
              <a:gd fmla="*/ 3043238 h 3275013" name="connsiteY4136"/>
              <a:gd fmla="*/ 1919288 w 6775451" name="connsiteX4137"/>
              <a:gd fmla="*/ 3022601 h 3275013" name="connsiteY4137"/>
              <a:gd fmla="*/ 1933576 w 6775451" name="connsiteX4138"/>
              <a:gd fmla="*/ 2997201 h 3275013" name="connsiteY4138"/>
              <a:gd fmla="*/ 1938338 w 6775451" name="connsiteX4139"/>
              <a:gd fmla="*/ 2982913 h 3275013" name="connsiteY4139"/>
              <a:gd fmla="*/ 1933576 w 6775451" name="connsiteX4140"/>
              <a:gd fmla="*/ 2965451 h 3275013" name="connsiteY4140"/>
              <a:gd fmla="*/ 1930401 w 6775451" name="connsiteX4141"/>
              <a:gd fmla="*/ 2940051 h 3275013" name="connsiteY4141"/>
              <a:gd fmla="*/ 1933576 w 6775451" name="connsiteX4142"/>
              <a:gd fmla="*/ 2922588 h 3275013" name="connsiteY4142"/>
              <a:gd fmla="*/ 1941513 w 6775451" name="connsiteX4143"/>
              <a:gd fmla="*/ 2900363 h 3275013" name="connsiteY4143"/>
              <a:gd fmla="*/ 1936751 w 6775451" name="connsiteX4144"/>
              <a:gd fmla="*/ 2882901 h 3275013" name="connsiteY4144"/>
              <a:gd fmla="*/ 1930401 w 6775451" name="connsiteX4145"/>
              <a:gd fmla="*/ 2868613 h 3275013" name="connsiteY4145"/>
              <a:gd fmla="*/ 1938338 w 6775451" name="connsiteX4146"/>
              <a:gd fmla="*/ 2854326 h 3275013" name="connsiteY4146"/>
              <a:gd fmla="*/ 1941513 w 6775451" name="connsiteX4147"/>
              <a:gd fmla="*/ 2840038 h 3275013" name="connsiteY4147"/>
              <a:gd fmla="*/ 1944688 w 6775451" name="connsiteX4148"/>
              <a:gd fmla="*/ 2817813 h 3275013" name="connsiteY4148"/>
              <a:gd fmla="*/ 1955801 w 6775451" name="connsiteX4149"/>
              <a:gd fmla="*/ 2800351 h 3275013" name="connsiteY4149"/>
              <a:gd fmla="*/ 1962151 w 6775451" name="connsiteX4150"/>
              <a:gd fmla="*/ 2779713 h 3275013" name="connsiteY4150"/>
              <a:gd fmla="*/ 1973263 w 6775451" name="connsiteX4151"/>
              <a:gd fmla="*/ 2754313 h 3275013" name="connsiteY4151"/>
              <a:gd fmla="*/ 1973263 w 6775451" name="connsiteX4152"/>
              <a:gd fmla="*/ 2725738 h 3275013" name="connsiteY4152"/>
              <a:gd fmla="*/ 1965326 w 6775451" name="connsiteX4153"/>
              <a:gd fmla="*/ 2706688 h 3275013" name="connsiteY4153"/>
              <a:gd fmla="*/ 1976438 w 6775451" name="connsiteX4154"/>
              <a:gd fmla="*/ 2697163 h 3275013" name="connsiteY4154"/>
              <a:gd fmla="*/ 1976438 w 6775451" name="connsiteX4155"/>
              <a:gd fmla="*/ 2679701 h 3275013" name="connsiteY4155"/>
              <a:gd fmla="*/ 1976438 w 6775451" name="connsiteX4156"/>
              <a:gd fmla="*/ 2668588 h 3275013" name="connsiteY4156"/>
              <a:gd fmla="*/ 1995488 w 6775451" name="connsiteX4157"/>
              <a:gd fmla="*/ 2657476 h 3275013" name="connsiteY4157"/>
              <a:gd fmla="*/ 1995488 w 6775451" name="connsiteX4158"/>
              <a:gd fmla="*/ 2632076 h 3275013" name="connsiteY4158"/>
              <a:gd fmla="*/ 1993901 w 6775451" name="connsiteX4159"/>
              <a:gd fmla="*/ 2581276 h 3275013" name="connsiteY4159"/>
              <a:gd fmla="*/ 1998663 w 6775451" name="connsiteX4160"/>
              <a:gd fmla="*/ 2517776 h 3275013" name="connsiteY4160"/>
              <a:gd fmla="*/ 2001838 w 6775451" name="connsiteX4161"/>
              <a:gd fmla="*/ 2481263 h 3275013" name="connsiteY4161"/>
              <a:gd fmla="*/ 2005013 w 6775451" name="connsiteX4162"/>
              <a:gd fmla="*/ 2463801 h 3275013" name="connsiteY4162"/>
              <a:gd fmla="*/ 1995488 w 6775451" name="connsiteX4163"/>
              <a:gd fmla="*/ 2438401 h 3275013" name="connsiteY4163"/>
              <a:gd fmla="*/ 1984376 w 6775451" name="connsiteX4164"/>
              <a:gd fmla="*/ 2414588 h 3275013" name="connsiteY4164"/>
              <a:gd fmla="*/ 1966913 w 6775451" name="connsiteX4165"/>
              <a:gd fmla="*/ 2403476 h 3275013" name="connsiteY4165"/>
              <a:gd fmla="*/ 1947863 w 6775451" name="connsiteX4166"/>
              <a:gd fmla="*/ 2389188 h 3275013" name="connsiteY4166"/>
              <a:gd fmla="*/ 1933576 w 6775451" name="connsiteX4167"/>
              <a:gd fmla="*/ 2381251 h 3275013" name="connsiteY4167"/>
              <a:gd fmla="*/ 1922463 w 6775451" name="connsiteX4168"/>
              <a:gd fmla="*/ 2378076 h 3275013" name="connsiteY4168"/>
              <a:gd fmla="*/ 1881188 w 6775451" name="connsiteX4169"/>
              <a:gd fmla="*/ 2354263 h 3275013" name="connsiteY4169"/>
              <a:gd fmla="*/ 1876426 w 6775451" name="connsiteX4170"/>
              <a:gd fmla="*/ 2335213 h 3275013" name="connsiteY4170"/>
              <a:gd fmla="*/ 1866901 w 6775451" name="connsiteX4171"/>
              <a:gd fmla="*/ 2298701 h 3275013" name="connsiteY4171"/>
              <a:gd fmla="*/ 1855788 w 6775451" name="connsiteX4172"/>
              <a:gd fmla="*/ 2266951 h 3275013" name="connsiteY4172"/>
              <a:gd fmla="*/ 1838326 w 6775451" name="connsiteX4173"/>
              <a:gd fmla="*/ 2227263 h 3275013" name="connsiteY4173"/>
              <a:gd fmla="*/ 1827213 w 6775451" name="connsiteX4174"/>
              <a:gd fmla="*/ 2185988 h 3275013" name="connsiteY4174"/>
              <a:gd fmla="*/ 1822451 w 6775451" name="connsiteX4175"/>
              <a:gd fmla="*/ 2174876 h 3275013" name="connsiteY4175"/>
              <a:gd fmla="*/ 1793876 w 6775451" name="connsiteX4176"/>
              <a:gd fmla="*/ 2155826 h 3275013" name="connsiteY4176"/>
              <a:gd fmla="*/ 1784351 w 6775451" name="connsiteX4177"/>
              <a:gd fmla="*/ 2141538 h 3275013" name="connsiteY4177"/>
              <a:gd fmla="*/ 1787526 w 6775451" name="connsiteX4178"/>
              <a:gd fmla="*/ 2112963 h 3275013" name="connsiteY4178"/>
              <a:gd fmla="*/ 1795463 w 6775451" name="connsiteX4179"/>
              <a:gd fmla="*/ 2092326 h 3275013" name="connsiteY4179"/>
              <a:gd fmla="*/ 1795463 w 6775451" name="connsiteX4180"/>
              <a:gd fmla="*/ 2063751 h 3275013" name="connsiteY4180"/>
              <a:gd fmla="*/ 1793876 w 6775451" name="connsiteX4181"/>
              <a:gd fmla="*/ 2041526 h 3275013" name="connsiteY4181"/>
              <a:gd fmla="*/ 1798638 w 6775451" name="connsiteX4182"/>
              <a:gd fmla="*/ 2014538 h 3275013" name="connsiteY4182"/>
              <a:gd fmla="*/ 1816101 w 6775451" name="connsiteX4183"/>
              <a:gd fmla="*/ 1992313 h 3275013" name="connsiteY4183"/>
              <a:gd fmla="*/ 1836738 w 6775451" name="connsiteX4184"/>
              <a:gd fmla="*/ 1978026 h 3275013" name="connsiteY4184"/>
              <a:gd fmla="*/ 1851026 w 6775451" name="connsiteX4185"/>
              <a:gd fmla="*/ 1966913 h 3275013" name="connsiteY4185"/>
              <a:gd fmla="*/ 1855788 w 6775451" name="connsiteX4186"/>
              <a:gd fmla="*/ 1955801 h 3275013" name="connsiteY4186"/>
              <a:gd fmla="*/ 1862138 w 6775451" name="connsiteX4187"/>
              <a:gd fmla="*/ 1924051 h 3275013" name="connsiteY4187"/>
              <a:gd fmla="*/ 1865313 w 6775451" name="connsiteX4188"/>
              <a:gd fmla="*/ 1889126 h 3275013" name="connsiteY4188"/>
              <a:gd fmla="*/ 1852613 w 6775451" name="connsiteX4189"/>
              <a:gd fmla="*/ 1873251 h 3275013" name="connsiteY4189"/>
              <a:gd fmla="*/ 1847851 w 6775451" name="connsiteX4190"/>
              <a:gd fmla="*/ 1855788 h 3275013" name="connsiteY4190"/>
              <a:gd fmla="*/ 1836738 w 6775451" name="connsiteX4191"/>
              <a:gd fmla="*/ 1835151 h 3275013" name="connsiteY4191"/>
              <a:gd fmla="*/ 1824038 w 6775451" name="connsiteX4192"/>
              <a:gd fmla="*/ 1830388 h 3275013" name="connsiteY4192"/>
              <a:gd fmla="*/ 1816101 w 6775451" name="connsiteX4193"/>
              <a:gd fmla="*/ 1830388 h 3275013" name="connsiteY4193"/>
              <a:gd fmla="*/ 1816101 w 6775451" name="connsiteX4194"/>
              <a:gd fmla="*/ 1831976 h 3275013" name="connsiteY4194"/>
              <a:gd fmla="*/ 1816101 w 6775451" name="connsiteX4195"/>
              <a:gd fmla="*/ 1838326 h 3275013" name="connsiteY4195"/>
              <a:gd fmla="*/ 1812926 w 6775451" name="connsiteX4196"/>
              <a:gd fmla="*/ 1838326 h 3275013" name="connsiteY4196"/>
              <a:gd fmla="*/ 1809751 w 6775451" name="connsiteX4197"/>
              <a:gd fmla="*/ 1849438 h 3275013" name="connsiteY4197"/>
              <a:gd fmla="*/ 1801813 w 6775451" name="connsiteX4198"/>
              <a:gd fmla="*/ 1858963 h 3275013" name="connsiteY4198"/>
              <a:gd fmla="*/ 1784351 w 6775451" name="connsiteX4199"/>
              <a:gd fmla="*/ 1860551 h 3275013" name="connsiteY4199"/>
              <a:gd fmla="*/ 1779588 w 6775451" name="connsiteX4200"/>
              <a:gd fmla="*/ 1849438 h 3275013" name="connsiteY4200"/>
              <a:gd fmla="*/ 1765301 w 6775451" name="connsiteX4201"/>
              <a:gd fmla="*/ 1844676 h 3275013" name="connsiteY4201"/>
              <a:gd fmla="*/ 1747838 w 6775451" name="connsiteX4202"/>
              <a:gd fmla="*/ 1831976 h 3275013" name="connsiteY4202"/>
              <a:gd fmla="*/ 1733551 w 6775451" name="connsiteX4203"/>
              <a:gd fmla="*/ 1817688 h 3275013" name="connsiteY4203"/>
              <a:gd fmla="*/ 1716088 w 6775451" name="connsiteX4204"/>
              <a:gd fmla="*/ 1803401 h 3275013" name="connsiteY4204"/>
              <a:gd fmla="*/ 1708151 w 6775451" name="connsiteX4205"/>
              <a:gd fmla="*/ 1801813 h 3275013" name="connsiteY4205"/>
              <a:gd fmla="*/ 1687513 w 6775451" name="connsiteX4206"/>
              <a:gd fmla="*/ 1787526 h 3275013" name="connsiteY4206"/>
              <a:gd fmla="*/ 1684338 w 6775451" name="connsiteX4207"/>
              <a:gd fmla="*/ 1770063 h 3275013" name="connsiteY4207"/>
              <a:gd fmla="*/ 1679576 w 6775451" name="connsiteX4208"/>
              <a:gd fmla="*/ 1741488 h 3275013" name="connsiteY4208"/>
              <a:gd fmla="*/ 1668463 w 6775451" name="connsiteX4209"/>
              <a:gd fmla="*/ 1730376 h 3275013" name="connsiteY4209"/>
              <a:gd fmla="*/ 1654176 w 6775451" name="connsiteX4210"/>
              <a:gd fmla="*/ 1720851 h 3275013" name="connsiteY4210"/>
              <a:gd fmla="*/ 1639888 w 6775451" name="connsiteX4211"/>
              <a:gd fmla="*/ 1720851 h 3275013" name="connsiteY4211"/>
              <a:gd fmla="*/ 1625601 w 6775451" name="connsiteX4212"/>
              <a:gd fmla="*/ 1717676 h 3275013" name="connsiteY4212"/>
              <a:gd fmla="*/ 1604963 w 6775451" name="connsiteX4213"/>
              <a:gd fmla="*/ 1712913 h 3275013" name="connsiteY4213"/>
              <a:gd fmla="*/ 1582738 w 6775451" name="connsiteX4214"/>
              <a:gd fmla="*/ 1701801 h 3275013" name="connsiteY4214"/>
              <a:gd fmla="*/ 1562101 w 6775451" name="connsiteX4215"/>
              <a:gd fmla="*/ 1681163 h 3275013" name="connsiteY4215"/>
              <a:gd fmla="*/ 1550988 w 6775451" name="connsiteX4216"/>
              <a:gd fmla="*/ 1663701 h 3275013" name="connsiteY4216"/>
              <a:gd fmla="*/ 1533526 w 6775451" name="connsiteX4217"/>
              <a:gd fmla="*/ 1658938 h 3275013" name="connsiteY4217"/>
              <a:gd fmla="*/ 1519238 w 6775451" name="connsiteX4218"/>
              <a:gd fmla="*/ 1662113 h 3275013" name="connsiteY4218"/>
              <a:gd fmla="*/ 1511301 w 6775451" name="connsiteX4219"/>
              <a:gd fmla="*/ 1676401 h 3275013" name="connsiteY4219"/>
              <a:gd fmla="*/ 1508126 w 6775451" name="connsiteX4220"/>
              <a:gd fmla="*/ 1677988 h 3275013" name="connsiteY4220"/>
              <a:gd fmla="*/ 1504951 w 6775451" name="connsiteX4221"/>
              <a:gd fmla="*/ 1677988 h 3275013" name="connsiteY4221"/>
              <a:gd fmla="*/ 1490663 w 6775451" name="connsiteX4222"/>
              <a:gd fmla="*/ 1677988 h 3275013" name="connsiteY4222"/>
              <a:gd fmla="*/ 1479551 w 6775451" name="connsiteX4223"/>
              <a:gd fmla="*/ 1662113 h 3275013" name="connsiteY4223"/>
              <a:gd fmla="*/ 1462088 w 6775451" name="connsiteX4224"/>
              <a:gd fmla="*/ 1662113 h 3275013" name="connsiteY4224"/>
              <a:gd fmla="*/ 1433513 w 6775451" name="connsiteX4225"/>
              <a:gd fmla="*/ 1663701 h 3275013" name="connsiteY4225"/>
              <a:gd fmla="*/ 1419226 w 6775451" name="connsiteX4226"/>
              <a:gd fmla="*/ 1662113 h 3275013" name="connsiteY4226"/>
              <a:gd fmla="*/ 1408113 w 6775451" name="connsiteX4227"/>
              <a:gd fmla="*/ 1630363 h 3275013" name="connsiteY4227"/>
              <a:gd fmla="*/ 1404938 w 6775451" name="connsiteX4228"/>
              <a:gd fmla="*/ 1620838 h 3275013" name="connsiteY4228"/>
              <a:gd fmla="*/ 1400176 w 6775451" name="connsiteX4229"/>
              <a:gd fmla="*/ 1604963 h 3275013" name="connsiteY4229"/>
              <a:gd fmla="*/ 1357313 w 6775451" name="connsiteX4230"/>
              <a:gd fmla="*/ 1590676 h 3275013" name="connsiteY4230"/>
              <a:gd fmla="*/ 1343026 w 6775451" name="connsiteX4231"/>
              <a:gd fmla="*/ 1584326 h 3275013" name="connsiteY4231"/>
              <a:gd fmla="*/ 1325563 w 6775451" name="connsiteX4232"/>
              <a:gd fmla="*/ 1563688 h 3275013" name="connsiteY4232"/>
              <a:gd fmla="*/ 1325563 w 6775451" name="connsiteX4233"/>
              <a:gd fmla="*/ 1541463 h 3275013" name="connsiteY4233"/>
              <a:gd fmla="*/ 1322388 w 6775451" name="connsiteX4234"/>
              <a:gd fmla="*/ 1520826 h 3275013" name="connsiteY4234"/>
              <a:gd fmla="*/ 1316038 w 6775451" name="connsiteX4235"/>
              <a:gd fmla="*/ 1509713 h 3275013" name="connsiteY4235"/>
              <a:gd fmla="*/ 1304926 w 6775451" name="connsiteX4236"/>
              <a:gd fmla="*/ 1492251 h 3275013" name="connsiteY4236"/>
              <a:gd fmla="*/ 1285876 w 6775451" name="connsiteX4237"/>
              <a:gd fmla="*/ 1477963 h 3275013" name="connsiteY4237"/>
              <a:gd fmla="*/ 1265238 w 6775451" name="connsiteX4238"/>
              <a:gd fmla="*/ 1449388 h 3275013" name="connsiteY4238"/>
              <a:gd fmla="*/ 1236664 w 6775451" name="connsiteX4239"/>
              <a:gd fmla="*/ 1409701 h 3275013" name="connsiteY4239"/>
              <a:gd fmla="*/ 1204913 w 6775451" name="connsiteX4240"/>
              <a:gd fmla="*/ 1376363 h 3275013" name="connsiteY4240"/>
              <a:gd fmla="*/ 1182688 w 6775451" name="connsiteX4241"/>
              <a:gd fmla="*/ 1341438 h 3275013" name="connsiteY4241"/>
              <a:gd fmla="*/ 1179513 w 6775451" name="connsiteX4242"/>
              <a:gd fmla="*/ 1330326 h 3275013" name="connsiteY4242"/>
              <a:gd fmla="*/ 1171576 w 6775451" name="connsiteX4243"/>
              <a:gd fmla="*/ 1308101 h 3275013" name="connsiteY4243"/>
              <a:gd fmla="*/ 1162051 w 6775451" name="connsiteX4244"/>
              <a:gd fmla="*/ 1309688 h 3275013" name="connsiteY4244"/>
              <a:gd fmla="*/ 1154113 w 6775451" name="connsiteX4245"/>
              <a:gd fmla="*/ 1322388 h 3275013" name="connsiteY4245"/>
              <a:gd fmla="*/ 1158876 w 6775451" name="connsiteX4246"/>
              <a:gd fmla="*/ 1333501 h 3275013" name="connsiteY4246"/>
              <a:gd fmla="*/ 1154113 w 6775451" name="connsiteX4247"/>
              <a:gd fmla="*/ 1333501 h 3275013" name="connsiteY4247"/>
              <a:gd fmla="*/ 1162051 w 6775451" name="connsiteX4248"/>
              <a:gd fmla="*/ 1344613 h 3275013" name="connsiteY4248"/>
              <a:gd fmla="*/ 1171576 w 6775451" name="connsiteX4249"/>
              <a:gd fmla="*/ 1352551 h 3275013" name="connsiteY4249"/>
              <a:gd fmla="*/ 1173164 w 6775451" name="connsiteX4250"/>
              <a:gd fmla="*/ 1355726 h 3275013" name="connsiteY4250"/>
              <a:gd fmla="*/ 1176338 w 6775451" name="connsiteX4251"/>
              <a:gd fmla="*/ 1358901 h 3275013" name="connsiteY4251"/>
              <a:gd fmla="*/ 1182688 w 6775451" name="connsiteX4252"/>
              <a:gd fmla="*/ 1358901 h 3275013" name="connsiteY4252"/>
              <a:gd fmla="*/ 1190626 w 6775451" name="connsiteX4253"/>
              <a:gd fmla="*/ 1376363 h 3275013" name="connsiteY4253"/>
              <a:gd fmla="*/ 1204913 w 6775451" name="connsiteX4254"/>
              <a:gd fmla="*/ 1398588 h 3275013" name="connsiteY4254"/>
              <a:gd fmla="*/ 1200151 w 6775451" name="connsiteX4255"/>
              <a:gd fmla="*/ 1398588 h 3275013" name="connsiteY4255"/>
              <a:gd fmla="*/ 1201738 w 6775451" name="connsiteX4256"/>
              <a:gd fmla="*/ 1401763 h 3275013" name="connsiteY4256"/>
              <a:gd fmla="*/ 1208088 w 6775451" name="connsiteX4257"/>
              <a:gd fmla="*/ 1404938 h 3275013" name="connsiteY4257"/>
              <a:gd fmla="*/ 1214438 w 6775451" name="connsiteX4258"/>
              <a:gd fmla="*/ 1412876 h 3275013" name="connsiteY4258"/>
              <a:gd fmla="*/ 1219201 w 6775451" name="connsiteX4259"/>
              <a:gd fmla="*/ 1420813 h 3275013" name="connsiteY4259"/>
              <a:gd fmla="*/ 1222376 w 6775451" name="connsiteX4260"/>
              <a:gd fmla="*/ 1420813 h 3275013" name="connsiteY4260"/>
              <a:gd fmla="*/ 1228726 w 6775451" name="connsiteX4261"/>
              <a:gd fmla="*/ 1441451 h 3275013" name="connsiteY4261"/>
              <a:gd fmla="*/ 1233488 w 6775451" name="connsiteX4262"/>
              <a:gd fmla="*/ 1455738 h 3275013" name="connsiteY4262"/>
              <a:gd fmla="*/ 1236664 w 6775451" name="connsiteX4263"/>
              <a:gd fmla="*/ 1458913 h 3275013" name="connsiteY4263"/>
              <a:gd fmla="*/ 1239838 w 6775451" name="connsiteX4264"/>
              <a:gd fmla="*/ 1462088 h 3275013" name="connsiteY4264"/>
              <a:gd fmla="*/ 1233488 w 6775451" name="connsiteX4265"/>
              <a:gd fmla="*/ 1462088 h 3275013" name="connsiteY4265"/>
              <a:gd fmla="*/ 1244601 w 6775451" name="connsiteX4266"/>
              <a:gd fmla="*/ 1470026 h 3275013" name="connsiteY4266"/>
              <a:gd fmla="*/ 1258888 w 6775451" name="connsiteX4267"/>
              <a:gd fmla="*/ 1484313 h 3275013" name="connsiteY4267"/>
              <a:gd fmla="*/ 1262063 w 6775451" name="connsiteX4268"/>
              <a:gd fmla="*/ 1484313 h 3275013" name="connsiteY4268"/>
              <a:gd fmla="*/ 1265238 w 6775451" name="connsiteX4269"/>
              <a:gd fmla="*/ 1495426 h 3275013" name="connsiteY4269"/>
              <a:gd fmla="*/ 1262063 w 6775451" name="connsiteX4270"/>
              <a:gd fmla="*/ 1504951 h 3275013" name="connsiteY4270"/>
              <a:gd fmla="*/ 1258888 w 6775451" name="connsiteX4271"/>
              <a:gd fmla="*/ 1504951 h 3275013" name="connsiteY4271"/>
              <a:gd fmla="*/ 1257301 w 6775451" name="connsiteX4272"/>
              <a:gd fmla="*/ 1506538 h 3275013" name="connsiteY4272"/>
              <a:gd fmla="*/ 1247776 w 6775451" name="connsiteX4273"/>
              <a:gd fmla="*/ 1509713 h 3275013" name="connsiteY4273"/>
              <a:gd fmla="*/ 1228726 w 6775451" name="connsiteX4274"/>
              <a:gd fmla="*/ 1490663 h 3275013" name="connsiteY4274"/>
              <a:gd fmla="*/ 1222376 w 6775451" name="connsiteX4275"/>
              <a:gd fmla="*/ 1484313 h 3275013" name="connsiteY4275"/>
              <a:gd fmla="*/ 1211263 w 6775451" name="connsiteX4276"/>
              <a:gd fmla="*/ 1481138 h 3275013" name="connsiteY4276"/>
              <a:gd fmla="*/ 1204913 w 6775451" name="connsiteX4277"/>
              <a:gd fmla="*/ 1466851 h 3275013" name="connsiteY4277"/>
              <a:gd fmla="*/ 1200151 w 6775451" name="connsiteX4278"/>
              <a:gd fmla="*/ 1449388 h 3275013" name="connsiteY4278"/>
              <a:gd fmla="*/ 1179513 w 6775451" name="connsiteX4279"/>
              <a:gd fmla="*/ 1427163 h 3275013" name="connsiteY4279"/>
              <a:gd fmla="*/ 1165226 w 6775451" name="connsiteX4280"/>
              <a:gd fmla="*/ 1416051 h 3275013" name="connsiteY4280"/>
              <a:gd fmla="*/ 1147763 w 6775451" name="connsiteX4281"/>
              <a:gd fmla="*/ 1420813 h 3275013" name="connsiteY4281"/>
              <a:gd fmla="*/ 1143001 w 6775451" name="connsiteX4282"/>
              <a:gd fmla="*/ 1419226 h 3275013" name="connsiteY4282"/>
              <a:gd fmla="*/ 1147763 w 6775451" name="connsiteX4283"/>
              <a:gd fmla="*/ 1398588 h 3275013" name="connsiteY4283"/>
              <a:gd fmla="*/ 1157288 w 6775451" name="connsiteX4284"/>
              <a:gd fmla="*/ 1390651 h 3275013" name="connsiteY4284"/>
              <a:gd fmla="*/ 1158876 w 6775451" name="connsiteX4285"/>
              <a:gd fmla="*/ 1381126 h 3275013" name="connsiteY4285"/>
              <a:gd fmla="*/ 1144588 w 6775451" name="connsiteX4286"/>
              <a:gd fmla="*/ 1366838 h 3275013" name="connsiteY4286"/>
              <a:gd fmla="*/ 1136651 w 6775451" name="connsiteX4287"/>
              <a:gd fmla="*/ 1363663 h 3275013" name="connsiteY4287"/>
              <a:gd fmla="*/ 1122363 w 6775451" name="connsiteX4288"/>
              <a:gd fmla="*/ 1338263 h 3275013" name="connsiteY4288"/>
              <a:gd fmla="*/ 1103314 w 6775451" name="connsiteX4289"/>
              <a:gd fmla="*/ 1290638 h 3275013" name="connsiteY4289"/>
              <a:gd fmla="*/ 1093788 w 6775451" name="connsiteX4290"/>
              <a:gd fmla="*/ 1270001 h 3275013" name="connsiteY4290"/>
              <a:gd fmla="*/ 1074738 w 6775451" name="connsiteX4291"/>
              <a:gd fmla="*/ 1250951 h 3275013" name="connsiteY4291"/>
              <a:gd fmla="*/ 1065213 w 6775451" name="connsiteX4292"/>
              <a:gd fmla="*/ 1250951 h 3275013" name="connsiteY4292"/>
              <a:gd fmla="*/ 1039813 w 6775451" name="connsiteX4293"/>
              <a:gd fmla="*/ 1244601 h 3275013" name="connsiteY4293"/>
              <a:gd fmla="*/ 1017588 w 6775451" name="connsiteX4294"/>
              <a:gd fmla="*/ 1230313 h 3275013" name="connsiteY4294"/>
              <a:gd fmla="*/ 1008063 w 6775451" name="connsiteX4295"/>
              <a:gd fmla="*/ 1201738 h 3275013" name="connsiteY4295"/>
              <a:gd fmla="*/ 993776 w 6775451" name="connsiteX4296"/>
              <a:gd fmla="*/ 1162051 h 3275013" name="connsiteY4296"/>
              <a:gd fmla="*/ 971551 w 6775451" name="connsiteX4297"/>
              <a:gd fmla="*/ 1123951 h 3275013" name="connsiteY4297"/>
              <a:gd fmla="*/ 965201 w 6775451" name="connsiteX4298"/>
              <a:gd fmla="*/ 1084263 h 3275013" name="connsiteY4298"/>
              <a:gd fmla="*/ 968376 w 6775451" name="connsiteX4299"/>
              <a:gd fmla="*/ 1036638 h 3275013" name="connsiteY4299"/>
              <a:gd fmla="*/ 971551 w 6775451" name="connsiteX4300"/>
              <a:gd fmla="*/ 996951 h 3275013" name="connsiteY4300"/>
              <a:gd fmla="*/ 965201 w 6775451" name="connsiteX4301"/>
              <a:gd fmla="*/ 969963 h 3275013" name="connsiteY4301"/>
              <a:gd fmla="*/ 960439 w 6775451" name="connsiteX4302"/>
              <a:gd fmla="*/ 954088 h 3275013" name="connsiteY4302"/>
              <a:gd fmla="*/ 957263 w 6775451" name="connsiteX4303"/>
              <a:gd fmla="*/ 939801 h 3275013" name="connsiteY4303"/>
              <a:gd fmla="*/ 947738 w 6775451" name="connsiteX4304"/>
              <a:gd fmla="*/ 927101 h 3275013" name="connsiteY4304"/>
              <a:gd fmla="*/ 931863 w 6775451" name="connsiteX4305"/>
              <a:gd fmla="*/ 915988 h 3275013" name="connsiteY4305"/>
              <a:gd fmla="*/ 904876 w 6775451" name="connsiteX4306"/>
              <a:gd fmla="*/ 908051 h 3275013" name="connsiteY4306"/>
              <a:gd fmla="*/ 896939 w 6775451" name="connsiteX4307"/>
              <a:gd fmla="*/ 904876 h 3275013" name="connsiteY4307"/>
              <a:gd fmla="*/ 889001 w 6775451" name="connsiteX4308"/>
              <a:gd fmla="*/ 879476 h 3275013" name="connsiteY4308"/>
              <a:gd fmla="*/ 890589 w 6775451" name="connsiteX4309"/>
              <a:gd fmla="*/ 868363 h 3275013" name="connsiteY4309"/>
              <a:gd fmla="*/ 890589 w 6775451" name="connsiteX4310"/>
              <a:gd fmla="*/ 855663 h 3275013" name="connsiteY4310"/>
              <a:gd fmla="*/ 876301 w 6775451" name="connsiteX4311"/>
              <a:gd fmla="*/ 833438 h 3275013" name="connsiteY4311"/>
              <a:gd fmla="*/ 868363 w 6775451" name="connsiteX4312"/>
              <a:gd fmla="*/ 830263 h 3275013" name="connsiteY4312"/>
              <a:gd fmla="*/ 854076 w 6775451" name="connsiteX4313"/>
              <a:gd fmla="*/ 819150 h 3275013" name="connsiteY4313"/>
              <a:gd fmla="*/ 842963 w 6775451" name="connsiteX4314"/>
              <a:gd fmla="*/ 793750 h 3275013" name="connsiteY4314"/>
              <a:gd fmla="*/ 831851 w 6775451" name="connsiteX4315"/>
              <a:gd fmla="*/ 779463 h 3275013" name="connsiteY4315"/>
              <a:gd fmla="*/ 828676 w 6775451" name="connsiteX4316"/>
              <a:gd fmla="*/ 787400 h 3275013" name="connsiteY4316"/>
              <a:gd fmla="*/ 828676 w 6775451" name="connsiteX4317"/>
              <a:gd fmla="*/ 790575 h 3275013" name="connsiteY4317"/>
              <a:gd fmla="*/ 831851 w 6775451" name="connsiteX4318"/>
              <a:gd fmla="*/ 793750 h 3275013" name="connsiteY4318"/>
              <a:gd fmla="*/ 833439 w 6775451" name="connsiteX4319"/>
              <a:gd fmla="*/ 793750 h 3275013" name="connsiteY4319"/>
              <a:gd fmla="*/ 833439 w 6775451" name="connsiteX4320"/>
              <a:gd fmla="*/ 801688 h 3275013" name="connsiteY4320"/>
              <a:gd fmla="*/ 836613 w 6775451" name="connsiteX4321"/>
              <a:gd fmla="*/ 811213 h 3275013" name="connsiteY4321"/>
              <a:gd fmla="*/ 846138 w 6775451" name="connsiteX4322"/>
              <a:gd fmla="*/ 815975 h 3275013" name="connsiteY4322"/>
              <a:gd fmla="*/ 847726 w 6775451" name="connsiteX4323"/>
              <a:gd fmla="*/ 830263 h 3275013" name="connsiteY4323"/>
              <a:gd fmla="*/ 846138 w 6775451" name="connsiteX4324"/>
              <a:gd fmla="*/ 830263 h 3275013" name="connsiteY4324"/>
              <a:gd fmla="*/ 846138 w 6775451" name="connsiteX4325"/>
              <a:gd fmla="*/ 841376 h 3275013" name="connsiteY4325"/>
              <a:gd fmla="*/ 842963 w 6775451" name="connsiteX4326"/>
              <a:gd fmla="*/ 850901 h 3275013" name="connsiteY4326"/>
              <a:gd fmla="*/ 828676 w 6775451" name="connsiteX4327"/>
              <a:gd fmla="*/ 844551 h 3275013" name="connsiteY4327"/>
              <a:gd fmla="*/ 804863 w 6775451" name="connsiteX4328"/>
              <a:gd fmla="*/ 827088 h 3275013" name="connsiteY4328"/>
              <a:gd fmla="*/ 793751 w 6775451" name="connsiteX4329"/>
              <a:gd fmla="*/ 798513 h 3275013" name="connsiteY4329"/>
              <a:gd fmla="*/ 796926 w 6775451" name="connsiteX4330"/>
              <a:gd fmla="*/ 769938 h 3275013" name="connsiteY4330"/>
              <a:gd fmla="*/ 785813 w 6775451" name="connsiteX4331"/>
              <a:gd fmla="*/ 755650 h 3275013" name="connsiteY4331"/>
              <a:gd fmla="*/ 765176 w 6775451" name="connsiteX4332"/>
              <a:gd fmla="*/ 754063 h 3275013" name="connsiteY4332"/>
              <a:gd fmla="*/ 757238 w 6775451" name="connsiteX4333"/>
              <a:gd fmla="*/ 754063 h 3275013" name="connsiteY4333"/>
              <a:gd fmla="*/ 746126 w 6775451" name="connsiteX4334"/>
              <a:gd fmla="*/ 744538 h 3275013" name="connsiteY4334"/>
              <a:gd fmla="*/ 742951 w 6775451" name="connsiteX4335"/>
              <a:gd fmla="*/ 730250 h 3275013" name="connsiteY4335"/>
              <a:gd fmla="*/ 739776 w 6775451" name="connsiteX4336"/>
              <a:gd fmla="*/ 712788 h 3275013" name="connsiteY4336"/>
              <a:gd fmla="*/ 711201 w 6775451" name="connsiteX4337"/>
              <a:gd fmla="*/ 693738 h 3275013" name="connsiteY4337"/>
              <a:gd fmla="*/ 703263 w 6775451" name="connsiteX4338"/>
              <a:gd fmla="*/ 690563 h 3275013" name="connsiteY4338"/>
              <a:gd fmla="*/ 665163 w 6775451" name="connsiteX4339"/>
              <a:gd fmla="*/ 682625 h 3275013" name="connsiteY4339"/>
              <a:gd fmla="*/ 622301 w 6775451" name="connsiteX4340"/>
              <a:gd fmla="*/ 673100 h 3275013" name="connsiteY4340"/>
              <a:gd fmla="*/ 593726 w 6775451" name="connsiteX4341"/>
              <a:gd fmla="*/ 661988 h 3275013" name="connsiteY4341"/>
              <a:gd fmla="*/ 571501 w 6775451" name="connsiteX4342"/>
              <a:gd fmla="*/ 657225 h 3275013" name="connsiteY4342"/>
              <a:gd fmla="*/ 554038 w 6775451" name="connsiteX4343"/>
              <a:gd fmla="*/ 654050 h 3275013" name="connsiteY4343"/>
              <a:gd fmla="*/ 534988 w 6775451" name="connsiteX4344"/>
              <a:gd fmla="*/ 642938 h 3275013" name="connsiteY4344"/>
              <a:gd fmla="*/ 528638 w 6775451" name="connsiteX4345"/>
              <a:gd fmla="*/ 647700 h 3275013" name="connsiteY4345"/>
              <a:gd fmla="*/ 522288 w 6775451" name="connsiteX4346"/>
              <a:gd fmla="*/ 665163 h 3275013" name="connsiteY4346"/>
              <a:gd fmla="*/ 525463 w 6775451" name="connsiteX4347"/>
              <a:gd fmla="*/ 665163 h 3275013" name="connsiteY4347"/>
              <a:gd fmla="*/ 522288 w 6775451" name="connsiteX4348"/>
              <a:gd fmla="*/ 673100 h 3275013" name="connsiteY4348"/>
              <a:gd fmla="*/ 514351 w 6775451" name="connsiteX4349"/>
              <a:gd fmla="*/ 682625 h 3275013" name="connsiteY4349"/>
              <a:gd fmla="*/ 511176 w 6775451" name="connsiteX4350"/>
              <a:gd fmla="*/ 682625 h 3275013" name="connsiteY4350"/>
              <a:gd fmla="*/ 500063 w 6775451" name="connsiteX4351"/>
              <a:gd fmla="*/ 687388 h 3275013" name="connsiteY4351"/>
              <a:gd fmla="*/ 482601 w 6775451" name="connsiteX4352"/>
              <a:gd fmla="*/ 679450 h 3275013" name="connsiteY4352"/>
              <a:gd fmla="*/ 474663 w 6775451" name="connsiteX4353"/>
              <a:gd fmla="*/ 679450 h 3275013" name="connsiteY4353"/>
              <a:gd fmla="*/ 471488 w 6775451" name="connsiteX4354"/>
              <a:gd fmla="*/ 682625 h 3275013" name="connsiteY4354"/>
              <a:gd fmla="*/ 468313 w 6775451" name="connsiteX4355"/>
              <a:gd fmla="*/ 682625 h 3275013" name="connsiteY4355"/>
              <a:gd fmla="*/ 460376 w 6775451" name="connsiteX4356"/>
              <a:gd fmla="*/ 687388 h 3275013" name="connsiteY4356"/>
              <a:gd fmla="*/ 446088 w 6775451" name="connsiteX4357"/>
              <a:gd fmla="*/ 687388 h 3275013" name="connsiteY4357"/>
              <a:gd fmla="*/ 446088 w 6775451" name="connsiteX4358"/>
              <a:gd fmla="*/ 676275 h 3275013" name="connsiteY4358"/>
              <a:gd fmla="*/ 452438 w 6775451" name="connsiteX4359"/>
              <a:gd fmla="*/ 661988 h 3275013" name="connsiteY4359"/>
              <a:gd fmla="*/ 452438 w 6775451" name="connsiteX4360"/>
              <a:gd fmla="*/ 650875 h 3275013" name="connsiteY4360"/>
              <a:gd fmla="*/ 442913 w 6775451" name="connsiteX4361"/>
              <a:gd fmla="*/ 654050 h 3275013" name="connsiteY4361"/>
              <a:gd fmla="*/ 434976 w 6775451" name="connsiteX4362"/>
              <a:gd fmla="*/ 658813 h 3275013" name="connsiteY4362"/>
              <a:gd fmla="*/ 431801 w 6775451" name="connsiteX4363"/>
              <a:gd fmla="*/ 665163 h 3275013" name="connsiteY4363"/>
              <a:gd fmla="*/ 428626 w 6775451" name="connsiteX4364"/>
              <a:gd fmla="*/ 676275 h 3275013" name="connsiteY4364"/>
              <a:gd fmla="*/ 428626 w 6775451" name="connsiteX4365"/>
              <a:gd fmla="*/ 682625 h 3275013" name="connsiteY4365"/>
              <a:gd fmla="*/ 423863 w 6775451" name="connsiteX4366"/>
              <a:gd fmla="*/ 693738 h 3275013" name="connsiteY4366"/>
              <a:gd fmla="*/ 411163 w 6775451" name="connsiteX4367"/>
              <a:gd fmla="*/ 704850 h 3275013" name="connsiteY4367"/>
              <a:gd fmla="*/ 406401 w 6775451" name="connsiteX4368"/>
              <a:gd fmla="*/ 708025 h 3275013" name="connsiteY4368"/>
              <a:gd fmla="*/ 403226 w 6775451" name="connsiteX4369"/>
              <a:gd fmla="*/ 711200 h 3275013" name="connsiteY4369"/>
              <a:gd fmla="*/ 414339 w 6775451" name="connsiteX4370"/>
              <a:gd fmla="*/ 711200 h 3275013" name="connsiteY4370"/>
              <a:gd fmla="*/ 431801 w 6775451" name="connsiteX4371"/>
              <a:gd fmla="*/ 711200 h 3275013" name="connsiteY4371"/>
              <a:gd fmla="*/ 438151 w 6775451" name="connsiteX4372"/>
              <a:gd fmla="*/ 712788 h 3275013" name="connsiteY4372"/>
              <a:gd fmla="*/ 431801 w 6775451" name="connsiteX4373"/>
              <a:gd fmla="*/ 730250 h 3275013" name="connsiteY4373"/>
              <a:gd fmla="*/ 434976 w 6775451" name="connsiteX4374"/>
              <a:gd fmla="*/ 730250 h 3275013" name="connsiteY4374"/>
              <a:gd fmla="*/ 431801 w 6775451" name="connsiteX4375"/>
              <a:gd fmla="*/ 733425 h 3275013" name="connsiteY4375"/>
              <a:gd fmla="*/ 428626 w 6775451" name="connsiteX4376"/>
              <a:gd fmla="*/ 736600 h 3275013" name="connsiteY4376"/>
              <a:gd fmla="*/ 420688 w 6775451" name="connsiteX4377"/>
              <a:gd fmla="*/ 741363 h 3275013" name="connsiteY4377"/>
              <a:gd fmla="*/ 411163 w 6775451" name="connsiteX4378"/>
              <a:gd fmla="*/ 750888 h 3275013" name="connsiteY4378"/>
              <a:gd fmla="*/ 403226 w 6775451" name="connsiteX4379"/>
              <a:gd fmla="*/ 754063 h 3275013" name="connsiteY4379"/>
              <a:gd fmla="*/ 395288 w 6775451" name="connsiteX4380"/>
              <a:gd fmla="*/ 754063 h 3275013" name="connsiteY4380"/>
              <a:gd fmla="*/ 381001 w 6775451" name="connsiteX4381"/>
              <a:gd fmla="*/ 744538 h 3275013" name="connsiteY4381"/>
              <a:gd fmla="*/ 371476 w 6775451" name="connsiteX4382"/>
              <a:gd fmla="*/ 736600 h 3275013" name="connsiteY4382"/>
              <a:gd fmla="*/ 368301 w 6775451" name="connsiteX4383"/>
              <a:gd fmla="*/ 736600 h 3275013" name="connsiteY4383"/>
              <a:gd fmla="*/ 357188 w 6775451" name="connsiteX4384"/>
              <a:gd fmla="*/ 747713 h 3275013" name="connsiteY4384"/>
              <a:gd fmla="*/ 339726 w 6775451" name="connsiteX4385"/>
              <a:gd fmla="*/ 768350 h 3275013" name="connsiteY4385"/>
              <a:gd fmla="*/ 338138 w 6775451" name="connsiteX4386"/>
              <a:gd fmla="*/ 768350 h 3275013" name="connsiteY4386"/>
              <a:gd fmla="*/ 331788 w 6775451" name="connsiteX4387"/>
              <a:gd fmla="*/ 773113 h 3275013" name="connsiteY4387"/>
              <a:gd fmla="*/ 325438 w 6775451" name="connsiteX4388"/>
              <a:gd fmla="*/ 776288 h 3275013" name="connsiteY4388"/>
              <a:gd fmla="*/ 306388 w 6775451" name="connsiteX4389"/>
              <a:gd fmla="*/ 784225 h 3275013" name="connsiteY4389"/>
              <a:gd fmla="*/ 288926 w 6775451" name="connsiteX4390"/>
              <a:gd fmla="*/ 773113 h 3275013" name="connsiteY4390"/>
              <a:gd fmla="*/ 280989 w 6775451" name="connsiteX4391"/>
              <a:gd fmla="*/ 776288 h 3275013" name="connsiteY4391"/>
              <a:gd fmla="*/ 249238 w 6775451" name="connsiteX4392"/>
              <a:gd fmla="*/ 790575 h 3275013" name="connsiteY4392"/>
              <a:gd fmla="*/ 214313 w 6775451" name="connsiteX4393"/>
              <a:gd fmla="*/ 798513 h 3275013" name="connsiteY4393"/>
              <a:gd fmla="*/ 206376 w 6775451" name="connsiteX4394"/>
              <a:gd fmla="*/ 798513 h 3275013" name="connsiteY4394"/>
              <a:gd fmla="*/ 206376 w 6775451" name="connsiteX4395"/>
              <a:gd fmla="*/ 782638 h 3275013" name="connsiteY4395"/>
              <a:gd fmla="*/ 211138 w 6775451" name="connsiteX4396"/>
              <a:gd fmla="*/ 779463 h 3275013" name="connsiteY4396"/>
              <a:gd fmla="*/ 223839 w 6775451" name="connsiteX4397"/>
              <a:gd fmla="*/ 776288 h 3275013" name="connsiteY4397"/>
              <a:gd fmla="*/ 239713 w 6775451" name="connsiteX4398"/>
              <a:gd fmla="*/ 768350 h 3275013" name="connsiteY4398"/>
              <a:gd fmla="*/ 238126 w 6775451" name="connsiteX4399"/>
              <a:gd fmla="*/ 768350 h 3275013" name="connsiteY4399"/>
              <a:gd fmla="*/ 249238 w 6775451" name="connsiteX4400"/>
              <a:gd fmla="*/ 762000 h 3275013" name="connsiteY4400"/>
              <a:gd fmla="*/ 257176 w 6775451" name="connsiteX4401"/>
              <a:gd fmla="*/ 755650 h 3275013" name="connsiteY4401"/>
              <a:gd fmla="*/ 260351 w 6775451" name="connsiteX4402"/>
              <a:gd fmla="*/ 754063 h 3275013" name="connsiteY4402"/>
              <a:gd fmla="*/ 282576 w 6775451" name="connsiteX4403"/>
              <a:gd fmla="*/ 741363 h 3275013" name="connsiteY4403"/>
              <a:gd fmla="*/ 311151 w 6775451" name="connsiteX4404"/>
              <a:gd fmla="*/ 730250 h 3275013" name="connsiteY4404"/>
              <a:gd fmla="*/ 328613 w 6775451" name="connsiteX4405"/>
              <a:gd fmla="*/ 719138 h 3275013" name="connsiteY4405"/>
              <a:gd fmla="*/ 331788 w 6775451" name="connsiteX4406"/>
              <a:gd fmla="*/ 701675 h 3275013" name="connsiteY4406"/>
              <a:gd fmla="*/ 323851 w 6775451" name="connsiteX4407"/>
              <a:gd fmla="*/ 696913 h 3275013" name="connsiteY4407"/>
              <a:gd fmla="*/ 311151 w 6775451" name="connsiteX4408"/>
              <a:gd fmla="*/ 701675 h 3275013" name="connsiteY4408"/>
              <a:gd fmla="*/ 309563 w 6775451" name="connsiteX4409"/>
              <a:gd fmla="*/ 704850 h 3275013" name="connsiteY4409"/>
              <a:gd fmla="*/ 306388 w 6775451" name="connsiteX4410"/>
              <a:gd fmla="*/ 708025 h 3275013" name="connsiteY4410"/>
              <a:gd fmla="*/ 303213 w 6775451" name="connsiteX4411"/>
              <a:gd fmla="*/ 708025 h 3275013" name="connsiteY4411"/>
              <a:gd fmla="*/ 295276 w 6775451" name="connsiteX4412"/>
              <a:gd fmla="*/ 700088 h 3275013" name="connsiteY4412"/>
              <a:gd fmla="*/ 282576 w 6775451" name="connsiteX4413"/>
              <a:gd fmla="*/ 687388 h 3275013" name="connsiteY4413"/>
              <a:gd fmla="*/ 280989 w 6775451" name="connsiteX4414"/>
              <a:gd fmla="*/ 687388 h 3275013" name="connsiteY4414"/>
              <a:gd fmla="*/ 274638 w 6775451" name="connsiteX4415"/>
              <a:gd fmla="*/ 696913 h 3275013" name="connsiteY4415"/>
              <a:gd fmla="*/ 271463 w 6775451" name="connsiteX4416"/>
              <a:gd fmla="*/ 700088 h 3275013" name="connsiteY4416"/>
              <a:gd fmla="*/ 268288 w 6775451" name="connsiteX4417"/>
              <a:gd fmla="*/ 700088 h 3275013" name="connsiteY4417"/>
              <a:gd fmla="*/ 268288 w 6775451" name="connsiteX4418"/>
              <a:gd fmla="*/ 701675 h 3275013" name="connsiteY4418"/>
              <a:gd fmla="*/ 257176 w 6775451" name="connsiteX4419"/>
              <a:gd fmla="*/ 701675 h 3275013" name="connsiteY4419"/>
              <a:gd fmla="*/ 252413 w 6775451" name="connsiteX4420"/>
              <a:gd fmla="*/ 676275 h 3275013" name="connsiteY4420"/>
              <a:gd fmla="*/ 252413 w 6775451" name="connsiteX4421"/>
              <a:gd fmla="*/ 665163 h 3275013" name="connsiteY4421"/>
              <a:gd fmla="*/ 239713 w 6775451" name="connsiteX4422"/>
              <a:gd fmla="*/ 658813 h 3275013" name="connsiteY4422"/>
              <a:gd fmla="*/ 238126 w 6775451" name="connsiteX4423"/>
              <a:gd fmla="*/ 665163 h 3275013" name="connsiteY4423"/>
              <a:gd fmla="*/ 239713 w 6775451" name="connsiteX4424"/>
              <a:gd fmla="*/ 665163 h 3275013" name="connsiteY4424"/>
              <a:gd fmla="*/ 234951 w 6775451" name="connsiteX4425"/>
              <a:gd fmla="*/ 671513 h 3275013" name="connsiteY4425"/>
              <a:gd fmla="*/ 225426 w 6775451" name="connsiteX4426"/>
              <a:gd fmla="*/ 676275 h 3275013" name="connsiteY4426"/>
              <a:gd fmla="*/ 211138 w 6775451" name="connsiteX4427"/>
              <a:gd fmla="*/ 685800 h 3275013" name="connsiteY4427"/>
              <a:gd fmla="*/ 206376 w 6775451" name="connsiteX4428"/>
              <a:gd fmla="*/ 682625 h 3275013" name="connsiteY4428"/>
              <a:gd fmla="*/ 192088 w 6775451" name="connsiteX4429"/>
              <a:gd fmla="*/ 661988 h 3275013" name="connsiteY4429"/>
              <a:gd fmla="*/ 171451 w 6775451" name="connsiteX4430"/>
              <a:gd fmla="*/ 636588 h 3275013" name="connsiteY4430"/>
              <a:gd fmla="*/ 168276 w 6775451" name="connsiteX4431"/>
              <a:gd fmla="*/ 628650 h 3275013" name="connsiteY4431"/>
              <a:gd fmla="*/ 182563 w 6775451" name="connsiteX4432"/>
              <a:gd fmla="*/ 615950 h 3275013" name="connsiteY4432"/>
              <a:gd fmla="*/ 195263 w 6775451" name="connsiteX4433"/>
              <a:gd fmla="*/ 608013 h 3275013" name="connsiteY4433"/>
              <a:gd fmla="*/ 217489 w 6775451" name="connsiteX4434"/>
              <a:gd fmla="*/ 590550 h 3275013" name="connsiteY4434"/>
              <a:gd fmla="*/ 246063 w 6775451" name="connsiteX4435"/>
              <a:gd fmla="*/ 590550 h 3275013" name="connsiteY4435"/>
              <a:gd fmla="*/ 260351 w 6775451" name="connsiteX4436"/>
              <a:gd fmla="*/ 590550 h 3275013" name="connsiteY4436"/>
              <a:gd fmla="*/ 271463 w 6775451" name="connsiteX4437"/>
              <a:gd fmla="*/ 571500 h 3275013" name="connsiteY4437"/>
              <a:gd fmla="*/ 268288 w 6775451" name="connsiteX4438"/>
              <a:gd fmla="*/ 568325 h 3275013" name="connsiteY4438"/>
              <a:gd fmla="*/ 260351 w 6775451" name="connsiteX4439"/>
              <a:gd fmla="*/ 565150 h 3275013" name="connsiteY4439"/>
              <a:gd fmla="*/ 249238 w 6775451" name="connsiteX4440"/>
              <a:gd fmla="*/ 568325 h 3275013" name="connsiteY4440"/>
              <a:gd fmla="*/ 246063 w 6775451" name="connsiteX4441"/>
              <a:gd fmla="*/ 571500 h 3275013" name="connsiteY4441"/>
              <a:gd fmla="*/ 242888 w 6775451" name="connsiteX4442"/>
              <a:gd fmla="*/ 573088 h 3275013" name="connsiteY4442"/>
              <a:gd fmla="*/ 239713 w 6775451" name="connsiteX4443"/>
              <a:gd fmla="*/ 573088 h 3275013" name="connsiteY4443"/>
              <a:gd fmla="*/ 217489 w 6775451" name="connsiteX4444"/>
              <a:gd fmla="*/ 582613 h 3275013" name="connsiteY4444"/>
              <a:gd fmla="*/ 209551 w 6775451" name="connsiteX4445"/>
              <a:gd fmla="*/ 579438 h 3275013" name="connsiteY4445"/>
              <a:gd fmla="*/ 188913 w 6775451" name="connsiteX4446"/>
              <a:gd fmla="*/ 579438 h 3275013" name="connsiteY4446"/>
              <a:gd fmla="*/ 157163 w 6775451" name="connsiteX4447"/>
              <a:gd fmla="*/ 568325 h 3275013" name="connsiteY4447"/>
              <a:gd fmla="*/ 141288 w 6775451" name="connsiteX4448"/>
              <a:gd fmla="*/ 547688 h 3275013" name="connsiteY4448"/>
              <a:gd fmla="*/ 134938 w 6775451" name="connsiteX4449"/>
              <a:gd fmla="*/ 539750 h 3275013" name="connsiteY4449"/>
              <a:gd fmla="*/ 149226 w 6775451" name="connsiteX4450"/>
              <a:gd fmla="*/ 533400 h 3275013" name="connsiteY4450"/>
              <a:gd fmla="*/ 185738 w 6775451" name="connsiteX4451"/>
              <a:gd fmla="*/ 525463 h 3275013" name="connsiteY4451"/>
              <a:gd fmla="*/ 206376 w 6775451" name="connsiteX4452"/>
              <a:gd fmla="*/ 515938 h 3275013" name="connsiteY4452"/>
              <a:gd fmla="*/ 214313 w 6775451" name="connsiteX4453"/>
              <a:gd fmla="*/ 525463 h 3275013" name="connsiteY4453"/>
              <a:gd fmla="*/ 231776 w 6775451" name="connsiteX4454"/>
              <a:gd fmla="*/ 536575 h 3275013" name="connsiteY4454"/>
              <a:gd fmla="*/ 254001 w 6775451" name="connsiteX4455"/>
              <a:gd fmla="*/ 539750 h 3275013" name="connsiteY4455"/>
              <a:gd fmla="*/ 257176 w 6775451" name="connsiteX4456"/>
              <a:gd fmla="*/ 539750 h 3275013" name="connsiteY4456"/>
              <a:gd fmla="*/ 260351 w 6775451" name="connsiteX4457"/>
              <a:gd fmla="*/ 539750 h 3275013" name="connsiteY4457"/>
              <a:gd fmla="*/ 266701 w 6775451" name="connsiteX4458"/>
              <a:gd fmla="*/ 539750 h 3275013" name="connsiteY4458"/>
              <a:gd fmla="*/ 263526 w 6775451" name="connsiteX4459"/>
              <a:gd fmla="*/ 528638 h 3275013" name="connsiteY4459"/>
              <a:gd fmla="*/ 257176 w 6775451" name="connsiteX4460"/>
              <a:gd fmla="*/ 519113 h 3275013" name="connsiteY4460"/>
              <a:gd fmla="*/ 246063 w 6775451" name="connsiteX4461"/>
              <a:gd fmla="*/ 508000 h 3275013" name="connsiteY4461"/>
              <a:gd fmla="*/ 234951 w 6775451" name="connsiteX4462"/>
              <a:gd fmla="*/ 508000 h 3275013" name="connsiteY4462"/>
              <a:gd fmla="*/ 223839 w 6775451" name="connsiteX4463"/>
              <a:gd fmla="*/ 500063 h 3275013" name="connsiteY4463"/>
              <a:gd fmla="*/ 196851 w 6775451" name="connsiteX4464"/>
              <a:gd fmla="*/ 493713 h 3275013" name="connsiteY4464"/>
              <a:gd fmla="*/ 180976 w 6775451" name="connsiteX4465"/>
              <a:gd fmla="*/ 493713 h 3275013" name="connsiteY4465"/>
              <a:gd fmla="*/ 171451 w 6775451" name="connsiteX4466"/>
              <a:gd fmla="*/ 479425 h 3275013" name="connsiteY4466"/>
              <a:gd fmla="*/ 171451 w 6775451" name="connsiteX4467"/>
              <a:gd fmla="*/ 471488 h 3275013" name="connsiteY4467"/>
              <a:gd fmla="*/ 177801 w 6775451" name="connsiteX4468"/>
              <a:gd fmla="*/ 458788 h 3275013" name="connsiteY4468"/>
              <a:gd fmla="*/ 195263 w 6775451" name="connsiteX4469"/>
              <a:gd fmla="*/ 450850 h 3275013" name="connsiteY4469"/>
              <a:gd fmla="*/ 192088 w 6775451" name="connsiteX4470"/>
              <a:gd fmla="*/ 450850 h 3275013" name="connsiteY4470"/>
              <a:gd fmla="*/ 200026 w 6775451" name="connsiteX4471"/>
              <a:gd fmla="*/ 447675 h 3275013" name="connsiteY4471"/>
              <a:gd fmla="*/ 206376 w 6775451" name="connsiteX4472"/>
              <a:gd fmla="*/ 447675 h 3275013" name="connsiteY4472"/>
              <a:gd fmla="*/ 223839 w 6775451" name="connsiteX4473"/>
              <a:gd fmla="*/ 447675 h 3275013" name="connsiteY4473"/>
              <a:gd fmla="*/ 234951 w 6775451" name="connsiteX4474"/>
              <a:gd fmla="*/ 444500 h 3275013" name="connsiteY4474"/>
              <a:gd fmla="*/ 257176 w 6775451" name="connsiteX4475"/>
              <a:gd fmla="*/ 433388 h 3275013" name="connsiteY4475"/>
              <a:gd fmla="*/ 282576 w 6775451" name="connsiteX4476"/>
              <a:gd fmla="*/ 428625 h 3275013" name="connsiteY4476"/>
              <a:gd fmla="*/ 300038 w 6775451" name="connsiteX4477"/>
              <a:gd fmla="*/ 428625 h 3275013" name="connsiteY4477"/>
              <a:gd fmla="*/ 323851 w 6775451" name="connsiteX4478"/>
              <a:gd fmla="*/ 422275 h 3275013" name="connsiteY4478"/>
              <a:gd fmla="*/ 325438 w 6775451" name="connsiteX4479"/>
              <a:gd fmla="*/ 419100 h 3275013" name="connsiteY4479"/>
              <a:gd fmla="*/ 334963 w 6775451" name="connsiteX4480"/>
              <a:gd fmla="*/ 404813 h 3275013" name="connsiteY4480"/>
              <a:gd fmla="*/ 338138 w 6775451" name="connsiteX4481"/>
              <a:gd fmla="*/ 400050 h 3275013" name="connsiteY4481"/>
              <a:gd fmla="*/ 346076 w 6775451" name="connsiteX4482"/>
              <a:gd fmla="*/ 401638 h 3275013" name="connsiteY4482"/>
              <a:gd fmla="*/ 360363 w 6775451" name="connsiteX4483"/>
              <a:gd fmla="*/ 414338 h 3275013" name="connsiteY4483"/>
              <a:gd fmla="*/ 366713 w 6775451" name="connsiteX4484"/>
              <a:gd fmla="*/ 414338 h 3275013" name="connsiteY4484"/>
              <a:gd fmla="*/ 374651 w 6775451" name="connsiteX4485"/>
              <a:gd fmla="*/ 415925 h 3275013" name="connsiteY4485"/>
              <a:gd fmla="*/ 385763 w 6775451" name="connsiteX4486"/>
              <a:gd fmla="*/ 414338 h 3275013" name="connsiteY4486"/>
              <a:gd fmla="*/ 392113 w 6775451" name="connsiteX4487"/>
              <a:gd fmla="*/ 414338 h 3275013" name="connsiteY4487"/>
              <a:gd fmla="*/ 406401 w 6775451" name="connsiteX4488"/>
              <a:gd fmla="*/ 414338 h 3275013" name="connsiteY4488"/>
              <a:gd fmla="*/ 420688 w 6775451" name="connsiteX4489"/>
              <a:gd fmla="*/ 415925 h 3275013" name="connsiteY4489"/>
              <a:gd fmla="*/ 425451 w 6775451" name="connsiteX4490"/>
              <a:gd fmla="*/ 419100 h 3275013" name="connsiteY4490"/>
              <a:gd fmla="*/ 434976 w 6775451" name="connsiteX4491"/>
              <a:gd fmla="*/ 415925 h 3275013" name="connsiteY4491"/>
              <a:gd fmla="*/ 454026 w 6775451" name="connsiteX4492"/>
              <a:gd fmla="*/ 414338 h 3275013" name="connsiteY4492"/>
              <a:gd fmla="*/ 477838 w 6775451" name="connsiteX4493"/>
              <a:gd fmla="*/ 414338 h 3275013" name="connsiteY4493"/>
              <a:gd fmla="*/ 506413 w 6775451" name="connsiteX4494"/>
              <a:gd fmla="*/ 422275 h 3275013" name="connsiteY4494"/>
              <a:gd fmla="*/ 528638 w 6775451" name="connsiteX4495"/>
              <a:gd fmla="*/ 430213 h 3275013" name="connsiteY4495"/>
              <a:gd fmla="*/ 574676 w 6775451" name="connsiteX4496"/>
              <a:gd fmla="*/ 428625 h 3275013" name="connsiteY4496"/>
              <a:gd fmla="*/ 614363 w 6775451" name="connsiteX4497"/>
              <a:gd fmla="*/ 419100 h 3275013" name="connsiteY4497"/>
              <a:gd fmla="*/ 622301 w 6775451" name="connsiteX4498"/>
              <a:gd fmla="*/ 422275 h 3275013" name="connsiteY4498"/>
              <a:gd fmla="*/ 649288 w 6775451" name="connsiteX4499"/>
              <a:gd fmla="*/ 444500 h 3275013" name="connsiteY4499"/>
              <a:gd fmla="*/ 665163 w 6775451" name="connsiteX4500"/>
              <a:gd fmla="*/ 444500 h 3275013" name="connsiteY4500"/>
              <a:gd fmla="*/ 692151 w 6775451" name="connsiteX4501"/>
              <a:gd fmla="*/ 444500 h 3275013" name="connsiteY4501"/>
              <a:gd fmla="*/ 700088 w 6775451" name="connsiteX4502"/>
              <a:gd fmla="*/ 450850 h 3275013" name="connsiteY4502"/>
              <a:gd fmla="*/ 693738 w 6775451" name="connsiteX4503"/>
              <a:gd fmla="*/ 450850 h 3275013" name="connsiteY4503"/>
              <a:gd fmla="*/ 696913 w 6775451" name="connsiteX4504"/>
              <a:gd fmla="*/ 454025 h 3275013" name="connsiteY4504"/>
              <a:gd fmla="*/ 706438 w 6775451" name="connsiteX4505"/>
              <a:gd fmla="*/ 457200 h 3275013" name="connsiteY4505"/>
              <a:gd fmla="*/ 717551 w 6775451" name="connsiteX4506"/>
              <a:gd fmla="*/ 468313 h 3275013" name="connsiteY4506"/>
              <a:gd fmla="*/ 722313 w 6775451" name="connsiteX4507"/>
              <a:gd fmla="*/ 473075 h 3275013" name="connsiteY4507"/>
              <a:gd fmla="*/ 735013 w 6775451" name="connsiteX4508"/>
              <a:gd fmla="*/ 468313 h 3275013" name="connsiteY4508"/>
              <a:gd fmla="*/ 742951 w 6775451" name="connsiteX4509"/>
              <a:gd fmla="*/ 461963 h 3275013" name="connsiteY4509"/>
              <a:gd fmla="*/ 754063 w 6775451" name="connsiteX4510"/>
              <a:gd fmla="*/ 450850 h 3275013" name="connsiteY4510"/>
              <a:gd fmla="*/ 754063 w 6775451" name="connsiteX4511"/>
              <a:gd fmla="*/ 444500 h 3275013" name="connsiteY4511"/>
              <a:gd fmla="*/ 757238 w 6775451" name="connsiteX4512"/>
              <a:gd fmla="*/ 444500 h 3275013" name="connsiteY4512"/>
              <a:gd fmla="*/ 765176 w 6775451" name="connsiteX4513"/>
              <a:gd fmla="*/ 442913 h 3275013" name="connsiteY4513"/>
              <a:gd fmla="*/ 779463 w 6775451" name="connsiteX4514"/>
              <a:gd fmla="*/ 442913 h 3275013" name="connsiteY4514"/>
              <a:gd fmla="*/ 808038 w 6775451" name="connsiteX4515"/>
              <a:gd fmla="*/ 447675 h 3275013" name="connsiteY4515"/>
              <a:gd fmla="*/ 825501 w 6775451" name="connsiteX4516"/>
              <a:gd fmla="*/ 447675 h 3275013" name="connsiteY4516"/>
              <a:gd fmla="*/ 831851 w 6775451" name="connsiteX4517"/>
              <a:gd fmla="*/ 444500 h 3275013" name="connsiteY4517"/>
              <a:gd fmla="*/ 833439 w 6775451" name="connsiteX4518"/>
              <a:gd fmla="*/ 442913 h 3275013" name="connsiteY4518"/>
              <a:gd fmla="*/ 836613 w 6775451" name="connsiteX4519"/>
              <a:gd fmla="*/ 442913 h 3275013" name="connsiteY4519"/>
              <a:gd fmla="*/ 842963 w 6775451" name="connsiteX4520"/>
              <a:gd fmla="*/ 439738 h 3275013" name="connsiteY4520"/>
              <a:gd fmla="*/ 847726 w 6775451" name="connsiteX4521"/>
              <a:gd fmla="*/ 433388 h 3275013" name="connsiteY4521"/>
              <a:gd fmla="*/ 879476 w 6775451" name="connsiteX4522"/>
              <a:gd fmla="*/ 436563 h 3275013" name="connsiteY4522"/>
              <a:gd fmla="*/ 893763 w 6775451" name="connsiteX4523"/>
              <a:gd fmla="*/ 442913 h 3275013" name="connsiteY4523"/>
              <a:gd fmla="*/ 896939 w 6775451" name="connsiteX4524"/>
              <a:gd fmla="*/ 442913 h 3275013" name="connsiteY4524"/>
              <a:gd fmla="*/ 900113 w 6775451" name="connsiteX4525"/>
              <a:gd fmla="*/ 436563 h 3275013" name="connsiteY4525"/>
              <a:gd fmla="*/ 904876 w 6775451" name="connsiteX4526"/>
              <a:gd fmla="*/ 433388 h 3275013" name="connsiteY4526"/>
              <a:gd fmla="*/ 911226 w 6775451" name="connsiteX4527"/>
              <a:gd fmla="*/ 430213 h 3275013" name="connsiteY4527"/>
              <a:gd fmla="*/ 914401 w 6775451" name="connsiteX4528"/>
              <a:gd fmla="*/ 433388 h 3275013" name="connsiteY4528"/>
              <a:gd fmla="*/ 919163 w 6775451" name="connsiteX4529"/>
              <a:gd fmla="*/ 442913 h 3275013" name="connsiteY4529"/>
              <a:gd fmla="*/ 925513 w 6775451" name="connsiteX4530"/>
              <a:gd fmla="*/ 450850 h 3275013" name="connsiteY4530"/>
              <a:gd fmla="*/ 919163 w 6775451" name="connsiteX4531"/>
              <a:gd fmla="*/ 450850 h 3275013" name="connsiteY4531"/>
              <a:gd fmla="*/ 922338 w 6775451" name="connsiteX4532"/>
              <a:gd fmla="*/ 457200 h 3275013" name="connsiteY4532"/>
              <a:gd fmla="*/ 925513 w 6775451" name="connsiteX4533"/>
              <a:gd fmla="*/ 458788 h 3275013" name="connsiteY4533"/>
              <a:gd fmla="*/ 931863 w 6775451" name="connsiteX4534"/>
              <a:gd fmla="*/ 454025 h 3275013" name="connsiteY4534"/>
              <a:gd fmla="*/ 946151 w 6775451" name="connsiteX4535"/>
              <a:gd fmla="*/ 442913 h 3275013" name="connsiteY4535"/>
              <a:gd fmla="*/ 950913 w 6775451" name="connsiteX4536"/>
              <a:gd fmla="*/ 436563 h 3275013" name="connsiteY4536"/>
              <a:gd fmla="*/ 954088 w 6775451" name="connsiteX4537"/>
              <a:gd fmla="*/ 436563 h 3275013" name="connsiteY4537"/>
              <a:gd fmla="*/ 979488 w 6775451" name="connsiteX4538"/>
              <a:gd fmla="*/ 439738 h 3275013" name="connsiteY4538"/>
              <a:gd fmla="*/ 1008063 w 6775451" name="connsiteX4539"/>
              <a:gd fmla="*/ 439738 h 3275013" name="connsiteY4539"/>
              <a:gd fmla="*/ 1033463 w 6775451" name="connsiteX4540"/>
              <a:gd fmla="*/ 439738 h 3275013" name="connsiteY4540"/>
              <a:gd fmla="*/ 1057276 w 6775451" name="connsiteX4541"/>
              <a:gd fmla="*/ 450850 h 3275013" name="connsiteY4541"/>
              <a:gd fmla="*/ 1054101 w 6775451" name="connsiteX4542"/>
              <a:gd fmla="*/ 450850 h 3275013" name="connsiteY4542"/>
              <a:gd fmla="*/ 1054101 w 6775451" name="connsiteX4543"/>
              <a:gd fmla="*/ 454025 h 3275013" name="connsiteY4543"/>
              <a:gd fmla="*/ 1076326 w 6775451" name="connsiteX4544"/>
              <a:gd fmla="*/ 461963 h 3275013" name="connsiteY4544"/>
              <a:gd fmla="*/ 1100138 w 6775451" name="connsiteX4545"/>
              <a:gd fmla="*/ 471488 h 3275013" name="connsiteY4545"/>
              <a:gd fmla="*/ 1111251 w 6775451" name="connsiteX4546"/>
              <a:gd fmla="*/ 473075 h 3275013" name="connsiteY4546"/>
              <a:gd fmla="*/ 1122363 w 6775451" name="connsiteX4547"/>
              <a:gd fmla="*/ 461963 h 3275013" name="connsiteY4547"/>
              <a:gd fmla="*/ 1119188 w 6775451" name="connsiteX4548"/>
              <a:gd fmla="*/ 458788 h 3275013" name="connsiteY4548"/>
              <a:gd fmla="*/ 1104901 w 6775451" name="connsiteX4549"/>
              <a:gd fmla="*/ 447675 h 3275013" name="connsiteY4549"/>
              <a:gd fmla="*/ 1096963 w 6775451" name="connsiteX4550"/>
              <a:gd fmla="*/ 439738 h 3275013" name="connsiteY4550"/>
              <a:gd fmla="*/ 1085851 w 6775451" name="connsiteX4551"/>
              <a:gd fmla="*/ 422275 h 3275013" name="connsiteY4551"/>
              <a:gd fmla="*/ 1071563 w 6775451" name="connsiteX4552"/>
              <a:gd fmla="*/ 400050 h 3275013" name="connsiteY4552"/>
              <a:gd fmla="*/ 1065213 w 6775451" name="connsiteX4553"/>
              <a:gd fmla="*/ 393700 h 3275013" name="connsiteY4553"/>
              <a:gd fmla="*/ 1054101 w 6775451" name="connsiteX4554"/>
              <a:gd fmla="*/ 407988 h 3275013" name="connsiteY4554"/>
              <a:gd fmla="*/ 1054101 w 6775451" name="connsiteX4555"/>
              <a:gd fmla="*/ 411163 h 3275013" name="connsiteY4555"/>
              <a:gd fmla="*/ 1050926 w 6775451" name="connsiteX4556"/>
              <a:gd fmla="*/ 414338 h 3275013" name="connsiteY4556"/>
              <a:gd fmla="*/ 1031876 w 6775451" name="connsiteX4557"/>
              <a:gd fmla="*/ 425450 h 3275013" name="connsiteY4557"/>
              <a:gd fmla="*/ 996951 w 6775451" name="connsiteX4558"/>
              <a:gd fmla="*/ 425450 h 3275013" name="connsiteY4558"/>
              <a:gd fmla="*/ 982663 w 6775451" name="connsiteX4559"/>
              <a:gd fmla="*/ 425450 h 3275013" name="connsiteY4559"/>
              <a:gd fmla="*/ 974726 w 6775451" name="connsiteX4560"/>
              <a:gd fmla="*/ 411163 h 3275013" name="connsiteY4560"/>
              <a:gd fmla="*/ 957263 w 6775451" name="connsiteX4561"/>
              <a:gd fmla="*/ 407988 h 3275013" name="connsiteY4561"/>
              <a:gd fmla="*/ 939801 w 6775451" name="connsiteX4562"/>
              <a:gd fmla="*/ 404813 h 3275013" name="connsiteY4562"/>
              <a:gd fmla="*/ 939801 w 6775451" name="connsiteX4563"/>
              <a:gd fmla="*/ 393700 h 3275013" name="connsiteY4563"/>
              <a:gd fmla="*/ 946151 w 6775451" name="connsiteX4564"/>
              <a:gd fmla="*/ 393700 h 3275013" name="connsiteY4564"/>
              <a:gd fmla="*/ 960439 w 6775451" name="connsiteX4565"/>
              <a:gd fmla="*/ 382588 h 3275013" name="connsiteY4565"/>
              <a:gd fmla="*/ 965201 w 6775451" name="connsiteX4566"/>
              <a:gd fmla="*/ 357188 h 3275013" name="connsiteY4566"/>
              <a:gd fmla="*/ 968376 w 6775451" name="connsiteX4567"/>
              <a:gd fmla="*/ 347663 h 3275013" name="connsiteY4567"/>
              <a:gd fmla="*/ 989013 w 6775451" name="connsiteX4568"/>
              <a:gd fmla="*/ 346075 h 3275013" name="connsiteY4568"/>
              <a:gd fmla="*/ 1003301 w 6775451" name="connsiteX4569"/>
              <a:gd fmla="*/ 347663 h 3275013" name="connsiteY4569"/>
              <a:gd fmla="*/ 1028701 w 6775451" name="connsiteX4570"/>
              <a:gd fmla="*/ 346075 h 3275013" name="connsiteY4570"/>
              <a:gd fmla="*/ 1054101 w 6775451" name="connsiteX4571"/>
              <a:gd fmla="*/ 347663 h 3275013" name="connsiteY4571"/>
              <a:gd fmla="*/ 1076326 w 6775451" name="connsiteX4572"/>
              <a:gd fmla="*/ 342900 h 3275013" name="connsiteY4572"/>
              <a:gd fmla="*/ 1100138 w 6775451" name="connsiteX4573"/>
              <a:gd fmla="*/ 336550 h 3275013" name="connsiteY4573"/>
              <a:gd fmla="*/ 1117601 w 6775451" name="connsiteX4574"/>
              <a:gd fmla="*/ 342900 h 3275013" name="connsiteY4574"/>
              <a:gd fmla="*/ 1119188 w 6775451" name="connsiteX4575"/>
              <a:gd fmla="*/ 350838 h 3275013" name="connsiteY4575"/>
              <a:gd fmla="*/ 1125538 w 6775451" name="connsiteX4576"/>
              <a:gd fmla="*/ 350838 h 3275013" name="connsiteY4576"/>
              <a:gd fmla="*/ 1143001 w 6775451" name="connsiteX4577"/>
              <a:gd fmla="*/ 360363 h 3275013" name="connsiteY4577"/>
              <a:gd fmla="*/ 1165226 w 6775451" name="connsiteX4578"/>
              <a:gd fmla="*/ 368300 h 3275013" name="connsiteY4578"/>
              <a:gd fmla="*/ 1179513 w 6775451" name="connsiteX4579"/>
              <a:gd fmla="*/ 376238 h 3275013" name="connsiteY4579"/>
              <a:gd fmla="*/ 1185863 w 6775451" name="connsiteX4580"/>
              <a:gd fmla="*/ 379413 h 3275013" name="connsiteY4580"/>
              <a:gd fmla="*/ 1204913 w 6775451" name="connsiteX4581"/>
              <a:gd fmla="*/ 379413 h 3275013" name="connsiteY4581"/>
              <a:gd fmla="*/ 1236664 w 6775451" name="connsiteX4582"/>
              <a:gd fmla="*/ 374650 h 3275013" name="connsiteY4582"/>
              <a:gd fmla="*/ 1258888 w 6775451" name="connsiteX4583"/>
              <a:gd fmla="*/ 371475 h 3275013" name="connsiteY4583"/>
              <a:gd fmla="*/ 1273176 w 6775451" name="connsiteX4584"/>
              <a:gd fmla="*/ 382588 h 3275013" name="connsiteY4584"/>
              <a:gd fmla="*/ 1276351 w 6775451" name="connsiteX4585"/>
              <a:gd fmla="*/ 385763 h 3275013" name="connsiteY4585"/>
              <a:gd fmla="*/ 1276351 w 6775451" name="connsiteX4586"/>
              <a:gd fmla="*/ 387350 h 3275013" name="connsiteY4586"/>
              <a:gd fmla="*/ 1273176 w 6775451" name="connsiteX4587"/>
              <a:gd fmla="*/ 387350 h 3275013" name="connsiteY4587"/>
              <a:gd fmla="*/ 1276351 w 6775451" name="connsiteX4588"/>
              <a:gd fmla="*/ 401638 h 3275013" name="connsiteY4588"/>
              <a:gd fmla="*/ 1285876 w 6775451" name="connsiteX4589"/>
              <a:gd fmla="*/ 414338 h 3275013" name="connsiteY4589"/>
              <a:gd fmla="*/ 1287463 w 6775451" name="connsiteX4590"/>
              <a:gd fmla="*/ 414338 h 3275013" name="connsiteY4590"/>
              <a:gd fmla="*/ 1290298 w 6775451" name="connsiteX4591"/>
              <a:gd fmla="*/ 414338 h 3275013" name="connsiteY4591"/>
              <a:gd fmla="*/ 1290638 w 6775451" name="connsiteX4592"/>
              <a:gd fmla="*/ 415925 h 3275013" name="connsiteY4592"/>
              <a:gd fmla="*/ 1290638 w 6775451" name="connsiteX4593"/>
              <a:gd fmla="*/ 414338 h 3275013" name="connsiteY4593"/>
              <a:gd fmla="*/ 1290298 w 6775451" name="connsiteX4594"/>
              <a:gd fmla="*/ 414338 h 3275013" name="connsiteY4594"/>
              <a:gd fmla="*/ 1285876 w 6775451" name="connsiteX4595"/>
              <a:gd fmla="*/ 393700 h 3275013" name="connsiteY4595"/>
              <a:gd fmla="*/ 1282701 w 6775451" name="connsiteX4596"/>
              <a:gd fmla="*/ 368300 h 3275013" name="connsiteY4596"/>
              <a:gd fmla="*/ 1282701 w 6775451" name="connsiteX4597"/>
              <a:gd fmla="*/ 361950 h 3275013" name="connsiteY4597"/>
              <a:gd fmla="*/ 1285876 w 6775451" name="connsiteX4598"/>
              <a:gd fmla="*/ 361950 h 3275013" name="connsiteY4598"/>
              <a:gd fmla="*/ 1287463 w 6775451" name="connsiteX4599"/>
              <a:gd fmla="*/ 360363 h 3275013" name="connsiteY4599"/>
              <a:gd fmla="*/ 1290638 w 6775451" name="connsiteX4600"/>
              <a:gd fmla="*/ 360363 h 3275013" name="connsiteY4600"/>
              <a:gd fmla="*/ 1273176 w 6775451" name="connsiteX4601"/>
              <a:gd fmla="*/ 357188 h 3275013" name="connsiteY4601"/>
              <a:gd fmla="*/ 1258888 w 6775451" name="connsiteX4602"/>
              <a:gd fmla="*/ 354013 h 3275013" name="connsiteY4602"/>
              <a:gd fmla="*/ 1233488 w 6775451" name="connsiteX4603"/>
              <a:gd fmla="*/ 350838 h 3275013" name="connsiteY4603"/>
              <a:gd fmla="*/ 1211263 w 6775451" name="connsiteX4604"/>
              <a:gd fmla="*/ 354013 h 3275013" name="connsiteY4604"/>
              <a:gd fmla="*/ 1190626 w 6775451" name="connsiteX4605"/>
              <a:gd fmla="*/ 360363 h 3275013" name="connsiteY4605"/>
              <a:gd fmla="*/ 1173164 w 6775451" name="connsiteX4606"/>
              <a:gd fmla="*/ 354013 h 3275013" name="connsiteY4606"/>
              <a:gd fmla="*/ 1165226 w 6775451" name="connsiteX4607"/>
              <a:gd fmla="*/ 342900 h 3275013" name="connsiteY4607"/>
              <a:gd fmla="*/ 1157288 w 6775451" name="connsiteX4608"/>
              <a:gd fmla="*/ 328613 h 3275013" name="connsiteY4608"/>
              <a:gd fmla="*/ 1143001 w 6775451" name="connsiteX4609"/>
              <a:gd fmla="*/ 331788 h 3275013" name="connsiteY4609"/>
              <a:gd fmla="*/ 1128713 w 6775451" name="connsiteX4610"/>
              <a:gd fmla="*/ 342900 h 3275013" name="connsiteY4610"/>
              <a:gd fmla="*/ 1114426 w 6775451" name="connsiteX4611"/>
              <a:gd fmla="*/ 336550 h 3275013" name="connsiteY4611"/>
              <a:gd fmla="*/ 1108076 w 6775451" name="connsiteX4612"/>
              <a:gd fmla="*/ 317500 h 3275013" name="connsiteY4612"/>
              <a:gd fmla="*/ 1090613 w 6775451" name="connsiteX4613"/>
              <a:gd fmla="*/ 307975 h 3275013" name="connsiteY4613"/>
              <a:gd fmla="*/ 1068388 w 6775451" name="connsiteX4614"/>
              <a:gd fmla="*/ 317500 h 3275013" name="connsiteY4614"/>
              <a:gd fmla="*/ 1050926 w 6775451" name="connsiteX4615"/>
              <a:gd fmla="*/ 319088 h 3275013" name="connsiteY4615"/>
              <a:gd fmla="*/ 1025526 w 6775451" name="connsiteX4616"/>
              <a:gd fmla="*/ 319088 h 3275013" name="connsiteY4616"/>
              <a:gd fmla="*/ 1004888 w 6775451" name="connsiteX4617"/>
              <a:gd fmla="*/ 319088 h 3275013" name="connsiteY4617"/>
              <a:gd fmla="*/ 1003301 w 6775451" name="connsiteX4618"/>
              <a:gd fmla="*/ 314325 h 3275013" name="connsiteY4618"/>
              <a:gd fmla="*/ 1004888 w 6775451" name="connsiteX4619"/>
              <a:gd fmla="*/ 307975 h 3275013" name="connsiteY4619"/>
              <a:gd fmla="*/ 1008063 w 6775451" name="connsiteX4620"/>
              <a:gd fmla="*/ 304800 h 3275013" name="connsiteY4620"/>
              <a:gd fmla="*/ 1017588 w 6775451" name="connsiteX4621"/>
              <a:gd fmla="*/ 300038 h 3275013" name="connsiteY4621"/>
              <a:gd fmla="*/ 1028701 w 6775451" name="connsiteX4622"/>
              <a:gd fmla="*/ 300038 h 3275013" name="connsiteY4622"/>
              <a:gd fmla="*/ 1025526 w 6775451" name="connsiteX4623"/>
              <a:gd fmla="*/ 290513 h 3275013" name="connsiteY4623"/>
              <a:gd fmla="*/ 1025526 w 6775451" name="connsiteX4624"/>
              <a:gd fmla="*/ 288925 h 3275013" name="connsiteY4624"/>
              <a:gd fmla="*/ 1054101 w 6775451" name="connsiteX4625"/>
              <a:gd fmla="*/ 279400 h 3275013" name="connsiteY4625"/>
              <a:gd fmla="*/ 5284788 w 6775451" name="connsiteX4626"/>
              <a:gd fmla="*/ 257175 h 3275013" name="connsiteY4626"/>
              <a:gd fmla="*/ 5287963 w 6775451" name="connsiteX4627"/>
              <a:gd fmla="*/ 260350 h 3275013" name="connsiteY4627"/>
              <a:gd fmla="*/ 5291138 w 6775451" name="connsiteX4628"/>
              <a:gd fmla="*/ 257175 h 3275013" name="connsiteY4628"/>
              <a:gd fmla="*/ 5291138 w 6775451" name="connsiteX4629"/>
              <a:gd fmla="*/ 261938 h 3275013" name="connsiteY4629"/>
              <a:gd fmla="*/ 5287963 w 6775451" name="connsiteX4630"/>
              <a:gd fmla="*/ 261938 h 3275013" name="connsiteY4630"/>
              <a:gd fmla="*/ 5287963 w 6775451" name="connsiteX4631"/>
              <a:gd fmla="*/ 265113 h 3275013" name="connsiteY4631"/>
              <a:gd fmla="*/ 5287963 w 6775451" name="connsiteX4632"/>
              <a:gd fmla="*/ 268288 h 3275013" name="connsiteY4632"/>
              <a:gd fmla="*/ 1484313 w 6775451" name="connsiteX4633"/>
              <a:gd fmla="*/ 247650 h 3275013" name="connsiteY4633"/>
              <a:gd fmla="*/ 1497013 w 6775451" name="connsiteX4634"/>
              <a:gd fmla="*/ 254000 h 3275013" name="connsiteY4634"/>
              <a:gd fmla="*/ 1522413 w 6775451" name="connsiteX4635"/>
              <a:gd fmla="*/ 261937 h 3275013" name="connsiteY4635"/>
              <a:gd fmla="*/ 1519238 w 6775451" name="connsiteX4636"/>
              <a:gd fmla="*/ 261937 h 3275013" name="connsiteY4636"/>
              <a:gd fmla="*/ 1544638 w 6775451" name="connsiteX4637"/>
              <a:gd fmla="*/ 271462 h 3275013" name="connsiteY4637"/>
              <a:gd fmla="*/ 1555750 w 6775451" name="connsiteX4638"/>
              <a:gd fmla="*/ 274638 h 3275013" name="connsiteY4638"/>
              <a:gd fmla="*/ 1568450 w 6775451" name="connsiteX4639"/>
              <a:gd fmla="*/ 276225 h 3275013" name="connsiteY4639"/>
              <a:gd fmla="*/ 1582738 w 6775451" name="connsiteX4640"/>
              <a:gd fmla="*/ 288925 h 3275013" name="connsiteY4640"/>
              <a:gd fmla="*/ 1587500 w 6775451" name="connsiteX4641"/>
              <a:gd fmla="*/ 288925 h 3275013" name="connsiteY4641"/>
              <a:gd fmla="*/ 1597025 w 6775451" name="connsiteX4642"/>
              <a:gd fmla="*/ 296863 h 3275013" name="connsiteY4642"/>
              <a:gd fmla="*/ 1604963 w 6775451" name="connsiteX4643"/>
              <a:gd fmla="*/ 300038 h 3275013" name="connsiteY4643"/>
              <a:gd fmla="*/ 1619250 w 6775451" name="connsiteX4644"/>
              <a:gd fmla="*/ 314325 h 3275013" name="connsiteY4644"/>
              <a:gd fmla="*/ 1636713 w 6775451" name="connsiteX4645"/>
              <a:gd fmla="*/ 317500 h 3275013" name="connsiteY4645"/>
              <a:gd fmla="*/ 1658938 w 6775451" name="connsiteX4646"/>
              <a:gd fmla="*/ 317500 h 3275013" name="connsiteY4646"/>
              <a:gd fmla="*/ 1687513 w 6775451" name="connsiteX4647"/>
              <a:gd fmla="*/ 317500 h 3275013" name="connsiteY4647"/>
              <a:gd fmla="*/ 1730375 w 6775451" name="connsiteX4648"/>
              <a:gd fmla="*/ 319088 h 3275013" name="connsiteY4648"/>
              <a:gd fmla="*/ 1768475 w 6775451" name="connsiteX4649"/>
              <a:gd fmla="*/ 317500 h 3275013" name="connsiteY4649"/>
              <a:gd fmla="*/ 1784350 w 6775451" name="connsiteX4650"/>
              <a:gd fmla="*/ 319088 h 3275013" name="connsiteY4650"/>
              <a:gd fmla="*/ 1808163 w 6775451" name="connsiteX4651"/>
              <a:gd fmla="*/ 325438 h 3275013" name="connsiteY4651"/>
              <a:gd fmla="*/ 1798638 w 6775451" name="connsiteX4652"/>
              <a:gd fmla="*/ 325438 h 3275013" name="connsiteY4652"/>
              <a:gd fmla="*/ 1809750 w 6775451" name="connsiteX4653"/>
              <a:gd fmla="*/ 331788 h 3275013" name="connsiteY4653"/>
              <a:gd fmla="*/ 1809750 w 6775451" name="connsiteX4654"/>
              <a:gd fmla="*/ 333375 h 3275013" name="connsiteY4654"/>
              <a:gd fmla="*/ 1808163 w 6775451" name="connsiteX4655"/>
              <a:gd fmla="*/ 342900 h 3275013" name="connsiteY4655"/>
              <a:gd fmla="*/ 1784350 w 6775451" name="connsiteX4656"/>
              <a:gd fmla="*/ 347663 h 3275013" name="connsiteY4656"/>
              <a:gd fmla="*/ 1747838 w 6775451" name="connsiteX4657"/>
              <a:gd fmla="*/ 346075 h 3275013" name="connsiteY4657"/>
              <a:gd fmla="*/ 1704975 w 6775451" name="connsiteX4658"/>
              <a:gd fmla="*/ 342900 h 3275013" name="connsiteY4658"/>
              <a:gd fmla="*/ 1668463 w 6775451" name="connsiteX4659"/>
              <a:gd fmla="*/ 342900 h 3275013" name="connsiteY4659"/>
              <a:gd fmla="*/ 1655763 w 6775451" name="connsiteX4660"/>
              <a:gd fmla="*/ 346075 h 3275013" name="connsiteY4660"/>
              <a:gd fmla="*/ 1622425 w 6775451" name="connsiteX4661"/>
              <a:gd fmla="*/ 342900 h 3275013" name="connsiteY4661"/>
              <a:gd fmla="*/ 1608138 w 6775451" name="connsiteX4662"/>
              <a:gd fmla="*/ 336550 h 3275013" name="connsiteY4662"/>
              <a:gd fmla="*/ 1582738 w 6775451" name="connsiteX4663"/>
              <a:gd fmla="*/ 319088 h 3275013" name="connsiteY4663"/>
              <a:gd fmla="*/ 1562100 w 6775451" name="connsiteX4664"/>
              <a:gd fmla="*/ 304800 h 3275013" name="connsiteY4664"/>
              <a:gd fmla="*/ 1533525 w 6775451" name="connsiteX4665"/>
              <a:gd fmla="*/ 300038 h 3275013" name="connsiteY4665"/>
              <a:gd fmla="*/ 1511300 w 6775451" name="connsiteX4666"/>
              <a:gd fmla="*/ 288925 h 3275013" name="connsiteY4666"/>
              <a:gd fmla="*/ 1487488 w 6775451" name="connsiteX4667"/>
              <a:gd fmla="*/ 274638 h 3275013" name="connsiteY4667"/>
              <a:gd fmla="*/ 1479550 w 6775451" name="connsiteX4668"/>
              <a:gd fmla="*/ 257175 h 3275013" name="connsiteY4668"/>
              <a:gd fmla="*/ 1482725 w 6775451" name="connsiteX4669"/>
              <a:gd fmla="*/ 250825 h 3275013" name="connsiteY4669"/>
              <a:gd fmla="*/ 1484313 w 6775451" name="connsiteX4670"/>
              <a:gd fmla="*/ 250825 h 3275013" name="connsiteY4670"/>
              <a:gd fmla="*/ 1239839 w 6775451" name="connsiteX4671"/>
              <a:gd fmla="*/ 236538 h 3275013" name="connsiteY4671"/>
              <a:gd fmla="*/ 1247776 w 6775451" name="connsiteX4672"/>
              <a:gd fmla="*/ 246063 h 3275013" name="connsiteY4672"/>
              <a:gd fmla="*/ 1244601 w 6775451" name="connsiteX4673"/>
              <a:gd fmla="*/ 261938 h 3275013" name="connsiteY4673"/>
              <a:gd fmla="*/ 1243014 w 6775451" name="connsiteX4674"/>
              <a:gd fmla="*/ 261938 h 3275013" name="connsiteY4674"/>
              <a:gd fmla="*/ 1243014 w 6775451" name="connsiteX4675"/>
              <a:gd fmla="*/ 268288 h 3275013" name="connsiteY4675"/>
              <a:gd fmla="*/ 1243014 w 6775451" name="connsiteX4676"/>
              <a:gd fmla="*/ 271463 h 3275013" name="connsiteY4676"/>
              <a:gd fmla="*/ 1236664 w 6775451" name="connsiteX4677"/>
              <a:gd fmla="*/ 282576 h 3275013" name="connsiteY4677"/>
              <a:gd fmla="*/ 1222376 w 6775451" name="connsiteX4678"/>
              <a:gd fmla="*/ 276226 h 3275013" name="connsiteY4678"/>
              <a:gd fmla="*/ 1204914 w 6775451" name="connsiteX4679"/>
              <a:gd fmla="*/ 276226 h 3275013" name="connsiteY4679"/>
              <a:gd fmla="*/ 1185863 w 6775451" name="connsiteX4680"/>
              <a:gd fmla="*/ 279401 h 3275013" name="connsiteY4680"/>
              <a:gd fmla="*/ 1179513 w 6775451" name="connsiteX4681"/>
              <a:gd fmla="*/ 279401 h 3275013" name="connsiteY4681"/>
              <a:gd fmla="*/ 1176338 w 6775451" name="connsiteX4682"/>
              <a:gd fmla="*/ 265113 h 3275013" name="connsiteY4682"/>
              <a:gd fmla="*/ 1185863 w 6775451" name="connsiteX4683"/>
              <a:gd fmla="*/ 261938 h 3275013" name="connsiteY4683"/>
              <a:gd fmla="*/ 1185863 w 6775451" name="connsiteX4684"/>
              <a:gd fmla="*/ 260351 h 3275013" name="connsiteY4684"/>
              <a:gd fmla="*/ 1187451 w 6775451" name="connsiteX4685"/>
              <a:gd fmla="*/ 260351 h 3275013" name="connsiteY4685"/>
              <a:gd fmla="*/ 1216026 w 6775451" name="connsiteX4686"/>
              <a:gd fmla="*/ 242888 h 3275013" name="connsiteY4686"/>
              <a:gd fmla="*/ 1387475 w 6775451" name="connsiteX4687"/>
              <a:gd fmla="*/ 225425 h 3275013" name="connsiteY4687"/>
              <a:gd fmla="*/ 1416050 w 6775451" name="connsiteX4688"/>
              <a:gd fmla="*/ 231775 h 3275013" name="connsiteY4688"/>
              <a:gd fmla="*/ 1433513 w 6775451" name="connsiteX4689"/>
              <a:gd fmla="*/ 236537 h 3275013" name="connsiteY4689"/>
              <a:gd fmla="*/ 1443038 w 6775451" name="connsiteX4690"/>
              <a:gd fmla="*/ 247650 h 3275013" name="connsiteY4690"/>
              <a:gd fmla="*/ 1444625 w 6775451" name="connsiteX4691"/>
              <a:gd fmla="*/ 257175 h 3275013" name="connsiteY4691"/>
              <a:gd fmla="*/ 1447800 w 6775451" name="connsiteX4692"/>
              <a:gd fmla="*/ 261937 h 3275013" name="connsiteY4692"/>
              <a:gd fmla="*/ 1444625 w 6775451" name="connsiteX4693"/>
              <a:gd fmla="*/ 261937 h 3275013" name="connsiteY4693"/>
              <a:gd fmla="*/ 1444625 w 6775451" name="connsiteX4694"/>
              <a:gd fmla="*/ 274637 h 3275013" name="connsiteY4694"/>
              <a:gd fmla="*/ 1439863 w 6775451" name="connsiteX4695"/>
              <a:gd fmla="*/ 279400 h 3275013" name="connsiteY4695"/>
              <a:gd fmla="*/ 1428750 w 6775451" name="connsiteX4696"/>
              <a:gd fmla="*/ 276225 h 3275013" name="connsiteY4696"/>
              <a:gd fmla="*/ 1411288 w 6775451" name="connsiteX4697"/>
              <a:gd fmla="*/ 274637 h 3275013" name="connsiteY4697"/>
              <a:gd fmla="*/ 1397000 w 6775451" name="connsiteX4698"/>
              <a:gd fmla="*/ 268287 h 3275013" name="connsiteY4698"/>
              <a:gd fmla="*/ 1397000 w 6775451" name="connsiteX4699"/>
              <a:gd fmla="*/ 260350 h 3275013" name="connsiteY4699"/>
              <a:gd fmla="*/ 1379538 w 6775451" name="connsiteX4700"/>
              <a:gd fmla="*/ 257175 h 3275013" name="connsiteY4700"/>
              <a:gd fmla="*/ 1354138 w 6775451" name="connsiteX4701"/>
              <a:gd fmla="*/ 260350 h 3275013" name="connsiteY4701"/>
              <a:gd fmla="*/ 1333500 w 6775451" name="connsiteX4702"/>
              <a:gd fmla="*/ 257175 h 3275013" name="connsiteY4702"/>
              <a:gd fmla="*/ 1330325 w 6775451" name="connsiteX4703"/>
              <a:gd fmla="*/ 246062 h 3275013" name="connsiteY4703"/>
              <a:gd fmla="*/ 1333500 w 6775451" name="connsiteX4704"/>
              <a:gd fmla="*/ 233362 h 3275013" name="connsiteY4704"/>
              <a:gd fmla="*/ 1339851 w 6775451" name="connsiteX4705"/>
              <a:gd fmla="*/ 231775 h 3275013" name="connsiteY4705"/>
              <a:gd fmla="*/ 1350963 w 6775451" name="connsiteX4706"/>
              <a:gd fmla="*/ 228600 h 3275013" name="connsiteY4706"/>
              <a:gd fmla="*/ 1365250 w 6775451" name="connsiteX4707"/>
              <a:gd fmla="*/ 228600 h 3275013" name="connsiteY4707"/>
              <a:gd fmla="*/ 2606676 w 6775451" name="connsiteX4708"/>
              <a:gd fmla="*/ 0 h 3275013" name="connsiteY4708"/>
              <a:gd fmla="*/ 2638426 w 6775451" name="connsiteX4709"/>
              <a:gd fmla="*/ 3175 h 3275013" name="connsiteY4709"/>
              <a:gd fmla="*/ 2670176 w 6775451" name="connsiteX4710"/>
              <a:gd fmla="*/ 11112 h 3275013" name="connsiteY4710"/>
              <a:gd fmla="*/ 2659064 w 6775451" name="connsiteX4711"/>
              <a:gd fmla="*/ 11112 h 3275013" name="connsiteY4711"/>
              <a:gd fmla="*/ 2678114 w 6775451" name="connsiteX4712"/>
              <a:gd fmla="*/ 14287 h 3275013" name="connsiteY4712"/>
              <a:gd fmla="*/ 2695576 w 6775451" name="connsiteX4713"/>
              <a:gd fmla="*/ 17462 h 3275013" name="connsiteY4713"/>
              <a:gd fmla="*/ 2701926 w 6775451" name="connsiteX4714"/>
              <a:gd fmla="*/ 20637 h 3275013" name="connsiteY4714"/>
              <a:gd fmla="*/ 2709864 w 6775451" name="connsiteX4715"/>
              <a:gd fmla="*/ 28575 h 3275013" name="connsiteY4715"/>
              <a:gd fmla="*/ 2698751 w 6775451" name="connsiteX4716"/>
              <a:gd fmla="*/ 31750 h 3275013" name="connsiteY4716"/>
              <a:gd fmla="*/ 2659064 w 6775451" name="connsiteX4717"/>
              <a:gd fmla="*/ 39688 h 3275013" name="connsiteY4717"/>
              <a:gd fmla="*/ 2616201 w 6775451" name="connsiteX4718"/>
              <a:gd fmla="*/ 49212 h 3275013" name="connsiteY4718"/>
              <a:gd fmla="*/ 2589214 w 6775451" name="connsiteX4719"/>
              <a:gd fmla="*/ 50800 h 3275013" name="connsiteY4719"/>
              <a:gd fmla="*/ 2566989 w 6775451" name="connsiteX4720"/>
              <a:gd fmla="*/ 50800 h 3275013" name="connsiteY4720"/>
              <a:gd fmla="*/ 2598739 w 6775451" name="connsiteX4721"/>
              <a:gd fmla="*/ 60325 h 3275013" name="connsiteY4721"/>
              <a:gd fmla="*/ 2649539 w 6775451" name="connsiteX4722"/>
              <a:gd fmla="*/ 53975 h 3275013" name="connsiteY4722"/>
              <a:gd fmla="*/ 2663826 w 6775451" name="connsiteX4723"/>
              <a:gd fmla="*/ 46037 h 3275013" name="connsiteY4723"/>
              <a:gd fmla="*/ 2695576 w 6775451" name="connsiteX4724"/>
              <a:gd fmla="*/ 46037 h 3275013" name="connsiteY4724"/>
              <a:gd fmla="*/ 2706689 w 6775451" name="connsiteX4725"/>
              <a:gd fmla="*/ 42862 h 3275013" name="connsiteY4725"/>
              <a:gd fmla="*/ 2720976 w 6775451" name="connsiteX4726"/>
              <a:gd fmla="*/ 36512 h 3275013" name="connsiteY4726"/>
              <a:gd fmla="*/ 2730501 w 6775451" name="connsiteX4727"/>
              <a:gd fmla="*/ 34925 h 3275013" name="connsiteY4727"/>
              <a:gd fmla="*/ 2738439 w 6775451" name="connsiteX4728"/>
              <a:gd fmla="*/ 31750 h 3275013" name="connsiteY4728"/>
              <a:gd fmla="*/ 2763839 w 6775451" name="connsiteX4729"/>
              <a:gd fmla="*/ 28575 h 3275013" name="connsiteY4729"/>
              <a:gd fmla="*/ 2774951 w 6775451" name="connsiteX4730"/>
              <a:gd fmla="*/ 31750 h 3275013" name="connsiteY4730"/>
              <a:gd fmla="*/ 2798764 w 6775451" name="connsiteX4731"/>
              <a:gd fmla="*/ 28575 h 3275013" name="connsiteY4731"/>
              <a:gd fmla="*/ 2803526 w 6775451" name="connsiteX4732"/>
              <a:gd fmla="*/ 28575 h 3275013" name="connsiteY4732"/>
              <a:gd fmla="*/ 2809876 w 6775451" name="connsiteX4733"/>
              <a:gd fmla="*/ 36512 h 3275013" name="connsiteY4733"/>
              <a:gd fmla="*/ 2813051 w 6775451" name="connsiteX4734"/>
              <a:gd fmla="*/ 36512 h 3275013" name="connsiteY4734"/>
              <a:gd fmla="*/ 2814639 w 6775451" name="connsiteX4735"/>
              <a:gd fmla="*/ 53975 h 3275013" name="connsiteY4735"/>
              <a:gd fmla="*/ 2817814 w 6775451" name="connsiteX4736"/>
              <a:gd fmla="*/ 74612 h 3275013" name="connsiteY4736"/>
              <a:gd fmla="*/ 2814639 w 6775451" name="connsiteX4737"/>
              <a:gd fmla="*/ 74612 h 3275013" name="connsiteY4737"/>
              <a:gd fmla="*/ 2817814 w 6775451" name="connsiteX4738"/>
              <a:gd fmla="*/ 88900 h 3275013" name="connsiteY4738"/>
              <a:gd fmla="*/ 2827339 w 6775451" name="connsiteX4739"/>
              <a:gd fmla="*/ 100012 h 3275013" name="connsiteY4739"/>
              <a:gd fmla="*/ 2828926 w 6775451" name="connsiteX4740"/>
              <a:gd fmla="*/ 100012 h 3275013" name="connsiteY4740"/>
              <a:gd fmla="*/ 2841626 w 6775451" name="connsiteX4741"/>
              <a:gd fmla="*/ 117475 h 3275013" name="connsiteY4741"/>
              <a:gd fmla="*/ 2849564 w 6775451" name="connsiteX4742"/>
              <a:gd fmla="*/ 136525 h 3275013" name="connsiteY4742"/>
              <a:gd fmla="*/ 2843214 w 6775451" name="connsiteX4743"/>
              <a:gd fmla="*/ 136525 h 3275013" name="connsiteY4743"/>
              <a:gd fmla="*/ 2852739 w 6775451" name="connsiteX4744"/>
              <a:gd fmla="*/ 150812 h 3275013" name="connsiteY4744"/>
              <a:gd fmla="*/ 2867026 w 6775451" name="connsiteX4745"/>
              <a:gd fmla="*/ 157162 h 3275013" name="connsiteY4745"/>
              <a:gd fmla="*/ 2884489 w 6775451" name="connsiteX4746"/>
              <a:gd fmla="*/ 157162 h 3275013" name="connsiteY4746"/>
              <a:gd fmla="*/ 2906714 w 6775451" name="connsiteX4747"/>
              <a:gd fmla="*/ 136525 h 3275013" name="connsiteY4747"/>
              <a:gd fmla="*/ 2924176 w 6775451" name="connsiteX4748"/>
              <a:gd fmla="*/ 122237 h 3275013" name="connsiteY4748"/>
              <a:gd fmla="*/ 2927351 w 6775451" name="connsiteX4749"/>
              <a:gd fmla="*/ 119062 h 3275013" name="connsiteY4749"/>
              <a:gd fmla="*/ 2932114 w 6775451" name="connsiteX4750"/>
              <a:gd fmla="*/ 117475 h 3275013" name="connsiteY4750"/>
              <a:gd fmla="*/ 2946401 w 6775451" name="connsiteX4751"/>
              <a:gd fmla="*/ 107950 h 3275013" name="connsiteY4751"/>
              <a:gd fmla="*/ 2981326 w 6775451" name="connsiteX4752"/>
              <a:gd fmla="*/ 114300 h 3275013" name="connsiteY4752"/>
              <a:gd fmla="*/ 2992439 w 6775451" name="connsiteX4753"/>
              <a:gd fmla="*/ 119062 h 3275013" name="connsiteY4753"/>
              <a:gd fmla="*/ 3000376 w 6775451" name="connsiteX4754"/>
              <a:gd fmla="*/ 125412 h 3275013" name="connsiteY4754"/>
              <a:gd fmla="*/ 2998789 w 6775451" name="connsiteX4755"/>
              <a:gd fmla="*/ 136525 h 3275013" name="connsiteY4755"/>
              <a:gd fmla="*/ 2995614 w 6775451" name="connsiteX4756"/>
              <a:gd fmla="*/ 136525 h 3275013" name="connsiteY4756"/>
              <a:gd fmla="*/ 2986089 w 6775451" name="connsiteX4757"/>
              <a:gd fmla="*/ 153987 h 3275013" name="connsiteY4757"/>
              <a:gd fmla="*/ 2967039 w 6775451" name="connsiteX4758"/>
              <a:gd fmla="*/ 161925 h 3275013" name="connsiteY4758"/>
              <a:gd fmla="*/ 2963864 w 6775451" name="connsiteX4759"/>
              <a:gd fmla="*/ 165100 h 3275013" name="connsiteY4759"/>
              <a:gd fmla="*/ 2957514 w 6775451" name="connsiteX4760"/>
              <a:gd fmla="*/ 168275 h 3275013" name="connsiteY4760"/>
              <a:gd fmla="*/ 2941639 w 6775451" name="connsiteX4761"/>
              <a:gd fmla="*/ 182562 h 3275013" name="connsiteY4761"/>
              <a:gd fmla="*/ 2924176 w 6775451" name="connsiteX4762"/>
              <a:gd fmla="*/ 200025 h 3275013" name="connsiteY4762"/>
              <a:gd fmla="*/ 2909889 w 6775451" name="connsiteX4763"/>
              <a:gd fmla="*/ 214312 h 3275013" name="connsiteY4763"/>
              <a:gd fmla="*/ 2898776 w 6775451" name="connsiteX4764"/>
              <a:gd fmla="*/ 225425 h 3275013" name="connsiteY4764"/>
              <a:gd fmla="*/ 2900364 w 6775451" name="connsiteX4765"/>
              <a:gd fmla="*/ 225425 h 3275013" name="connsiteY4765"/>
              <a:gd fmla="*/ 2898776 w 6775451" name="connsiteX4766"/>
              <a:gd fmla="*/ 228600 h 3275013" name="connsiteY4766"/>
              <a:gd fmla="*/ 2886076 w 6775451" name="connsiteX4767"/>
              <a:gd fmla="*/ 239712 h 3275013" name="connsiteY4767"/>
              <a:gd fmla="*/ 2884489 w 6775451" name="connsiteX4768"/>
              <a:gd fmla="*/ 261937 h 3275013" name="connsiteY4768"/>
              <a:gd fmla="*/ 2881314 w 6775451" name="connsiteX4769"/>
              <a:gd fmla="*/ 261937 h 3275013" name="connsiteY4769"/>
              <a:gd fmla="*/ 2881314 w 6775451" name="connsiteX4770"/>
              <a:gd fmla="*/ 265112 h 3275013" name="connsiteY4770"/>
              <a:gd fmla="*/ 2881314 w 6775451" name="connsiteX4771"/>
              <a:gd fmla="*/ 271462 h 3275013" name="connsiteY4771"/>
              <a:gd fmla="*/ 2892426 w 6775451" name="connsiteX4772"/>
              <a:gd fmla="*/ 285750 h 3275013" name="connsiteY4772"/>
              <a:gd fmla="*/ 2903539 w 6775451" name="connsiteX4773"/>
              <a:gd fmla="*/ 282575 h 3275013" name="connsiteY4773"/>
              <a:gd fmla="*/ 2906714 w 6775451" name="connsiteX4774"/>
              <a:gd fmla="*/ 285750 h 3275013" name="connsiteY4774"/>
              <a:gd fmla="*/ 2906714 w 6775451" name="connsiteX4775"/>
              <a:gd fmla="*/ 288925 h 3275013" name="connsiteY4775"/>
              <a:gd fmla="*/ 2909889 w 6775451" name="connsiteX4776"/>
              <a:gd fmla="*/ 288925 h 3275013" name="connsiteY4776"/>
              <a:gd fmla="*/ 2903539 w 6775451" name="connsiteX4777"/>
              <a:gd fmla="*/ 293687 h 3275013" name="connsiteY4777"/>
              <a:gd fmla="*/ 2895601 w 6775451" name="connsiteX4778"/>
              <a:gd fmla="*/ 304800 h 3275013" name="connsiteY4778"/>
              <a:gd fmla="*/ 2892426 w 6775451" name="connsiteX4779"/>
              <a:gd fmla="*/ 314325 h 3275013" name="connsiteY4779"/>
              <a:gd fmla="*/ 2889251 w 6775451" name="connsiteX4780"/>
              <a:gd fmla="*/ 325437 h 3275013" name="connsiteY4780"/>
              <a:gd fmla="*/ 2886076 w 6775451" name="connsiteX4781"/>
              <a:gd fmla="*/ 325437 h 3275013" name="connsiteY4781"/>
              <a:gd fmla="*/ 2886076 w 6775451" name="connsiteX4782"/>
              <a:gd fmla="*/ 336550 h 3275013" name="connsiteY4782"/>
              <a:gd fmla="*/ 2886076 w 6775451" name="connsiteX4783"/>
              <a:gd fmla="*/ 350837 h 3275013" name="connsiteY4783"/>
              <a:gd fmla="*/ 2889251 w 6775451" name="connsiteX4784"/>
              <a:gd fmla="*/ 350837 h 3275013" name="connsiteY4784"/>
              <a:gd fmla="*/ 2889251 w 6775451" name="connsiteX4785"/>
              <a:gd fmla="*/ 354012 h 3275013" name="connsiteY4785"/>
              <a:gd fmla="*/ 2889251 w 6775451" name="connsiteX4786"/>
              <a:gd fmla="*/ 357187 h 3275013" name="connsiteY4786"/>
              <a:gd fmla="*/ 2889251 w 6775451" name="connsiteX4787"/>
              <a:gd fmla="*/ 361950 h 3275013" name="connsiteY4787"/>
              <a:gd fmla="*/ 2886076 w 6775451" name="connsiteX4788"/>
              <a:gd fmla="*/ 365125 h 3275013" name="connsiteY4788"/>
              <a:gd fmla="*/ 2863851 w 6775451" name="connsiteX4789"/>
              <a:gd fmla="*/ 361950 h 3275013" name="connsiteY4789"/>
              <a:gd fmla="*/ 2828926 w 6775451" name="connsiteX4790"/>
              <a:gd fmla="*/ 354012 h 3275013" name="connsiteY4790"/>
              <a:gd fmla="*/ 2827339 w 6775451" name="connsiteX4791"/>
              <a:gd fmla="*/ 354012 h 3275013" name="connsiteY4791"/>
              <a:gd fmla="*/ 2824164 w 6775451" name="connsiteX4792"/>
              <a:gd fmla="*/ 357187 h 3275013" name="connsiteY4792"/>
              <a:gd fmla="*/ 2817814 w 6775451" name="connsiteX4793"/>
              <a:gd fmla="*/ 371475 h 3275013" name="connsiteY4793"/>
              <a:gd fmla="*/ 2824164 w 6775451" name="connsiteX4794"/>
              <a:gd fmla="*/ 387350 h 3275013" name="connsiteY4794"/>
              <a:gd fmla="*/ 2817814 w 6775451" name="connsiteX4795"/>
              <a:gd fmla="*/ 387350 h 3275013" name="connsiteY4795"/>
              <a:gd fmla="*/ 2820989 w 6775451" name="connsiteX4796"/>
              <a:gd fmla="*/ 390525 h 3275013" name="connsiteY4796"/>
              <a:gd fmla="*/ 2820989 w 6775451" name="connsiteX4797"/>
              <a:gd fmla="*/ 393700 h 3275013" name="connsiteY4797"/>
              <a:gd fmla="*/ 2824164 w 6775451" name="connsiteX4798"/>
              <a:gd fmla="*/ 404812 h 3275013" name="connsiteY4798"/>
              <a:gd fmla="*/ 2828926 w 6775451" name="connsiteX4799"/>
              <a:gd fmla="*/ 414337 h 3275013" name="connsiteY4799"/>
              <a:gd fmla="*/ 2832101 w 6775451" name="connsiteX4800"/>
              <a:gd fmla="*/ 414337 h 3275013" name="connsiteY4800"/>
              <a:gd fmla="*/ 2832101 w 6775451" name="connsiteX4801"/>
              <a:gd fmla="*/ 415925 h 3275013" name="connsiteY4801"/>
              <a:gd fmla="*/ 2835276 w 6775451" name="connsiteX4802"/>
              <a:gd fmla="*/ 415925 h 3275013" name="connsiteY4802"/>
              <a:gd fmla="*/ 2841626 w 6775451" name="connsiteX4803"/>
              <a:gd fmla="*/ 430212 h 3275013" name="connsiteY4803"/>
              <a:gd fmla="*/ 2827339 w 6775451" name="connsiteX4804"/>
              <a:gd fmla="*/ 444500 h 3275013" name="connsiteY4804"/>
              <a:gd fmla="*/ 2824164 w 6775451" name="connsiteX4805"/>
              <a:gd fmla="*/ 447675 h 3275013" name="connsiteY4805"/>
              <a:gd fmla="*/ 2817814 w 6775451" name="connsiteX4806"/>
              <a:gd fmla="*/ 447675 h 3275013" name="connsiteY4806"/>
              <a:gd fmla="*/ 2806701 w 6775451" name="connsiteX4807"/>
              <a:gd fmla="*/ 450850 h 3275013" name="connsiteY4807"/>
              <a:gd fmla="*/ 2792414 w 6775451" name="connsiteX4808"/>
              <a:gd fmla="*/ 433387 h 3275013" name="connsiteY4808"/>
              <a:gd fmla="*/ 2792414 w 6775451" name="connsiteX4809"/>
              <a:gd fmla="*/ 425450 h 3275013" name="connsiteY4809"/>
              <a:gd fmla="*/ 2774951 w 6775451" name="connsiteX4810"/>
              <a:gd fmla="*/ 404812 h 3275013" name="connsiteY4810"/>
              <a:gd fmla="*/ 2755901 w 6775451" name="connsiteX4811"/>
              <a:gd fmla="*/ 396875 h 3275013" name="connsiteY4811"/>
              <a:gd fmla="*/ 2752726 w 6775451" name="connsiteX4812"/>
              <a:gd fmla="*/ 401637 h 3275013" name="connsiteY4812"/>
              <a:gd fmla="*/ 2752726 w 6775451" name="connsiteX4813"/>
              <a:gd fmla="*/ 414337 h 3275013" name="connsiteY4813"/>
              <a:gd fmla="*/ 2757489 w 6775451" name="connsiteX4814"/>
              <a:gd fmla="*/ 414337 h 3275013" name="connsiteY4814"/>
              <a:gd fmla="*/ 2760664 w 6775451" name="connsiteX4815"/>
              <a:gd fmla="*/ 428625 h 3275013" name="connsiteY4815"/>
              <a:gd fmla="*/ 2770189 w 6775451" name="connsiteX4816"/>
              <a:gd fmla="*/ 433387 h 3275013" name="connsiteY4816"/>
              <a:gd fmla="*/ 2786064 w 6775451" name="connsiteX4817"/>
              <a:gd fmla="*/ 439737 h 3275013" name="connsiteY4817"/>
              <a:gd fmla="*/ 2795589 w 6775451" name="connsiteX4818"/>
              <a:gd fmla="*/ 450850 h 3275013" name="connsiteY4818"/>
              <a:gd fmla="*/ 2792414 w 6775451" name="connsiteX4819"/>
              <a:gd fmla="*/ 450850 h 3275013" name="connsiteY4819"/>
              <a:gd fmla="*/ 2795589 w 6775451" name="connsiteX4820"/>
              <a:gd fmla="*/ 457200 h 3275013" name="connsiteY4820"/>
              <a:gd fmla="*/ 2798764 w 6775451" name="connsiteX4821"/>
              <a:gd fmla="*/ 461962 h 3275013" name="connsiteY4821"/>
              <a:gd fmla="*/ 2795589 w 6775451" name="connsiteX4822"/>
              <a:gd fmla="*/ 471487 h 3275013" name="connsiteY4822"/>
              <a:gd fmla="*/ 2774951 w 6775451" name="connsiteX4823"/>
              <a:gd fmla="*/ 468312 h 3275013" name="connsiteY4823"/>
              <a:gd fmla="*/ 2752726 w 6775451" name="connsiteX4824"/>
              <a:gd fmla="*/ 476250 h 3275013" name="connsiteY4824"/>
              <a:gd fmla="*/ 2713039 w 6775451" name="connsiteX4825"/>
              <a:gd fmla="*/ 490537 h 3275013" name="connsiteY4825"/>
              <a:gd fmla="*/ 2673351 w 6775451" name="connsiteX4826"/>
              <a:gd fmla="*/ 493712 h 3275013" name="connsiteY4826"/>
              <a:gd fmla="*/ 2649539 w 6775451" name="connsiteX4827"/>
              <a:gd fmla="*/ 490537 h 3275013" name="connsiteY4827"/>
              <a:gd fmla="*/ 2646364 w 6775451" name="connsiteX4828"/>
              <a:gd fmla="*/ 490537 h 3275013" name="connsiteY4828"/>
              <a:gd fmla="*/ 2646364 w 6775451" name="connsiteX4829"/>
              <a:gd fmla="*/ 493712 h 3275013" name="connsiteY4829"/>
              <a:gd fmla="*/ 2638426 w 6775451" name="connsiteX4830"/>
              <a:gd fmla="*/ 501650 h 3275013" name="connsiteY4830"/>
              <a:gd fmla="*/ 2630489 w 6775451" name="connsiteX4831"/>
              <a:gd fmla="*/ 514350 h 3275013" name="connsiteY4831"/>
              <a:gd fmla="*/ 2620964 w 6775451" name="connsiteX4832"/>
              <a:gd fmla="*/ 530225 h 3275013" name="connsiteY4832"/>
              <a:gd fmla="*/ 2617789 w 6775451" name="connsiteX4833"/>
              <a:gd fmla="*/ 536575 h 3275013" name="connsiteY4833"/>
              <a:gd fmla="*/ 2595564 w 6775451" name="connsiteX4834"/>
              <a:gd fmla="*/ 539750 h 3275013" name="connsiteY4834"/>
              <a:gd fmla="*/ 2563814 w 6775451" name="connsiteX4835"/>
              <a:gd fmla="*/ 536575 h 3275013" name="connsiteY4835"/>
              <a:gd fmla="*/ 2559051 w 6775451" name="connsiteX4836"/>
              <a:gd fmla="*/ 539750 h 3275013" name="connsiteY4836"/>
              <a:gd fmla="*/ 2552701 w 6775451" name="connsiteX4837"/>
              <a:gd fmla="*/ 542925 h 3275013" name="connsiteY4837"/>
              <a:gd fmla="*/ 2549526 w 6775451" name="connsiteX4838"/>
              <a:gd fmla="*/ 544512 h 3275013" name="connsiteY4838"/>
              <a:gd fmla="*/ 2546351 w 6775451" name="connsiteX4839"/>
              <a:gd fmla="*/ 544512 h 3275013" name="connsiteY4839"/>
              <a:gd fmla="*/ 2535238 w 6775451" name="connsiteX4840"/>
              <a:gd fmla="*/ 554037 h 3275013" name="connsiteY4840"/>
              <a:gd fmla="*/ 2520951 w 6775451" name="connsiteX4841"/>
              <a:gd fmla="*/ 557212 h 3275013" name="connsiteY4841"/>
              <a:gd fmla="*/ 2516188 w 6775451" name="connsiteX4842"/>
              <a:gd fmla="*/ 558800 h 3275013" name="connsiteY4842"/>
              <a:gd fmla="*/ 2509838 w 6775451" name="connsiteX4843"/>
              <a:gd fmla="*/ 568325 h 3275013" name="connsiteY4843"/>
              <a:gd fmla="*/ 2513013 w 6775451" name="connsiteX4844"/>
              <a:gd fmla="*/ 579437 h 3275013" name="connsiteY4844"/>
              <a:gd fmla="*/ 2509838 w 6775451" name="connsiteX4845"/>
              <a:gd fmla="*/ 579437 h 3275013" name="connsiteY4845"/>
              <a:gd fmla="*/ 2509838 w 6775451" name="connsiteX4846"/>
              <a:gd fmla="*/ 585787 h 3275013" name="connsiteY4846"/>
              <a:gd fmla="*/ 2513013 w 6775451" name="connsiteX4847"/>
              <a:gd fmla="*/ 587375 h 3275013" name="connsiteY4847"/>
              <a:gd fmla="*/ 2509838 w 6775451" name="connsiteX4848"/>
              <a:gd fmla="*/ 600075 h 3275013" name="connsiteY4848"/>
              <a:gd fmla="*/ 2501901 w 6775451" name="connsiteX4849"/>
              <a:gd fmla="*/ 604837 h 3275013" name="connsiteY4849"/>
              <a:gd fmla="*/ 2492376 w 6775451" name="connsiteX4850"/>
              <a:gd fmla="*/ 604837 h 3275013" name="connsiteY4850"/>
              <a:gd fmla="*/ 2489201 w 6775451" name="connsiteX4851"/>
              <a:gd fmla="*/ 601662 h 3275013" name="connsiteY4851"/>
              <a:gd fmla="*/ 2487613 w 6775451" name="connsiteX4852"/>
              <a:gd fmla="*/ 604837 h 3275013" name="connsiteY4852"/>
              <a:gd fmla="*/ 2484438 w 6775451" name="connsiteX4853"/>
              <a:gd fmla="*/ 611187 h 3275013" name="connsiteY4853"/>
              <a:gd fmla="*/ 2484438 w 6775451" name="connsiteX4854"/>
              <a:gd fmla="*/ 619125 h 3275013" name="connsiteY4854"/>
              <a:gd fmla="*/ 2484438 w 6775451" name="connsiteX4855"/>
              <a:gd fmla="*/ 630237 h 3275013" name="connsiteY4855"/>
              <a:gd fmla="*/ 2481263 w 6775451" name="connsiteX4856"/>
              <a:gd fmla="*/ 642937 h 3275013" name="connsiteY4856"/>
              <a:gd fmla="*/ 2478088 w 6775451" name="connsiteX4857"/>
              <a:gd fmla="*/ 642937 h 3275013" name="connsiteY4857"/>
              <a:gd fmla="*/ 2474913 w 6775451" name="connsiteX4858"/>
              <a:gd fmla="*/ 650875 h 3275013" name="connsiteY4858"/>
              <a:gd fmla="*/ 2470151 w 6775451" name="connsiteX4859"/>
              <a:gd fmla="*/ 658812 h 3275013" name="connsiteY4859"/>
              <a:gd fmla="*/ 2466976 w 6775451" name="connsiteX4860"/>
              <a:gd fmla="*/ 661987 h 3275013" name="connsiteY4860"/>
              <a:gd fmla="*/ 2460626 w 6775451" name="connsiteX4861"/>
              <a:gd fmla="*/ 665162 h 3275013" name="connsiteY4861"/>
              <a:gd fmla="*/ 2463801 w 6775451" name="connsiteX4862"/>
              <a:gd fmla="*/ 665162 h 3275013" name="connsiteY4862"/>
              <a:gd fmla="*/ 2460626 w 6775451" name="connsiteX4863"/>
              <a:gd fmla="*/ 668337 h 3275013" name="connsiteY4863"/>
              <a:gd fmla="*/ 2452688 w 6775451" name="connsiteX4864"/>
              <a:gd fmla="*/ 673100 h 3275013" name="connsiteY4864"/>
              <a:gd fmla="*/ 2438401 w 6775451" name="connsiteX4865"/>
              <a:gd fmla="*/ 673100 h 3275013" name="connsiteY4865"/>
              <a:gd fmla="*/ 2427288 w 6775451" name="connsiteX4866"/>
              <a:gd fmla="*/ 658812 h 3275013" name="connsiteY4866"/>
              <a:gd fmla="*/ 2420938 w 6775451" name="connsiteX4867"/>
              <a:gd fmla="*/ 644525 h 3275013" name="connsiteY4867"/>
              <a:gd fmla="*/ 2405063 w 6775451" name="connsiteX4868"/>
              <a:gd fmla="*/ 657225 h 3275013" name="connsiteY4868"/>
              <a:gd fmla="*/ 2390776 w 6775451" name="connsiteX4869"/>
              <a:gd fmla="*/ 654050 h 3275013" name="connsiteY4869"/>
              <a:gd fmla="*/ 2370138 w 6775451" name="connsiteX4870"/>
              <a:gd fmla="*/ 633412 h 3275013" name="connsiteY4870"/>
              <a:gd fmla="*/ 2344738 w 6775451" name="connsiteX4871"/>
              <a:gd fmla="*/ 615950 h 3275013" name="connsiteY4871"/>
              <a:gd fmla="*/ 2330451 w 6775451" name="connsiteX4872"/>
              <a:gd fmla="*/ 600075 h 3275013" name="connsiteY4872"/>
              <a:gd fmla="*/ 2320926 w 6775451" name="connsiteX4873"/>
              <a:gd fmla="*/ 579437 h 3275013" name="connsiteY4873"/>
              <a:gd fmla="*/ 2319338 w 6775451" name="connsiteX4874"/>
              <a:gd fmla="*/ 573087 h 3275013" name="connsiteY4874"/>
              <a:gd fmla="*/ 2324101 w 6775451" name="connsiteX4875"/>
              <a:gd fmla="*/ 571500 h 3275013" name="connsiteY4875"/>
              <a:gd fmla="*/ 2327276 w 6775451" name="connsiteX4876"/>
              <a:gd fmla="*/ 571500 h 3275013" name="connsiteY4876"/>
              <a:gd fmla="*/ 2330451 w 6775451" name="connsiteX4877"/>
              <a:gd fmla="*/ 568325 h 3275013" name="connsiteY4877"/>
              <a:gd fmla="*/ 2312988 w 6775451" name="connsiteX4878"/>
              <a:gd fmla="*/ 565150 h 3275013" name="connsiteY4878"/>
              <a:gd fmla="*/ 2298701 w 6775451" name="connsiteX4879"/>
              <a:gd fmla="*/ 554037 h 3275013" name="connsiteY4879"/>
              <a:gd fmla="*/ 2287588 w 6775451" name="connsiteX4880"/>
              <a:gd fmla="*/ 533400 h 3275013" name="connsiteY4880"/>
              <a:gd fmla="*/ 2281238 w 6775451" name="connsiteX4881"/>
              <a:gd fmla="*/ 508000 h 3275013" name="connsiteY4881"/>
              <a:gd fmla="*/ 2287588 w 6775451" name="connsiteX4882"/>
              <a:gd fmla="*/ 493712 h 3275013" name="connsiteY4882"/>
              <a:gd fmla="*/ 2295526 w 6775451" name="connsiteX4883"/>
              <a:gd fmla="*/ 479425 h 3275013" name="connsiteY4883"/>
              <a:gd fmla="*/ 2290763 w 6775451" name="connsiteX4884"/>
              <a:gd fmla="*/ 473075 h 3275013" name="connsiteY4884"/>
              <a:gd fmla="*/ 2273301 w 6775451" name="connsiteX4885"/>
              <a:gd fmla="*/ 473075 h 3275013" name="connsiteY4885"/>
              <a:gd fmla="*/ 2270126 w 6775451" name="connsiteX4886"/>
              <a:gd fmla="*/ 471487 h 3275013" name="connsiteY4886"/>
              <a:gd fmla="*/ 2263776 w 6775451" name="connsiteX4887"/>
              <a:gd fmla="*/ 450850 h 3275013" name="connsiteY4887"/>
              <a:gd fmla="*/ 2270126 w 6775451" name="connsiteX4888"/>
              <a:gd fmla="*/ 436562 h 3275013" name="connsiteY4888"/>
              <a:gd fmla="*/ 2276476 w 6775451" name="connsiteX4889"/>
              <a:gd fmla="*/ 428625 h 3275013" name="connsiteY4889"/>
              <a:gd fmla="*/ 2278063 w 6775451" name="connsiteX4890"/>
              <a:gd fmla="*/ 425450 h 3275013" name="connsiteY4890"/>
              <a:gd fmla="*/ 2292351 w 6775451" name="connsiteX4891"/>
              <a:gd fmla="*/ 419100 h 3275013" name="connsiteY4891"/>
              <a:gd fmla="*/ 2295526 w 6775451" name="connsiteX4892"/>
              <a:gd fmla="*/ 419100 h 3275013" name="connsiteY4892"/>
              <a:gd fmla="*/ 2312988 w 6775451" name="connsiteX4893"/>
              <a:gd fmla="*/ 419100 h 3275013" name="connsiteY4893"/>
              <a:gd fmla="*/ 2319338 w 6775451" name="connsiteX4894"/>
              <a:gd fmla="*/ 430212 h 3275013" name="connsiteY4894"/>
              <a:gd fmla="*/ 2312988 w 6775451" name="connsiteX4895"/>
              <a:gd fmla="*/ 450850 h 3275013" name="connsiteY4895"/>
              <a:gd fmla="*/ 2309813 w 6775451" name="connsiteX4896"/>
              <a:gd fmla="*/ 450850 h 3275013" name="connsiteY4896"/>
              <a:gd fmla="*/ 2309813 w 6775451" name="connsiteX4897"/>
              <a:gd fmla="*/ 454025 h 3275013" name="connsiteY4897"/>
              <a:gd fmla="*/ 2312988 w 6775451" name="connsiteX4898"/>
              <a:gd fmla="*/ 465137 h 3275013" name="connsiteY4898"/>
              <a:gd fmla="*/ 2320926 w 6775451" name="connsiteX4899"/>
              <a:gd fmla="*/ 468312 h 3275013" name="connsiteY4899"/>
              <a:gd fmla="*/ 2330451 w 6775451" name="connsiteX4900"/>
              <a:gd fmla="*/ 465137 h 3275013" name="connsiteY4900"/>
              <a:gd fmla="*/ 2333626 w 6775451" name="connsiteX4901"/>
              <a:gd fmla="*/ 450850 h 3275013" name="connsiteY4901"/>
              <a:gd fmla="*/ 2324101 w 6775451" name="connsiteX4902"/>
              <a:gd fmla="*/ 430212 h 3275013" name="connsiteY4902"/>
              <a:gd fmla="*/ 2309813 w 6775451" name="connsiteX4903"/>
              <a:gd fmla="*/ 411162 h 3275013" name="connsiteY4903"/>
              <a:gd fmla="*/ 2292351 w 6775451" name="connsiteX4904"/>
              <a:gd fmla="*/ 400050 h 3275013" name="connsiteY4904"/>
              <a:gd fmla="*/ 2278063 w 6775451" name="connsiteX4905"/>
              <a:gd fmla="*/ 404812 h 3275013" name="connsiteY4905"/>
              <a:gd fmla="*/ 2276476 w 6775451" name="connsiteX4906"/>
              <a:gd fmla="*/ 407987 h 3275013" name="connsiteY4906"/>
              <a:gd fmla="*/ 2273301 w 6775451" name="connsiteX4907"/>
              <a:gd fmla="*/ 414337 h 3275013" name="connsiteY4907"/>
              <a:gd fmla="*/ 2276476 w 6775451" name="connsiteX4908"/>
              <a:gd fmla="*/ 414337 h 3275013" name="connsiteY4908"/>
              <a:gd fmla="*/ 2266951 w 6775451" name="connsiteX4909"/>
              <a:gd fmla="*/ 425450 h 3275013" name="connsiteY4909"/>
              <a:gd fmla="*/ 2259013 w 6775451" name="connsiteX4910"/>
              <a:gd fmla="*/ 430212 h 3275013" name="connsiteY4910"/>
              <a:gd fmla="*/ 2255838 w 6775451" name="connsiteX4911"/>
              <a:gd fmla="*/ 433387 h 3275013" name="connsiteY4911"/>
              <a:gd fmla="*/ 2252663 w 6775451" name="connsiteX4912"/>
              <a:gd fmla="*/ 430212 h 3275013" name="connsiteY4912"/>
              <a:gd fmla="*/ 2247901 w 6775451" name="connsiteX4913"/>
              <a:gd fmla="*/ 396875 h 3275013" name="connsiteY4913"/>
              <a:gd fmla="*/ 2238376 w 6775451" name="connsiteX4914"/>
              <a:gd fmla="*/ 350837 h 3275013" name="connsiteY4914"/>
              <a:gd fmla="*/ 2212976 w 6775451" name="connsiteX4915"/>
              <a:gd fmla="*/ 331787 h 3275013" name="connsiteY4915"/>
              <a:gd fmla="*/ 2184401 w 6775451" name="connsiteX4916"/>
              <a:gd fmla="*/ 322262 h 3275013" name="connsiteY4916"/>
              <a:gd fmla="*/ 2149476 w 6775451" name="connsiteX4917"/>
              <a:gd fmla="*/ 311150 h 3275013" name="connsiteY4917"/>
              <a:gd fmla="*/ 2119313 w 6775451" name="connsiteX4918"/>
              <a:gd fmla="*/ 304800 h 3275013" name="connsiteY4918"/>
              <a:gd fmla="*/ 2095501 w 6775451" name="connsiteX4919"/>
              <a:gd fmla="*/ 307975 h 3275013" name="connsiteY4919"/>
              <a:gd fmla="*/ 2070101 w 6775451" name="connsiteX4920"/>
              <a:gd fmla="*/ 307975 h 3275013" name="connsiteY4920"/>
              <a:gd fmla="*/ 2055813 w 6775451" name="connsiteX4921"/>
              <a:gd fmla="*/ 290512 h 3275013" name="connsiteY4921"/>
              <a:gd fmla="*/ 2055813 w 6775451" name="connsiteX4922"/>
              <a:gd fmla="*/ 288925 h 3275013" name="connsiteY4922"/>
              <a:gd fmla="*/ 2055813 w 6775451" name="connsiteX4923"/>
              <a:gd fmla="*/ 279400 h 3275013" name="connsiteY4923"/>
              <a:gd fmla="*/ 2052638 w 6775451" name="connsiteX4924"/>
              <a:gd fmla="*/ 288925 h 3275013" name="connsiteY4924"/>
              <a:gd fmla="*/ 2055813 w 6775451" name="connsiteX4925"/>
              <a:gd fmla="*/ 288925 h 3275013" name="connsiteY4925"/>
              <a:gd fmla="*/ 2052638 w 6775451" name="connsiteX4926"/>
              <a:gd fmla="*/ 300037 h 3275013" name="connsiteY4926"/>
              <a:gd fmla="*/ 2047876 w 6775451" name="connsiteX4927"/>
              <a:gd fmla="*/ 311150 h 3275013" name="connsiteY4927"/>
              <a:gd fmla="*/ 2044701 w 6775451" name="connsiteX4928"/>
              <a:gd fmla="*/ 314325 h 3275013" name="connsiteY4928"/>
              <a:gd fmla="*/ 2041526 w 6775451" name="connsiteX4929"/>
              <a:gd fmla="*/ 317500 h 3275013" name="connsiteY4929"/>
              <a:gd fmla="*/ 2033588 w 6775451" name="connsiteX4930"/>
              <a:gd fmla="*/ 322262 h 3275013" name="connsiteY4930"/>
              <a:gd fmla="*/ 2022476 w 6775451" name="connsiteX4931"/>
              <a:gd fmla="*/ 319087 h 3275013" name="connsiteY4931"/>
              <a:gd fmla="*/ 2008188 w 6775451" name="connsiteX4932"/>
              <a:gd fmla="*/ 303212 h 3275013" name="connsiteY4932"/>
              <a:gd fmla="*/ 1987551 w 6775451" name="connsiteX4933"/>
              <a:gd fmla="*/ 282575 h 3275013" name="connsiteY4933"/>
              <a:gd fmla="*/ 1970088 w 6775451" name="connsiteX4934"/>
              <a:gd fmla="*/ 282575 h 3275013" name="connsiteY4934"/>
              <a:gd fmla="*/ 1952626 w 6775451" name="connsiteX4935"/>
              <a:gd fmla="*/ 276225 h 3275013" name="connsiteY4935"/>
              <a:gd fmla="*/ 1951038 w 6775451" name="connsiteX4936"/>
              <a:gd fmla="*/ 271462 h 3275013" name="connsiteY4936"/>
              <a:gd fmla="*/ 1955801 w 6775451" name="connsiteX4937"/>
              <a:gd fmla="*/ 265112 h 3275013" name="connsiteY4937"/>
              <a:gd fmla="*/ 1965326 w 6775451" name="connsiteX4938"/>
              <a:gd fmla="*/ 261937 h 3275013" name="connsiteY4938"/>
              <a:gd fmla="*/ 1958976 w 6775451" name="connsiteX4939"/>
              <a:gd fmla="*/ 261937 h 3275013" name="connsiteY4939"/>
              <a:gd fmla="*/ 1979613 w 6775451" name="connsiteX4940"/>
              <a:gd fmla="*/ 260350 h 3275013" name="connsiteY4940"/>
              <a:gd fmla="*/ 1990726 w 6775451" name="connsiteX4941"/>
              <a:gd fmla="*/ 260350 h 3275013" name="connsiteY4941"/>
              <a:gd fmla="*/ 2001838 w 6775451" name="connsiteX4942"/>
              <a:gd fmla="*/ 257175 h 3275013" name="connsiteY4942"/>
              <a:gd fmla="*/ 2022476 w 6775451" name="connsiteX4943"/>
              <a:gd fmla="*/ 247650 h 3275013" name="connsiteY4943"/>
              <a:gd fmla="*/ 2027238 w 6775451" name="connsiteX4944"/>
              <a:gd fmla="*/ 246062 h 3275013" name="connsiteY4944"/>
              <a:gd fmla="*/ 2027238 w 6775451" name="connsiteX4945"/>
              <a:gd fmla="*/ 239712 h 3275013" name="connsiteY4945"/>
              <a:gd fmla="*/ 2030413 w 6775451" name="connsiteX4946"/>
              <a:gd fmla="*/ 231775 h 3275013" name="connsiteY4946"/>
              <a:gd fmla="*/ 2047876 w 6775451" name="connsiteX4947"/>
              <a:gd fmla="*/ 217487 h 3275013" name="connsiteY4947"/>
              <a:gd fmla="*/ 2058988 w 6775451" name="connsiteX4948"/>
              <a:gd fmla="*/ 219075 h 3275013" name="connsiteY4948"/>
              <a:gd fmla="*/ 2070101 w 6775451" name="connsiteX4949"/>
              <a:gd fmla="*/ 219075 h 3275013" name="connsiteY4949"/>
              <a:gd fmla="*/ 2081213 w 6775451" name="connsiteX4950"/>
              <a:gd fmla="*/ 203200 h 3275013" name="connsiteY4950"/>
              <a:gd fmla="*/ 2079626 w 6775451" name="connsiteX4951"/>
              <a:gd fmla="*/ 188912 h 3275013" name="connsiteY4951"/>
              <a:gd fmla="*/ 2081213 w 6775451" name="connsiteX4952"/>
              <a:gd fmla="*/ 176212 h 3275013" name="connsiteY4952"/>
              <a:gd fmla="*/ 2095501 w 6775451" name="connsiteX4953"/>
              <a:gd fmla="*/ 168275 h 3275013" name="connsiteY4953"/>
              <a:gd fmla="*/ 2101851 w 6775451" name="connsiteX4954"/>
              <a:gd fmla="*/ 165100 h 3275013" name="connsiteY4954"/>
              <a:gd fmla="*/ 2109788 w 6775451" name="connsiteX4955"/>
              <a:gd fmla="*/ 161925 h 3275013" name="connsiteY4955"/>
              <a:gd fmla="*/ 2116138 w 6775451" name="connsiteX4956"/>
              <a:gd fmla="*/ 161925 h 3275013" name="connsiteY4956"/>
              <a:gd fmla="*/ 2119313 w 6775451" name="connsiteX4957"/>
              <a:gd fmla="*/ 161925 h 3275013" name="connsiteY4957"/>
              <a:gd fmla="*/ 2127251 w 6775451" name="connsiteX4958"/>
              <a:gd fmla="*/ 168275 h 3275013" name="connsiteY4958"/>
              <a:gd fmla="*/ 2138363 w 6775451" name="connsiteX4959"/>
              <a:gd fmla="*/ 161925 h 3275013" name="connsiteY4959"/>
              <a:gd fmla="*/ 2144713 w 6775451" name="connsiteX4960"/>
              <a:gd fmla="*/ 157162 h 3275013" name="connsiteY4960"/>
              <a:gd fmla="*/ 2141538 w 6775451" name="connsiteX4961"/>
              <a:gd fmla="*/ 147637 h 3275013" name="connsiteY4961"/>
              <a:gd fmla="*/ 2138363 w 6775451" name="connsiteX4962"/>
              <a:gd fmla="*/ 139700 h 3275013" name="connsiteY4962"/>
              <a:gd fmla="*/ 2152651 w 6775451" name="connsiteX4963"/>
              <a:gd fmla="*/ 131762 h 3275013" name="connsiteY4963"/>
              <a:gd fmla="*/ 2178051 w 6775451" name="connsiteX4964"/>
              <a:gd fmla="*/ 119062 h 3275013" name="connsiteY4964"/>
              <a:gd fmla="*/ 2219326 w 6775451" name="connsiteX4965"/>
              <a:gd fmla="*/ 114300 h 3275013" name="connsiteY4965"/>
              <a:gd fmla="*/ 2262188 w 6775451" name="connsiteX4966"/>
              <a:gd fmla="*/ 114300 h 3275013" name="connsiteY4966"/>
              <a:gd fmla="*/ 2276476 w 6775451" name="connsiteX4967"/>
              <a:gd fmla="*/ 122237 h 3275013" name="connsiteY4967"/>
              <a:gd fmla="*/ 2298701 w 6775451" name="connsiteX4968"/>
              <a:gd fmla="*/ 128587 h 3275013" name="connsiteY4968"/>
              <a:gd fmla="*/ 2324101 w 6775451" name="connsiteX4969"/>
              <a:gd fmla="*/ 119062 h 3275013" name="connsiteY4969"/>
              <a:gd fmla="*/ 2327276 w 6775451" name="connsiteX4970"/>
              <a:gd fmla="*/ 119062 h 3275013" name="connsiteY4970"/>
              <a:gd fmla="*/ 2330451 w 6775451" name="connsiteX4971"/>
              <a:gd fmla="*/ 117475 h 3275013" name="connsiteY4971"/>
              <a:gd fmla="*/ 2335213 w 6775451" name="connsiteX4972"/>
              <a:gd fmla="*/ 103187 h 3275013" name="connsiteY4972"/>
              <a:gd fmla="*/ 2335213 w 6775451" name="connsiteX4973"/>
              <a:gd fmla="*/ 71437 h 3275013" name="connsiteY4973"/>
              <a:gd fmla="*/ 2341563 w 6775451" name="connsiteX4974"/>
              <a:gd fmla="*/ 61912 h 3275013" name="connsiteY4974"/>
              <a:gd fmla="*/ 2344738 w 6775451" name="connsiteX4975"/>
              <a:gd fmla="*/ 61912 h 3275013" name="connsiteY4975"/>
              <a:gd fmla="*/ 2344738 w 6775451" name="connsiteX4976"/>
              <a:gd fmla="*/ 60325 h 3275013" name="connsiteY4976"/>
              <a:gd fmla="*/ 2355851 w 6775451" name="connsiteX4977"/>
              <a:gd fmla="*/ 57150 h 3275013" name="connsiteY4977"/>
              <a:gd fmla="*/ 2363788 w 6775451" name="connsiteX4978"/>
              <a:gd fmla="*/ 74612 h 3275013" name="connsiteY4978"/>
              <a:gd fmla="*/ 2359026 w 6775451" name="connsiteX4979"/>
              <a:gd fmla="*/ 74612 h 3275013" name="connsiteY4979"/>
              <a:gd fmla="*/ 2363788 w 6775451" name="connsiteX4980"/>
              <a:gd fmla="*/ 82550 h 3275013" name="connsiteY4980"/>
              <a:gd fmla="*/ 2370138 w 6775451" name="connsiteX4981"/>
              <a:gd fmla="*/ 88900 h 3275013" name="connsiteY4981"/>
              <a:gd fmla="*/ 2384426 w 6775451" name="connsiteX4982"/>
              <a:gd fmla="*/ 79375 h 3275013" name="connsiteY4982"/>
              <a:gd fmla="*/ 2401888 w 6775451" name="connsiteX4983"/>
              <a:gd fmla="*/ 46037 h 3275013" name="connsiteY4983"/>
              <a:gd fmla="*/ 2405063 w 6775451" name="connsiteX4984"/>
              <a:gd fmla="*/ 42862 h 3275013" name="connsiteY4984"/>
              <a:gd fmla="*/ 2409826 w 6775451" name="connsiteX4985"/>
              <a:gd fmla="*/ 39688 h 3275013" name="connsiteY4985"/>
              <a:gd fmla="*/ 2427288 w 6775451" name="connsiteX4986"/>
              <a:gd fmla="*/ 36512 h 3275013" name="connsiteY4986"/>
              <a:gd fmla="*/ 2430463 w 6775451" name="connsiteX4987"/>
              <a:gd fmla="*/ 36512 h 3275013" name="connsiteY4987"/>
              <a:gd fmla="*/ 2441576 w 6775451" name="connsiteX4988"/>
              <a:gd fmla="*/ 31750 h 3275013" name="connsiteY4988"/>
              <a:gd fmla="*/ 2452688 w 6775451" name="connsiteX4989"/>
              <a:gd fmla="*/ 25400 h 3275013" name="connsiteY4989"/>
              <a:gd fmla="*/ 2470151 w 6775451" name="connsiteX4990"/>
              <a:gd fmla="*/ 14287 h 3275013" name="connsiteY4990"/>
              <a:gd fmla="*/ 2492376 w 6775451" name="connsiteX4991"/>
              <a:gd fmla="*/ 11112 h 3275013" name="connsiteY4991"/>
              <a:gd fmla="*/ 2484438 w 6775451" name="connsiteX4992"/>
              <a:gd fmla="*/ 11112 h 3275013" name="connsiteY4992"/>
              <a:gd fmla="*/ 2513013 w 6775451" name="connsiteX4993"/>
              <a:gd fmla="*/ 7937 h 3275013" name="connsiteY4993"/>
              <a:gd fmla="*/ 2544764 w 6775451" name="connsiteX4994"/>
              <a:gd fmla="*/ 6350 h 3275013" name="connsiteY4994"/>
              <a:gd fmla="*/ 2574926 w 6775451" name="connsiteX4995"/>
              <a:gd fmla="*/ 3175 h 3275013" name="connsiteY49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</a:cxnLst>
            <a:rect b="b" l="l" r="r" t="t"/>
            <a:pathLst>
              <a:path h="3275013" w="6775451">
                <a:moveTo>
                  <a:pt x="6167438" y="2935288"/>
                </a:moveTo>
                <a:lnTo>
                  <a:pt x="6169025" y="2936876"/>
                </a:lnTo>
                <a:lnTo>
                  <a:pt x="6167438" y="2951163"/>
                </a:lnTo>
                <a:lnTo>
                  <a:pt x="6157912" y="2971801"/>
                </a:lnTo>
                <a:lnTo>
                  <a:pt x="6149975" y="2990851"/>
                </a:lnTo>
                <a:lnTo>
                  <a:pt x="6140450" y="2997201"/>
                </a:lnTo>
                <a:lnTo>
                  <a:pt x="6132512" y="3003551"/>
                </a:lnTo>
                <a:lnTo>
                  <a:pt x="6110288" y="3000376"/>
                </a:lnTo>
                <a:lnTo>
                  <a:pt x="6110288" y="2989264"/>
                </a:lnTo>
                <a:lnTo>
                  <a:pt x="6107112" y="2978151"/>
                </a:lnTo>
                <a:lnTo>
                  <a:pt x="6089650" y="2960688"/>
                </a:lnTo>
                <a:lnTo>
                  <a:pt x="6096000" y="2946401"/>
                </a:lnTo>
                <a:lnTo>
                  <a:pt x="6097588" y="2949576"/>
                </a:lnTo>
                <a:lnTo>
                  <a:pt x="6097588" y="2946401"/>
                </a:lnTo>
                <a:lnTo>
                  <a:pt x="6107112" y="2949576"/>
                </a:lnTo>
                <a:lnTo>
                  <a:pt x="6124575" y="2954338"/>
                </a:lnTo>
                <a:lnTo>
                  <a:pt x="6132512" y="2951163"/>
                </a:lnTo>
                <a:lnTo>
                  <a:pt x="6143625" y="2946401"/>
                </a:lnTo>
                <a:lnTo>
                  <a:pt x="6146800" y="2946401"/>
                </a:lnTo>
                <a:lnTo>
                  <a:pt x="6146800" y="2943226"/>
                </a:lnTo>
                <a:lnTo>
                  <a:pt x="6157912" y="2936876"/>
                </a:lnTo>
                <a:close/>
                <a:moveTo>
                  <a:pt x="6635750" y="2932113"/>
                </a:moveTo>
                <a:lnTo>
                  <a:pt x="6637338" y="2932113"/>
                </a:lnTo>
                <a:lnTo>
                  <a:pt x="6643688" y="2935288"/>
                </a:lnTo>
                <a:lnTo>
                  <a:pt x="6650038" y="2935288"/>
                </a:lnTo>
                <a:lnTo>
                  <a:pt x="6661150" y="2946401"/>
                </a:lnTo>
                <a:lnTo>
                  <a:pt x="6662738" y="2951163"/>
                </a:lnTo>
                <a:lnTo>
                  <a:pt x="6662738" y="2954338"/>
                </a:lnTo>
                <a:lnTo>
                  <a:pt x="6657975" y="2971801"/>
                </a:lnTo>
                <a:lnTo>
                  <a:pt x="6651625" y="2986088"/>
                </a:lnTo>
                <a:lnTo>
                  <a:pt x="6640513" y="2997201"/>
                </a:lnTo>
                <a:lnTo>
                  <a:pt x="6643688" y="2997201"/>
                </a:lnTo>
                <a:lnTo>
                  <a:pt x="6621463" y="3017838"/>
                </a:lnTo>
                <a:lnTo>
                  <a:pt x="6604000" y="3036888"/>
                </a:lnTo>
                <a:lnTo>
                  <a:pt x="6600825" y="3036888"/>
                </a:lnTo>
                <a:lnTo>
                  <a:pt x="6592888" y="3046413"/>
                </a:lnTo>
                <a:lnTo>
                  <a:pt x="6583363" y="3057526"/>
                </a:lnTo>
                <a:lnTo>
                  <a:pt x="6583363" y="3060701"/>
                </a:lnTo>
                <a:lnTo>
                  <a:pt x="6575425" y="3068638"/>
                </a:lnTo>
                <a:lnTo>
                  <a:pt x="6572250" y="3071813"/>
                </a:lnTo>
                <a:lnTo>
                  <a:pt x="6565900" y="3074988"/>
                </a:lnTo>
                <a:lnTo>
                  <a:pt x="6546850" y="3071813"/>
                </a:lnTo>
                <a:lnTo>
                  <a:pt x="6529388" y="3068638"/>
                </a:lnTo>
                <a:lnTo>
                  <a:pt x="6511925" y="3054351"/>
                </a:lnTo>
                <a:lnTo>
                  <a:pt x="6515100" y="3043238"/>
                </a:lnTo>
                <a:lnTo>
                  <a:pt x="6537325" y="3014663"/>
                </a:lnTo>
                <a:lnTo>
                  <a:pt x="6583363" y="2986088"/>
                </a:lnTo>
                <a:lnTo>
                  <a:pt x="6607175" y="2963863"/>
                </a:lnTo>
                <a:lnTo>
                  <a:pt x="6608763" y="2951163"/>
                </a:lnTo>
                <a:lnTo>
                  <a:pt x="6615113" y="2949576"/>
                </a:lnTo>
                <a:lnTo>
                  <a:pt x="6618288" y="2946401"/>
                </a:lnTo>
                <a:lnTo>
                  <a:pt x="6623050" y="2943226"/>
                </a:lnTo>
                <a:lnTo>
                  <a:pt x="6629400" y="2940051"/>
                </a:lnTo>
                <a:lnTo>
                  <a:pt x="6635750" y="2936876"/>
                </a:lnTo>
                <a:close/>
                <a:moveTo>
                  <a:pt x="6654801" y="2806700"/>
                </a:moveTo>
                <a:lnTo>
                  <a:pt x="6661151" y="2808288"/>
                </a:lnTo>
                <a:lnTo>
                  <a:pt x="6665913" y="2808288"/>
                </a:lnTo>
                <a:lnTo>
                  <a:pt x="6672263" y="2822575"/>
                </a:lnTo>
                <a:lnTo>
                  <a:pt x="6680201" y="2843213"/>
                </a:lnTo>
                <a:lnTo>
                  <a:pt x="6683376" y="2846388"/>
                </a:lnTo>
                <a:lnTo>
                  <a:pt x="6677026" y="2846388"/>
                </a:lnTo>
                <a:lnTo>
                  <a:pt x="6686551" y="2860675"/>
                </a:lnTo>
                <a:lnTo>
                  <a:pt x="6697663" y="2868613"/>
                </a:lnTo>
                <a:lnTo>
                  <a:pt x="6700838" y="2871788"/>
                </a:lnTo>
                <a:lnTo>
                  <a:pt x="6704013" y="2871788"/>
                </a:lnTo>
                <a:lnTo>
                  <a:pt x="6715126" y="2871788"/>
                </a:lnTo>
                <a:lnTo>
                  <a:pt x="6718301" y="2868613"/>
                </a:lnTo>
                <a:lnTo>
                  <a:pt x="6719888" y="2868613"/>
                </a:lnTo>
                <a:lnTo>
                  <a:pt x="6723063" y="2868613"/>
                </a:lnTo>
                <a:lnTo>
                  <a:pt x="6726238" y="2871788"/>
                </a:lnTo>
                <a:lnTo>
                  <a:pt x="6732588" y="2871788"/>
                </a:lnTo>
                <a:lnTo>
                  <a:pt x="6737351" y="2882901"/>
                </a:lnTo>
                <a:lnTo>
                  <a:pt x="6732588" y="2892426"/>
                </a:lnTo>
                <a:lnTo>
                  <a:pt x="6723063" y="2900363"/>
                </a:lnTo>
                <a:lnTo>
                  <a:pt x="6715126" y="2908301"/>
                </a:lnTo>
                <a:lnTo>
                  <a:pt x="6708776" y="2917826"/>
                </a:lnTo>
                <a:lnTo>
                  <a:pt x="6705601" y="2925763"/>
                </a:lnTo>
                <a:lnTo>
                  <a:pt x="6704013" y="2932113"/>
                </a:lnTo>
                <a:lnTo>
                  <a:pt x="6700838" y="2935288"/>
                </a:lnTo>
                <a:lnTo>
                  <a:pt x="6704013" y="2935288"/>
                </a:lnTo>
                <a:lnTo>
                  <a:pt x="6700838" y="2943226"/>
                </a:lnTo>
                <a:lnTo>
                  <a:pt x="6691313" y="2949576"/>
                </a:lnTo>
                <a:lnTo>
                  <a:pt x="6686551" y="2954338"/>
                </a:lnTo>
                <a:lnTo>
                  <a:pt x="6680201" y="2951163"/>
                </a:lnTo>
                <a:lnTo>
                  <a:pt x="6672263" y="2940051"/>
                </a:lnTo>
                <a:lnTo>
                  <a:pt x="6680201" y="2922588"/>
                </a:lnTo>
                <a:lnTo>
                  <a:pt x="6672263" y="2914651"/>
                </a:lnTo>
                <a:lnTo>
                  <a:pt x="6646863" y="2911476"/>
                </a:lnTo>
                <a:lnTo>
                  <a:pt x="6643688" y="2903538"/>
                </a:lnTo>
                <a:lnTo>
                  <a:pt x="6661151" y="2889251"/>
                </a:lnTo>
                <a:lnTo>
                  <a:pt x="6662738" y="2882901"/>
                </a:lnTo>
                <a:lnTo>
                  <a:pt x="6662738" y="2863850"/>
                </a:lnTo>
                <a:lnTo>
                  <a:pt x="6654801" y="2843213"/>
                </a:lnTo>
                <a:lnTo>
                  <a:pt x="6646863" y="2822575"/>
                </a:lnTo>
                <a:lnTo>
                  <a:pt x="6650038" y="2808288"/>
                </a:lnTo>
                <a:close/>
                <a:moveTo>
                  <a:pt x="6469063" y="2486025"/>
                </a:moveTo>
                <a:lnTo>
                  <a:pt x="6486526" y="2489200"/>
                </a:lnTo>
                <a:lnTo>
                  <a:pt x="6494463" y="2492375"/>
                </a:lnTo>
                <a:lnTo>
                  <a:pt x="6500813" y="2495550"/>
                </a:lnTo>
                <a:lnTo>
                  <a:pt x="6507163" y="2495550"/>
                </a:lnTo>
                <a:lnTo>
                  <a:pt x="6521451" y="2506663"/>
                </a:lnTo>
                <a:lnTo>
                  <a:pt x="6521451" y="2517776"/>
                </a:lnTo>
                <a:lnTo>
                  <a:pt x="6518276" y="2524126"/>
                </a:lnTo>
                <a:lnTo>
                  <a:pt x="6515101" y="2525713"/>
                </a:lnTo>
                <a:lnTo>
                  <a:pt x="6500813" y="2528888"/>
                </a:lnTo>
                <a:lnTo>
                  <a:pt x="6486526" y="2511426"/>
                </a:lnTo>
                <a:lnTo>
                  <a:pt x="6478588" y="2497138"/>
                </a:lnTo>
                <a:close/>
                <a:moveTo>
                  <a:pt x="6762751" y="2381250"/>
                </a:moveTo>
                <a:lnTo>
                  <a:pt x="6769101" y="2381250"/>
                </a:lnTo>
                <a:lnTo>
                  <a:pt x="6775451" y="2389188"/>
                </a:lnTo>
                <a:lnTo>
                  <a:pt x="6762751" y="2406651"/>
                </a:lnTo>
                <a:lnTo>
                  <a:pt x="6743701" y="2424113"/>
                </a:lnTo>
                <a:lnTo>
                  <a:pt x="6723063" y="2424113"/>
                </a:lnTo>
                <a:lnTo>
                  <a:pt x="6732588" y="2409826"/>
                </a:lnTo>
                <a:lnTo>
                  <a:pt x="6757988" y="2386013"/>
                </a:lnTo>
                <a:close/>
                <a:moveTo>
                  <a:pt x="4268788" y="2298700"/>
                </a:moveTo>
                <a:lnTo>
                  <a:pt x="4279900" y="2298700"/>
                </a:lnTo>
                <a:lnTo>
                  <a:pt x="4286250" y="2300288"/>
                </a:lnTo>
                <a:lnTo>
                  <a:pt x="4287838" y="2303463"/>
                </a:lnTo>
                <a:lnTo>
                  <a:pt x="4291013" y="2303463"/>
                </a:lnTo>
                <a:lnTo>
                  <a:pt x="4300538" y="2320925"/>
                </a:lnTo>
                <a:lnTo>
                  <a:pt x="4302125" y="2343150"/>
                </a:lnTo>
                <a:lnTo>
                  <a:pt x="4300538" y="2343150"/>
                </a:lnTo>
                <a:lnTo>
                  <a:pt x="4300538" y="2346325"/>
                </a:lnTo>
                <a:lnTo>
                  <a:pt x="4300538" y="2349500"/>
                </a:lnTo>
                <a:lnTo>
                  <a:pt x="4300538" y="2357438"/>
                </a:lnTo>
                <a:lnTo>
                  <a:pt x="4300538" y="2368550"/>
                </a:lnTo>
                <a:lnTo>
                  <a:pt x="4302125" y="2368550"/>
                </a:lnTo>
                <a:lnTo>
                  <a:pt x="4300538" y="2389188"/>
                </a:lnTo>
                <a:lnTo>
                  <a:pt x="4294188" y="2406650"/>
                </a:lnTo>
                <a:lnTo>
                  <a:pt x="4291013" y="2406650"/>
                </a:lnTo>
                <a:lnTo>
                  <a:pt x="4287838" y="2411413"/>
                </a:lnTo>
                <a:lnTo>
                  <a:pt x="4287838" y="2417763"/>
                </a:lnTo>
                <a:lnTo>
                  <a:pt x="4286250" y="2424113"/>
                </a:lnTo>
                <a:lnTo>
                  <a:pt x="4283075" y="2432050"/>
                </a:lnTo>
                <a:lnTo>
                  <a:pt x="4286250" y="2432050"/>
                </a:lnTo>
                <a:lnTo>
                  <a:pt x="4279900" y="2449513"/>
                </a:lnTo>
                <a:lnTo>
                  <a:pt x="4276725" y="2468563"/>
                </a:lnTo>
                <a:lnTo>
                  <a:pt x="4273550" y="2468563"/>
                </a:lnTo>
                <a:lnTo>
                  <a:pt x="4268788" y="2482850"/>
                </a:lnTo>
                <a:lnTo>
                  <a:pt x="4265613" y="2495550"/>
                </a:lnTo>
                <a:lnTo>
                  <a:pt x="4268788" y="2495550"/>
                </a:lnTo>
                <a:lnTo>
                  <a:pt x="4259263" y="2511425"/>
                </a:lnTo>
                <a:lnTo>
                  <a:pt x="4257675" y="2532063"/>
                </a:lnTo>
                <a:lnTo>
                  <a:pt x="4254500" y="2532063"/>
                </a:lnTo>
                <a:lnTo>
                  <a:pt x="4251325" y="2543175"/>
                </a:lnTo>
                <a:lnTo>
                  <a:pt x="4244975" y="2557463"/>
                </a:lnTo>
                <a:lnTo>
                  <a:pt x="4248150" y="2557463"/>
                </a:lnTo>
                <a:lnTo>
                  <a:pt x="4248150" y="2560638"/>
                </a:lnTo>
                <a:lnTo>
                  <a:pt x="4244975" y="2563813"/>
                </a:lnTo>
                <a:lnTo>
                  <a:pt x="4237038" y="2581275"/>
                </a:lnTo>
                <a:lnTo>
                  <a:pt x="4229100" y="2592388"/>
                </a:lnTo>
                <a:lnTo>
                  <a:pt x="4216400" y="2597150"/>
                </a:lnTo>
                <a:lnTo>
                  <a:pt x="4202113" y="2600325"/>
                </a:lnTo>
                <a:lnTo>
                  <a:pt x="4187825" y="2597150"/>
                </a:lnTo>
                <a:lnTo>
                  <a:pt x="4173538" y="2581275"/>
                </a:lnTo>
                <a:lnTo>
                  <a:pt x="4173538" y="2566988"/>
                </a:lnTo>
                <a:lnTo>
                  <a:pt x="4168775" y="2525713"/>
                </a:lnTo>
                <a:lnTo>
                  <a:pt x="4168775" y="2492375"/>
                </a:lnTo>
                <a:lnTo>
                  <a:pt x="4176713" y="2481263"/>
                </a:lnTo>
                <a:lnTo>
                  <a:pt x="4176713" y="2443163"/>
                </a:lnTo>
                <a:lnTo>
                  <a:pt x="4171950" y="2420938"/>
                </a:lnTo>
                <a:lnTo>
                  <a:pt x="4168775" y="2409825"/>
                </a:lnTo>
                <a:lnTo>
                  <a:pt x="4176713" y="2389188"/>
                </a:lnTo>
                <a:lnTo>
                  <a:pt x="4186238" y="2382838"/>
                </a:lnTo>
                <a:lnTo>
                  <a:pt x="4197350" y="2378075"/>
                </a:lnTo>
                <a:lnTo>
                  <a:pt x="4205288" y="2378075"/>
                </a:lnTo>
                <a:lnTo>
                  <a:pt x="4208463" y="2378075"/>
                </a:lnTo>
                <a:lnTo>
                  <a:pt x="4211638" y="2374900"/>
                </a:lnTo>
                <a:lnTo>
                  <a:pt x="4225925" y="2363788"/>
                </a:lnTo>
                <a:lnTo>
                  <a:pt x="4243388" y="2343150"/>
                </a:lnTo>
                <a:lnTo>
                  <a:pt x="4251325" y="2327275"/>
                </a:lnTo>
                <a:close/>
                <a:moveTo>
                  <a:pt x="5827713" y="2274888"/>
                </a:moveTo>
                <a:lnTo>
                  <a:pt x="5829301" y="2281238"/>
                </a:lnTo>
                <a:lnTo>
                  <a:pt x="5827713" y="2281238"/>
                </a:lnTo>
                <a:close/>
                <a:moveTo>
                  <a:pt x="6049962" y="2255838"/>
                </a:moveTo>
                <a:lnTo>
                  <a:pt x="6053138" y="2260601"/>
                </a:lnTo>
                <a:lnTo>
                  <a:pt x="6061075" y="2281238"/>
                </a:lnTo>
                <a:lnTo>
                  <a:pt x="6054725" y="2281238"/>
                </a:lnTo>
                <a:lnTo>
                  <a:pt x="6061075" y="2292351"/>
                </a:lnTo>
                <a:lnTo>
                  <a:pt x="6064250" y="2303463"/>
                </a:lnTo>
                <a:lnTo>
                  <a:pt x="6069012" y="2303463"/>
                </a:lnTo>
                <a:lnTo>
                  <a:pt x="6072188" y="2312988"/>
                </a:lnTo>
                <a:lnTo>
                  <a:pt x="6078538" y="2320926"/>
                </a:lnTo>
                <a:lnTo>
                  <a:pt x="6086475" y="2332038"/>
                </a:lnTo>
                <a:lnTo>
                  <a:pt x="6096000" y="2343151"/>
                </a:lnTo>
                <a:lnTo>
                  <a:pt x="6092825" y="2343151"/>
                </a:lnTo>
                <a:lnTo>
                  <a:pt x="6100762" y="2354263"/>
                </a:lnTo>
                <a:lnTo>
                  <a:pt x="6110288" y="2368551"/>
                </a:lnTo>
                <a:lnTo>
                  <a:pt x="6111875" y="2368551"/>
                </a:lnTo>
                <a:lnTo>
                  <a:pt x="6115050" y="2371726"/>
                </a:lnTo>
                <a:lnTo>
                  <a:pt x="6118225" y="2381251"/>
                </a:lnTo>
                <a:lnTo>
                  <a:pt x="6121400" y="2392363"/>
                </a:lnTo>
                <a:lnTo>
                  <a:pt x="6124575" y="2406651"/>
                </a:lnTo>
                <a:lnTo>
                  <a:pt x="6121400" y="2406651"/>
                </a:lnTo>
                <a:lnTo>
                  <a:pt x="6124575" y="2417763"/>
                </a:lnTo>
                <a:lnTo>
                  <a:pt x="6126162" y="2432051"/>
                </a:lnTo>
                <a:lnTo>
                  <a:pt x="6129338" y="2432051"/>
                </a:lnTo>
                <a:lnTo>
                  <a:pt x="6135688" y="2446338"/>
                </a:lnTo>
                <a:lnTo>
                  <a:pt x="6143625" y="2454276"/>
                </a:lnTo>
                <a:lnTo>
                  <a:pt x="6157912" y="2463801"/>
                </a:lnTo>
                <a:lnTo>
                  <a:pt x="6181725" y="2468563"/>
                </a:lnTo>
                <a:lnTo>
                  <a:pt x="6167438" y="2468563"/>
                </a:lnTo>
                <a:lnTo>
                  <a:pt x="6197600" y="2474913"/>
                </a:lnTo>
                <a:lnTo>
                  <a:pt x="6210300" y="2486026"/>
                </a:lnTo>
                <a:lnTo>
                  <a:pt x="6210300" y="2489201"/>
                </a:lnTo>
                <a:lnTo>
                  <a:pt x="6210300" y="2495551"/>
                </a:lnTo>
                <a:lnTo>
                  <a:pt x="6211888" y="2495551"/>
                </a:lnTo>
                <a:lnTo>
                  <a:pt x="6211888" y="2509838"/>
                </a:lnTo>
                <a:lnTo>
                  <a:pt x="6218238" y="2532063"/>
                </a:lnTo>
                <a:lnTo>
                  <a:pt x="6215062" y="2532063"/>
                </a:lnTo>
                <a:lnTo>
                  <a:pt x="6221412" y="2543176"/>
                </a:lnTo>
                <a:lnTo>
                  <a:pt x="6224588" y="2557463"/>
                </a:lnTo>
                <a:lnTo>
                  <a:pt x="6229350" y="2557463"/>
                </a:lnTo>
                <a:lnTo>
                  <a:pt x="6232525" y="2563813"/>
                </a:lnTo>
                <a:lnTo>
                  <a:pt x="6235700" y="2568576"/>
                </a:lnTo>
                <a:lnTo>
                  <a:pt x="6240462" y="2581276"/>
                </a:lnTo>
                <a:lnTo>
                  <a:pt x="6249988" y="2595563"/>
                </a:lnTo>
                <a:lnTo>
                  <a:pt x="6243638" y="2595563"/>
                </a:lnTo>
                <a:lnTo>
                  <a:pt x="6249988" y="2606676"/>
                </a:lnTo>
                <a:lnTo>
                  <a:pt x="6254750" y="2620964"/>
                </a:lnTo>
                <a:lnTo>
                  <a:pt x="6261100" y="2620964"/>
                </a:lnTo>
                <a:lnTo>
                  <a:pt x="6267450" y="2638426"/>
                </a:lnTo>
                <a:lnTo>
                  <a:pt x="6275388" y="2657476"/>
                </a:lnTo>
                <a:lnTo>
                  <a:pt x="6272212" y="2657476"/>
                </a:lnTo>
                <a:lnTo>
                  <a:pt x="6275388" y="2671764"/>
                </a:lnTo>
                <a:lnTo>
                  <a:pt x="6278562" y="2682876"/>
                </a:lnTo>
                <a:lnTo>
                  <a:pt x="6283325" y="2682876"/>
                </a:lnTo>
                <a:lnTo>
                  <a:pt x="6286500" y="2697164"/>
                </a:lnTo>
                <a:lnTo>
                  <a:pt x="6286500" y="2708276"/>
                </a:lnTo>
                <a:lnTo>
                  <a:pt x="6286500" y="2714626"/>
                </a:lnTo>
                <a:lnTo>
                  <a:pt x="6283325" y="2720976"/>
                </a:lnTo>
                <a:lnTo>
                  <a:pt x="6281738" y="2720976"/>
                </a:lnTo>
                <a:lnTo>
                  <a:pt x="6275388" y="2735264"/>
                </a:lnTo>
                <a:lnTo>
                  <a:pt x="6267450" y="2746376"/>
                </a:lnTo>
                <a:lnTo>
                  <a:pt x="6249988" y="2765426"/>
                </a:lnTo>
                <a:lnTo>
                  <a:pt x="6229350" y="2782889"/>
                </a:lnTo>
                <a:lnTo>
                  <a:pt x="6221412" y="2792414"/>
                </a:lnTo>
                <a:lnTo>
                  <a:pt x="6218238" y="2797176"/>
                </a:lnTo>
                <a:lnTo>
                  <a:pt x="6215062" y="2803526"/>
                </a:lnTo>
                <a:lnTo>
                  <a:pt x="6211888" y="2808289"/>
                </a:lnTo>
                <a:lnTo>
                  <a:pt x="6207125" y="2828926"/>
                </a:lnTo>
                <a:lnTo>
                  <a:pt x="6200775" y="2846389"/>
                </a:lnTo>
                <a:lnTo>
                  <a:pt x="6197600" y="2846389"/>
                </a:lnTo>
                <a:lnTo>
                  <a:pt x="6196012" y="2857501"/>
                </a:lnTo>
                <a:lnTo>
                  <a:pt x="6192838" y="2863851"/>
                </a:lnTo>
                <a:lnTo>
                  <a:pt x="6186488" y="2874964"/>
                </a:lnTo>
                <a:lnTo>
                  <a:pt x="6164262" y="2879726"/>
                </a:lnTo>
                <a:lnTo>
                  <a:pt x="6153150" y="2886076"/>
                </a:lnTo>
                <a:lnTo>
                  <a:pt x="6140450" y="2892426"/>
                </a:lnTo>
                <a:lnTo>
                  <a:pt x="6135688" y="2894014"/>
                </a:lnTo>
                <a:lnTo>
                  <a:pt x="6129338" y="2900364"/>
                </a:lnTo>
                <a:lnTo>
                  <a:pt x="6121400" y="2906714"/>
                </a:lnTo>
                <a:lnTo>
                  <a:pt x="6115050" y="2903539"/>
                </a:lnTo>
                <a:lnTo>
                  <a:pt x="6100762" y="2892426"/>
                </a:lnTo>
                <a:lnTo>
                  <a:pt x="6083300" y="2889251"/>
                </a:lnTo>
                <a:lnTo>
                  <a:pt x="6078538" y="2900364"/>
                </a:lnTo>
                <a:lnTo>
                  <a:pt x="6069012" y="2906714"/>
                </a:lnTo>
                <a:lnTo>
                  <a:pt x="6064250" y="2911476"/>
                </a:lnTo>
                <a:lnTo>
                  <a:pt x="6054725" y="2900364"/>
                </a:lnTo>
                <a:lnTo>
                  <a:pt x="6029325" y="2878139"/>
                </a:lnTo>
                <a:lnTo>
                  <a:pt x="6011862" y="2878139"/>
                </a:lnTo>
                <a:lnTo>
                  <a:pt x="6007100" y="2865439"/>
                </a:lnTo>
                <a:lnTo>
                  <a:pt x="6007100" y="2843214"/>
                </a:lnTo>
                <a:lnTo>
                  <a:pt x="5995988" y="2822576"/>
                </a:lnTo>
                <a:lnTo>
                  <a:pt x="5984875" y="2814639"/>
                </a:lnTo>
                <a:lnTo>
                  <a:pt x="5981700" y="2806701"/>
                </a:lnTo>
                <a:lnTo>
                  <a:pt x="5978525" y="2797176"/>
                </a:lnTo>
                <a:lnTo>
                  <a:pt x="5978525" y="2792414"/>
                </a:lnTo>
                <a:lnTo>
                  <a:pt x="5967412" y="2808289"/>
                </a:lnTo>
                <a:lnTo>
                  <a:pt x="5961062" y="2803526"/>
                </a:lnTo>
                <a:lnTo>
                  <a:pt x="5961062" y="2771776"/>
                </a:lnTo>
                <a:lnTo>
                  <a:pt x="5953125" y="2765426"/>
                </a:lnTo>
                <a:lnTo>
                  <a:pt x="5942012" y="2774951"/>
                </a:lnTo>
                <a:lnTo>
                  <a:pt x="5935662" y="2782889"/>
                </a:lnTo>
                <a:lnTo>
                  <a:pt x="5932488" y="2782889"/>
                </a:lnTo>
                <a:lnTo>
                  <a:pt x="5929312" y="2792414"/>
                </a:lnTo>
                <a:lnTo>
                  <a:pt x="5927725" y="2797176"/>
                </a:lnTo>
                <a:lnTo>
                  <a:pt x="5921375" y="2803526"/>
                </a:lnTo>
                <a:lnTo>
                  <a:pt x="5900738" y="2806701"/>
                </a:lnTo>
                <a:lnTo>
                  <a:pt x="5899150" y="2803526"/>
                </a:lnTo>
                <a:lnTo>
                  <a:pt x="5903912" y="2779714"/>
                </a:lnTo>
                <a:lnTo>
                  <a:pt x="5899150" y="2760664"/>
                </a:lnTo>
                <a:lnTo>
                  <a:pt x="5878512" y="2749551"/>
                </a:lnTo>
                <a:lnTo>
                  <a:pt x="5853112" y="2740026"/>
                </a:lnTo>
                <a:lnTo>
                  <a:pt x="5846762" y="2735264"/>
                </a:lnTo>
                <a:lnTo>
                  <a:pt x="5838825" y="2722564"/>
                </a:lnTo>
                <a:lnTo>
                  <a:pt x="5815012" y="2725739"/>
                </a:lnTo>
                <a:lnTo>
                  <a:pt x="5770562" y="2740026"/>
                </a:lnTo>
                <a:lnTo>
                  <a:pt x="5764212" y="2746376"/>
                </a:lnTo>
                <a:lnTo>
                  <a:pt x="5746750" y="2740026"/>
                </a:lnTo>
                <a:lnTo>
                  <a:pt x="5718175" y="2746376"/>
                </a:lnTo>
                <a:lnTo>
                  <a:pt x="5713412" y="2763839"/>
                </a:lnTo>
                <a:lnTo>
                  <a:pt x="5707063" y="2782889"/>
                </a:lnTo>
                <a:lnTo>
                  <a:pt x="5703888" y="2782889"/>
                </a:lnTo>
                <a:lnTo>
                  <a:pt x="5700713" y="2800351"/>
                </a:lnTo>
                <a:lnTo>
                  <a:pt x="5699125" y="2808289"/>
                </a:lnTo>
                <a:lnTo>
                  <a:pt x="5699125" y="2811464"/>
                </a:lnTo>
                <a:lnTo>
                  <a:pt x="5670550" y="2803526"/>
                </a:lnTo>
                <a:lnTo>
                  <a:pt x="5632450" y="2797176"/>
                </a:lnTo>
                <a:lnTo>
                  <a:pt x="5624513" y="2800351"/>
                </a:lnTo>
                <a:lnTo>
                  <a:pt x="5610225" y="2808289"/>
                </a:lnTo>
                <a:lnTo>
                  <a:pt x="5602288" y="2814639"/>
                </a:lnTo>
                <a:lnTo>
                  <a:pt x="5592763" y="2820989"/>
                </a:lnTo>
                <a:lnTo>
                  <a:pt x="5567363" y="2828926"/>
                </a:lnTo>
                <a:lnTo>
                  <a:pt x="5545138" y="2820989"/>
                </a:lnTo>
                <a:lnTo>
                  <a:pt x="5527675" y="2803526"/>
                </a:lnTo>
                <a:lnTo>
                  <a:pt x="5524500" y="2782889"/>
                </a:lnTo>
                <a:lnTo>
                  <a:pt x="5530850" y="2774951"/>
                </a:lnTo>
                <a:lnTo>
                  <a:pt x="5556250" y="2751139"/>
                </a:lnTo>
                <a:lnTo>
                  <a:pt x="5549900" y="2736851"/>
                </a:lnTo>
                <a:lnTo>
                  <a:pt x="5535613" y="2714626"/>
                </a:lnTo>
                <a:lnTo>
                  <a:pt x="5530850" y="2703514"/>
                </a:lnTo>
                <a:lnTo>
                  <a:pt x="5530850" y="2689226"/>
                </a:lnTo>
                <a:lnTo>
                  <a:pt x="5513388" y="2663826"/>
                </a:lnTo>
                <a:lnTo>
                  <a:pt x="5502275" y="2646364"/>
                </a:lnTo>
                <a:lnTo>
                  <a:pt x="5502275" y="2614614"/>
                </a:lnTo>
                <a:lnTo>
                  <a:pt x="5507038" y="2609851"/>
                </a:lnTo>
                <a:lnTo>
                  <a:pt x="5499100" y="2595563"/>
                </a:lnTo>
                <a:lnTo>
                  <a:pt x="5473700" y="2571751"/>
                </a:lnTo>
                <a:lnTo>
                  <a:pt x="5478463" y="2546351"/>
                </a:lnTo>
                <a:lnTo>
                  <a:pt x="5502275" y="2520951"/>
                </a:lnTo>
                <a:lnTo>
                  <a:pt x="5535613" y="2492376"/>
                </a:lnTo>
                <a:lnTo>
                  <a:pt x="5567363" y="2471738"/>
                </a:lnTo>
                <a:lnTo>
                  <a:pt x="5588000" y="2474913"/>
                </a:lnTo>
                <a:lnTo>
                  <a:pt x="5607050" y="2468563"/>
                </a:lnTo>
                <a:lnTo>
                  <a:pt x="5610225" y="2466976"/>
                </a:lnTo>
                <a:lnTo>
                  <a:pt x="5630863" y="2460626"/>
                </a:lnTo>
                <a:lnTo>
                  <a:pt x="5649913" y="2457451"/>
                </a:lnTo>
                <a:lnTo>
                  <a:pt x="5653088" y="2454276"/>
                </a:lnTo>
                <a:lnTo>
                  <a:pt x="5646738" y="2417763"/>
                </a:lnTo>
                <a:lnTo>
                  <a:pt x="5649913" y="2378076"/>
                </a:lnTo>
                <a:lnTo>
                  <a:pt x="5653088" y="2374901"/>
                </a:lnTo>
                <a:lnTo>
                  <a:pt x="5681663" y="2374901"/>
                </a:lnTo>
                <a:lnTo>
                  <a:pt x="5710238" y="2381251"/>
                </a:lnTo>
                <a:lnTo>
                  <a:pt x="5718175" y="2357438"/>
                </a:lnTo>
                <a:lnTo>
                  <a:pt x="5732462" y="2335213"/>
                </a:lnTo>
                <a:lnTo>
                  <a:pt x="5738812" y="2332038"/>
                </a:lnTo>
                <a:lnTo>
                  <a:pt x="5743575" y="2328863"/>
                </a:lnTo>
                <a:lnTo>
                  <a:pt x="5753100" y="2320926"/>
                </a:lnTo>
                <a:lnTo>
                  <a:pt x="5767388" y="2335213"/>
                </a:lnTo>
                <a:lnTo>
                  <a:pt x="5772150" y="2338388"/>
                </a:lnTo>
                <a:lnTo>
                  <a:pt x="5775325" y="2343151"/>
                </a:lnTo>
                <a:lnTo>
                  <a:pt x="5770562" y="2343151"/>
                </a:lnTo>
                <a:lnTo>
                  <a:pt x="5778500" y="2352676"/>
                </a:lnTo>
                <a:lnTo>
                  <a:pt x="5795962" y="2352676"/>
                </a:lnTo>
                <a:lnTo>
                  <a:pt x="5800725" y="2343151"/>
                </a:lnTo>
                <a:lnTo>
                  <a:pt x="5803900" y="2327276"/>
                </a:lnTo>
                <a:lnTo>
                  <a:pt x="5815012" y="2312988"/>
                </a:lnTo>
                <a:lnTo>
                  <a:pt x="5824538" y="2298701"/>
                </a:lnTo>
                <a:lnTo>
                  <a:pt x="5821362" y="2278063"/>
                </a:lnTo>
                <a:lnTo>
                  <a:pt x="5829300" y="2284413"/>
                </a:lnTo>
                <a:lnTo>
                  <a:pt x="5838825" y="2295526"/>
                </a:lnTo>
                <a:lnTo>
                  <a:pt x="5846762" y="2303463"/>
                </a:lnTo>
                <a:lnTo>
                  <a:pt x="5849938" y="2303463"/>
                </a:lnTo>
                <a:lnTo>
                  <a:pt x="5853112" y="2306638"/>
                </a:lnTo>
                <a:lnTo>
                  <a:pt x="5853112" y="2309813"/>
                </a:lnTo>
                <a:lnTo>
                  <a:pt x="5856288" y="2286001"/>
                </a:lnTo>
                <a:lnTo>
                  <a:pt x="5861050" y="2278063"/>
                </a:lnTo>
                <a:lnTo>
                  <a:pt x="5864225" y="2274888"/>
                </a:lnTo>
                <a:lnTo>
                  <a:pt x="5870575" y="2274888"/>
                </a:lnTo>
                <a:lnTo>
                  <a:pt x="5875338" y="2281238"/>
                </a:lnTo>
                <a:lnTo>
                  <a:pt x="5870575" y="2281238"/>
                </a:lnTo>
                <a:lnTo>
                  <a:pt x="5878512" y="2289176"/>
                </a:lnTo>
                <a:lnTo>
                  <a:pt x="5886450" y="2295526"/>
                </a:lnTo>
                <a:lnTo>
                  <a:pt x="5913438" y="2289176"/>
                </a:lnTo>
                <a:lnTo>
                  <a:pt x="5943600" y="2298701"/>
                </a:lnTo>
                <a:lnTo>
                  <a:pt x="5943600" y="2300288"/>
                </a:lnTo>
                <a:lnTo>
                  <a:pt x="5943600" y="2303463"/>
                </a:lnTo>
                <a:lnTo>
                  <a:pt x="5946775" y="2303463"/>
                </a:lnTo>
                <a:lnTo>
                  <a:pt x="5942012" y="2324101"/>
                </a:lnTo>
                <a:lnTo>
                  <a:pt x="5932488" y="2343151"/>
                </a:lnTo>
                <a:lnTo>
                  <a:pt x="5929312" y="2343151"/>
                </a:lnTo>
                <a:lnTo>
                  <a:pt x="5927725" y="2352676"/>
                </a:lnTo>
                <a:lnTo>
                  <a:pt x="5932488" y="2360613"/>
                </a:lnTo>
                <a:lnTo>
                  <a:pt x="5935662" y="2363788"/>
                </a:lnTo>
                <a:lnTo>
                  <a:pt x="5938838" y="2368551"/>
                </a:lnTo>
                <a:lnTo>
                  <a:pt x="5943600" y="2368551"/>
                </a:lnTo>
                <a:lnTo>
                  <a:pt x="5964238" y="2381251"/>
                </a:lnTo>
                <a:lnTo>
                  <a:pt x="5984875" y="2392363"/>
                </a:lnTo>
                <a:lnTo>
                  <a:pt x="5992812" y="2397126"/>
                </a:lnTo>
                <a:lnTo>
                  <a:pt x="6000750" y="2406651"/>
                </a:lnTo>
                <a:lnTo>
                  <a:pt x="5995988" y="2406651"/>
                </a:lnTo>
                <a:lnTo>
                  <a:pt x="6003925" y="2411413"/>
                </a:lnTo>
                <a:lnTo>
                  <a:pt x="6021388" y="2417763"/>
                </a:lnTo>
                <a:lnTo>
                  <a:pt x="6024562" y="2409826"/>
                </a:lnTo>
                <a:lnTo>
                  <a:pt x="6032500" y="2389188"/>
                </a:lnTo>
                <a:lnTo>
                  <a:pt x="6043612" y="2349501"/>
                </a:lnTo>
                <a:lnTo>
                  <a:pt x="6038850" y="2335213"/>
                </a:lnTo>
                <a:lnTo>
                  <a:pt x="6032500" y="2289176"/>
                </a:lnTo>
                <a:lnTo>
                  <a:pt x="6046788" y="2257426"/>
                </a:lnTo>
                <a:close/>
                <a:moveTo>
                  <a:pt x="5610225" y="2227263"/>
                </a:moveTo>
                <a:lnTo>
                  <a:pt x="5630863" y="2228851"/>
                </a:lnTo>
                <a:lnTo>
                  <a:pt x="5632450" y="2241551"/>
                </a:lnTo>
                <a:lnTo>
                  <a:pt x="5632450" y="2246313"/>
                </a:lnTo>
                <a:lnTo>
                  <a:pt x="5630863" y="2249488"/>
                </a:lnTo>
                <a:lnTo>
                  <a:pt x="5621338" y="2252663"/>
                </a:lnTo>
                <a:lnTo>
                  <a:pt x="5607050" y="2243138"/>
                </a:lnTo>
                <a:lnTo>
                  <a:pt x="5607050" y="2235201"/>
                </a:lnTo>
                <a:close/>
                <a:moveTo>
                  <a:pt x="5732462" y="2195513"/>
                </a:moveTo>
                <a:lnTo>
                  <a:pt x="5753100" y="2206626"/>
                </a:lnTo>
                <a:lnTo>
                  <a:pt x="5756275" y="2217738"/>
                </a:lnTo>
                <a:lnTo>
                  <a:pt x="5753100" y="2217738"/>
                </a:lnTo>
                <a:lnTo>
                  <a:pt x="5741988" y="2235201"/>
                </a:lnTo>
                <a:lnTo>
                  <a:pt x="5727700" y="2238376"/>
                </a:lnTo>
                <a:lnTo>
                  <a:pt x="5721350" y="2241551"/>
                </a:lnTo>
                <a:lnTo>
                  <a:pt x="5718175" y="2246313"/>
                </a:lnTo>
                <a:lnTo>
                  <a:pt x="5713412" y="2249488"/>
                </a:lnTo>
                <a:lnTo>
                  <a:pt x="5707063" y="2252663"/>
                </a:lnTo>
                <a:lnTo>
                  <a:pt x="5692775" y="2255838"/>
                </a:lnTo>
                <a:lnTo>
                  <a:pt x="5692775" y="2249488"/>
                </a:lnTo>
                <a:lnTo>
                  <a:pt x="5699125" y="2227263"/>
                </a:lnTo>
                <a:lnTo>
                  <a:pt x="5718175" y="2203451"/>
                </a:lnTo>
                <a:lnTo>
                  <a:pt x="5721350" y="2200276"/>
                </a:lnTo>
                <a:lnTo>
                  <a:pt x="5724525" y="2198688"/>
                </a:lnTo>
                <a:close/>
                <a:moveTo>
                  <a:pt x="5367338" y="2146300"/>
                </a:moveTo>
                <a:lnTo>
                  <a:pt x="5375276" y="2152650"/>
                </a:lnTo>
                <a:lnTo>
                  <a:pt x="5370513" y="2152650"/>
                </a:lnTo>
                <a:lnTo>
                  <a:pt x="5373688" y="2157413"/>
                </a:lnTo>
                <a:lnTo>
                  <a:pt x="5375276" y="2160588"/>
                </a:lnTo>
                <a:lnTo>
                  <a:pt x="5392738" y="2171700"/>
                </a:lnTo>
                <a:lnTo>
                  <a:pt x="5421313" y="2178050"/>
                </a:lnTo>
                <a:lnTo>
                  <a:pt x="5424488" y="2178050"/>
                </a:lnTo>
                <a:lnTo>
                  <a:pt x="5430838" y="2178050"/>
                </a:lnTo>
                <a:lnTo>
                  <a:pt x="5430838" y="2181226"/>
                </a:lnTo>
                <a:lnTo>
                  <a:pt x="5438776" y="2174875"/>
                </a:lnTo>
                <a:lnTo>
                  <a:pt x="5446714" y="2171700"/>
                </a:lnTo>
                <a:lnTo>
                  <a:pt x="5456239" y="2171700"/>
                </a:lnTo>
                <a:lnTo>
                  <a:pt x="5475289" y="2178050"/>
                </a:lnTo>
                <a:lnTo>
                  <a:pt x="5487989" y="2178050"/>
                </a:lnTo>
                <a:lnTo>
                  <a:pt x="5495926" y="2181226"/>
                </a:lnTo>
                <a:lnTo>
                  <a:pt x="5499101" y="2181226"/>
                </a:lnTo>
                <a:lnTo>
                  <a:pt x="5516564" y="2189163"/>
                </a:lnTo>
                <a:lnTo>
                  <a:pt x="5524501" y="2209801"/>
                </a:lnTo>
                <a:lnTo>
                  <a:pt x="5524501" y="2212976"/>
                </a:lnTo>
                <a:lnTo>
                  <a:pt x="5521326" y="2214563"/>
                </a:lnTo>
                <a:lnTo>
                  <a:pt x="5502276" y="2214563"/>
                </a:lnTo>
                <a:lnTo>
                  <a:pt x="5473701" y="2212976"/>
                </a:lnTo>
                <a:lnTo>
                  <a:pt x="5446714" y="2209801"/>
                </a:lnTo>
                <a:lnTo>
                  <a:pt x="5432426" y="2195513"/>
                </a:lnTo>
                <a:lnTo>
                  <a:pt x="5427663" y="2189163"/>
                </a:lnTo>
                <a:lnTo>
                  <a:pt x="5416551" y="2195513"/>
                </a:lnTo>
                <a:lnTo>
                  <a:pt x="5402263" y="2195513"/>
                </a:lnTo>
                <a:lnTo>
                  <a:pt x="5375276" y="2195513"/>
                </a:lnTo>
                <a:lnTo>
                  <a:pt x="5360988" y="2189163"/>
                </a:lnTo>
                <a:lnTo>
                  <a:pt x="5356226" y="2185988"/>
                </a:lnTo>
                <a:lnTo>
                  <a:pt x="5348288" y="2170113"/>
                </a:lnTo>
                <a:lnTo>
                  <a:pt x="5353051" y="2155825"/>
                </a:lnTo>
                <a:lnTo>
                  <a:pt x="5356226" y="2152650"/>
                </a:lnTo>
                <a:lnTo>
                  <a:pt x="5360988" y="2149475"/>
                </a:lnTo>
                <a:close/>
                <a:moveTo>
                  <a:pt x="5621338" y="2035175"/>
                </a:moveTo>
                <a:lnTo>
                  <a:pt x="5627688" y="2038350"/>
                </a:lnTo>
                <a:lnTo>
                  <a:pt x="5645151" y="2041525"/>
                </a:lnTo>
                <a:lnTo>
                  <a:pt x="5670551" y="2038350"/>
                </a:lnTo>
                <a:lnTo>
                  <a:pt x="5689601" y="2046288"/>
                </a:lnTo>
                <a:lnTo>
                  <a:pt x="5692776" y="2049463"/>
                </a:lnTo>
                <a:lnTo>
                  <a:pt x="5689601" y="2052638"/>
                </a:lnTo>
                <a:lnTo>
                  <a:pt x="5692776" y="2052638"/>
                </a:lnTo>
                <a:lnTo>
                  <a:pt x="5692776" y="2055813"/>
                </a:lnTo>
                <a:lnTo>
                  <a:pt x="5686426" y="2057400"/>
                </a:lnTo>
                <a:lnTo>
                  <a:pt x="5678489" y="2063750"/>
                </a:lnTo>
                <a:lnTo>
                  <a:pt x="5664201" y="2063750"/>
                </a:lnTo>
                <a:lnTo>
                  <a:pt x="5659439" y="2060575"/>
                </a:lnTo>
                <a:lnTo>
                  <a:pt x="5656264" y="2060575"/>
                </a:lnTo>
                <a:lnTo>
                  <a:pt x="5659439" y="2070100"/>
                </a:lnTo>
                <a:lnTo>
                  <a:pt x="5673726" y="2081213"/>
                </a:lnTo>
                <a:lnTo>
                  <a:pt x="5678489" y="2085975"/>
                </a:lnTo>
                <a:lnTo>
                  <a:pt x="5681664" y="2089150"/>
                </a:lnTo>
                <a:lnTo>
                  <a:pt x="5678489" y="2089150"/>
                </a:lnTo>
                <a:lnTo>
                  <a:pt x="5684839" y="2100263"/>
                </a:lnTo>
                <a:lnTo>
                  <a:pt x="5686426" y="2114551"/>
                </a:lnTo>
                <a:lnTo>
                  <a:pt x="5689601" y="2114551"/>
                </a:lnTo>
                <a:lnTo>
                  <a:pt x="5692776" y="2132013"/>
                </a:lnTo>
                <a:lnTo>
                  <a:pt x="5692776" y="2138363"/>
                </a:lnTo>
                <a:lnTo>
                  <a:pt x="5689601" y="2138363"/>
                </a:lnTo>
                <a:lnTo>
                  <a:pt x="5689601" y="2141538"/>
                </a:lnTo>
                <a:lnTo>
                  <a:pt x="5678489" y="2141538"/>
                </a:lnTo>
                <a:lnTo>
                  <a:pt x="5659439" y="2127251"/>
                </a:lnTo>
                <a:lnTo>
                  <a:pt x="5649914" y="2106613"/>
                </a:lnTo>
                <a:lnTo>
                  <a:pt x="5646739" y="2089150"/>
                </a:lnTo>
                <a:lnTo>
                  <a:pt x="5645151" y="2085975"/>
                </a:lnTo>
                <a:lnTo>
                  <a:pt x="5641976" y="2085975"/>
                </a:lnTo>
                <a:lnTo>
                  <a:pt x="5638801" y="2089150"/>
                </a:lnTo>
                <a:lnTo>
                  <a:pt x="5635626" y="2089150"/>
                </a:lnTo>
                <a:lnTo>
                  <a:pt x="5621338" y="2106613"/>
                </a:lnTo>
                <a:lnTo>
                  <a:pt x="5603876" y="2109788"/>
                </a:lnTo>
                <a:lnTo>
                  <a:pt x="5599113" y="2092325"/>
                </a:lnTo>
                <a:lnTo>
                  <a:pt x="5610226" y="2066925"/>
                </a:lnTo>
                <a:lnTo>
                  <a:pt x="5613401" y="2043113"/>
                </a:lnTo>
                <a:close/>
                <a:moveTo>
                  <a:pt x="5861051" y="2017713"/>
                </a:moveTo>
                <a:lnTo>
                  <a:pt x="5870576" y="2027238"/>
                </a:lnTo>
                <a:lnTo>
                  <a:pt x="5864226" y="2027238"/>
                </a:lnTo>
                <a:lnTo>
                  <a:pt x="5867401" y="2028826"/>
                </a:lnTo>
                <a:lnTo>
                  <a:pt x="5867401" y="2032001"/>
                </a:lnTo>
                <a:lnTo>
                  <a:pt x="5878513" y="2041526"/>
                </a:lnTo>
                <a:lnTo>
                  <a:pt x="5903913" y="2046288"/>
                </a:lnTo>
                <a:lnTo>
                  <a:pt x="5913438" y="2049463"/>
                </a:lnTo>
                <a:lnTo>
                  <a:pt x="5918201" y="2052638"/>
                </a:lnTo>
                <a:lnTo>
                  <a:pt x="5924551" y="2052638"/>
                </a:lnTo>
                <a:lnTo>
                  <a:pt x="5946776" y="2043113"/>
                </a:lnTo>
                <a:lnTo>
                  <a:pt x="5995988" y="2052638"/>
                </a:lnTo>
                <a:lnTo>
                  <a:pt x="6003926" y="2052638"/>
                </a:lnTo>
                <a:lnTo>
                  <a:pt x="6010276" y="2055813"/>
                </a:lnTo>
                <a:lnTo>
                  <a:pt x="6011863" y="2057401"/>
                </a:lnTo>
                <a:lnTo>
                  <a:pt x="6043613" y="2078038"/>
                </a:lnTo>
                <a:lnTo>
                  <a:pt x="6069013" y="2085976"/>
                </a:lnTo>
                <a:lnTo>
                  <a:pt x="6075363" y="2089151"/>
                </a:lnTo>
                <a:lnTo>
                  <a:pt x="6069013" y="2089151"/>
                </a:lnTo>
                <a:lnTo>
                  <a:pt x="6086476" y="2100263"/>
                </a:lnTo>
                <a:lnTo>
                  <a:pt x="6097588" y="2114551"/>
                </a:lnTo>
                <a:lnTo>
                  <a:pt x="6100763" y="2114551"/>
                </a:lnTo>
                <a:lnTo>
                  <a:pt x="6107113" y="2124076"/>
                </a:lnTo>
                <a:lnTo>
                  <a:pt x="6111876" y="2128838"/>
                </a:lnTo>
                <a:lnTo>
                  <a:pt x="6129338" y="2141538"/>
                </a:lnTo>
                <a:lnTo>
                  <a:pt x="6140451" y="2152651"/>
                </a:lnTo>
                <a:lnTo>
                  <a:pt x="6138863" y="2152651"/>
                </a:lnTo>
                <a:lnTo>
                  <a:pt x="6138863" y="2155826"/>
                </a:lnTo>
                <a:lnTo>
                  <a:pt x="6138863" y="2157414"/>
                </a:lnTo>
                <a:lnTo>
                  <a:pt x="6140451" y="2166939"/>
                </a:lnTo>
                <a:lnTo>
                  <a:pt x="6146801" y="2178051"/>
                </a:lnTo>
                <a:lnTo>
                  <a:pt x="6149976" y="2178051"/>
                </a:lnTo>
                <a:lnTo>
                  <a:pt x="6164263" y="2198689"/>
                </a:lnTo>
                <a:lnTo>
                  <a:pt x="6178551" y="2206626"/>
                </a:lnTo>
                <a:lnTo>
                  <a:pt x="6181726" y="2209801"/>
                </a:lnTo>
                <a:lnTo>
                  <a:pt x="6186488" y="2217739"/>
                </a:lnTo>
                <a:lnTo>
                  <a:pt x="6181726" y="2217739"/>
                </a:lnTo>
                <a:lnTo>
                  <a:pt x="6189664" y="2228851"/>
                </a:lnTo>
                <a:lnTo>
                  <a:pt x="6192838" y="2241551"/>
                </a:lnTo>
                <a:lnTo>
                  <a:pt x="6197601" y="2241551"/>
                </a:lnTo>
                <a:lnTo>
                  <a:pt x="6197601" y="2252664"/>
                </a:lnTo>
                <a:lnTo>
                  <a:pt x="6197601" y="2257426"/>
                </a:lnTo>
                <a:lnTo>
                  <a:pt x="6197601" y="2260601"/>
                </a:lnTo>
                <a:lnTo>
                  <a:pt x="6196014" y="2263776"/>
                </a:lnTo>
                <a:lnTo>
                  <a:pt x="6181726" y="2263776"/>
                </a:lnTo>
                <a:lnTo>
                  <a:pt x="6153151" y="2249489"/>
                </a:lnTo>
                <a:lnTo>
                  <a:pt x="6129338" y="2227264"/>
                </a:lnTo>
                <a:lnTo>
                  <a:pt x="6121401" y="2200276"/>
                </a:lnTo>
                <a:lnTo>
                  <a:pt x="6115051" y="2192339"/>
                </a:lnTo>
                <a:lnTo>
                  <a:pt x="6092826" y="2192339"/>
                </a:lnTo>
                <a:lnTo>
                  <a:pt x="6083301" y="2195514"/>
                </a:lnTo>
                <a:lnTo>
                  <a:pt x="6081713" y="2198689"/>
                </a:lnTo>
                <a:lnTo>
                  <a:pt x="6075363" y="2206626"/>
                </a:lnTo>
                <a:lnTo>
                  <a:pt x="6069013" y="2217739"/>
                </a:lnTo>
                <a:lnTo>
                  <a:pt x="6067426" y="2217739"/>
                </a:lnTo>
                <a:lnTo>
                  <a:pt x="6061076" y="2232026"/>
                </a:lnTo>
                <a:lnTo>
                  <a:pt x="6049963" y="2241551"/>
                </a:lnTo>
                <a:lnTo>
                  <a:pt x="6053138" y="2241551"/>
                </a:lnTo>
                <a:lnTo>
                  <a:pt x="6049963" y="2243139"/>
                </a:lnTo>
                <a:lnTo>
                  <a:pt x="6046788" y="2243139"/>
                </a:lnTo>
                <a:lnTo>
                  <a:pt x="6043613" y="2246314"/>
                </a:lnTo>
                <a:lnTo>
                  <a:pt x="6018213" y="2228851"/>
                </a:lnTo>
                <a:lnTo>
                  <a:pt x="6010276" y="2206626"/>
                </a:lnTo>
                <a:lnTo>
                  <a:pt x="5992813" y="2203451"/>
                </a:lnTo>
                <a:lnTo>
                  <a:pt x="5970588" y="2206626"/>
                </a:lnTo>
                <a:lnTo>
                  <a:pt x="5964238" y="2198689"/>
                </a:lnTo>
                <a:lnTo>
                  <a:pt x="5978526" y="2185989"/>
                </a:lnTo>
                <a:lnTo>
                  <a:pt x="5984876" y="2184401"/>
                </a:lnTo>
                <a:lnTo>
                  <a:pt x="5989638" y="2184401"/>
                </a:lnTo>
                <a:lnTo>
                  <a:pt x="5986463" y="2166939"/>
                </a:lnTo>
                <a:lnTo>
                  <a:pt x="5972176" y="2152651"/>
                </a:lnTo>
                <a:lnTo>
                  <a:pt x="5964238" y="2138363"/>
                </a:lnTo>
                <a:lnTo>
                  <a:pt x="5927726" y="2127251"/>
                </a:lnTo>
                <a:lnTo>
                  <a:pt x="5900738" y="2117726"/>
                </a:lnTo>
                <a:lnTo>
                  <a:pt x="5900738" y="2109788"/>
                </a:lnTo>
                <a:lnTo>
                  <a:pt x="5884863" y="2106613"/>
                </a:lnTo>
                <a:lnTo>
                  <a:pt x="5861051" y="2109788"/>
                </a:lnTo>
                <a:lnTo>
                  <a:pt x="5856288" y="2098676"/>
                </a:lnTo>
                <a:lnTo>
                  <a:pt x="5870576" y="2074863"/>
                </a:lnTo>
                <a:lnTo>
                  <a:pt x="5875338" y="2063751"/>
                </a:lnTo>
                <a:lnTo>
                  <a:pt x="5864226" y="2057401"/>
                </a:lnTo>
                <a:lnTo>
                  <a:pt x="5846763" y="2052638"/>
                </a:lnTo>
                <a:lnTo>
                  <a:pt x="5829301" y="2049463"/>
                </a:lnTo>
                <a:lnTo>
                  <a:pt x="5827713" y="2041526"/>
                </a:lnTo>
                <a:lnTo>
                  <a:pt x="5835651" y="2032001"/>
                </a:lnTo>
                <a:lnTo>
                  <a:pt x="5842001" y="2027238"/>
                </a:lnTo>
                <a:lnTo>
                  <a:pt x="5846763" y="2024063"/>
                </a:lnTo>
                <a:close/>
                <a:moveTo>
                  <a:pt x="5721351" y="1987550"/>
                </a:moveTo>
                <a:lnTo>
                  <a:pt x="5721351" y="1989138"/>
                </a:lnTo>
                <a:lnTo>
                  <a:pt x="5727701" y="1989138"/>
                </a:lnTo>
                <a:lnTo>
                  <a:pt x="5721351" y="2001838"/>
                </a:lnTo>
                <a:lnTo>
                  <a:pt x="5713413" y="2009775"/>
                </a:lnTo>
                <a:lnTo>
                  <a:pt x="5710238" y="2012951"/>
                </a:lnTo>
                <a:lnTo>
                  <a:pt x="5707064" y="2012951"/>
                </a:lnTo>
                <a:lnTo>
                  <a:pt x="5681664" y="2014538"/>
                </a:lnTo>
                <a:lnTo>
                  <a:pt x="5645151" y="2020888"/>
                </a:lnTo>
                <a:lnTo>
                  <a:pt x="5632451" y="2020888"/>
                </a:lnTo>
                <a:lnTo>
                  <a:pt x="5624513" y="2006600"/>
                </a:lnTo>
                <a:lnTo>
                  <a:pt x="5630863" y="1995488"/>
                </a:lnTo>
                <a:lnTo>
                  <a:pt x="5632451" y="1995488"/>
                </a:lnTo>
                <a:lnTo>
                  <a:pt x="5632451" y="1992313"/>
                </a:lnTo>
                <a:lnTo>
                  <a:pt x="5646738" y="1995488"/>
                </a:lnTo>
                <a:lnTo>
                  <a:pt x="5667376" y="1998663"/>
                </a:lnTo>
                <a:lnTo>
                  <a:pt x="5678489" y="1995488"/>
                </a:lnTo>
                <a:lnTo>
                  <a:pt x="5700714" y="1989138"/>
                </a:lnTo>
                <a:lnTo>
                  <a:pt x="5710238" y="1989138"/>
                </a:lnTo>
                <a:lnTo>
                  <a:pt x="5718176" y="1989138"/>
                </a:lnTo>
                <a:close/>
                <a:moveTo>
                  <a:pt x="5795963" y="1970088"/>
                </a:moveTo>
                <a:lnTo>
                  <a:pt x="5799138" y="1974851"/>
                </a:lnTo>
                <a:lnTo>
                  <a:pt x="5799138" y="1989138"/>
                </a:lnTo>
                <a:lnTo>
                  <a:pt x="5800726" y="1989138"/>
                </a:lnTo>
                <a:lnTo>
                  <a:pt x="5799138" y="2009776"/>
                </a:lnTo>
                <a:lnTo>
                  <a:pt x="5789613" y="2027239"/>
                </a:lnTo>
                <a:lnTo>
                  <a:pt x="5786438" y="2027239"/>
                </a:lnTo>
                <a:lnTo>
                  <a:pt x="5781676" y="2038351"/>
                </a:lnTo>
                <a:lnTo>
                  <a:pt x="5772151" y="2038351"/>
                </a:lnTo>
                <a:lnTo>
                  <a:pt x="5764213" y="2027239"/>
                </a:lnTo>
                <a:lnTo>
                  <a:pt x="5784851" y="1973263"/>
                </a:lnTo>
                <a:close/>
                <a:moveTo>
                  <a:pt x="5603875" y="1901825"/>
                </a:moveTo>
                <a:lnTo>
                  <a:pt x="5607050" y="1901825"/>
                </a:lnTo>
                <a:lnTo>
                  <a:pt x="5607050" y="1903413"/>
                </a:lnTo>
                <a:lnTo>
                  <a:pt x="5603875" y="1903413"/>
                </a:lnTo>
                <a:lnTo>
                  <a:pt x="5603875" y="1903413"/>
                </a:lnTo>
                <a:close/>
                <a:moveTo>
                  <a:pt x="5153025" y="1895475"/>
                </a:moveTo>
                <a:lnTo>
                  <a:pt x="5156200" y="1895475"/>
                </a:lnTo>
                <a:lnTo>
                  <a:pt x="5159375" y="1895475"/>
                </a:lnTo>
                <a:lnTo>
                  <a:pt x="5170488" y="1895475"/>
                </a:lnTo>
                <a:lnTo>
                  <a:pt x="5184775" y="1901825"/>
                </a:lnTo>
                <a:lnTo>
                  <a:pt x="5178425" y="1901825"/>
                </a:lnTo>
                <a:lnTo>
                  <a:pt x="5187950" y="1906588"/>
                </a:lnTo>
                <a:lnTo>
                  <a:pt x="5195888" y="1912938"/>
                </a:lnTo>
                <a:lnTo>
                  <a:pt x="5202238" y="1920875"/>
                </a:lnTo>
                <a:lnTo>
                  <a:pt x="5210175" y="1927225"/>
                </a:lnTo>
                <a:lnTo>
                  <a:pt x="5216525" y="1927225"/>
                </a:lnTo>
                <a:lnTo>
                  <a:pt x="5235575" y="1944688"/>
                </a:lnTo>
                <a:lnTo>
                  <a:pt x="5256213" y="1963738"/>
                </a:lnTo>
                <a:lnTo>
                  <a:pt x="5249863" y="1963738"/>
                </a:lnTo>
                <a:lnTo>
                  <a:pt x="5249863" y="1966913"/>
                </a:lnTo>
                <a:lnTo>
                  <a:pt x="5253038" y="1966913"/>
                </a:lnTo>
                <a:lnTo>
                  <a:pt x="5262563" y="1981200"/>
                </a:lnTo>
                <a:lnTo>
                  <a:pt x="5273676" y="1989138"/>
                </a:lnTo>
                <a:lnTo>
                  <a:pt x="5278438" y="1989138"/>
                </a:lnTo>
                <a:lnTo>
                  <a:pt x="5292726" y="2003425"/>
                </a:lnTo>
                <a:lnTo>
                  <a:pt x="5313363" y="2017713"/>
                </a:lnTo>
                <a:lnTo>
                  <a:pt x="5316538" y="2024063"/>
                </a:lnTo>
                <a:lnTo>
                  <a:pt x="5321301" y="2027238"/>
                </a:lnTo>
                <a:lnTo>
                  <a:pt x="5316538" y="2027238"/>
                </a:lnTo>
                <a:lnTo>
                  <a:pt x="5327651" y="2041525"/>
                </a:lnTo>
                <a:lnTo>
                  <a:pt x="5338763" y="2052638"/>
                </a:lnTo>
                <a:lnTo>
                  <a:pt x="5341938" y="2052638"/>
                </a:lnTo>
                <a:lnTo>
                  <a:pt x="5349876" y="2060575"/>
                </a:lnTo>
                <a:lnTo>
                  <a:pt x="5356226" y="2060575"/>
                </a:lnTo>
                <a:lnTo>
                  <a:pt x="5364163" y="2060575"/>
                </a:lnTo>
                <a:lnTo>
                  <a:pt x="5370513" y="2078038"/>
                </a:lnTo>
                <a:lnTo>
                  <a:pt x="5364163" y="2085975"/>
                </a:lnTo>
                <a:lnTo>
                  <a:pt x="5364163" y="2089150"/>
                </a:lnTo>
                <a:lnTo>
                  <a:pt x="5360988" y="2089150"/>
                </a:lnTo>
                <a:lnTo>
                  <a:pt x="5356226" y="2100263"/>
                </a:lnTo>
                <a:lnTo>
                  <a:pt x="5353051" y="2114551"/>
                </a:lnTo>
                <a:lnTo>
                  <a:pt x="5356226" y="2114551"/>
                </a:lnTo>
                <a:lnTo>
                  <a:pt x="5353051" y="2128838"/>
                </a:lnTo>
                <a:lnTo>
                  <a:pt x="5353051" y="2143126"/>
                </a:lnTo>
                <a:lnTo>
                  <a:pt x="5353051" y="2149476"/>
                </a:lnTo>
                <a:lnTo>
                  <a:pt x="5353051" y="2152651"/>
                </a:lnTo>
                <a:lnTo>
                  <a:pt x="5349876" y="2152651"/>
                </a:lnTo>
                <a:lnTo>
                  <a:pt x="5348288" y="2160588"/>
                </a:lnTo>
                <a:lnTo>
                  <a:pt x="5335588" y="2157413"/>
                </a:lnTo>
                <a:lnTo>
                  <a:pt x="5330826" y="2149476"/>
                </a:lnTo>
                <a:lnTo>
                  <a:pt x="5295901" y="2127251"/>
                </a:lnTo>
                <a:lnTo>
                  <a:pt x="5259388" y="2112963"/>
                </a:lnTo>
                <a:lnTo>
                  <a:pt x="5245100" y="2071688"/>
                </a:lnTo>
                <a:lnTo>
                  <a:pt x="5238750" y="2017713"/>
                </a:lnTo>
                <a:lnTo>
                  <a:pt x="5216525" y="1974850"/>
                </a:lnTo>
                <a:lnTo>
                  <a:pt x="5191125" y="1946275"/>
                </a:lnTo>
                <a:lnTo>
                  <a:pt x="5178425" y="1938338"/>
                </a:lnTo>
                <a:lnTo>
                  <a:pt x="5149850" y="1903413"/>
                </a:lnTo>
                <a:close/>
                <a:moveTo>
                  <a:pt x="5564188" y="1863725"/>
                </a:moveTo>
                <a:lnTo>
                  <a:pt x="5567363" y="1863725"/>
                </a:lnTo>
                <a:lnTo>
                  <a:pt x="5570538" y="1863725"/>
                </a:lnTo>
                <a:lnTo>
                  <a:pt x="5575300" y="1863725"/>
                </a:lnTo>
                <a:lnTo>
                  <a:pt x="5575300" y="1866900"/>
                </a:lnTo>
                <a:lnTo>
                  <a:pt x="5581650" y="1892300"/>
                </a:lnTo>
                <a:lnTo>
                  <a:pt x="5588000" y="1901825"/>
                </a:lnTo>
                <a:lnTo>
                  <a:pt x="5581650" y="1901825"/>
                </a:lnTo>
                <a:lnTo>
                  <a:pt x="5599113" y="1903413"/>
                </a:lnTo>
                <a:lnTo>
                  <a:pt x="5603875" y="1903413"/>
                </a:lnTo>
                <a:lnTo>
                  <a:pt x="5599113" y="1916113"/>
                </a:lnTo>
                <a:lnTo>
                  <a:pt x="5584825" y="1927225"/>
                </a:lnTo>
                <a:lnTo>
                  <a:pt x="5578475" y="1941513"/>
                </a:lnTo>
                <a:lnTo>
                  <a:pt x="5589588" y="1963738"/>
                </a:lnTo>
                <a:lnTo>
                  <a:pt x="5588000" y="1963738"/>
                </a:lnTo>
                <a:lnTo>
                  <a:pt x="5589588" y="1973263"/>
                </a:lnTo>
                <a:lnTo>
                  <a:pt x="5592763" y="1981200"/>
                </a:lnTo>
                <a:lnTo>
                  <a:pt x="5595938" y="1987550"/>
                </a:lnTo>
                <a:lnTo>
                  <a:pt x="5595938" y="1989138"/>
                </a:lnTo>
                <a:lnTo>
                  <a:pt x="5599113" y="1989138"/>
                </a:lnTo>
                <a:lnTo>
                  <a:pt x="5592763" y="2009775"/>
                </a:lnTo>
                <a:lnTo>
                  <a:pt x="5575300" y="2027238"/>
                </a:lnTo>
                <a:lnTo>
                  <a:pt x="5573713" y="2027238"/>
                </a:lnTo>
                <a:lnTo>
                  <a:pt x="5570538" y="2028825"/>
                </a:lnTo>
                <a:lnTo>
                  <a:pt x="5570538" y="2032000"/>
                </a:lnTo>
                <a:lnTo>
                  <a:pt x="5561013" y="2041525"/>
                </a:lnTo>
                <a:lnTo>
                  <a:pt x="5559425" y="2052638"/>
                </a:lnTo>
                <a:lnTo>
                  <a:pt x="5561013" y="2052638"/>
                </a:lnTo>
                <a:lnTo>
                  <a:pt x="5559425" y="2071688"/>
                </a:lnTo>
                <a:lnTo>
                  <a:pt x="5561013" y="2089151"/>
                </a:lnTo>
                <a:lnTo>
                  <a:pt x="5559425" y="2089151"/>
                </a:lnTo>
                <a:lnTo>
                  <a:pt x="5559425" y="2092326"/>
                </a:lnTo>
                <a:lnTo>
                  <a:pt x="5553075" y="2103438"/>
                </a:lnTo>
                <a:lnTo>
                  <a:pt x="5521325" y="2106613"/>
                </a:lnTo>
                <a:lnTo>
                  <a:pt x="5510213" y="2103438"/>
                </a:lnTo>
                <a:lnTo>
                  <a:pt x="5489575" y="2098676"/>
                </a:lnTo>
                <a:lnTo>
                  <a:pt x="5475288" y="2098676"/>
                </a:lnTo>
                <a:lnTo>
                  <a:pt x="5467350" y="2095501"/>
                </a:lnTo>
                <a:lnTo>
                  <a:pt x="5438775" y="2070101"/>
                </a:lnTo>
                <a:lnTo>
                  <a:pt x="5427663" y="2049463"/>
                </a:lnTo>
                <a:lnTo>
                  <a:pt x="5413375" y="2001838"/>
                </a:lnTo>
                <a:lnTo>
                  <a:pt x="5416550" y="1974850"/>
                </a:lnTo>
                <a:lnTo>
                  <a:pt x="5424488" y="1973263"/>
                </a:lnTo>
                <a:lnTo>
                  <a:pt x="5445125" y="1987550"/>
                </a:lnTo>
                <a:lnTo>
                  <a:pt x="5449888" y="1984375"/>
                </a:lnTo>
                <a:lnTo>
                  <a:pt x="5453063" y="1970088"/>
                </a:lnTo>
                <a:lnTo>
                  <a:pt x="5464175" y="1958975"/>
                </a:lnTo>
                <a:lnTo>
                  <a:pt x="5467350" y="1955800"/>
                </a:lnTo>
                <a:lnTo>
                  <a:pt x="5473700" y="1952625"/>
                </a:lnTo>
                <a:lnTo>
                  <a:pt x="5484813" y="1949450"/>
                </a:lnTo>
                <a:lnTo>
                  <a:pt x="5492750" y="1946275"/>
                </a:lnTo>
                <a:lnTo>
                  <a:pt x="5495925" y="1944688"/>
                </a:lnTo>
                <a:lnTo>
                  <a:pt x="5499100" y="1938338"/>
                </a:lnTo>
                <a:lnTo>
                  <a:pt x="5513388" y="1912938"/>
                </a:lnTo>
                <a:lnTo>
                  <a:pt x="5532438" y="1909763"/>
                </a:lnTo>
                <a:lnTo>
                  <a:pt x="5549900" y="1909763"/>
                </a:lnTo>
                <a:lnTo>
                  <a:pt x="5546725" y="1895475"/>
                </a:lnTo>
                <a:lnTo>
                  <a:pt x="5546725" y="1884363"/>
                </a:lnTo>
                <a:lnTo>
                  <a:pt x="5553075" y="1873250"/>
                </a:lnTo>
                <a:close/>
                <a:moveTo>
                  <a:pt x="5729288" y="1803400"/>
                </a:moveTo>
                <a:lnTo>
                  <a:pt x="5738813" y="1816100"/>
                </a:lnTo>
                <a:lnTo>
                  <a:pt x="5756276" y="1838325"/>
                </a:lnTo>
                <a:lnTo>
                  <a:pt x="5753101" y="1838325"/>
                </a:lnTo>
                <a:lnTo>
                  <a:pt x="5753101" y="1849438"/>
                </a:lnTo>
                <a:lnTo>
                  <a:pt x="5746751" y="1863725"/>
                </a:lnTo>
                <a:lnTo>
                  <a:pt x="5741988" y="1873251"/>
                </a:lnTo>
                <a:lnTo>
                  <a:pt x="5732463" y="1878013"/>
                </a:lnTo>
                <a:lnTo>
                  <a:pt x="5727701" y="1881188"/>
                </a:lnTo>
                <a:lnTo>
                  <a:pt x="5724526" y="1884363"/>
                </a:lnTo>
                <a:lnTo>
                  <a:pt x="5713413" y="1884363"/>
                </a:lnTo>
                <a:lnTo>
                  <a:pt x="5703888" y="1878013"/>
                </a:lnTo>
                <a:lnTo>
                  <a:pt x="5700713" y="1866901"/>
                </a:lnTo>
                <a:lnTo>
                  <a:pt x="5689601" y="1858963"/>
                </a:lnTo>
                <a:lnTo>
                  <a:pt x="5659438" y="1858963"/>
                </a:lnTo>
                <a:lnTo>
                  <a:pt x="5653088" y="1852613"/>
                </a:lnTo>
                <a:lnTo>
                  <a:pt x="5653088" y="1841500"/>
                </a:lnTo>
                <a:lnTo>
                  <a:pt x="5670551" y="1827213"/>
                </a:lnTo>
                <a:lnTo>
                  <a:pt x="5681663" y="1820863"/>
                </a:lnTo>
                <a:lnTo>
                  <a:pt x="5692776" y="1824038"/>
                </a:lnTo>
                <a:lnTo>
                  <a:pt x="5700713" y="1830388"/>
                </a:lnTo>
                <a:lnTo>
                  <a:pt x="5710238" y="1830388"/>
                </a:lnTo>
                <a:lnTo>
                  <a:pt x="5715001" y="1824038"/>
                </a:lnTo>
                <a:lnTo>
                  <a:pt x="5727701" y="1806575"/>
                </a:lnTo>
                <a:close/>
                <a:moveTo>
                  <a:pt x="4870451" y="1803400"/>
                </a:moveTo>
                <a:lnTo>
                  <a:pt x="4884739" y="1812925"/>
                </a:lnTo>
                <a:lnTo>
                  <a:pt x="4894264" y="1838325"/>
                </a:lnTo>
                <a:lnTo>
                  <a:pt x="4887914" y="1838325"/>
                </a:lnTo>
                <a:lnTo>
                  <a:pt x="4891089" y="1841500"/>
                </a:lnTo>
                <a:lnTo>
                  <a:pt x="4891089" y="1844675"/>
                </a:lnTo>
                <a:lnTo>
                  <a:pt x="4894264" y="1852613"/>
                </a:lnTo>
                <a:lnTo>
                  <a:pt x="4894264" y="1863725"/>
                </a:lnTo>
                <a:lnTo>
                  <a:pt x="4895851" y="1863725"/>
                </a:lnTo>
                <a:lnTo>
                  <a:pt x="4891089" y="1884363"/>
                </a:lnTo>
                <a:lnTo>
                  <a:pt x="4881564" y="1901826"/>
                </a:lnTo>
                <a:lnTo>
                  <a:pt x="4873626" y="1912938"/>
                </a:lnTo>
                <a:lnTo>
                  <a:pt x="4865688" y="1912938"/>
                </a:lnTo>
                <a:lnTo>
                  <a:pt x="4852988" y="1895476"/>
                </a:lnTo>
                <a:lnTo>
                  <a:pt x="4859338" y="1820863"/>
                </a:lnTo>
                <a:lnTo>
                  <a:pt x="4867276" y="1806575"/>
                </a:lnTo>
                <a:close/>
                <a:moveTo>
                  <a:pt x="5219700" y="1795463"/>
                </a:moveTo>
                <a:lnTo>
                  <a:pt x="5224463" y="1801813"/>
                </a:lnTo>
                <a:lnTo>
                  <a:pt x="5227638" y="1801813"/>
                </a:lnTo>
                <a:lnTo>
                  <a:pt x="5245100" y="1817688"/>
                </a:lnTo>
                <a:lnTo>
                  <a:pt x="5259388" y="1838326"/>
                </a:lnTo>
                <a:lnTo>
                  <a:pt x="5256213" y="1838326"/>
                </a:lnTo>
                <a:lnTo>
                  <a:pt x="5264150" y="1852613"/>
                </a:lnTo>
                <a:lnTo>
                  <a:pt x="5273676" y="1863726"/>
                </a:lnTo>
                <a:lnTo>
                  <a:pt x="5278438" y="1863726"/>
                </a:lnTo>
                <a:lnTo>
                  <a:pt x="5284788" y="1870076"/>
                </a:lnTo>
                <a:lnTo>
                  <a:pt x="5291138" y="1881188"/>
                </a:lnTo>
                <a:lnTo>
                  <a:pt x="5295901" y="1892301"/>
                </a:lnTo>
                <a:lnTo>
                  <a:pt x="5302251" y="1901826"/>
                </a:lnTo>
                <a:lnTo>
                  <a:pt x="5295901" y="1901826"/>
                </a:lnTo>
                <a:lnTo>
                  <a:pt x="5305426" y="1916113"/>
                </a:lnTo>
                <a:lnTo>
                  <a:pt x="5307013" y="1927226"/>
                </a:lnTo>
                <a:lnTo>
                  <a:pt x="5310188" y="1927226"/>
                </a:lnTo>
                <a:lnTo>
                  <a:pt x="5313363" y="1931988"/>
                </a:lnTo>
                <a:lnTo>
                  <a:pt x="5313363" y="1938338"/>
                </a:lnTo>
                <a:lnTo>
                  <a:pt x="5316538" y="1952626"/>
                </a:lnTo>
                <a:lnTo>
                  <a:pt x="5324476" y="1963738"/>
                </a:lnTo>
                <a:lnTo>
                  <a:pt x="5321301" y="1963738"/>
                </a:lnTo>
                <a:lnTo>
                  <a:pt x="5327651" y="1974851"/>
                </a:lnTo>
                <a:lnTo>
                  <a:pt x="5330826" y="1984376"/>
                </a:lnTo>
                <a:lnTo>
                  <a:pt x="5334001" y="1987551"/>
                </a:lnTo>
                <a:lnTo>
                  <a:pt x="5334001" y="1989138"/>
                </a:lnTo>
                <a:lnTo>
                  <a:pt x="5335588" y="1989138"/>
                </a:lnTo>
                <a:lnTo>
                  <a:pt x="5334001" y="1995488"/>
                </a:lnTo>
                <a:lnTo>
                  <a:pt x="5327651" y="1998663"/>
                </a:lnTo>
                <a:lnTo>
                  <a:pt x="5321301" y="2001838"/>
                </a:lnTo>
                <a:lnTo>
                  <a:pt x="5313363" y="1998663"/>
                </a:lnTo>
                <a:lnTo>
                  <a:pt x="5291138" y="1978026"/>
                </a:lnTo>
                <a:lnTo>
                  <a:pt x="5270500" y="1955801"/>
                </a:lnTo>
                <a:lnTo>
                  <a:pt x="5256213" y="1924051"/>
                </a:lnTo>
                <a:lnTo>
                  <a:pt x="5238750" y="1873251"/>
                </a:lnTo>
                <a:lnTo>
                  <a:pt x="5224463" y="1841501"/>
                </a:lnTo>
                <a:lnTo>
                  <a:pt x="5210175" y="1835151"/>
                </a:lnTo>
                <a:lnTo>
                  <a:pt x="5207000" y="1827213"/>
                </a:lnTo>
                <a:lnTo>
                  <a:pt x="5210175" y="1801813"/>
                </a:lnTo>
                <a:close/>
                <a:moveTo>
                  <a:pt x="2066926" y="1773238"/>
                </a:moveTo>
                <a:lnTo>
                  <a:pt x="2076451" y="1774826"/>
                </a:lnTo>
                <a:lnTo>
                  <a:pt x="2058988" y="1774826"/>
                </a:lnTo>
                <a:close/>
                <a:moveTo>
                  <a:pt x="5684838" y="1760538"/>
                </a:moveTo>
                <a:lnTo>
                  <a:pt x="5699126" y="1774826"/>
                </a:lnTo>
                <a:lnTo>
                  <a:pt x="5692776" y="1774826"/>
                </a:lnTo>
                <a:lnTo>
                  <a:pt x="5700713" y="1787526"/>
                </a:lnTo>
                <a:lnTo>
                  <a:pt x="5707063" y="1798639"/>
                </a:lnTo>
                <a:lnTo>
                  <a:pt x="5699126" y="1803401"/>
                </a:lnTo>
                <a:lnTo>
                  <a:pt x="5667376" y="1801814"/>
                </a:lnTo>
                <a:lnTo>
                  <a:pt x="5656263" y="1795464"/>
                </a:lnTo>
                <a:lnTo>
                  <a:pt x="5661026" y="1770063"/>
                </a:lnTo>
                <a:lnTo>
                  <a:pt x="5667376" y="1763713"/>
                </a:lnTo>
                <a:lnTo>
                  <a:pt x="5670551" y="1763713"/>
                </a:lnTo>
                <a:close/>
                <a:moveTo>
                  <a:pt x="5721351" y="1735138"/>
                </a:moveTo>
                <a:lnTo>
                  <a:pt x="5724526" y="1735138"/>
                </a:lnTo>
                <a:lnTo>
                  <a:pt x="5727701" y="1738313"/>
                </a:lnTo>
                <a:lnTo>
                  <a:pt x="5732463" y="1738313"/>
                </a:lnTo>
                <a:lnTo>
                  <a:pt x="5741988" y="1744663"/>
                </a:lnTo>
                <a:lnTo>
                  <a:pt x="5743576" y="1763713"/>
                </a:lnTo>
                <a:lnTo>
                  <a:pt x="5735638" y="1770064"/>
                </a:lnTo>
                <a:lnTo>
                  <a:pt x="5729288" y="1773239"/>
                </a:lnTo>
                <a:lnTo>
                  <a:pt x="5721351" y="1774826"/>
                </a:lnTo>
                <a:lnTo>
                  <a:pt x="5713413" y="1773239"/>
                </a:lnTo>
                <a:lnTo>
                  <a:pt x="5707063" y="1763713"/>
                </a:lnTo>
                <a:lnTo>
                  <a:pt x="5715001" y="1741488"/>
                </a:lnTo>
                <a:close/>
                <a:moveTo>
                  <a:pt x="1858963" y="1616075"/>
                </a:moveTo>
                <a:lnTo>
                  <a:pt x="1862138" y="1616075"/>
                </a:lnTo>
                <a:lnTo>
                  <a:pt x="1870075" y="1616075"/>
                </a:lnTo>
                <a:lnTo>
                  <a:pt x="1879600" y="1635125"/>
                </a:lnTo>
                <a:lnTo>
                  <a:pt x="1870075" y="1644650"/>
                </a:lnTo>
                <a:lnTo>
                  <a:pt x="1866900" y="1647825"/>
                </a:lnTo>
                <a:lnTo>
                  <a:pt x="1865313" y="1647825"/>
                </a:lnTo>
                <a:lnTo>
                  <a:pt x="1852613" y="1647825"/>
                </a:lnTo>
                <a:lnTo>
                  <a:pt x="1851025" y="1627188"/>
                </a:lnTo>
                <a:lnTo>
                  <a:pt x="1855788" y="1619250"/>
                </a:lnTo>
                <a:close/>
                <a:moveTo>
                  <a:pt x="5653088" y="1598613"/>
                </a:moveTo>
                <a:lnTo>
                  <a:pt x="5661026" y="1601788"/>
                </a:lnTo>
                <a:lnTo>
                  <a:pt x="5673726" y="1612901"/>
                </a:lnTo>
                <a:lnTo>
                  <a:pt x="5675313" y="1612901"/>
                </a:lnTo>
                <a:lnTo>
                  <a:pt x="5681663" y="1619251"/>
                </a:lnTo>
                <a:lnTo>
                  <a:pt x="5681663" y="1624013"/>
                </a:lnTo>
                <a:lnTo>
                  <a:pt x="5681663" y="1641476"/>
                </a:lnTo>
                <a:lnTo>
                  <a:pt x="5670551" y="1649413"/>
                </a:lnTo>
                <a:lnTo>
                  <a:pt x="5659438" y="1658938"/>
                </a:lnTo>
                <a:lnTo>
                  <a:pt x="5653088" y="1676401"/>
                </a:lnTo>
                <a:lnTo>
                  <a:pt x="5653088" y="1689101"/>
                </a:lnTo>
                <a:lnTo>
                  <a:pt x="5667376" y="1687513"/>
                </a:lnTo>
                <a:lnTo>
                  <a:pt x="5678488" y="1687513"/>
                </a:lnTo>
                <a:lnTo>
                  <a:pt x="5700713" y="1695451"/>
                </a:lnTo>
                <a:lnTo>
                  <a:pt x="5710238" y="1698626"/>
                </a:lnTo>
                <a:lnTo>
                  <a:pt x="5707063" y="1706563"/>
                </a:lnTo>
                <a:lnTo>
                  <a:pt x="5703888" y="1709738"/>
                </a:lnTo>
                <a:lnTo>
                  <a:pt x="5700713" y="1709738"/>
                </a:lnTo>
                <a:lnTo>
                  <a:pt x="5684838" y="1712913"/>
                </a:lnTo>
                <a:lnTo>
                  <a:pt x="5664201" y="1727201"/>
                </a:lnTo>
                <a:lnTo>
                  <a:pt x="5661026" y="1731964"/>
                </a:lnTo>
                <a:lnTo>
                  <a:pt x="5656263" y="1738314"/>
                </a:lnTo>
                <a:lnTo>
                  <a:pt x="5659438" y="1738314"/>
                </a:lnTo>
                <a:lnTo>
                  <a:pt x="5638800" y="1758951"/>
                </a:lnTo>
                <a:lnTo>
                  <a:pt x="5624513" y="1770064"/>
                </a:lnTo>
                <a:lnTo>
                  <a:pt x="5616575" y="1774826"/>
                </a:lnTo>
                <a:lnTo>
                  <a:pt x="5616575" y="1770064"/>
                </a:lnTo>
                <a:lnTo>
                  <a:pt x="5630863" y="1744664"/>
                </a:lnTo>
                <a:lnTo>
                  <a:pt x="5649913" y="1724026"/>
                </a:lnTo>
                <a:lnTo>
                  <a:pt x="5641975" y="1706563"/>
                </a:lnTo>
                <a:lnTo>
                  <a:pt x="5616575" y="1676401"/>
                </a:lnTo>
                <a:lnTo>
                  <a:pt x="5610225" y="1658938"/>
                </a:lnTo>
                <a:lnTo>
                  <a:pt x="5627688" y="1641476"/>
                </a:lnTo>
                <a:lnTo>
                  <a:pt x="5638800" y="1633538"/>
                </a:lnTo>
                <a:lnTo>
                  <a:pt x="5646738" y="1620838"/>
                </a:lnTo>
                <a:lnTo>
                  <a:pt x="5646738" y="1601788"/>
                </a:lnTo>
                <a:close/>
                <a:moveTo>
                  <a:pt x="2073276" y="1595438"/>
                </a:moveTo>
                <a:lnTo>
                  <a:pt x="2084388" y="1598613"/>
                </a:lnTo>
                <a:lnTo>
                  <a:pt x="2087563" y="1612901"/>
                </a:lnTo>
                <a:lnTo>
                  <a:pt x="2090738" y="1612901"/>
                </a:lnTo>
                <a:lnTo>
                  <a:pt x="2090738" y="1619251"/>
                </a:lnTo>
                <a:lnTo>
                  <a:pt x="2084388" y="1624013"/>
                </a:lnTo>
                <a:lnTo>
                  <a:pt x="2081213" y="1627188"/>
                </a:lnTo>
                <a:lnTo>
                  <a:pt x="2079626" y="1627188"/>
                </a:lnTo>
                <a:lnTo>
                  <a:pt x="2066926" y="1627188"/>
                </a:lnTo>
                <a:lnTo>
                  <a:pt x="2065338" y="1601788"/>
                </a:lnTo>
                <a:close/>
                <a:moveTo>
                  <a:pt x="1981201" y="1566863"/>
                </a:moveTo>
                <a:lnTo>
                  <a:pt x="2001838" y="1570038"/>
                </a:lnTo>
                <a:lnTo>
                  <a:pt x="2016126" y="1576388"/>
                </a:lnTo>
                <a:lnTo>
                  <a:pt x="2027238" y="1587501"/>
                </a:lnTo>
                <a:lnTo>
                  <a:pt x="2024063" y="1587501"/>
                </a:lnTo>
                <a:lnTo>
                  <a:pt x="2030413" y="1595438"/>
                </a:lnTo>
                <a:lnTo>
                  <a:pt x="2033588" y="1612901"/>
                </a:lnTo>
                <a:lnTo>
                  <a:pt x="2036763" y="1612901"/>
                </a:lnTo>
                <a:lnTo>
                  <a:pt x="2033588" y="1620838"/>
                </a:lnTo>
                <a:lnTo>
                  <a:pt x="2030413" y="1620838"/>
                </a:lnTo>
                <a:lnTo>
                  <a:pt x="2024063" y="1620838"/>
                </a:lnTo>
                <a:lnTo>
                  <a:pt x="2016126" y="1612901"/>
                </a:lnTo>
                <a:lnTo>
                  <a:pt x="1998663" y="1620838"/>
                </a:lnTo>
                <a:lnTo>
                  <a:pt x="1981201" y="1620838"/>
                </a:lnTo>
                <a:lnTo>
                  <a:pt x="1966913" y="1612901"/>
                </a:lnTo>
                <a:lnTo>
                  <a:pt x="1952625" y="1606551"/>
                </a:lnTo>
                <a:lnTo>
                  <a:pt x="1933575" y="1606551"/>
                </a:lnTo>
                <a:lnTo>
                  <a:pt x="1924050" y="1604963"/>
                </a:lnTo>
                <a:lnTo>
                  <a:pt x="1936750" y="1592263"/>
                </a:lnTo>
                <a:lnTo>
                  <a:pt x="1958975" y="1576388"/>
                </a:lnTo>
                <a:lnTo>
                  <a:pt x="1962150" y="1573213"/>
                </a:lnTo>
                <a:lnTo>
                  <a:pt x="1965325" y="1573213"/>
                </a:lnTo>
                <a:close/>
                <a:moveTo>
                  <a:pt x="1784350" y="1498600"/>
                </a:moveTo>
                <a:lnTo>
                  <a:pt x="1804988" y="1498600"/>
                </a:lnTo>
                <a:lnTo>
                  <a:pt x="1830388" y="1509713"/>
                </a:lnTo>
                <a:lnTo>
                  <a:pt x="1838325" y="1516063"/>
                </a:lnTo>
                <a:lnTo>
                  <a:pt x="1847850" y="1524000"/>
                </a:lnTo>
                <a:lnTo>
                  <a:pt x="1841500" y="1524000"/>
                </a:lnTo>
                <a:lnTo>
                  <a:pt x="1862138" y="1535113"/>
                </a:lnTo>
                <a:lnTo>
                  <a:pt x="1876425" y="1538288"/>
                </a:lnTo>
                <a:lnTo>
                  <a:pt x="1884363" y="1541463"/>
                </a:lnTo>
                <a:lnTo>
                  <a:pt x="1895475" y="1549400"/>
                </a:lnTo>
                <a:lnTo>
                  <a:pt x="1898650" y="1549400"/>
                </a:lnTo>
                <a:lnTo>
                  <a:pt x="1908175" y="1558926"/>
                </a:lnTo>
                <a:lnTo>
                  <a:pt x="1908175" y="1563688"/>
                </a:lnTo>
                <a:lnTo>
                  <a:pt x="1908175" y="1566863"/>
                </a:lnTo>
                <a:lnTo>
                  <a:pt x="1905000" y="1566863"/>
                </a:lnTo>
                <a:lnTo>
                  <a:pt x="1887538" y="1573213"/>
                </a:lnTo>
                <a:lnTo>
                  <a:pt x="1870075" y="1563688"/>
                </a:lnTo>
                <a:lnTo>
                  <a:pt x="1847850" y="1549400"/>
                </a:lnTo>
                <a:lnTo>
                  <a:pt x="1827213" y="1533525"/>
                </a:lnTo>
                <a:lnTo>
                  <a:pt x="1801813" y="1524000"/>
                </a:lnTo>
                <a:lnTo>
                  <a:pt x="1768475" y="1527175"/>
                </a:lnTo>
                <a:lnTo>
                  <a:pt x="1754188" y="1527175"/>
                </a:lnTo>
                <a:lnTo>
                  <a:pt x="1733550" y="1524000"/>
                </a:lnTo>
                <a:lnTo>
                  <a:pt x="1733550" y="1512888"/>
                </a:lnTo>
                <a:lnTo>
                  <a:pt x="1736725" y="1512888"/>
                </a:lnTo>
                <a:lnTo>
                  <a:pt x="1736725" y="1509713"/>
                </a:lnTo>
                <a:lnTo>
                  <a:pt x="1755775" y="1504950"/>
                </a:lnTo>
                <a:close/>
                <a:moveTo>
                  <a:pt x="5649914" y="1455738"/>
                </a:moveTo>
                <a:lnTo>
                  <a:pt x="5656264" y="1455738"/>
                </a:lnTo>
                <a:lnTo>
                  <a:pt x="5661026" y="1455738"/>
                </a:lnTo>
                <a:lnTo>
                  <a:pt x="5661026" y="1462088"/>
                </a:lnTo>
                <a:lnTo>
                  <a:pt x="5659439" y="1462088"/>
                </a:lnTo>
                <a:lnTo>
                  <a:pt x="5661026" y="1470026"/>
                </a:lnTo>
                <a:lnTo>
                  <a:pt x="5659439" y="1484313"/>
                </a:lnTo>
                <a:lnTo>
                  <a:pt x="5649914" y="1506539"/>
                </a:lnTo>
                <a:lnTo>
                  <a:pt x="5638801" y="1516064"/>
                </a:lnTo>
                <a:lnTo>
                  <a:pt x="5635626" y="1519239"/>
                </a:lnTo>
                <a:lnTo>
                  <a:pt x="5632451" y="1520826"/>
                </a:lnTo>
                <a:lnTo>
                  <a:pt x="5621338" y="1516064"/>
                </a:lnTo>
                <a:lnTo>
                  <a:pt x="5632451" y="1470026"/>
                </a:lnTo>
                <a:lnTo>
                  <a:pt x="5646739" y="1458913"/>
                </a:lnTo>
                <a:close/>
                <a:moveTo>
                  <a:pt x="1852613" y="1455738"/>
                </a:moveTo>
                <a:lnTo>
                  <a:pt x="1862138" y="1458913"/>
                </a:lnTo>
                <a:lnTo>
                  <a:pt x="1865313" y="1462088"/>
                </a:lnTo>
                <a:lnTo>
                  <a:pt x="1858963" y="1462088"/>
                </a:lnTo>
                <a:lnTo>
                  <a:pt x="1865313" y="1463676"/>
                </a:lnTo>
                <a:lnTo>
                  <a:pt x="1865313" y="1476376"/>
                </a:lnTo>
                <a:lnTo>
                  <a:pt x="1855788" y="1477963"/>
                </a:lnTo>
                <a:lnTo>
                  <a:pt x="1847850" y="1477963"/>
                </a:lnTo>
                <a:lnTo>
                  <a:pt x="1841500" y="1463676"/>
                </a:lnTo>
                <a:lnTo>
                  <a:pt x="1847850" y="1462088"/>
                </a:lnTo>
                <a:lnTo>
                  <a:pt x="1851025" y="1458913"/>
                </a:lnTo>
                <a:close/>
                <a:moveTo>
                  <a:pt x="3594100" y="1152525"/>
                </a:moveTo>
                <a:lnTo>
                  <a:pt x="3608388" y="1155700"/>
                </a:lnTo>
                <a:lnTo>
                  <a:pt x="3621088" y="1155700"/>
                </a:lnTo>
                <a:lnTo>
                  <a:pt x="3632201" y="1169988"/>
                </a:lnTo>
                <a:lnTo>
                  <a:pt x="3636963" y="1169988"/>
                </a:lnTo>
                <a:lnTo>
                  <a:pt x="3636963" y="1173163"/>
                </a:lnTo>
                <a:lnTo>
                  <a:pt x="3640138" y="1187451"/>
                </a:lnTo>
                <a:lnTo>
                  <a:pt x="3632201" y="1193801"/>
                </a:lnTo>
                <a:lnTo>
                  <a:pt x="3622676" y="1195388"/>
                </a:lnTo>
                <a:lnTo>
                  <a:pt x="3614738" y="1195388"/>
                </a:lnTo>
                <a:lnTo>
                  <a:pt x="3606800" y="1187451"/>
                </a:lnTo>
                <a:lnTo>
                  <a:pt x="3594100" y="1179513"/>
                </a:lnTo>
                <a:lnTo>
                  <a:pt x="3578225" y="1166813"/>
                </a:lnTo>
                <a:lnTo>
                  <a:pt x="3575050" y="1155700"/>
                </a:lnTo>
                <a:close/>
                <a:moveTo>
                  <a:pt x="3403601" y="1112838"/>
                </a:moveTo>
                <a:lnTo>
                  <a:pt x="3403601" y="1123951"/>
                </a:lnTo>
                <a:lnTo>
                  <a:pt x="3400426" y="1127126"/>
                </a:lnTo>
                <a:lnTo>
                  <a:pt x="3397251" y="1127126"/>
                </a:lnTo>
                <a:lnTo>
                  <a:pt x="3386138" y="1133476"/>
                </a:lnTo>
                <a:lnTo>
                  <a:pt x="3382963" y="1123951"/>
                </a:lnTo>
                <a:lnTo>
                  <a:pt x="3389313" y="1116013"/>
                </a:lnTo>
                <a:lnTo>
                  <a:pt x="3392488" y="1116013"/>
                </a:lnTo>
                <a:close/>
                <a:moveTo>
                  <a:pt x="3506788" y="1093788"/>
                </a:moveTo>
                <a:lnTo>
                  <a:pt x="3514726" y="1095376"/>
                </a:lnTo>
                <a:lnTo>
                  <a:pt x="3521076" y="1108076"/>
                </a:lnTo>
                <a:lnTo>
                  <a:pt x="3522663" y="1108076"/>
                </a:lnTo>
                <a:lnTo>
                  <a:pt x="3525838" y="1116013"/>
                </a:lnTo>
                <a:lnTo>
                  <a:pt x="3522663" y="1123951"/>
                </a:lnTo>
                <a:lnTo>
                  <a:pt x="3517901" y="1130301"/>
                </a:lnTo>
                <a:lnTo>
                  <a:pt x="3514726" y="1136651"/>
                </a:lnTo>
                <a:lnTo>
                  <a:pt x="3503613" y="1138238"/>
                </a:lnTo>
                <a:lnTo>
                  <a:pt x="3492500" y="1133476"/>
                </a:lnTo>
                <a:lnTo>
                  <a:pt x="3489325" y="1122363"/>
                </a:lnTo>
                <a:lnTo>
                  <a:pt x="3494088" y="1098551"/>
                </a:lnTo>
                <a:close/>
                <a:moveTo>
                  <a:pt x="6043613" y="1004888"/>
                </a:moveTo>
                <a:lnTo>
                  <a:pt x="6046788" y="1004888"/>
                </a:lnTo>
                <a:lnTo>
                  <a:pt x="6061076" y="1008063"/>
                </a:lnTo>
                <a:lnTo>
                  <a:pt x="6072188" y="1019176"/>
                </a:lnTo>
                <a:lnTo>
                  <a:pt x="6067426" y="1019176"/>
                </a:lnTo>
                <a:lnTo>
                  <a:pt x="6072188" y="1022351"/>
                </a:lnTo>
                <a:lnTo>
                  <a:pt x="6075363" y="1025526"/>
                </a:lnTo>
                <a:lnTo>
                  <a:pt x="6083301" y="1022351"/>
                </a:lnTo>
                <a:lnTo>
                  <a:pt x="6115051" y="1030288"/>
                </a:lnTo>
                <a:lnTo>
                  <a:pt x="6121401" y="1041401"/>
                </a:lnTo>
                <a:lnTo>
                  <a:pt x="6121401" y="1044576"/>
                </a:lnTo>
                <a:lnTo>
                  <a:pt x="6124576" y="1044576"/>
                </a:lnTo>
                <a:lnTo>
                  <a:pt x="6124576" y="1050926"/>
                </a:lnTo>
                <a:lnTo>
                  <a:pt x="6121401" y="1052513"/>
                </a:lnTo>
                <a:lnTo>
                  <a:pt x="6103938" y="1058864"/>
                </a:lnTo>
                <a:lnTo>
                  <a:pt x="6092826" y="1058864"/>
                </a:lnTo>
                <a:lnTo>
                  <a:pt x="6081713" y="1065214"/>
                </a:lnTo>
                <a:lnTo>
                  <a:pt x="6049963" y="1069976"/>
                </a:lnTo>
                <a:lnTo>
                  <a:pt x="6018214" y="1076326"/>
                </a:lnTo>
                <a:lnTo>
                  <a:pt x="6024563" y="1081088"/>
                </a:lnTo>
                <a:lnTo>
                  <a:pt x="6021388" y="1081088"/>
                </a:lnTo>
                <a:lnTo>
                  <a:pt x="6024563" y="1093788"/>
                </a:lnTo>
                <a:lnTo>
                  <a:pt x="6029325" y="1108075"/>
                </a:lnTo>
                <a:lnTo>
                  <a:pt x="6035675" y="1108075"/>
                </a:lnTo>
                <a:lnTo>
                  <a:pt x="6035675" y="1112838"/>
                </a:lnTo>
                <a:lnTo>
                  <a:pt x="6038850" y="1119188"/>
                </a:lnTo>
                <a:lnTo>
                  <a:pt x="6046788" y="1138238"/>
                </a:lnTo>
                <a:lnTo>
                  <a:pt x="6040438" y="1144588"/>
                </a:lnTo>
                <a:lnTo>
                  <a:pt x="6035675" y="1150938"/>
                </a:lnTo>
                <a:lnTo>
                  <a:pt x="6029325" y="1150938"/>
                </a:lnTo>
                <a:lnTo>
                  <a:pt x="6026150" y="1155700"/>
                </a:lnTo>
                <a:lnTo>
                  <a:pt x="6024563" y="1169988"/>
                </a:lnTo>
                <a:lnTo>
                  <a:pt x="6026150" y="1169988"/>
                </a:lnTo>
                <a:lnTo>
                  <a:pt x="6026150" y="1193800"/>
                </a:lnTo>
                <a:lnTo>
                  <a:pt x="6024563" y="1204913"/>
                </a:lnTo>
                <a:lnTo>
                  <a:pt x="6024563" y="1208088"/>
                </a:lnTo>
                <a:lnTo>
                  <a:pt x="6021388" y="1208088"/>
                </a:lnTo>
                <a:lnTo>
                  <a:pt x="6007100" y="1219200"/>
                </a:lnTo>
                <a:lnTo>
                  <a:pt x="5986463" y="1230313"/>
                </a:lnTo>
                <a:lnTo>
                  <a:pt x="5972175" y="1238250"/>
                </a:lnTo>
                <a:lnTo>
                  <a:pt x="5949950" y="1247775"/>
                </a:lnTo>
                <a:lnTo>
                  <a:pt x="5949950" y="1250951"/>
                </a:lnTo>
                <a:lnTo>
                  <a:pt x="5946775" y="1255713"/>
                </a:lnTo>
                <a:lnTo>
                  <a:pt x="5938838" y="1265238"/>
                </a:lnTo>
                <a:lnTo>
                  <a:pt x="5932488" y="1266826"/>
                </a:lnTo>
                <a:lnTo>
                  <a:pt x="5921375" y="1266826"/>
                </a:lnTo>
                <a:lnTo>
                  <a:pt x="5910263" y="1262063"/>
                </a:lnTo>
                <a:lnTo>
                  <a:pt x="5910263" y="1255713"/>
                </a:lnTo>
                <a:lnTo>
                  <a:pt x="5903913" y="1265238"/>
                </a:lnTo>
                <a:lnTo>
                  <a:pt x="5900738" y="1270001"/>
                </a:lnTo>
                <a:lnTo>
                  <a:pt x="5899150" y="1270001"/>
                </a:lnTo>
                <a:lnTo>
                  <a:pt x="5892800" y="1279526"/>
                </a:lnTo>
                <a:lnTo>
                  <a:pt x="5884863" y="1284288"/>
                </a:lnTo>
                <a:lnTo>
                  <a:pt x="5875338" y="1281113"/>
                </a:lnTo>
                <a:lnTo>
                  <a:pt x="5853113" y="1276351"/>
                </a:lnTo>
                <a:lnTo>
                  <a:pt x="5849938" y="1284288"/>
                </a:lnTo>
                <a:lnTo>
                  <a:pt x="5849938" y="1290638"/>
                </a:lnTo>
                <a:lnTo>
                  <a:pt x="5849938" y="1295401"/>
                </a:lnTo>
                <a:lnTo>
                  <a:pt x="5853113" y="1295401"/>
                </a:lnTo>
                <a:lnTo>
                  <a:pt x="5846763" y="1304926"/>
                </a:lnTo>
                <a:lnTo>
                  <a:pt x="5842000" y="1309688"/>
                </a:lnTo>
                <a:lnTo>
                  <a:pt x="5835650" y="1312863"/>
                </a:lnTo>
                <a:lnTo>
                  <a:pt x="5827713" y="1312863"/>
                </a:lnTo>
                <a:lnTo>
                  <a:pt x="5813425" y="1304926"/>
                </a:lnTo>
                <a:lnTo>
                  <a:pt x="5800725" y="1270001"/>
                </a:lnTo>
                <a:lnTo>
                  <a:pt x="5800725" y="1258888"/>
                </a:lnTo>
                <a:lnTo>
                  <a:pt x="5807075" y="1252538"/>
                </a:lnTo>
                <a:lnTo>
                  <a:pt x="5818188" y="1247775"/>
                </a:lnTo>
                <a:lnTo>
                  <a:pt x="5827713" y="1244600"/>
                </a:lnTo>
                <a:lnTo>
                  <a:pt x="5842000" y="1233488"/>
                </a:lnTo>
                <a:lnTo>
                  <a:pt x="5856288" y="1216025"/>
                </a:lnTo>
                <a:lnTo>
                  <a:pt x="5864225" y="1212850"/>
                </a:lnTo>
                <a:lnTo>
                  <a:pt x="5907088" y="1222375"/>
                </a:lnTo>
                <a:lnTo>
                  <a:pt x="5918200" y="1216025"/>
                </a:lnTo>
                <a:lnTo>
                  <a:pt x="5924550" y="1209675"/>
                </a:lnTo>
                <a:lnTo>
                  <a:pt x="5932488" y="1204913"/>
                </a:lnTo>
                <a:lnTo>
                  <a:pt x="5956300" y="1193800"/>
                </a:lnTo>
                <a:lnTo>
                  <a:pt x="5972175" y="1187450"/>
                </a:lnTo>
                <a:lnTo>
                  <a:pt x="5981700" y="1173163"/>
                </a:lnTo>
                <a:lnTo>
                  <a:pt x="5992813" y="1144588"/>
                </a:lnTo>
                <a:lnTo>
                  <a:pt x="5999163" y="1108075"/>
                </a:lnTo>
                <a:lnTo>
                  <a:pt x="6007100" y="1081088"/>
                </a:lnTo>
                <a:lnTo>
                  <a:pt x="6010275" y="1079500"/>
                </a:lnTo>
                <a:lnTo>
                  <a:pt x="6018212" y="1076326"/>
                </a:lnTo>
                <a:lnTo>
                  <a:pt x="5999163" y="1066801"/>
                </a:lnTo>
                <a:lnTo>
                  <a:pt x="5992813" y="1055688"/>
                </a:lnTo>
                <a:lnTo>
                  <a:pt x="6007101" y="1047751"/>
                </a:lnTo>
                <a:lnTo>
                  <a:pt x="6010276" y="1047751"/>
                </a:lnTo>
                <a:lnTo>
                  <a:pt x="6011863" y="1044576"/>
                </a:lnTo>
                <a:lnTo>
                  <a:pt x="6024563" y="1038226"/>
                </a:lnTo>
                <a:lnTo>
                  <a:pt x="6029326" y="1036638"/>
                </a:lnTo>
                <a:lnTo>
                  <a:pt x="6029326" y="1022351"/>
                </a:lnTo>
                <a:lnTo>
                  <a:pt x="6040438" y="1008063"/>
                </a:lnTo>
                <a:close/>
                <a:moveTo>
                  <a:pt x="12700" y="836613"/>
                </a:moveTo>
                <a:lnTo>
                  <a:pt x="41275" y="839788"/>
                </a:lnTo>
                <a:lnTo>
                  <a:pt x="49213" y="841376"/>
                </a:lnTo>
                <a:lnTo>
                  <a:pt x="63500" y="847726"/>
                </a:lnTo>
                <a:lnTo>
                  <a:pt x="55563" y="854076"/>
                </a:lnTo>
                <a:lnTo>
                  <a:pt x="28575" y="858838"/>
                </a:lnTo>
                <a:lnTo>
                  <a:pt x="6350" y="855663"/>
                </a:lnTo>
                <a:lnTo>
                  <a:pt x="0" y="844551"/>
                </a:lnTo>
                <a:close/>
                <a:moveTo>
                  <a:pt x="163513" y="793750"/>
                </a:moveTo>
                <a:lnTo>
                  <a:pt x="168275" y="793750"/>
                </a:lnTo>
                <a:lnTo>
                  <a:pt x="171450" y="808037"/>
                </a:lnTo>
                <a:lnTo>
                  <a:pt x="168275" y="830262"/>
                </a:lnTo>
                <a:lnTo>
                  <a:pt x="166688" y="830262"/>
                </a:lnTo>
                <a:lnTo>
                  <a:pt x="166688" y="833437"/>
                </a:lnTo>
                <a:lnTo>
                  <a:pt x="163513" y="833437"/>
                </a:lnTo>
                <a:lnTo>
                  <a:pt x="146050" y="841375"/>
                </a:lnTo>
                <a:lnTo>
                  <a:pt x="120651" y="841375"/>
                </a:lnTo>
                <a:lnTo>
                  <a:pt x="114301" y="836612"/>
                </a:lnTo>
                <a:lnTo>
                  <a:pt x="127001" y="830262"/>
                </a:lnTo>
                <a:lnTo>
                  <a:pt x="134938" y="825500"/>
                </a:lnTo>
                <a:lnTo>
                  <a:pt x="146050" y="822325"/>
                </a:lnTo>
                <a:lnTo>
                  <a:pt x="153988" y="804862"/>
                </a:lnTo>
                <a:lnTo>
                  <a:pt x="160338" y="796925"/>
                </a:lnTo>
                <a:close/>
                <a:moveTo>
                  <a:pt x="3189288" y="769938"/>
                </a:moveTo>
                <a:lnTo>
                  <a:pt x="3203575" y="769938"/>
                </a:lnTo>
                <a:lnTo>
                  <a:pt x="3217863" y="779463"/>
                </a:lnTo>
                <a:lnTo>
                  <a:pt x="3221038" y="784225"/>
                </a:lnTo>
                <a:lnTo>
                  <a:pt x="3224213" y="793750"/>
                </a:lnTo>
                <a:lnTo>
                  <a:pt x="3225800" y="793750"/>
                </a:lnTo>
                <a:lnTo>
                  <a:pt x="3228975" y="804863"/>
                </a:lnTo>
                <a:lnTo>
                  <a:pt x="3228975" y="815975"/>
                </a:lnTo>
                <a:lnTo>
                  <a:pt x="3228975" y="825500"/>
                </a:lnTo>
                <a:lnTo>
                  <a:pt x="3225800" y="830263"/>
                </a:lnTo>
                <a:lnTo>
                  <a:pt x="3224213" y="830263"/>
                </a:lnTo>
                <a:lnTo>
                  <a:pt x="3211513" y="844551"/>
                </a:lnTo>
                <a:lnTo>
                  <a:pt x="3197225" y="854076"/>
                </a:lnTo>
                <a:lnTo>
                  <a:pt x="3181350" y="865188"/>
                </a:lnTo>
                <a:lnTo>
                  <a:pt x="3160713" y="868363"/>
                </a:lnTo>
                <a:lnTo>
                  <a:pt x="3149600" y="865188"/>
                </a:lnTo>
                <a:lnTo>
                  <a:pt x="3140075" y="844551"/>
                </a:lnTo>
                <a:lnTo>
                  <a:pt x="3146425" y="839788"/>
                </a:lnTo>
                <a:lnTo>
                  <a:pt x="3152775" y="827088"/>
                </a:lnTo>
                <a:lnTo>
                  <a:pt x="3146425" y="811213"/>
                </a:lnTo>
                <a:lnTo>
                  <a:pt x="3146425" y="798513"/>
                </a:lnTo>
                <a:lnTo>
                  <a:pt x="3152775" y="793750"/>
                </a:lnTo>
                <a:lnTo>
                  <a:pt x="3154363" y="793750"/>
                </a:lnTo>
                <a:lnTo>
                  <a:pt x="3163888" y="793750"/>
                </a:lnTo>
                <a:lnTo>
                  <a:pt x="3175000" y="782638"/>
                </a:lnTo>
                <a:close/>
                <a:moveTo>
                  <a:pt x="3257550" y="690563"/>
                </a:moveTo>
                <a:lnTo>
                  <a:pt x="3268663" y="696913"/>
                </a:lnTo>
                <a:lnTo>
                  <a:pt x="3286125" y="701675"/>
                </a:lnTo>
                <a:lnTo>
                  <a:pt x="3311525" y="704850"/>
                </a:lnTo>
                <a:lnTo>
                  <a:pt x="3309938" y="704850"/>
                </a:lnTo>
                <a:lnTo>
                  <a:pt x="3325813" y="712788"/>
                </a:lnTo>
                <a:lnTo>
                  <a:pt x="3328988" y="722313"/>
                </a:lnTo>
                <a:lnTo>
                  <a:pt x="3324225" y="730250"/>
                </a:lnTo>
                <a:lnTo>
                  <a:pt x="3306763" y="747713"/>
                </a:lnTo>
                <a:lnTo>
                  <a:pt x="3303588" y="758825"/>
                </a:lnTo>
                <a:lnTo>
                  <a:pt x="3306763" y="762000"/>
                </a:lnTo>
                <a:lnTo>
                  <a:pt x="3311525" y="768350"/>
                </a:lnTo>
                <a:lnTo>
                  <a:pt x="3306763" y="768350"/>
                </a:lnTo>
                <a:lnTo>
                  <a:pt x="3314700" y="779463"/>
                </a:lnTo>
                <a:lnTo>
                  <a:pt x="3324225" y="793750"/>
                </a:lnTo>
                <a:lnTo>
                  <a:pt x="3328988" y="793750"/>
                </a:lnTo>
                <a:lnTo>
                  <a:pt x="3338513" y="801688"/>
                </a:lnTo>
                <a:lnTo>
                  <a:pt x="3343275" y="808038"/>
                </a:lnTo>
                <a:lnTo>
                  <a:pt x="3357563" y="815975"/>
                </a:lnTo>
                <a:lnTo>
                  <a:pt x="3368675" y="830263"/>
                </a:lnTo>
                <a:lnTo>
                  <a:pt x="3363913" y="830263"/>
                </a:lnTo>
                <a:lnTo>
                  <a:pt x="3371850" y="841376"/>
                </a:lnTo>
                <a:lnTo>
                  <a:pt x="3375025" y="850901"/>
                </a:lnTo>
                <a:lnTo>
                  <a:pt x="3375025" y="854076"/>
                </a:lnTo>
                <a:lnTo>
                  <a:pt x="3371850" y="855663"/>
                </a:lnTo>
                <a:lnTo>
                  <a:pt x="3375025" y="855663"/>
                </a:lnTo>
                <a:lnTo>
                  <a:pt x="3368675" y="869951"/>
                </a:lnTo>
                <a:lnTo>
                  <a:pt x="3354388" y="882651"/>
                </a:lnTo>
                <a:lnTo>
                  <a:pt x="3346450" y="884238"/>
                </a:lnTo>
                <a:lnTo>
                  <a:pt x="3340100" y="884238"/>
                </a:lnTo>
                <a:lnTo>
                  <a:pt x="3314700" y="882651"/>
                </a:lnTo>
                <a:lnTo>
                  <a:pt x="3289300" y="876301"/>
                </a:lnTo>
                <a:lnTo>
                  <a:pt x="3286125" y="876301"/>
                </a:lnTo>
                <a:lnTo>
                  <a:pt x="3282950" y="879476"/>
                </a:lnTo>
                <a:lnTo>
                  <a:pt x="3278188" y="884238"/>
                </a:lnTo>
                <a:lnTo>
                  <a:pt x="3271838" y="887413"/>
                </a:lnTo>
                <a:lnTo>
                  <a:pt x="3267075" y="890588"/>
                </a:lnTo>
                <a:lnTo>
                  <a:pt x="3263900" y="890588"/>
                </a:lnTo>
                <a:lnTo>
                  <a:pt x="3260725" y="879476"/>
                </a:lnTo>
                <a:lnTo>
                  <a:pt x="3267075" y="873126"/>
                </a:lnTo>
                <a:lnTo>
                  <a:pt x="3243263" y="876301"/>
                </a:lnTo>
                <a:lnTo>
                  <a:pt x="3224213" y="868363"/>
                </a:lnTo>
                <a:lnTo>
                  <a:pt x="3246438" y="836613"/>
                </a:lnTo>
                <a:lnTo>
                  <a:pt x="3278188" y="811213"/>
                </a:lnTo>
                <a:lnTo>
                  <a:pt x="3271838" y="798513"/>
                </a:lnTo>
                <a:lnTo>
                  <a:pt x="3240088" y="787400"/>
                </a:lnTo>
                <a:lnTo>
                  <a:pt x="3217863" y="768350"/>
                </a:lnTo>
                <a:lnTo>
                  <a:pt x="3206750" y="747713"/>
                </a:lnTo>
                <a:lnTo>
                  <a:pt x="3200400" y="739775"/>
                </a:lnTo>
                <a:lnTo>
                  <a:pt x="3200400" y="719138"/>
                </a:lnTo>
                <a:lnTo>
                  <a:pt x="3206750" y="712788"/>
                </a:lnTo>
                <a:lnTo>
                  <a:pt x="3221038" y="715963"/>
                </a:lnTo>
                <a:lnTo>
                  <a:pt x="3235325" y="712788"/>
                </a:lnTo>
                <a:lnTo>
                  <a:pt x="3240088" y="701675"/>
                </a:lnTo>
                <a:lnTo>
                  <a:pt x="3249613" y="696913"/>
                </a:lnTo>
                <a:close/>
                <a:moveTo>
                  <a:pt x="160338" y="665163"/>
                </a:moveTo>
                <a:lnTo>
                  <a:pt x="177800" y="665163"/>
                </a:lnTo>
                <a:lnTo>
                  <a:pt x="177800" y="676275"/>
                </a:lnTo>
                <a:lnTo>
                  <a:pt x="168275" y="685800"/>
                </a:lnTo>
                <a:lnTo>
                  <a:pt x="168275" y="687388"/>
                </a:lnTo>
                <a:lnTo>
                  <a:pt x="166688" y="687388"/>
                </a:lnTo>
                <a:lnTo>
                  <a:pt x="152400" y="682625"/>
                </a:lnTo>
                <a:lnTo>
                  <a:pt x="149225" y="671513"/>
                </a:lnTo>
                <a:lnTo>
                  <a:pt x="152400" y="671513"/>
                </a:lnTo>
                <a:lnTo>
                  <a:pt x="157163" y="668338"/>
                </a:lnTo>
                <a:close/>
                <a:moveTo>
                  <a:pt x="1819276" y="619125"/>
                </a:moveTo>
                <a:lnTo>
                  <a:pt x="1824038" y="630238"/>
                </a:lnTo>
                <a:lnTo>
                  <a:pt x="1819276" y="636588"/>
                </a:lnTo>
                <a:lnTo>
                  <a:pt x="1819276" y="639763"/>
                </a:lnTo>
                <a:lnTo>
                  <a:pt x="1816101" y="639763"/>
                </a:lnTo>
                <a:lnTo>
                  <a:pt x="1808163" y="639763"/>
                </a:lnTo>
                <a:lnTo>
                  <a:pt x="1798638" y="630238"/>
                </a:lnTo>
                <a:lnTo>
                  <a:pt x="1804988" y="625475"/>
                </a:lnTo>
                <a:lnTo>
                  <a:pt x="1804988" y="622300"/>
                </a:lnTo>
                <a:lnTo>
                  <a:pt x="1809751" y="622300"/>
                </a:lnTo>
                <a:close/>
                <a:moveTo>
                  <a:pt x="1758951" y="601663"/>
                </a:moveTo>
                <a:lnTo>
                  <a:pt x="1770063" y="611188"/>
                </a:lnTo>
                <a:lnTo>
                  <a:pt x="1770063" y="615951"/>
                </a:lnTo>
                <a:lnTo>
                  <a:pt x="1770063" y="619126"/>
                </a:lnTo>
                <a:lnTo>
                  <a:pt x="1768476" y="619126"/>
                </a:lnTo>
                <a:lnTo>
                  <a:pt x="1751013" y="622301"/>
                </a:lnTo>
                <a:lnTo>
                  <a:pt x="1744663" y="614363"/>
                </a:lnTo>
                <a:lnTo>
                  <a:pt x="1747838" y="608013"/>
                </a:lnTo>
                <a:lnTo>
                  <a:pt x="1751013" y="608013"/>
                </a:lnTo>
                <a:close/>
                <a:moveTo>
                  <a:pt x="2892425" y="525463"/>
                </a:moveTo>
                <a:lnTo>
                  <a:pt x="2921000" y="536575"/>
                </a:lnTo>
                <a:lnTo>
                  <a:pt x="2921000" y="539750"/>
                </a:lnTo>
                <a:lnTo>
                  <a:pt x="2924175" y="539750"/>
                </a:lnTo>
                <a:lnTo>
                  <a:pt x="2941638" y="539750"/>
                </a:lnTo>
                <a:lnTo>
                  <a:pt x="2949575" y="539750"/>
                </a:lnTo>
                <a:lnTo>
                  <a:pt x="2963863" y="536575"/>
                </a:lnTo>
                <a:lnTo>
                  <a:pt x="2989263" y="530225"/>
                </a:lnTo>
                <a:lnTo>
                  <a:pt x="3003551" y="528638"/>
                </a:lnTo>
                <a:lnTo>
                  <a:pt x="3021013" y="530225"/>
                </a:lnTo>
                <a:lnTo>
                  <a:pt x="3038476" y="539750"/>
                </a:lnTo>
                <a:lnTo>
                  <a:pt x="3043238" y="539750"/>
                </a:lnTo>
                <a:lnTo>
                  <a:pt x="3046413" y="542925"/>
                </a:lnTo>
                <a:lnTo>
                  <a:pt x="3043238" y="561975"/>
                </a:lnTo>
                <a:lnTo>
                  <a:pt x="3032126" y="573088"/>
                </a:lnTo>
                <a:lnTo>
                  <a:pt x="3028951" y="573088"/>
                </a:lnTo>
                <a:lnTo>
                  <a:pt x="3028951" y="576263"/>
                </a:lnTo>
                <a:lnTo>
                  <a:pt x="3014663" y="576263"/>
                </a:lnTo>
                <a:lnTo>
                  <a:pt x="2995613" y="585788"/>
                </a:lnTo>
                <a:lnTo>
                  <a:pt x="2984501" y="593725"/>
                </a:lnTo>
                <a:lnTo>
                  <a:pt x="2957513" y="601663"/>
                </a:lnTo>
                <a:lnTo>
                  <a:pt x="2943225" y="604838"/>
                </a:lnTo>
                <a:lnTo>
                  <a:pt x="2928938" y="596900"/>
                </a:lnTo>
                <a:lnTo>
                  <a:pt x="2927350" y="587375"/>
                </a:lnTo>
                <a:lnTo>
                  <a:pt x="2909888" y="579438"/>
                </a:lnTo>
                <a:lnTo>
                  <a:pt x="2889250" y="582613"/>
                </a:lnTo>
                <a:lnTo>
                  <a:pt x="2881313" y="576263"/>
                </a:lnTo>
                <a:lnTo>
                  <a:pt x="2867025" y="554038"/>
                </a:lnTo>
                <a:lnTo>
                  <a:pt x="2863850" y="536575"/>
                </a:lnTo>
                <a:lnTo>
                  <a:pt x="2871788" y="528638"/>
                </a:lnTo>
                <a:close/>
                <a:moveTo>
                  <a:pt x="1458913" y="360363"/>
                </a:moveTo>
                <a:lnTo>
                  <a:pt x="1482726" y="365125"/>
                </a:lnTo>
                <a:lnTo>
                  <a:pt x="1487488" y="374650"/>
                </a:lnTo>
                <a:lnTo>
                  <a:pt x="1493838" y="387351"/>
                </a:lnTo>
                <a:lnTo>
                  <a:pt x="1490663" y="387351"/>
                </a:lnTo>
                <a:lnTo>
                  <a:pt x="1490663" y="400051"/>
                </a:lnTo>
                <a:lnTo>
                  <a:pt x="1487488" y="401638"/>
                </a:lnTo>
                <a:lnTo>
                  <a:pt x="1484313" y="404813"/>
                </a:lnTo>
                <a:lnTo>
                  <a:pt x="1479551" y="414338"/>
                </a:lnTo>
                <a:lnTo>
                  <a:pt x="1473201" y="419101"/>
                </a:lnTo>
                <a:lnTo>
                  <a:pt x="1468438" y="422276"/>
                </a:lnTo>
                <a:lnTo>
                  <a:pt x="1465263" y="425451"/>
                </a:lnTo>
                <a:lnTo>
                  <a:pt x="1450975" y="428626"/>
                </a:lnTo>
                <a:lnTo>
                  <a:pt x="1439863" y="401638"/>
                </a:lnTo>
                <a:lnTo>
                  <a:pt x="1436688" y="393701"/>
                </a:lnTo>
                <a:lnTo>
                  <a:pt x="1422400" y="390526"/>
                </a:lnTo>
                <a:lnTo>
                  <a:pt x="1401763" y="396876"/>
                </a:lnTo>
                <a:lnTo>
                  <a:pt x="1393825" y="393701"/>
                </a:lnTo>
                <a:lnTo>
                  <a:pt x="1387475" y="376238"/>
                </a:lnTo>
                <a:lnTo>
                  <a:pt x="1393825" y="371475"/>
                </a:lnTo>
                <a:lnTo>
                  <a:pt x="1393825" y="368300"/>
                </a:lnTo>
                <a:lnTo>
                  <a:pt x="1397000" y="368300"/>
                </a:lnTo>
                <a:lnTo>
                  <a:pt x="1419225" y="365125"/>
                </a:lnTo>
                <a:lnTo>
                  <a:pt x="1436688" y="365125"/>
                </a:lnTo>
                <a:close/>
                <a:moveTo>
                  <a:pt x="1555751" y="350838"/>
                </a:moveTo>
                <a:lnTo>
                  <a:pt x="1568451" y="350838"/>
                </a:lnTo>
                <a:lnTo>
                  <a:pt x="1576389" y="357188"/>
                </a:lnTo>
                <a:lnTo>
                  <a:pt x="1587501" y="360363"/>
                </a:lnTo>
                <a:lnTo>
                  <a:pt x="1593851" y="361951"/>
                </a:lnTo>
                <a:lnTo>
                  <a:pt x="1593851" y="376238"/>
                </a:lnTo>
                <a:lnTo>
                  <a:pt x="1587501" y="379413"/>
                </a:lnTo>
                <a:lnTo>
                  <a:pt x="1584326" y="382588"/>
                </a:lnTo>
                <a:lnTo>
                  <a:pt x="1582739" y="382588"/>
                </a:lnTo>
                <a:lnTo>
                  <a:pt x="1562101" y="385763"/>
                </a:lnTo>
                <a:lnTo>
                  <a:pt x="1539876" y="387351"/>
                </a:lnTo>
                <a:lnTo>
                  <a:pt x="1519238" y="387351"/>
                </a:lnTo>
                <a:lnTo>
                  <a:pt x="1512889" y="382588"/>
                </a:lnTo>
                <a:lnTo>
                  <a:pt x="1516063" y="374651"/>
                </a:lnTo>
                <a:lnTo>
                  <a:pt x="1530351" y="365126"/>
                </a:lnTo>
                <a:lnTo>
                  <a:pt x="1544638" y="357188"/>
                </a:lnTo>
                <a:close/>
                <a:moveTo>
                  <a:pt x="1533526" y="317500"/>
                </a:moveTo>
                <a:lnTo>
                  <a:pt x="1547813" y="325437"/>
                </a:lnTo>
                <a:lnTo>
                  <a:pt x="1544638" y="325437"/>
                </a:lnTo>
                <a:lnTo>
                  <a:pt x="1547813" y="328612"/>
                </a:lnTo>
                <a:lnTo>
                  <a:pt x="1547813" y="333375"/>
                </a:lnTo>
                <a:lnTo>
                  <a:pt x="1544638" y="342900"/>
                </a:lnTo>
                <a:lnTo>
                  <a:pt x="1512888" y="336550"/>
                </a:lnTo>
                <a:lnTo>
                  <a:pt x="1511300" y="328612"/>
                </a:lnTo>
                <a:lnTo>
                  <a:pt x="1512888" y="322262"/>
                </a:lnTo>
                <a:lnTo>
                  <a:pt x="1519238" y="319087"/>
                </a:lnTo>
                <a:close/>
                <a:moveTo>
                  <a:pt x="1397001" y="293688"/>
                </a:moveTo>
                <a:lnTo>
                  <a:pt x="1447801" y="296863"/>
                </a:lnTo>
                <a:lnTo>
                  <a:pt x="1462089" y="296863"/>
                </a:lnTo>
                <a:lnTo>
                  <a:pt x="1473201" y="304800"/>
                </a:lnTo>
                <a:lnTo>
                  <a:pt x="1476376" y="311150"/>
                </a:lnTo>
                <a:lnTo>
                  <a:pt x="1473201" y="317500"/>
                </a:lnTo>
                <a:lnTo>
                  <a:pt x="1468439" y="325438"/>
                </a:lnTo>
                <a:lnTo>
                  <a:pt x="1465264" y="325438"/>
                </a:lnTo>
                <a:lnTo>
                  <a:pt x="1455739" y="336550"/>
                </a:lnTo>
                <a:lnTo>
                  <a:pt x="1444626" y="339725"/>
                </a:lnTo>
                <a:lnTo>
                  <a:pt x="1428751" y="339725"/>
                </a:lnTo>
                <a:lnTo>
                  <a:pt x="1425576" y="328613"/>
                </a:lnTo>
                <a:lnTo>
                  <a:pt x="1401764" y="319088"/>
                </a:lnTo>
                <a:lnTo>
                  <a:pt x="1379538" y="325438"/>
                </a:lnTo>
                <a:lnTo>
                  <a:pt x="1376363" y="325438"/>
                </a:lnTo>
                <a:lnTo>
                  <a:pt x="1368426" y="339725"/>
                </a:lnTo>
                <a:lnTo>
                  <a:pt x="1358901" y="350838"/>
                </a:lnTo>
                <a:lnTo>
                  <a:pt x="1347788" y="347663"/>
                </a:lnTo>
                <a:lnTo>
                  <a:pt x="1350963" y="339725"/>
                </a:lnTo>
                <a:lnTo>
                  <a:pt x="1347788" y="325438"/>
                </a:lnTo>
                <a:lnTo>
                  <a:pt x="1354138" y="303213"/>
                </a:lnTo>
                <a:lnTo>
                  <a:pt x="1357313" y="300038"/>
                </a:lnTo>
                <a:close/>
                <a:moveTo>
                  <a:pt x="4622801" y="279400"/>
                </a:moveTo>
                <a:lnTo>
                  <a:pt x="4641851" y="282575"/>
                </a:lnTo>
                <a:lnTo>
                  <a:pt x="4648201" y="288925"/>
                </a:lnTo>
                <a:lnTo>
                  <a:pt x="4654551" y="288925"/>
                </a:lnTo>
                <a:lnTo>
                  <a:pt x="4654551" y="290512"/>
                </a:lnTo>
                <a:lnTo>
                  <a:pt x="4651376" y="293687"/>
                </a:lnTo>
                <a:lnTo>
                  <a:pt x="4640264" y="311150"/>
                </a:lnTo>
                <a:lnTo>
                  <a:pt x="4619626" y="325438"/>
                </a:lnTo>
                <a:lnTo>
                  <a:pt x="4605339" y="333375"/>
                </a:lnTo>
                <a:lnTo>
                  <a:pt x="4594226" y="333375"/>
                </a:lnTo>
                <a:lnTo>
                  <a:pt x="4545014" y="328613"/>
                </a:lnTo>
                <a:lnTo>
                  <a:pt x="4494214" y="333375"/>
                </a:lnTo>
                <a:lnTo>
                  <a:pt x="4470401" y="339725"/>
                </a:lnTo>
                <a:lnTo>
                  <a:pt x="4451351" y="354013"/>
                </a:lnTo>
                <a:lnTo>
                  <a:pt x="4440238" y="360363"/>
                </a:lnTo>
                <a:lnTo>
                  <a:pt x="4427538" y="365125"/>
                </a:lnTo>
                <a:lnTo>
                  <a:pt x="4413251" y="379413"/>
                </a:lnTo>
                <a:lnTo>
                  <a:pt x="4413251" y="387350"/>
                </a:lnTo>
                <a:lnTo>
                  <a:pt x="4411663" y="387350"/>
                </a:lnTo>
                <a:lnTo>
                  <a:pt x="4413251" y="396875"/>
                </a:lnTo>
                <a:lnTo>
                  <a:pt x="4416426" y="400050"/>
                </a:lnTo>
                <a:lnTo>
                  <a:pt x="4425951" y="401638"/>
                </a:lnTo>
                <a:lnTo>
                  <a:pt x="4427538" y="414338"/>
                </a:lnTo>
                <a:lnTo>
                  <a:pt x="4430713" y="414338"/>
                </a:lnTo>
                <a:lnTo>
                  <a:pt x="4430713" y="422275"/>
                </a:lnTo>
                <a:lnTo>
                  <a:pt x="4427538" y="428625"/>
                </a:lnTo>
                <a:lnTo>
                  <a:pt x="4425951" y="433388"/>
                </a:lnTo>
                <a:lnTo>
                  <a:pt x="4419601" y="433388"/>
                </a:lnTo>
                <a:lnTo>
                  <a:pt x="4411663" y="439738"/>
                </a:lnTo>
                <a:lnTo>
                  <a:pt x="4383088" y="436563"/>
                </a:lnTo>
                <a:lnTo>
                  <a:pt x="4368801" y="428625"/>
                </a:lnTo>
                <a:lnTo>
                  <a:pt x="4343401" y="415925"/>
                </a:lnTo>
                <a:lnTo>
                  <a:pt x="4319588" y="411163"/>
                </a:lnTo>
                <a:lnTo>
                  <a:pt x="4316413" y="407988"/>
                </a:lnTo>
                <a:lnTo>
                  <a:pt x="4325938" y="385763"/>
                </a:lnTo>
                <a:lnTo>
                  <a:pt x="4333876" y="379413"/>
                </a:lnTo>
                <a:lnTo>
                  <a:pt x="4337051" y="379413"/>
                </a:lnTo>
                <a:lnTo>
                  <a:pt x="4337051" y="376238"/>
                </a:lnTo>
                <a:lnTo>
                  <a:pt x="4357688" y="368300"/>
                </a:lnTo>
                <a:lnTo>
                  <a:pt x="4384676" y="350838"/>
                </a:lnTo>
                <a:lnTo>
                  <a:pt x="4387851" y="350838"/>
                </a:lnTo>
                <a:lnTo>
                  <a:pt x="4394201" y="347663"/>
                </a:lnTo>
                <a:lnTo>
                  <a:pt x="4398963" y="346075"/>
                </a:lnTo>
                <a:lnTo>
                  <a:pt x="4419601" y="328613"/>
                </a:lnTo>
                <a:lnTo>
                  <a:pt x="4437063" y="314325"/>
                </a:lnTo>
                <a:lnTo>
                  <a:pt x="4440238" y="311150"/>
                </a:lnTo>
                <a:lnTo>
                  <a:pt x="4448176" y="307975"/>
                </a:lnTo>
                <a:lnTo>
                  <a:pt x="4502151" y="300037"/>
                </a:lnTo>
                <a:lnTo>
                  <a:pt x="4551364" y="293687"/>
                </a:lnTo>
                <a:lnTo>
                  <a:pt x="4576764" y="300037"/>
                </a:lnTo>
                <a:lnTo>
                  <a:pt x="4611689" y="290512"/>
                </a:lnTo>
                <a:lnTo>
                  <a:pt x="4613276" y="288925"/>
                </a:lnTo>
                <a:close/>
                <a:moveTo>
                  <a:pt x="5287963" y="268288"/>
                </a:moveTo>
                <a:lnTo>
                  <a:pt x="5287963" y="271463"/>
                </a:lnTo>
                <a:lnTo>
                  <a:pt x="5291138" y="274638"/>
                </a:lnTo>
                <a:lnTo>
                  <a:pt x="5295900" y="276225"/>
                </a:lnTo>
                <a:lnTo>
                  <a:pt x="5324475" y="274638"/>
                </a:lnTo>
                <a:lnTo>
                  <a:pt x="5349875" y="282575"/>
                </a:lnTo>
                <a:lnTo>
                  <a:pt x="5367338" y="290513"/>
                </a:lnTo>
                <a:lnTo>
                  <a:pt x="5360988" y="290513"/>
                </a:lnTo>
                <a:lnTo>
                  <a:pt x="5373688" y="296863"/>
                </a:lnTo>
                <a:lnTo>
                  <a:pt x="5389563" y="288925"/>
                </a:lnTo>
                <a:lnTo>
                  <a:pt x="5395913" y="288925"/>
                </a:lnTo>
                <a:lnTo>
                  <a:pt x="5418138" y="285750"/>
                </a:lnTo>
                <a:lnTo>
                  <a:pt x="5435600" y="288925"/>
                </a:lnTo>
                <a:lnTo>
                  <a:pt x="5453063" y="288925"/>
                </a:lnTo>
                <a:lnTo>
                  <a:pt x="5481638" y="290513"/>
                </a:lnTo>
                <a:lnTo>
                  <a:pt x="5513388" y="303213"/>
                </a:lnTo>
                <a:lnTo>
                  <a:pt x="5518150" y="311150"/>
                </a:lnTo>
                <a:lnTo>
                  <a:pt x="5510213" y="325438"/>
                </a:lnTo>
                <a:lnTo>
                  <a:pt x="5499100" y="339725"/>
                </a:lnTo>
                <a:lnTo>
                  <a:pt x="5492750" y="347663"/>
                </a:lnTo>
                <a:lnTo>
                  <a:pt x="5489575" y="347663"/>
                </a:lnTo>
                <a:lnTo>
                  <a:pt x="5489575" y="350838"/>
                </a:lnTo>
                <a:lnTo>
                  <a:pt x="5492750" y="350838"/>
                </a:lnTo>
                <a:lnTo>
                  <a:pt x="5503863" y="357188"/>
                </a:lnTo>
                <a:lnTo>
                  <a:pt x="5513388" y="357188"/>
                </a:lnTo>
                <a:lnTo>
                  <a:pt x="5546725" y="357188"/>
                </a:lnTo>
                <a:lnTo>
                  <a:pt x="5599113" y="360363"/>
                </a:lnTo>
                <a:lnTo>
                  <a:pt x="5627688" y="371475"/>
                </a:lnTo>
                <a:lnTo>
                  <a:pt x="5645150" y="376238"/>
                </a:lnTo>
                <a:lnTo>
                  <a:pt x="5656263" y="376238"/>
                </a:lnTo>
                <a:lnTo>
                  <a:pt x="5670550" y="371475"/>
                </a:lnTo>
                <a:lnTo>
                  <a:pt x="5673725" y="368300"/>
                </a:lnTo>
                <a:lnTo>
                  <a:pt x="5675313" y="365125"/>
                </a:lnTo>
                <a:lnTo>
                  <a:pt x="5678488" y="365125"/>
                </a:lnTo>
                <a:lnTo>
                  <a:pt x="5681663" y="361950"/>
                </a:lnTo>
                <a:lnTo>
                  <a:pt x="5707063" y="354013"/>
                </a:lnTo>
                <a:lnTo>
                  <a:pt x="5738812" y="350838"/>
                </a:lnTo>
                <a:lnTo>
                  <a:pt x="5772150" y="350838"/>
                </a:lnTo>
                <a:lnTo>
                  <a:pt x="5786438" y="354013"/>
                </a:lnTo>
                <a:lnTo>
                  <a:pt x="5792788" y="354013"/>
                </a:lnTo>
                <a:lnTo>
                  <a:pt x="5799138" y="365125"/>
                </a:lnTo>
                <a:lnTo>
                  <a:pt x="5800725" y="387350"/>
                </a:lnTo>
                <a:lnTo>
                  <a:pt x="5799138" y="387350"/>
                </a:lnTo>
                <a:lnTo>
                  <a:pt x="5799138" y="390525"/>
                </a:lnTo>
                <a:lnTo>
                  <a:pt x="5799138" y="393700"/>
                </a:lnTo>
                <a:lnTo>
                  <a:pt x="5800725" y="404813"/>
                </a:lnTo>
                <a:lnTo>
                  <a:pt x="5807075" y="414338"/>
                </a:lnTo>
                <a:lnTo>
                  <a:pt x="5810250" y="414338"/>
                </a:lnTo>
                <a:lnTo>
                  <a:pt x="5818188" y="422275"/>
                </a:lnTo>
                <a:lnTo>
                  <a:pt x="5827712" y="422275"/>
                </a:lnTo>
                <a:lnTo>
                  <a:pt x="5832475" y="422275"/>
                </a:lnTo>
                <a:lnTo>
                  <a:pt x="5838825" y="419100"/>
                </a:lnTo>
                <a:lnTo>
                  <a:pt x="5856288" y="407988"/>
                </a:lnTo>
                <a:lnTo>
                  <a:pt x="5864225" y="400050"/>
                </a:lnTo>
                <a:lnTo>
                  <a:pt x="5878512" y="404813"/>
                </a:lnTo>
                <a:lnTo>
                  <a:pt x="5886450" y="411163"/>
                </a:lnTo>
                <a:lnTo>
                  <a:pt x="5913438" y="407988"/>
                </a:lnTo>
                <a:lnTo>
                  <a:pt x="5949950" y="401638"/>
                </a:lnTo>
                <a:lnTo>
                  <a:pt x="5970588" y="396875"/>
                </a:lnTo>
                <a:lnTo>
                  <a:pt x="5984875" y="400050"/>
                </a:lnTo>
                <a:lnTo>
                  <a:pt x="5999162" y="385763"/>
                </a:lnTo>
                <a:lnTo>
                  <a:pt x="6003925" y="365125"/>
                </a:lnTo>
                <a:lnTo>
                  <a:pt x="6007100" y="357188"/>
                </a:lnTo>
                <a:lnTo>
                  <a:pt x="6003925" y="342900"/>
                </a:lnTo>
                <a:lnTo>
                  <a:pt x="5986462" y="333375"/>
                </a:lnTo>
                <a:lnTo>
                  <a:pt x="5949950" y="331788"/>
                </a:lnTo>
                <a:lnTo>
                  <a:pt x="5942012" y="322263"/>
                </a:lnTo>
                <a:lnTo>
                  <a:pt x="5943600" y="303213"/>
                </a:lnTo>
                <a:lnTo>
                  <a:pt x="5949950" y="296863"/>
                </a:lnTo>
                <a:lnTo>
                  <a:pt x="5957888" y="293688"/>
                </a:lnTo>
                <a:lnTo>
                  <a:pt x="5961062" y="303213"/>
                </a:lnTo>
                <a:lnTo>
                  <a:pt x="5975350" y="307975"/>
                </a:lnTo>
                <a:lnTo>
                  <a:pt x="6003925" y="304800"/>
                </a:lnTo>
                <a:lnTo>
                  <a:pt x="6010275" y="304800"/>
                </a:lnTo>
                <a:lnTo>
                  <a:pt x="6011862" y="304800"/>
                </a:lnTo>
                <a:lnTo>
                  <a:pt x="6015038" y="303213"/>
                </a:lnTo>
                <a:lnTo>
                  <a:pt x="6018212" y="303213"/>
                </a:lnTo>
                <a:lnTo>
                  <a:pt x="6018212" y="300038"/>
                </a:lnTo>
                <a:lnTo>
                  <a:pt x="6021388" y="300038"/>
                </a:lnTo>
                <a:lnTo>
                  <a:pt x="6043612" y="304800"/>
                </a:lnTo>
                <a:lnTo>
                  <a:pt x="6075362" y="307975"/>
                </a:lnTo>
                <a:lnTo>
                  <a:pt x="6092825" y="314325"/>
                </a:lnTo>
                <a:lnTo>
                  <a:pt x="6100762" y="325438"/>
                </a:lnTo>
                <a:lnTo>
                  <a:pt x="6096000" y="325438"/>
                </a:lnTo>
                <a:lnTo>
                  <a:pt x="6100762" y="331788"/>
                </a:lnTo>
                <a:lnTo>
                  <a:pt x="6078538" y="339725"/>
                </a:lnTo>
                <a:lnTo>
                  <a:pt x="6046788" y="347663"/>
                </a:lnTo>
                <a:lnTo>
                  <a:pt x="6040438" y="347663"/>
                </a:lnTo>
                <a:lnTo>
                  <a:pt x="6040438" y="350838"/>
                </a:lnTo>
                <a:lnTo>
                  <a:pt x="6043612" y="350838"/>
                </a:lnTo>
                <a:lnTo>
                  <a:pt x="6046788" y="357188"/>
                </a:lnTo>
                <a:lnTo>
                  <a:pt x="6054725" y="360363"/>
                </a:lnTo>
                <a:lnTo>
                  <a:pt x="6067425" y="361950"/>
                </a:lnTo>
                <a:lnTo>
                  <a:pt x="6083300" y="376238"/>
                </a:lnTo>
                <a:lnTo>
                  <a:pt x="6121400" y="379413"/>
                </a:lnTo>
                <a:lnTo>
                  <a:pt x="6153150" y="376238"/>
                </a:lnTo>
                <a:lnTo>
                  <a:pt x="6164262" y="379413"/>
                </a:lnTo>
                <a:lnTo>
                  <a:pt x="6181725" y="387350"/>
                </a:lnTo>
                <a:lnTo>
                  <a:pt x="6175375" y="387350"/>
                </a:lnTo>
                <a:lnTo>
                  <a:pt x="6183312" y="393700"/>
                </a:lnTo>
                <a:lnTo>
                  <a:pt x="6196012" y="400050"/>
                </a:lnTo>
                <a:lnTo>
                  <a:pt x="6207125" y="407988"/>
                </a:lnTo>
                <a:lnTo>
                  <a:pt x="6215062" y="414338"/>
                </a:lnTo>
                <a:lnTo>
                  <a:pt x="6224588" y="414338"/>
                </a:lnTo>
                <a:lnTo>
                  <a:pt x="6229350" y="415925"/>
                </a:lnTo>
                <a:lnTo>
                  <a:pt x="6243638" y="415925"/>
                </a:lnTo>
                <a:lnTo>
                  <a:pt x="6283325" y="414338"/>
                </a:lnTo>
                <a:lnTo>
                  <a:pt x="6300788" y="414338"/>
                </a:lnTo>
                <a:lnTo>
                  <a:pt x="6321425" y="414338"/>
                </a:lnTo>
                <a:lnTo>
                  <a:pt x="6337300" y="414338"/>
                </a:lnTo>
                <a:lnTo>
                  <a:pt x="6351588" y="414338"/>
                </a:lnTo>
                <a:lnTo>
                  <a:pt x="6354762" y="415925"/>
                </a:lnTo>
                <a:lnTo>
                  <a:pt x="6369050" y="425450"/>
                </a:lnTo>
                <a:lnTo>
                  <a:pt x="6392862" y="439738"/>
                </a:lnTo>
                <a:lnTo>
                  <a:pt x="6408738" y="450850"/>
                </a:lnTo>
                <a:lnTo>
                  <a:pt x="6432550" y="444500"/>
                </a:lnTo>
                <a:lnTo>
                  <a:pt x="6457950" y="442913"/>
                </a:lnTo>
                <a:lnTo>
                  <a:pt x="6483350" y="439738"/>
                </a:lnTo>
                <a:lnTo>
                  <a:pt x="6521450" y="439738"/>
                </a:lnTo>
                <a:lnTo>
                  <a:pt x="6557962" y="450850"/>
                </a:lnTo>
                <a:lnTo>
                  <a:pt x="6554788" y="450850"/>
                </a:lnTo>
                <a:lnTo>
                  <a:pt x="6557962" y="454025"/>
                </a:lnTo>
                <a:lnTo>
                  <a:pt x="6561138" y="458788"/>
                </a:lnTo>
                <a:lnTo>
                  <a:pt x="6575425" y="473075"/>
                </a:lnTo>
                <a:lnTo>
                  <a:pt x="6580188" y="471488"/>
                </a:lnTo>
                <a:lnTo>
                  <a:pt x="6589712" y="457200"/>
                </a:lnTo>
                <a:lnTo>
                  <a:pt x="6604000" y="433388"/>
                </a:lnTo>
                <a:lnTo>
                  <a:pt x="6607175" y="433388"/>
                </a:lnTo>
                <a:lnTo>
                  <a:pt x="6623050" y="430213"/>
                </a:lnTo>
                <a:lnTo>
                  <a:pt x="6646862" y="444500"/>
                </a:lnTo>
                <a:lnTo>
                  <a:pt x="6689725" y="447675"/>
                </a:lnTo>
                <a:lnTo>
                  <a:pt x="6737350" y="447675"/>
                </a:lnTo>
                <a:lnTo>
                  <a:pt x="6743700" y="450850"/>
                </a:lnTo>
                <a:lnTo>
                  <a:pt x="6740525" y="450850"/>
                </a:lnTo>
                <a:lnTo>
                  <a:pt x="6757988" y="461963"/>
                </a:lnTo>
                <a:lnTo>
                  <a:pt x="6762750" y="476250"/>
                </a:lnTo>
                <a:lnTo>
                  <a:pt x="6765925" y="476250"/>
                </a:lnTo>
                <a:lnTo>
                  <a:pt x="6765925" y="482600"/>
                </a:lnTo>
                <a:lnTo>
                  <a:pt x="6762750" y="487363"/>
                </a:lnTo>
                <a:lnTo>
                  <a:pt x="6757988" y="500063"/>
                </a:lnTo>
                <a:lnTo>
                  <a:pt x="6762750" y="514350"/>
                </a:lnTo>
                <a:lnTo>
                  <a:pt x="6761162" y="514350"/>
                </a:lnTo>
                <a:lnTo>
                  <a:pt x="6762750" y="528638"/>
                </a:lnTo>
                <a:lnTo>
                  <a:pt x="6765925" y="539750"/>
                </a:lnTo>
                <a:lnTo>
                  <a:pt x="6769100" y="539750"/>
                </a:lnTo>
                <a:lnTo>
                  <a:pt x="6769100" y="542925"/>
                </a:lnTo>
                <a:lnTo>
                  <a:pt x="6769100" y="544513"/>
                </a:lnTo>
                <a:lnTo>
                  <a:pt x="6762750" y="554038"/>
                </a:lnTo>
                <a:lnTo>
                  <a:pt x="6757988" y="558800"/>
                </a:lnTo>
                <a:lnTo>
                  <a:pt x="6746875" y="565150"/>
                </a:lnTo>
                <a:lnTo>
                  <a:pt x="6734175" y="568325"/>
                </a:lnTo>
                <a:lnTo>
                  <a:pt x="6734175" y="571500"/>
                </a:lnTo>
                <a:lnTo>
                  <a:pt x="6740525" y="579438"/>
                </a:lnTo>
                <a:lnTo>
                  <a:pt x="6734175" y="579438"/>
                </a:lnTo>
                <a:lnTo>
                  <a:pt x="6746875" y="590550"/>
                </a:lnTo>
                <a:lnTo>
                  <a:pt x="6761162" y="601663"/>
                </a:lnTo>
                <a:lnTo>
                  <a:pt x="6762750" y="601663"/>
                </a:lnTo>
                <a:lnTo>
                  <a:pt x="6765925" y="611188"/>
                </a:lnTo>
                <a:lnTo>
                  <a:pt x="6761162" y="614363"/>
                </a:lnTo>
                <a:lnTo>
                  <a:pt x="6754812" y="619125"/>
                </a:lnTo>
                <a:lnTo>
                  <a:pt x="6740525" y="614363"/>
                </a:lnTo>
                <a:lnTo>
                  <a:pt x="6715125" y="614363"/>
                </a:lnTo>
                <a:lnTo>
                  <a:pt x="6662738" y="628650"/>
                </a:lnTo>
                <a:lnTo>
                  <a:pt x="6621462" y="650875"/>
                </a:lnTo>
                <a:lnTo>
                  <a:pt x="6572250" y="665163"/>
                </a:lnTo>
                <a:lnTo>
                  <a:pt x="6543675" y="665163"/>
                </a:lnTo>
                <a:lnTo>
                  <a:pt x="6500812" y="661988"/>
                </a:lnTo>
                <a:lnTo>
                  <a:pt x="6478588" y="661988"/>
                </a:lnTo>
                <a:lnTo>
                  <a:pt x="6465888" y="668338"/>
                </a:lnTo>
                <a:lnTo>
                  <a:pt x="6454775" y="679450"/>
                </a:lnTo>
                <a:lnTo>
                  <a:pt x="6450012" y="693738"/>
                </a:lnTo>
                <a:lnTo>
                  <a:pt x="6446838" y="700088"/>
                </a:lnTo>
                <a:lnTo>
                  <a:pt x="6446838" y="704850"/>
                </a:lnTo>
                <a:lnTo>
                  <a:pt x="6443662" y="704850"/>
                </a:lnTo>
                <a:lnTo>
                  <a:pt x="6443662" y="712788"/>
                </a:lnTo>
                <a:lnTo>
                  <a:pt x="6446838" y="727075"/>
                </a:lnTo>
                <a:lnTo>
                  <a:pt x="6443662" y="730250"/>
                </a:lnTo>
                <a:lnTo>
                  <a:pt x="6446838" y="730250"/>
                </a:lnTo>
                <a:lnTo>
                  <a:pt x="6440488" y="747713"/>
                </a:lnTo>
                <a:lnTo>
                  <a:pt x="6435725" y="768350"/>
                </a:lnTo>
                <a:lnTo>
                  <a:pt x="6432550" y="768350"/>
                </a:lnTo>
                <a:lnTo>
                  <a:pt x="6432550" y="769938"/>
                </a:lnTo>
                <a:lnTo>
                  <a:pt x="6432550" y="773113"/>
                </a:lnTo>
                <a:lnTo>
                  <a:pt x="6423025" y="784225"/>
                </a:lnTo>
                <a:lnTo>
                  <a:pt x="6400800" y="796925"/>
                </a:lnTo>
                <a:lnTo>
                  <a:pt x="6397625" y="796925"/>
                </a:lnTo>
                <a:lnTo>
                  <a:pt x="6397625" y="798513"/>
                </a:lnTo>
                <a:lnTo>
                  <a:pt x="6386512" y="811213"/>
                </a:lnTo>
                <a:lnTo>
                  <a:pt x="6372225" y="830263"/>
                </a:lnTo>
                <a:lnTo>
                  <a:pt x="6361112" y="841376"/>
                </a:lnTo>
                <a:lnTo>
                  <a:pt x="6346825" y="855663"/>
                </a:lnTo>
                <a:lnTo>
                  <a:pt x="6343650" y="858838"/>
                </a:lnTo>
                <a:lnTo>
                  <a:pt x="6324600" y="876301"/>
                </a:lnTo>
                <a:lnTo>
                  <a:pt x="6310312" y="893763"/>
                </a:lnTo>
                <a:lnTo>
                  <a:pt x="6296025" y="911226"/>
                </a:lnTo>
                <a:lnTo>
                  <a:pt x="6292850" y="912813"/>
                </a:lnTo>
                <a:lnTo>
                  <a:pt x="6296025" y="898526"/>
                </a:lnTo>
                <a:lnTo>
                  <a:pt x="6311900" y="858838"/>
                </a:lnTo>
                <a:lnTo>
                  <a:pt x="6315075" y="841376"/>
                </a:lnTo>
                <a:lnTo>
                  <a:pt x="6300788" y="798513"/>
                </a:lnTo>
                <a:lnTo>
                  <a:pt x="6296025" y="779463"/>
                </a:lnTo>
                <a:lnTo>
                  <a:pt x="6297612" y="750888"/>
                </a:lnTo>
                <a:lnTo>
                  <a:pt x="6318250" y="725488"/>
                </a:lnTo>
                <a:lnTo>
                  <a:pt x="6329362" y="712788"/>
                </a:lnTo>
                <a:lnTo>
                  <a:pt x="6343650" y="704850"/>
                </a:lnTo>
                <a:lnTo>
                  <a:pt x="6369050" y="690563"/>
                </a:lnTo>
                <a:lnTo>
                  <a:pt x="6392862" y="679450"/>
                </a:lnTo>
                <a:lnTo>
                  <a:pt x="6435725" y="644525"/>
                </a:lnTo>
                <a:lnTo>
                  <a:pt x="6454571" y="629777"/>
                </a:lnTo>
                <a:lnTo>
                  <a:pt x="6457950" y="628650"/>
                </a:lnTo>
                <a:lnTo>
                  <a:pt x="6461588" y="624285"/>
                </a:lnTo>
                <a:lnTo>
                  <a:pt x="6468181" y="619125"/>
                </a:lnTo>
                <a:lnTo>
                  <a:pt x="6469062" y="619125"/>
                </a:lnTo>
                <a:lnTo>
                  <a:pt x="6472238" y="615950"/>
                </a:lnTo>
                <a:lnTo>
                  <a:pt x="6468181" y="619125"/>
                </a:lnTo>
                <a:lnTo>
                  <a:pt x="6465888" y="619125"/>
                </a:lnTo>
                <a:lnTo>
                  <a:pt x="6461588" y="624285"/>
                </a:lnTo>
                <a:lnTo>
                  <a:pt x="6454571" y="629777"/>
                </a:lnTo>
                <a:lnTo>
                  <a:pt x="6443662" y="633413"/>
                </a:lnTo>
                <a:lnTo>
                  <a:pt x="6418262" y="647700"/>
                </a:lnTo>
                <a:lnTo>
                  <a:pt x="6394450" y="657225"/>
                </a:lnTo>
                <a:lnTo>
                  <a:pt x="6383338" y="647700"/>
                </a:lnTo>
                <a:lnTo>
                  <a:pt x="6386512" y="625475"/>
                </a:lnTo>
                <a:lnTo>
                  <a:pt x="6383338" y="619125"/>
                </a:lnTo>
                <a:lnTo>
                  <a:pt x="6365875" y="622300"/>
                </a:lnTo>
                <a:lnTo>
                  <a:pt x="6354762" y="625475"/>
                </a:lnTo>
                <a:lnTo>
                  <a:pt x="6350000" y="630238"/>
                </a:lnTo>
                <a:lnTo>
                  <a:pt x="6343650" y="636588"/>
                </a:lnTo>
                <a:lnTo>
                  <a:pt x="6343650" y="639763"/>
                </a:lnTo>
                <a:lnTo>
                  <a:pt x="6340475" y="642938"/>
                </a:lnTo>
                <a:lnTo>
                  <a:pt x="6337300" y="642938"/>
                </a:lnTo>
                <a:lnTo>
                  <a:pt x="6326188" y="654050"/>
                </a:lnTo>
                <a:lnTo>
                  <a:pt x="6307138" y="665163"/>
                </a:lnTo>
                <a:lnTo>
                  <a:pt x="6297612" y="673100"/>
                </a:lnTo>
                <a:lnTo>
                  <a:pt x="6289675" y="679450"/>
                </a:lnTo>
                <a:lnTo>
                  <a:pt x="6275388" y="693738"/>
                </a:lnTo>
                <a:lnTo>
                  <a:pt x="6269038" y="696913"/>
                </a:lnTo>
                <a:lnTo>
                  <a:pt x="6264275" y="700088"/>
                </a:lnTo>
                <a:lnTo>
                  <a:pt x="6254750" y="701675"/>
                </a:lnTo>
                <a:lnTo>
                  <a:pt x="6229350" y="696913"/>
                </a:lnTo>
                <a:lnTo>
                  <a:pt x="6207125" y="682625"/>
                </a:lnTo>
                <a:lnTo>
                  <a:pt x="6189662" y="679450"/>
                </a:lnTo>
                <a:lnTo>
                  <a:pt x="6146800" y="690563"/>
                </a:lnTo>
                <a:lnTo>
                  <a:pt x="6092825" y="690563"/>
                </a:lnTo>
                <a:lnTo>
                  <a:pt x="6054725" y="687388"/>
                </a:lnTo>
                <a:lnTo>
                  <a:pt x="6053138" y="690563"/>
                </a:lnTo>
                <a:lnTo>
                  <a:pt x="6049962" y="690563"/>
                </a:lnTo>
                <a:lnTo>
                  <a:pt x="6043612" y="696913"/>
                </a:lnTo>
                <a:lnTo>
                  <a:pt x="6035675" y="704850"/>
                </a:lnTo>
                <a:lnTo>
                  <a:pt x="6021388" y="715963"/>
                </a:lnTo>
                <a:lnTo>
                  <a:pt x="6010275" y="730250"/>
                </a:lnTo>
                <a:lnTo>
                  <a:pt x="5995988" y="741363"/>
                </a:lnTo>
                <a:lnTo>
                  <a:pt x="5984875" y="750888"/>
                </a:lnTo>
                <a:lnTo>
                  <a:pt x="5978525" y="754063"/>
                </a:lnTo>
                <a:lnTo>
                  <a:pt x="5975350" y="755650"/>
                </a:lnTo>
                <a:lnTo>
                  <a:pt x="5938838" y="773113"/>
                </a:lnTo>
                <a:lnTo>
                  <a:pt x="5927725" y="793750"/>
                </a:lnTo>
                <a:lnTo>
                  <a:pt x="5929312" y="793750"/>
                </a:lnTo>
                <a:lnTo>
                  <a:pt x="5935662" y="798513"/>
                </a:lnTo>
                <a:lnTo>
                  <a:pt x="5942012" y="796925"/>
                </a:lnTo>
                <a:lnTo>
                  <a:pt x="5949950" y="787400"/>
                </a:lnTo>
                <a:lnTo>
                  <a:pt x="5957888" y="784225"/>
                </a:lnTo>
                <a:lnTo>
                  <a:pt x="5957888" y="787400"/>
                </a:lnTo>
                <a:lnTo>
                  <a:pt x="5957888" y="793750"/>
                </a:lnTo>
                <a:lnTo>
                  <a:pt x="5961062" y="793750"/>
                </a:lnTo>
                <a:lnTo>
                  <a:pt x="5961062" y="804863"/>
                </a:lnTo>
                <a:lnTo>
                  <a:pt x="5970588" y="811213"/>
                </a:lnTo>
                <a:lnTo>
                  <a:pt x="5989638" y="804863"/>
                </a:lnTo>
                <a:lnTo>
                  <a:pt x="6007100" y="798513"/>
                </a:lnTo>
                <a:lnTo>
                  <a:pt x="6024562" y="801688"/>
                </a:lnTo>
                <a:lnTo>
                  <a:pt x="6032500" y="819150"/>
                </a:lnTo>
                <a:lnTo>
                  <a:pt x="6035675" y="815975"/>
                </a:lnTo>
                <a:lnTo>
                  <a:pt x="6038850" y="815975"/>
                </a:lnTo>
                <a:lnTo>
                  <a:pt x="6049962" y="811213"/>
                </a:lnTo>
                <a:lnTo>
                  <a:pt x="6064250" y="811213"/>
                </a:lnTo>
                <a:lnTo>
                  <a:pt x="6072188" y="812800"/>
                </a:lnTo>
                <a:lnTo>
                  <a:pt x="6075362" y="822325"/>
                </a:lnTo>
                <a:lnTo>
                  <a:pt x="6078538" y="825500"/>
                </a:lnTo>
                <a:lnTo>
                  <a:pt x="6078538" y="830263"/>
                </a:lnTo>
                <a:lnTo>
                  <a:pt x="6075362" y="830263"/>
                </a:lnTo>
                <a:lnTo>
                  <a:pt x="6072188" y="839788"/>
                </a:lnTo>
                <a:lnTo>
                  <a:pt x="6064250" y="844551"/>
                </a:lnTo>
                <a:lnTo>
                  <a:pt x="6061075" y="847726"/>
                </a:lnTo>
                <a:lnTo>
                  <a:pt x="6067425" y="855663"/>
                </a:lnTo>
                <a:lnTo>
                  <a:pt x="6072188" y="855663"/>
                </a:lnTo>
                <a:lnTo>
                  <a:pt x="6075362" y="858838"/>
                </a:lnTo>
                <a:lnTo>
                  <a:pt x="6081712" y="868363"/>
                </a:lnTo>
                <a:lnTo>
                  <a:pt x="6083300" y="879476"/>
                </a:lnTo>
                <a:lnTo>
                  <a:pt x="6089650" y="893763"/>
                </a:lnTo>
                <a:lnTo>
                  <a:pt x="6086475" y="893763"/>
                </a:lnTo>
                <a:lnTo>
                  <a:pt x="6089650" y="911226"/>
                </a:lnTo>
                <a:lnTo>
                  <a:pt x="6083300" y="915988"/>
                </a:lnTo>
                <a:lnTo>
                  <a:pt x="6081712" y="919163"/>
                </a:lnTo>
                <a:lnTo>
                  <a:pt x="6072188" y="927101"/>
                </a:lnTo>
                <a:lnTo>
                  <a:pt x="6069012" y="936626"/>
                </a:lnTo>
                <a:lnTo>
                  <a:pt x="6069012" y="941388"/>
                </a:lnTo>
                <a:lnTo>
                  <a:pt x="6072188" y="955676"/>
                </a:lnTo>
                <a:lnTo>
                  <a:pt x="6069012" y="955676"/>
                </a:lnTo>
                <a:lnTo>
                  <a:pt x="6072188" y="969963"/>
                </a:lnTo>
                <a:lnTo>
                  <a:pt x="6072188" y="982663"/>
                </a:lnTo>
                <a:lnTo>
                  <a:pt x="6075362" y="982663"/>
                </a:lnTo>
                <a:lnTo>
                  <a:pt x="6075362" y="984251"/>
                </a:lnTo>
                <a:lnTo>
                  <a:pt x="6072188" y="984251"/>
                </a:lnTo>
                <a:lnTo>
                  <a:pt x="6069012" y="987426"/>
                </a:lnTo>
                <a:lnTo>
                  <a:pt x="6054725" y="984251"/>
                </a:lnTo>
                <a:lnTo>
                  <a:pt x="6046788" y="973138"/>
                </a:lnTo>
                <a:lnTo>
                  <a:pt x="6040438" y="944563"/>
                </a:lnTo>
                <a:lnTo>
                  <a:pt x="6043612" y="901701"/>
                </a:lnTo>
                <a:lnTo>
                  <a:pt x="6043612" y="869951"/>
                </a:lnTo>
                <a:lnTo>
                  <a:pt x="6032500" y="833438"/>
                </a:lnTo>
                <a:lnTo>
                  <a:pt x="6035675" y="844551"/>
                </a:lnTo>
                <a:lnTo>
                  <a:pt x="6032500" y="855663"/>
                </a:lnTo>
                <a:lnTo>
                  <a:pt x="6035675" y="855663"/>
                </a:lnTo>
                <a:lnTo>
                  <a:pt x="6029325" y="873126"/>
                </a:lnTo>
                <a:lnTo>
                  <a:pt x="6024562" y="893763"/>
                </a:lnTo>
                <a:lnTo>
                  <a:pt x="6021388" y="893763"/>
                </a:lnTo>
                <a:lnTo>
                  <a:pt x="6021388" y="896938"/>
                </a:lnTo>
                <a:lnTo>
                  <a:pt x="6021388" y="898526"/>
                </a:lnTo>
                <a:lnTo>
                  <a:pt x="6018212" y="908051"/>
                </a:lnTo>
                <a:lnTo>
                  <a:pt x="6015038" y="919163"/>
                </a:lnTo>
                <a:lnTo>
                  <a:pt x="6018212" y="919163"/>
                </a:lnTo>
                <a:lnTo>
                  <a:pt x="6010275" y="939801"/>
                </a:lnTo>
                <a:lnTo>
                  <a:pt x="5999162" y="955676"/>
                </a:lnTo>
                <a:lnTo>
                  <a:pt x="5995988" y="955676"/>
                </a:lnTo>
                <a:lnTo>
                  <a:pt x="5986462" y="968376"/>
                </a:lnTo>
                <a:lnTo>
                  <a:pt x="5978525" y="976313"/>
                </a:lnTo>
                <a:lnTo>
                  <a:pt x="5975350" y="979488"/>
                </a:lnTo>
                <a:lnTo>
                  <a:pt x="5972175" y="982663"/>
                </a:lnTo>
                <a:lnTo>
                  <a:pt x="5953125" y="998538"/>
                </a:lnTo>
                <a:lnTo>
                  <a:pt x="5932488" y="1019176"/>
                </a:lnTo>
                <a:lnTo>
                  <a:pt x="5918200" y="1033463"/>
                </a:lnTo>
                <a:lnTo>
                  <a:pt x="5910262" y="1044576"/>
                </a:lnTo>
                <a:lnTo>
                  <a:pt x="5907088" y="1047751"/>
                </a:lnTo>
                <a:lnTo>
                  <a:pt x="5903912" y="1050926"/>
                </a:lnTo>
                <a:lnTo>
                  <a:pt x="5903912" y="1052513"/>
                </a:lnTo>
                <a:lnTo>
                  <a:pt x="5900738" y="1052513"/>
                </a:lnTo>
                <a:lnTo>
                  <a:pt x="5878512" y="1058863"/>
                </a:lnTo>
                <a:lnTo>
                  <a:pt x="5861050" y="1047751"/>
                </a:lnTo>
                <a:lnTo>
                  <a:pt x="5857875" y="1044576"/>
                </a:lnTo>
                <a:lnTo>
                  <a:pt x="5856288" y="1044576"/>
                </a:lnTo>
                <a:lnTo>
                  <a:pt x="5846762" y="1055688"/>
                </a:lnTo>
                <a:lnTo>
                  <a:pt x="5832475" y="1066801"/>
                </a:lnTo>
                <a:lnTo>
                  <a:pt x="5824538" y="1073151"/>
                </a:lnTo>
                <a:lnTo>
                  <a:pt x="5815012" y="1081088"/>
                </a:lnTo>
                <a:lnTo>
                  <a:pt x="5813425" y="1081088"/>
                </a:lnTo>
                <a:lnTo>
                  <a:pt x="5807075" y="1090613"/>
                </a:lnTo>
                <a:lnTo>
                  <a:pt x="5807075" y="1101726"/>
                </a:lnTo>
                <a:lnTo>
                  <a:pt x="5807075" y="1104901"/>
                </a:lnTo>
                <a:lnTo>
                  <a:pt x="5803900" y="1108076"/>
                </a:lnTo>
                <a:lnTo>
                  <a:pt x="5807075" y="1108076"/>
                </a:lnTo>
                <a:lnTo>
                  <a:pt x="5803900" y="1109663"/>
                </a:lnTo>
                <a:lnTo>
                  <a:pt x="5800725" y="1109663"/>
                </a:lnTo>
                <a:lnTo>
                  <a:pt x="5789612" y="1116013"/>
                </a:lnTo>
                <a:lnTo>
                  <a:pt x="5781675" y="1122363"/>
                </a:lnTo>
                <a:lnTo>
                  <a:pt x="5778500" y="1122363"/>
                </a:lnTo>
                <a:lnTo>
                  <a:pt x="5778500" y="1123951"/>
                </a:lnTo>
                <a:lnTo>
                  <a:pt x="5778500" y="1133476"/>
                </a:lnTo>
                <a:lnTo>
                  <a:pt x="5786438" y="1144588"/>
                </a:lnTo>
                <a:lnTo>
                  <a:pt x="5781675" y="1144588"/>
                </a:lnTo>
                <a:lnTo>
                  <a:pt x="5789612" y="1158876"/>
                </a:lnTo>
                <a:lnTo>
                  <a:pt x="5799138" y="1169988"/>
                </a:lnTo>
                <a:lnTo>
                  <a:pt x="5800725" y="1169988"/>
                </a:lnTo>
                <a:lnTo>
                  <a:pt x="5803900" y="1173163"/>
                </a:lnTo>
                <a:lnTo>
                  <a:pt x="5810250" y="1187451"/>
                </a:lnTo>
                <a:lnTo>
                  <a:pt x="5803900" y="1208088"/>
                </a:lnTo>
                <a:lnTo>
                  <a:pt x="5800725" y="1208088"/>
                </a:lnTo>
                <a:lnTo>
                  <a:pt x="5799138" y="1222376"/>
                </a:lnTo>
                <a:lnTo>
                  <a:pt x="5792788" y="1233488"/>
                </a:lnTo>
                <a:lnTo>
                  <a:pt x="5795962" y="1233488"/>
                </a:lnTo>
                <a:lnTo>
                  <a:pt x="5792788" y="1236663"/>
                </a:lnTo>
                <a:lnTo>
                  <a:pt x="5789612" y="1238251"/>
                </a:lnTo>
                <a:lnTo>
                  <a:pt x="5781675" y="1244601"/>
                </a:lnTo>
                <a:lnTo>
                  <a:pt x="5772150" y="1250951"/>
                </a:lnTo>
                <a:lnTo>
                  <a:pt x="5761038" y="1255713"/>
                </a:lnTo>
                <a:lnTo>
                  <a:pt x="5743575" y="1250951"/>
                </a:lnTo>
                <a:lnTo>
                  <a:pt x="5735638" y="1238251"/>
                </a:lnTo>
                <a:lnTo>
                  <a:pt x="5743575" y="1222376"/>
                </a:lnTo>
                <a:lnTo>
                  <a:pt x="5749925" y="1208088"/>
                </a:lnTo>
                <a:lnTo>
                  <a:pt x="5749925" y="1179513"/>
                </a:lnTo>
                <a:lnTo>
                  <a:pt x="5738812" y="1166813"/>
                </a:lnTo>
                <a:lnTo>
                  <a:pt x="5735638" y="1166813"/>
                </a:lnTo>
                <a:lnTo>
                  <a:pt x="5729288" y="1169988"/>
                </a:lnTo>
                <a:lnTo>
                  <a:pt x="5732462" y="1169988"/>
                </a:lnTo>
                <a:lnTo>
                  <a:pt x="5727700" y="1176338"/>
                </a:lnTo>
                <a:lnTo>
                  <a:pt x="5721350" y="1179513"/>
                </a:lnTo>
                <a:lnTo>
                  <a:pt x="5718175" y="1181101"/>
                </a:lnTo>
                <a:lnTo>
                  <a:pt x="5715000" y="1181101"/>
                </a:lnTo>
                <a:lnTo>
                  <a:pt x="5710238" y="1173163"/>
                </a:lnTo>
                <a:lnTo>
                  <a:pt x="5715000" y="1152526"/>
                </a:lnTo>
                <a:lnTo>
                  <a:pt x="5715000" y="1130301"/>
                </a:lnTo>
                <a:lnTo>
                  <a:pt x="5707063" y="1116013"/>
                </a:lnTo>
                <a:lnTo>
                  <a:pt x="5703888" y="1116013"/>
                </a:lnTo>
                <a:lnTo>
                  <a:pt x="5700713" y="1119188"/>
                </a:lnTo>
                <a:lnTo>
                  <a:pt x="5689600" y="1123951"/>
                </a:lnTo>
                <a:lnTo>
                  <a:pt x="5678488" y="1133476"/>
                </a:lnTo>
                <a:lnTo>
                  <a:pt x="5667375" y="1141413"/>
                </a:lnTo>
                <a:lnTo>
                  <a:pt x="5659438" y="1141413"/>
                </a:lnTo>
                <a:lnTo>
                  <a:pt x="5649913" y="1122363"/>
                </a:lnTo>
                <a:lnTo>
                  <a:pt x="5661025" y="1095376"/>
                </a:lnTo>
                <a:lnTo>
                  <a:pt x="5659438" y="1090613"/>
                </a:lnTo>
                <a:lnTo>
                  <a:pt x="5641975" y="1104901"/>
                </a:lnTo>
                <a:lnTo>
                  <a:pt x="5638800" y="1108076"/>
                </a:lnTo>
                <a:lnTo>
                  <a:pt x="5627688" y="1119188"/>
                </a:lnTo>
                <a:lnTo>
                  <a:pt x="5616575" y="1127126"/>
                </a:lnTo>
                <a:lnTo>
                  <a:pt x="5607050" y="1133476"/>
                </a:lnTo>
                <a:lnTo>
                  <a:pt x="5603875" y="1133476"/>
                </a:lnTo>
                <a:lnTo>
                  <a:pt x="5602288" y="1133476"/>
                </a:lnTo>
                <a:lnTo>
                  <a:pt x="5599113" y="1133476"/>
                </a:lnTo>
                <a:lnTo>
                  <a:pt x="5592763" y="1138238"/>
                </a:lnTo>
                <a:lnTo>
                  <a:pt x="5589588" y="1144588"/>
                </a:lnTo>
                <a:lnTo>
                  <a:pt x="5588000" y="1144588"/>
                </a:lnTo>
                <a:lnTo>
                  <a:pt x="5588000" y="1152526"/>
                </a:lnTo>
                <a:lnTo>
                  <a:pt x="5592763" y="1158876"/>
                </a:lnTo>
                <a:lnTo>
                  <a:pt x="5599113" y="1165226"/>
                </a:lnTo>
                <a:lnTo>
                  <a:pt x="5603875" y="1169988"/>
                </a:lnTo>
                <a:lnTo>
                  <a:pt x="5607050" y="1169988"/>
                </a:lnTo>
                <a:lnTo>
                  <a:pt x="5613400" y="1176338"/>
                </a:lnTo>
                <a:lnTo>
                  <a:pt x="5621338" y="1179513"/>
                </a:lnTo>
                <a:lnTo>
                  <a:pt x="5638800" y="1179513"/>
                </a:lnTo>
                <a:lnTo>
                  <a:pt x="5659438" y="1173163"/>
                </a:lnTo>
                <a:lnTo>
                  <a:pt x="5664200" y="1176338"/>
                </a:lnTo>
                <a:lnTo>
                  <a:pt x="5673725" y="1193801"/>
                </a:lnTo>
                <a:lnTo>
                  <a:pt x="5667375" y="1204913"/>
                </a:lnTo>
                <a:lnTo>
                  <a:pt x="5664200" y="1208088"/>
                </a:lnTo>
                <a:lnTo>
                  <a:pt x="5661025" y="1208088"/>
                </a:lnTo>
                <a:lnTo>
                  <a:pt x="5632450" y="1223963"/>
                </a:lnTo>
                <a:lnTo>
                  <a:pt x="5618163" y="1233488"/>
                </a:lnTo>
                <a:lnTo>
                  <a:pt x="5621338" y="1233488"/>
                </a:lnTo>
                <a:lnTo>
                  <a:pt x="5621338" y="1236663"/>
                </a:lnTo>
                <a:lnTo>
                  <a:pt x="5632450" y="1250951"/>
                </a:lnTo>
                <a:lnTo>
                  <a:pt x="5646738" y="1270001"/>
                </a:lnTo>
                <a:lnTo>
                  <a:pt x="5641975" y="1270001"/>
                </a:lnTo>
                <a:lnTo>
                  <a:pt x="5649913" y="1281113"/>
                </a:lnTo>
                <a:lnTo>
                  <a:pt x="5656263" y="1293813"/>
                </a:lnTo>
                <a:lnTo>
                  <a:pt x="5656263" y="1295401"/>
                </a:lnTo>
                <a:lnTo>
                  <a:pt x="5661025" y="1295401"/>
                </a:lnTo>
                <a:lnTo>
                  <a:pt x="5667375" y="1316038"/>
                </a:lnTo>
                <a:lnTo>
                  <a:pt x="5667375" y="1333501"/>
                </a:lnTo>
                <a:lnTo>
                  <a:pt x="5664200" y="1333501"/>
                </a:lnTo>
                <a:lnTo>
                  <a:pt x="5664200" y="1347788"/>
                </a:lnTo>
                <a:lnTo>
                  <a:pt x="5664200" y="1358901"/>
                </a:lnTo>
                <a:lnTo>
                  <a:pt x="5667375" y="1358901"/>
                </a:lnTo>
                <a:lnTo>
                  <a:pt x="5670550" y="1363663"/>
                </a:lnTo>
                <a:lnTo>
                  <a:pt x="5670550" y="1366838"/>
                </a:lnTo>
                <a:lnTo>
                  <a:pt x="5667375" y="1381126"/>
                </a:lnTo>
                <a:lnTo>
                  <a:pt x="5656263" y="1398588"/>
                </a:lnTo>
                <a:lnTo>
                  <a:pt x="5653088" y="1398588"/>
                </a:lnTo>
                <a:lnTo>
                  <a:pt x="5645150" y="1409701"/>
                </a:lnTo>
                <a:lnTo>
                  <a:pt x="5630863" y="1420813"/>
                </a:lnTo>
                <a:lnTo>
                  <a:pt x="5632450" y="1420813"/>
                </a:lnTo>
                <a:lnTo>
                  <a:pt x="5618163" y="1435101"/>
                </a:lnTo>
                <a:lnTo>
                  <a:pt x="5607050" y="1444626"/>
                </a:lnTo>
                <a:lnTo>
                  <a:pt x="5602288" y="1452563"/>
                </a:lnTo>
                <a:lnTo>
                  <a:pt x="5595938" y="1462088"/>
                </a:lnTo>
                <a:lnTo>
                  <a:pt x="5592763" y="1462088"/>
                </a:lnTo>
                <a:lnTo>
                  <a:pt x="5584825" y="1473201"/>
                </a:lnTo>
                <a:lnTo>
                  <a:pt x="5575300" y="1484313"/>
                </a:lnTo>
                <a:lnTo>
                  <a:pt x="5567363" y="1498601"/>
                </a:lnTo>
                <a:lnTo>
                  <a:pt x="5556250" y="1506538"/>
                </a:lnTo>
                <a:lnTo>
                  <a:pt x="5553075" y="1506538"/>
                </a:lnTo>
                <a:lnTo>
                  <a:pt x="5549900" y="1509713"/>
                </a:lnTo>
                <a:lnTo>
                  <a:pt x="5502275" y="1530351"/>
                </a:lnTo>
                <a:lnTo>
                  <a:pt x="5467350" y="1533526"/>
                </a:lnTo>
                <a:lnTo>
                  <a:pt x="5453063" y="1530351"/>
                </a:lnTo>
                <a:lnTo>
                  <a:pt x="5441950" y="1549401"/>
                </a:lnTo>
                <a:lnTo>
                  <a:pt x="5441950" y="1552576"/>
                </a:lnTo>
                <a:lnTo>
                  <a:pt x="5441950" y="1562101"/>
                </a:lnTo>
                <a:lnTo>
                  <a:pt x="5446713" y="1581151"/>
                </a:lnTo>
                <a:lnTo>
                  <a:pt x="5453063" y="1584326"/>
                </a:lnTo>
                <a:lnTo>
                  <a:pt x="5453063" y="1587501"/>
                </a:lnTo>
                <a:lnTo>
                  <a:pt x="5449888" y="1587501"/>
                </a:lnTo>
                <a:lnTo>
                  <a:pt x="5446713" y="1595438"/>
                </a:lnTo>
                <a:lnTo>
                  <a:pt x="5438775" y="1612901"/>
                </a:lnTo>
                <a:lnTo>
                  <a:pt x="5435600" y="1619251"/>
                </a:lnTo>
                <a:lnTo>
                  <a:pt x="5430838" y="1624013"/>
                </a:lnTo>
                <a:lnTo>
                  <a:pt x="5427663" y="1624013"/>
                </a:lnTo>
                <a:lnTo>
                  <a:pt x="5421313" y="1630363"/>
                </a:lnTo>
                <a:lnTo>
                  <a:pt x="5403850" y="1616076"/>
                </a:lnTo>
                <a:lnTo>
                  <a:pt x="5402263" y="1595438"/>
                </a:lnTo>
                <a:lnTo>
                  <a:pt x="5413375" y="1562101"/>
                </a:lnTo>
                <a:lnTo>
                  <a:pt x="5421313" y="1544638"/>
                </a:lnTo>
                <a:lnTo>
                  <a:pt x="5418138" y="1533526"/>
                </a:lnTo>
                <a:lnTo>
                  <a:pt x="5402263" y="1527176"/>
                </a:lnTo>
                <a:lnTo>
                  <a:pt x="5395913" y="1533526"/>
                </a:lnTo>
                <a:lnTo>
                  <a:pt x="5389563" y="1538288"/>
                </a:lnTo>
                <a:lnTo>
                  <a:pt x="5381625" y="1549401"/>
                </a:lnTo>
                <a:lnTo>
                  <a:pt x="5364163" y="1566863"/>
                </a:lnTo>
                <a:lnTo>
                  <a:pt x="5356225" y="1576388"/>
                </a:lnTo>
                <a:lnTo>
                  <a:pt x="5359400" y="1577976"/>
                </a:lnTo>
                <a:lnTo>
                  <a:pt x="5360988" y="1587501"/>
                </a:lnTo>
                <a:lnTo>
                  <a:pt x="5356225" y="1587501"/>
                </a:lnTo>
                <a:lnTo>
                  <a:pt x="5360988" y="1598613"/>
                </a:lnTo>
                <a:lnTo>
                  <a:pt x="5370513" y="1612901"/>
                </a:lnTo>
                <a:lnTo>
                  <a:pt x="5373688" y="1612901"/>
                </a:lnTo>
                <a:lnTo>
                  <a:pt x="5378450" y="1619251"/>
                </a:lnTo>
                <a:lnTo>
                  <a:pt x="5381625" y="1624013"/>
                </a:lnTo>
                <a:lnTo>
                  <a:pt x="5392738" y="1635126"/>
                </a:lnTo>
                <a:lnTo>
                  <a:pt x="5403850" y="1649413"/>
                </a:lnTo>
                <a:lnTo>
                  <a:pt x="5399088" y="1649413"/>
                </a:lnTo>
                <a:lnTo>
                  <a:pt x="5407025" y="1662113"/>
                </a:lnTo>
                <a:lnTo>
                  <a:pt x="5416550" y="1676401"/>
                </a:lnTo>
                <a:lnTo>
                  <a:pt x="5421313" y="1676401"/>
                </a:lnTo>
                <a:lnTo>
                  <a:pt x="5424488" y="1677988"/>
                </a:lnTo>
                <a:lnTo>
                  <a:pt x="5427663" y="1684338"/>
                </a:lnTo>
                <a:lnTo>
                  <a:pt x="5435600" y="1698626"/>
                </a:lnTo>
                <a:lnTo>
                  <a:pt x="5435600" y="1712913"/>
                </a:lnTo>
                <a:lnTo>
                  <a:pt x="5432425" y="1712913"/>
                </a:lnTo>
                <a:lnTo>
                  <a:pt x="5432425" y="1724026"/>
                </a:lnTo>
                <a:lnTo>
                  <a:pt x="5430838" y="1738313"/>
                </a:lnTo>
                <a:lnTo>
                  <a:pt x="5432425" y="1738313"/>
                </a:lnTo>
                <a:lnTo>
                  <a:pt x="5430838" y="1749426"/>
                </a:lnTo>
                <a:lnTo>
                  <a:pt x="5427663" y="1758951"/>
                </a:lnTo>
                <a:lnTo>
                  <a:pt x="5421313" y="1770063"/>
                </a:lnTo>
                <a:lnTo>
                  <a:pt x="5416550" y="1774826"/>
                </a:lnTo>
                <a:lnTo>
                  <a:pt x="5403850" y="1781176"/>
                </a:lnTo>
                <a:lnTo>
                  <a:pt x="5389563" y="1787526"/>
                </a:lnTo>
                <a:lnTo>
                  <a:pt x="5375275" y="1789113"/>
                </a:lnTo>
                <a:lnTo>
                  <a:pt x="5370513" y="1801813"/>
                </a:lnTo>
                <a:lnTo>
                  <a:pt x="5373688" y="1801813"/>
                </a:lnTo>
                <a:lnTo>
                  <a:pt x="5373688" y="1803401"/>
                </a:lnTo>
                <a:lnTo>
                  <a:pt x="5367338" y="1817688"/>
                </a:lnTo>
                <a:lnTo>
                  <a:pt x="5356225" y="1838326"/>
                </a:lnTo>
                <a:lnTo>
                  <a:pt x="5353050" y="1838326"/>
                </a:lnTo>
                <a:lnTo>
                  <a:pt x="5341938" y="1860551"/>
                </a:lnTo>
                <a:lnTo>
                  <a:pt x="5335588" y="1863726"/>
                </a:lnTo>
                <a:lnTo>
                  <a:pt x="5324475" y="1820863"/>
                </a:lnTo>
                <a:lnTo>
                  <a:pt x="5313363" y="1789113"/>
                </a:lnTo>
                <a:lnTo>
                  <a:pt x="5307013" y="1773238"/>
                </a:lnTo>
                <a:lnTo>
                  <a:pt x="5278438" y="1738313"/>
                </a:lnTo>
                <a:lnTo>
                  <a:pt x="5264150" y="1727201"/>
                </a:lnTo>
                <a:lnTo>
                  <a:pt x="5249863" y="1720851"/>
                </a:lnTo>
                <a:lnTo>
                  <a:pt x="5249863" y="1730376"/>
                </a:lnTo>
                <a:lnTo>
                  <a:pt x="5249863" y="1731963"/>
                </a:lnTo>
                <a:lnTo>
                  <a:pt x="5248275" y="1738313"/>
                </a:lnTo>
                <a:lnTo>
                  <a:pt x="5249863" y="1738313"/>
                </a:lnTo>
                <a:lnTo>
                  <a:pt x="5248275" y="1755776"/>
                </a:lnTo>
                <a:lnTo>
                  <a:pt x="5241925" y="1774826"/>
                </a:lnTo>
                <a:lnTo>
                  <a:pt x="5238750" y="1774826"/>
                </a:lnTo>
                <a:lnTo>
                  <a:pt x="5235575" y="1784351"/>
                </a:lnTo>
                <a:lnTo>
                  <a:pt x="5235575" y="1792288"/>
                </a:lnTo>
                <a:lnTo>
                  <a:pt x="5221288" y="1781176"/>
                </a:lnTo>
                <a:lnTo>
                  <a:pt x="5207000" y="1738313"/>
                </a:lnTo>
                <a:lnTo>
                  <a:pt x="5205413" y="1701801"/>
                </a:lnTo>
                <a:lnTo>
                  <a:pt x="5205413" y="1655763"/>
                </a:lnTo>
                <a:lnTo>
                  <a:pt x="5202238" y="1644651"/>
                </a:lnTo>
                <a:lnTo>
                  <a:pt x="5187950" y="1644651"/>
                </a:lnTo>
                <a:lnTo>
                  <a:pt x="5178425" y="1647826"/>
                </a:lnTo>
                <a:lnTo>
                  <a:pt x="5176838" y="1649413"/>
                </a:lnTo>
                <a:lnTo>
                  <a:pt x="5170488" y="1652588"/>
                </a:lnTo>
                <a:lnTo>
                  <a:pt x="5167313" y="1658938"/>
                </a:lnTo>
                <a:lnTo>
                  <a:pt x="5162550" y="1676401"/>
                </a:lnTo>
                <a:lnTo>
                  <a:pt x="5153025" y="1695451"/>
                </a:lnTo>
                <a:lnTo>
                  <a:pt x="5145088" y="1712913"/>
                </a:lnTo>
                <a:lnTo>
                  <a:pt x="5141913" y="1712913"/>
                </a:lnTo>
                <a:lnTo>
                  <a:pt x="5138738" y="1720851"/>
                </a:lnTo>
                <a:lnTo>
                  <a:pt x="5133975" y="1720851"/>
                </a:lnTo>
                <a:lnTo>
                  <a:pt x="5130800" y="1689101"/>
                </a:lnTo>
                <a:lnTo>
                  <a:pt x="5135563" y="1635126"/>
                </a:lnTo>
                <a:lnTo>
                  <a:pt x="5133975" y="1604963"/>
                </a:lnTo>
                <a:lnTo>
                  <a:pt x="5121275" y="1584326"/>
                </a:lnTo>
                <a:lnTo>
                  <a:pt x="5105400" y="1562101"/>
                </a:lnTo>
                <a:lnTo>
                  <a:pt x="5084763" y="1527176"/>
                </a:lnTo>
                <a:lnTo>
                  <a:pt x="5081588" y="1512888"/>
                </a:lnTo>
                <a:lnTo>
                  <a:pt x="5073650" y="1512888"/>
                </a:lnTo>
                <a:lnTo>
                  <a:pt x="5067300" y="1519238"/>
                </a:lnTo>
                <a:lnTo>
                  <a:pt x="5064125" y="1520826"/>
                </a:lnTo>
                <a:lnTo>
                  <a:pt x="5064125" y="1524001"/>
                </a:lnTo>
                <a:lnTo>
                  <a:pt x="5062538" y="1524001"/>
                </a:lnTo>
                <a:lnTo>
                  <a:pt x="5056188" y="1530351"/>
                </a:lnTo>
                <a:lnTo>
                  <a:pt x="5038725" y="1535113"/>
                </a:lnTo>
                <a:lnTo>
                  <a:pt x="5016500" y="1535113"/>
                </a:lnTo>
                <a:lnTo>
                  <a:pt x="4994275" y="1538288"/>
                </a:lnTo>
                <a:lnTo>
                  <a:pt x="4984750" y="1549401"/>
                </a:lnTo>
                <a:lnTo>
                  <a:pt x="4976813" y="1563688"/>
                </a:lnTo>
                <a:lnTo>
                  <a:pt x="4962525" y="1577976"/>
                </a:lnTo>
                <a:lnTo>
                  <a:pt x="4959350" y="1581151"/>
                </a:lnTo>
                <a:lnTo>
                  <a:pt x="4956175" y="1587501"/>
                </a:lnTo>
                <a:lnTo>
                  <a:pt x="4953000" y="1587501"/>
                </a:lnTo>
                <a:lnTo>
                  <a:pt x="4945063" y="1598613"/>
                </a:lnTo>
                <a:lnTo>
                  <a:pt x="4933950" y="1612901"/>
                </a:lnTo>
                <a:lnTo>
                  <a:pt x="4937125" y="1612901"/>
                </a:lnTo>
                <a:lnTo>
                  <a:pt x="4922838" y="1627188"/>
                </a:lnTo>
                <a:lnTo>
                  <a:pt x="4910138" y="1638301"/>
                </a:lnTo>
                <a:lnTo>
                  <a:pt x="4905375" y="1641476"/>
                </a:lnTo>
                <a:lnTo>
                  <a:pt x="4902200" y="1641476"/>
                </a:lnTo>
                <a:lnTo>
                  <a:pt x="4895850" y="1644651"/>
                </a:lnTo>
                <a:lnTo>
                  <a:pt x="4894263" y="1647826"/>
                </a:lnTo>
                <a:lnTo>
                  <a:pt x="4891088" y="1647826"/>
                </a:lnTo>
                <a:lnTo>
                  <a:pt x="4891088" y="1649413"/>
                </a:lnTo>
                <a:lnTo>
                  <a:pt x="4873625" y="1662113"/>
                </a:lnTo>
                <a:lnTo>
                  <a:pt x="4870450" y="1676401"/>
                </a:lnTo>
                <a:lnTo>
                  <a:pt x="4873625" y="1676401"/>
                </a:lnTo>
                <a:lnTo>
                  <a:pt x="4873625" y="1689101"/>
                </a:lnTo>
                <a:lnTo>
                  <a:pt x="4876800" y="1712913"/>
                </a:lnTo>
                <a:lnTo>
                  <a:pt x="4873625" y="1712913"/>
                </a:lnTo>
                <a:lnTo>
                  <a:pt x="4873625" y="1724026"/>
                </a:lnTo>
                <a:lnTo>
                  <a:pt x="4873625" y="1738313"/>
                </a:lnTo>
                <a:lnTo>
                  <a:pt x="4876800" y="1738313"/>
                </a:lnTo>
                <a:lnTo>
                  <a:pt x="4876800" y="1746251"/>
                </a:lnTo>
                <a:lnTo>
                  <a:pt x="4876800" y="1752601"/>
                </a:lnTo>
                <a:lnTo>
                  <a:pt x="4873625" y="1763713"/>
                </a:lnTo>
                <a:lnTo>
                  <a:pt x="4867275" y="1774826"/>
                </a:lnTo>
                <a:lnTo>
                  <a:pt x="4865688" y="1774826"/>
                </a:lnTo>
                <a:lnTo>
                  <a:pt x="4859338" y="1787526"/>
                </a:lnTo>
                <a:lnTo>
                  <a:pt x="4851400" y="1801813"/>
                </a:lnTo>
                <a:lnTo>
                  <a:pt x="4852988" y="1801813"/>
                </a:lnTo>
                <a:lnTo>
                  <a:pt x="4851400" y="1803401"/>
                </a:lnTo>
                <a:lnTo>
                  <a:pt x="4848225" y="1809751"/>
                </a:lnTo>
                <a:lnTo>
                  <a:pt x="4838700" y="1824038"/>
                </a:lnTo>
                <a:lnTo>
                  <a:pt x="4833938" y="1838326"/>
                </a:lnTo>
                <a:lnTo>
                  <a:pt x="4830763" y="1838326"/>
                </a:lnTo>
                <a:lnTo>
                  <a:pt x="4822825" y="1855789"/>
                </a:lnTo>
                <a:lnTo>
                  <a:pt x="4813300" y="1860551"/>
                </a:lnTo>
                <a:lnTo>
                  <a:pt x="4802188" y="1846263"/>
                </a:lnTo>
                <a:lnTo>
                  <a:pt x="4802188" y="1816101"/>
                </a:lnTo>
                <a:lnTo>
                  <a:pt x="4787900" y="1778001"/>
                </a:lnTo>
                <a:lnTo>
                  <a:pt x="4767263" y="1746251"/>
                </a:lnTo>
                <a:lnTo>
                  <a:pt x="4748213" y="1701801"/>
                </a:lnTo>
                <a:lnTo>
                  <a:pt x="4737100" y="1673226"/>
                </a:lnTo>
                <a:lnTo>
                  <a:pt x="4727575" y="1641476"/>
                </a:lnTo>
                <a:lnTo>
                  <a:pt x="4719638" y="1592263"/>
                </a:lnTo>
                <a:lnTo>
                  <a:pt x="4719638" y="1552576"/>
                </a:lnTo>
                <a:lnTo>
                  <a:pt x="4719638" y="1527176"/>
                </a:lnTo>
                <a:lnTo>
                  <a:pt x="4716463" y="1533526"/>
                </a:lnTo>
                <a:lnTo>
                  <a:pt x="4699000" y="1549401"/>
                </a:lnTo>
                <a:lnTo>
                  <a:pt x="4697413" y="1549401"/>
                </a:lnTo>
                <a:lnTo>
                  <a:pt x="4697413" y="1552576"/>
                </a:lnTo>
                <a:lnTo>
                  <a:pt x="4687888" y="1555751"/>
                </a:lnTo>
                <a:lnTo>
                  <a:pt x="4683125" y="1555751"/>
                </a:lnTo>
                <a:lnTo>
                  <a:pt x="4673600" y="1552576"/>
                </a:lnTo>
                <a:lnTo>
                  <a:pt x="4662488" y="1527176"/>
                </a:lnTo>
                <a:lnTo>
                  <a:pt x="4662488" y="1509713"/>
                </a:lnTo>
                <a:lnTo>
                  <a:pt x="4659313" y="1492251"/>
                </a:lnTo>
                <a:lnTo>
                  <a:pt x="4641850" y="1484313"/>
                </a:lnTo>
                <a:lnTo>
                  <a:pt x="4630738" y="1481138"/>
                </a:lnTo>
                <a:lnTo>
                  <a:pt x="4613275" y="1462088"/>
                </a:lnTo>
                <a:lnTo>
                  <a:pt x="4597400" y="1444626"/>
                </a:lnTo>
                <a:lnTo>
                  <a:pt x="4591050" y="1444626"/>
                </a:lnTo>
                <a:lnTo>
                  <a:pt x="4587875" y="1444626"/>
                </a:lnTo>
                <a:lnTo>
                  <a:pt x="4584700" y="1447801"/>
                </a:lnTo>
                <a:lnTo>
                  <a:pt x="4583113" y="1452563"/>
                </a:lnTo>
                <a:lnTo>
                  <a:pt x="4579938" y="1455738"/>
                </a:lnTo>
                <a:lnTo>
                  <a:pt x="4576763" y="1458913"/>
                </a:lnTo>
                <a:lnTo>
                  <a:pt x="4551363" y="1463676"/>
                </a:lnTo>
                <a:lnTo>
                  <a:pt x="4530725" y="1463676"/>
                </a:lnTo>
                <a:lnTo>
                  <a:pt x="4497388" y="1463676"/>
                </a:lnTo>
                <a:lnTo>
                  <a:pt x="4459288" y="1455738"/>
                </a:lnTo>
                <a:lnTo>
                  <a:pt x="4437063" y="1433513"/>
                </a:lnTo>
                <a:lnTo>
                  <a:pt x="4419600" y="1412876"/>
                </a:lnTo>
                <a:lnTo>
                  <a:pt x="4398963" y="1420813"/>
                </a:lnTo>
                <a:lnTo>
                  <a:pt x="4376738" y="1430338"/>
                </a:lnTo>
                <a:lnTo>
                  <a:pt x="4357688" y="1416051"/>
                </a:lnTo>
                <a:lnTo>
                  <a:pt x="4329113" y="1395413"/>
                </a:lnTo>
                <a:lnTo>
                  <a:pt x="4302125" y="1370013"/>
                </a:lnTo>
                <a:lnTo>
                  <a:pt x="4291013" y="1341438"/>
                </a:lnTo>
                <a:lnTo>
                  <a:pt x="4286250" y="1333501"/>
                </a:lnTo>
                <a:lnTo>
                  <a:pt x="4265613" y="1347788"/>
                </a:lnTo>
                <a:lnTo>
                  <a:pt x="4259263" y="1358901"/>
                </a:lnTo>
                <a:lnTo>
                  <a:pt x="4262438" y="1358901"/>
                </a:lnTo>
                <a:lnTo>
                  <a:pt x="4262438" y="1363663"/>
                </a:lnTo>
                <a:lnTo>
                  <a:pt x="4262438" y="1366838"/>
                </a:lnTo>
                <a:lnTo>
                  <a:pt x="4268788" y="1381126"/>
                </a:lnTo>
                <a:lnTo>
                  <a:pt x="4283075" y="1398588"/>
                </a:lnTo>
                <a:lnTo>
                  <a:pt x="4276725" y="1398588"/>
                </a:lnTo>
                <a:lnTo>
                  <a:pt x="4291013" y="1409701"/>
                </a:lnTo>
                <a:lnTo>
                  <a:pt x="4297363" y="1420813"/>
                </a:lnTo>
                <a:lnTo>
                  <a:pt x="4300538" y="1420813"/>
                </a:lnTo>
                <a:lnTo>
                  <a:pt x="4302125" y="1423988"/>
                </a:lnTo>
                <a:lnTo>
                  <a:pt x="4305300" y="1438276"/>
                </a:lnTo>
                <a:lnTo>
                  <a:pt x="4325938" y="1458913"/>
                </a:lnTo>
                <a:lnTo>
                  <a:pt x="4325938" y="1462088"/>
                </a:lnTo>
                <a:lnTo>
                  <a:pt x="4322763" y="1462088"/>
                </a:lnTo>
                <a:lnTo>
                  <a:pt x="4333875" y="1476376"/>
                </a:lnTo>
                <a:lnTo>
                  <a:pt x="4330700" y="1484313"/>
                </a:lnTo>
                <a:lnTo>
                  <a:pt x="4337050" y="1484313"/>
                </a:lnTo>
                <a:lnTo>
                  <a:pt x="4337050" y="1487488"/>
                </a:lnTo>
                <a:lnTo>
                  <a:pt x="4340225" y="1490663"/>
                </a:lnTo>
                <a:lnTo>
                  <a:pt x="4344988" y="1490663"/>
                </a:lnTo>
                <a:lnTo>
                  <a:pt x="4354513" y="1487488"/>
                </a:lnTo>
                <a:lnTo>
                  <a:pt x="4368800" y="1476376"/>
                </a:lnTo>
                <a:lnTo>
                  <a:pt x="4379913" y="1466851"/>
                </a:lnTo>
                <a:lnTo>
                  <a:pt x="4397375" y="1452563"/>
                </a:lnTo>
                <a:lnTo>
                  <a:pt x="4402138" y="1444626"/>
                </a:lnTo>
                <a:lnTo>
                  <a:pt x="4402138" y="1441451"/>
                </a:lnTo>
                <a:lnTo>
                  <a:pt x="4405313" y="1441451"/>
                </a:lnTo>
                <a:lnTo>
                  <a:pt x="4411663" y="1447801"/>
                </a:lnTo>
                <a:lnTo>
                  <a:pt x="4416425" y="1462088"/>
                </a:lnTo>
                <a:lnTo>
                  <a:pt x="4413250" y="1462088"/>
                </a:lnTo>
                <a:lnTo>
                  <a:pt x="4416425" y="1466851"/>
                </a:lnTo>
                <a:lnTo>
                  <a:pt x="4422775" y="1470026"/>
                </a:lnTo>
                <a:lnTo>
                  <a:pt x="4433888" y="1476376"/>
                </a:lnTo>
                <a:lnTo>
                  <a:pt x="4451350" y="1484313"/>
                </a:lnTo>
                <a:lnTo>
                  <a:pt x="4456113" y="1484313"/>
                </a:lnTo>
                <a:lnTo>
                  <a:pt x="4473575" y="1498601"/>
                </a:lnTo>
                <a:lnTo>
                  <a:pt x="4479925" y="1509713"/>
                </a:lnTo>
                <a:lnTo>
                  <a:pt x="4483100" y="1516063"/>
                </a:lnTo>
                <a:lnTo>
                  <a:pt x="4483100" y="1524001"/>
                </a:lnTo>
                <a:lnTo>
                  <a:pt x="4479925" y="1524001"/>
                </a:lnTo>
                <a:lnTo>
                  <a:pt x="4470400" y="1535113"/>
                </a:lnTo>
                <a:lnTo>
                  <a:pt x="4462463" y="1549401"/>
                </a:lnTo>
                <a:lnTo>
                  <a:pt x="4465638" y="1549401"/>
                </a:lnTo>
                <a:lnTo>
                  <a:pt x="4456113" y="1563688"/>
                </a:lnTo>
                <a:lnTo>
                  <a:pt x="4445000" y="1587501"/>
                </a:lnTo>
                <a:lnTo>
                  <a:pt x="4441825" y="1587501"/>
                </a:lnTo>
                <a:lnTo>
                  <a:pt x="4433888" y="1601788"/>
                </a:lnTo>
                <a:lnTo>
                  <a:pt x="4425950" y="1612901"/>
                </a:lnTo>
                <a:lnTo>
                  <a:pt x="4408488" y="1630363"/>
                </a:lnTo>
                <a:lnTo>
                  <a:pt x="4391025" y="1644651"/>
                </a:lnTo>
                <a:lnTo>
                  <a:pt x="4376738" y="1652588"/>
                </a:lnTo>
                <a:lnTo>
                  <a:pt x="4362450" y="1658938"/>
                </a:lnTo>
                <a:lnTo>
                  <a:pt x="4337050" y="1670051"/>
                </a:lnTo>
                <a:lnTo>
                  <a:pt x="4316413" y="1681163"/>
                </a:lnTo>
                <a:lnTo>
                  <a:pt x="4271963" y="1698626"/>
                </a:lnTo>
                <a:lnTo>
                  <a:pt x="4233863" y="1717676"/>
                </a:lnTo>
                <a:lnTo>
                  <a:pt x="4205288" y="1731963"/>
                </a:lnTo>
                <a:lnTo>
                  <a:pt x="4171950" y="1735138"/>
                </a:lnTo>
                <a:lnTo>
                  <a:pt x="4154488" y="1709738"/>
                </a:lnTo>
                <a:lnTo>
                  <a:pt x="4148138" y="1662113"/>
                </a:lnTo>
                <a:lnTo>
                  <a:pt x="4140200" y="1624013"/>
                </a:lnTo>
                <a:lnTo>
                  <a:pt x="4130675" y="1606551"/>
                </a:lnTo>
                <a:lnTo>
                  <a:pt x="4111625" y="1577976"/>
                </a:lnTo>
                <a:lnTo>
                  <a:pt x="4090988" y="1558926"/>
                </a:lnTo>
                <a:lnTo>
                  <a:pt x="4076700" y="1530351"/>
                </a:lnTo>
                <a:lnTo>
                  <a:pt x="4068763" y="1487488"/>
                </a:lnTo>
                <a:lnTo>
                  <a:pt x="4062413" y="1476376"/>
                </a:lnTo>
                <a:lnTo>
                  <a:pt x="4048125" y="1466851"/>
                </a:lnTo>
                <a:lnTo>
                  <a:pt x="4046538" y="1455738"/>
                </a:lnTo>
                <a:lnTo>
                  <a:pt x="4032250" y="1419226"/>
                </a:lnTo>
                <a:lnTo>
                  <a:pt x="4019550" y="1392238"/>
                </a:lnTo>
                <a:lnTo>
                  <a:pt x="4008438" y="1384301"/>
                </a:lnTo>
                <a:lnTo>
                  <a:pt x="3986213" y="1392238"/>
                </a:lnTo>
                <a:lnTo>
                  <a:pt x="3986213" y="1395413"/>
                </a:lnTo>
                <a:lnTo>
                  <a:pt x="3986213" y="1398588"/>
                </a:lnTo>
                <a:lnTo>
                  <a:pt x="3983038" y="1398588"/>
                </a:lnTo>
                <a:lnTo>
                  <a:pt x="3986213" y="1404938"/>
                </a:lnTo>
                <a:lnTo>
                  <a:pt x="3989388" y="1409701"/>
                </a:lnTo>
                <a:lnTo>
                  <a:pt x="3990975" y="1416051"/>
                </a:lnTo>
                <a:lnTo>
                  <a:pt x="3994150" y="1420813"/>
                </a:lnTo>
                <a:lnTo>
                  <a:pt x="3997325" y="1420813"/>
                </a:lnTo>
                <a:lnTo>
                  <a:pt x="4005263" y="1441451"/>
                </a:lnTo>
                <a:lnTo>
                  <a:pt x="4014788" y="1462088"/>
                </a:lnTo>
                <a:lnTo>
                  <a:pt x="4008438" y="1462088"/>
                </a:lnTo>
                <a:lnTo>
                  <a:pt x="4014788" y="1473201"/>
                </a:lnTo>
                <a:lnTo>
                  <a:pt x="4019550" y="1484313"/>
                </a:lnTo>
                <a:lnTo>
                  <a:pt x="4022725" y="1484313"/>
                </a:lnTo>
                <a:lnTo>
                  <a:pt x="4025900" y="1490663"/>
                </a:lnTo>
                <a:lnTo>
                  <a:pt x="4029075" y="1495426"/>
                </a:lnTo>
                <a:lnTo>
                  <a:pt x="4032250" y="1506538"/>
                </a:lnTo>
                <a:lnTo>
                  <a:pt x="4033838" y="1524001"/>
                </a:lnTo>
                <a:lnTo>
                  <a:pt x="4032250" y="1524001"/>
                </a:lnTo>
                <a:lnTo>
                  <a:pt x="4032250" y="1535113"/>
                </a:lnTo>
                <a:lnTo>
                  <a:pt x="4032250" y="1549401"/>
                </a:lnTo>
                <a:lnTo>
                  <a:pt x="4033838" y="1549401"/>
                </a:lnTo>
                <a:lnTo>
                  <a:pt x="4033838" y="1570038"/>
                </a:lnTo>
                <a:lnTo>
                  <a:pt x="4037013" y="1587501"/>
                </a:lnTo>
                <a:lnTo>
                  <a:pt x="4033838" y="1587501"/>
                </a:lnTo>
                <a:lnTo>
                  <a:pt x="4033838" y="1590676"/>
                </a:lnTo>
                <a:lnTo>
                  <a:pt x="4037013" y="1595438"/>
                </a:lnTo>
                <a:lnTo>
                  <a:pt x="4043363" y="1604963"/>
                </a:lnTo>
                <a:lnTo>
                  <a:pt x="4054475" y="1612901"/>
                </a:lnTo>
                <a:lnTo>
                  <a:pt x="4059238" y="1612901"/>
                </a:lnTo>
                <a:lnTo>
                  <a:pt x="4083050" y="1627188"/>
                </a:lnTo>
                <a:lnTo>
                  <a:pt x="4094163" y="1647826"/>
                </a:lnTo>
                <a:lnTo>
                  <a:pt x="4094163" y="1649413"/>
                </a:lnTo>
                <a:lnTo>
                  <a:pt x="4090988" y="1649413"/>
                </a:lnTo>
                <a:lnTo>
                  <a:pt x="4097338" y="1663701"/>
                </a:lnTo>
                <a:lnTo>
                  <a:pt x="4102100" y="1676401"/>
                </a:lnTo>
                <a:lnTo>
                  <a:pt x="4108450" y="1676401"/>
                </a:lnTo>
                <a:lnTo>
                  <a:pt x="4119563" y="1689101"/>
                </a:lnTo>
                <a:lnTo>
                  <a:pt x="4129088" y="1695451"/>
                </a:lnTo>
                <a:lnTo>
                  <a:pt x="4133850" y="1701801"/>
                </a:lnTo>
                <a:lnTo>
                  <a:pt x="4143375" y="1712913"/>
                </a:lnTo>
                <a:lnTo>
                  <a:pt x="4137025" y="1712913"/>
                </a:lnTo>
                <a:lnTo>
                  <a:pt x="4144963" y="1724026"/>
                </a:lnTo>
                <a:lnTo>
                  <a:pt x="4154488" y="1738313"/>
                </a:lnTo>
                <a:lnTo>
                  <a:pt x="4157663" y="1738313"/>
                </a:lnTo>
                <a:lnTo>
                  <a:pt x="4162425" y="1746251"/>
                </a:lnTo>
                <a:lnTo>
                  <a:pt x="4162425" y="1752601"/>
                </a:lnTo>
                <a:lnTo>
                  <a:pt x="4162425" y="1763713"/>
                </a:lnTo>
                <a:lnTo>
                  <a:pt x="4162425" y="1774826"/>
                </a:lnTo>
                <a:lnTo>
                  <a:pt x="4159250" y="1774826"/>
                </a:lnTo>
                <a:lnTo>
                  <a:pt x="4162425" y="1787526"/>
                </a:lnTo>
                <a:lnTo>
                  <a:pt x="4176713" y="1792288"/>
                </a:lnTo>
                <a:lnTo>
                  <a:pt x="4214813" y="1787526"/>
                </a:lnTo>
                <a:lnTo>
                  <a:pt x="4233863" y="1774826"/>
                </a:lnTo>
                <a:lnTo>
                  <a:pt x="4237038" y="1774826"/>
                </a:lnTo>
                <a:lnTo>
                  <a:pt x="4276725" y="1755776"/>
                </a:lnTo>
                <a:lnTo>
                  <a:pt x="4316413" y="1752601"/>
                </a:lnTo>
                <a:lnTo>
                  <a:pt x="4319588" y="1760538"/>
                </a:lnTo>
                <a:lnTo>
                  <a:pt x="4316413" y="1774826"/>
                </a:lnTo>
                <a:lnTo>
                  <a:pt x="4314825" y="1774826"/>
                </a:lnTo>
                <a:lnTo>
                  <a:pt x="4311650" y="1787526"/>
                </a:lnTo>
                <a:lnTo>
                  <a:pt x="4308475" y="1801813"/>
                </a:lnTo>
                <a:lnTo>
                  <a:pt x="4311650" y="1801813"/>
                </a:lnTo>
                <a:lnTo>
                  <a:pt x="4305300" y="1817688"/>
                </a:lnTo>
                <a:lnTo>
                  <a:pt x="4302125" y="1827213"/>
                </a:lnTo>
                <a:lnTo>
                  <a:pt x="4302125" y="1831976"/>
                </a:lnTo>
                <a:lnTo>
                  <a:pt x="4300538" y="1838326"/>
                </a:lnTo>
                <a:lnTo>
                  <a:pt x="4297363" y="1838326"/>
                </a:lnTo>
                <a:lnTo>
                  <a:pt x="4291013" y="1849438"/>
                </a:lnTo>
                <a:lnTo>
                  <a:pt x="4283075" y="1863726"/>
                </a:lnTo>
                <a:lnTo>
                  <a:pt x="4286250" y="1863726"/>
                </a:lnTo>
                <a:lnTo>
                  <a:pt x="4271963" y="1884364"/>
                </a:lnTo>
                <a:lnTo>
                  <a:pt x="4262438" y="1901826"/>
                </a:lnTo>
                <a:lnTo>
                  <a:pt x="4259263" y="1901826"/>
                </a:lnTo>
                <a:lnTo>
                  <a:pt x="4251325" y="1916114"/>
                </a:lnTo>
                <a:lnTo>
                  <a:pt x="4251325" y="1924051"/>
                </a:lnTo>
                <a:lnTo>
                  <a:pt x="4248150" y="1927226"/>
                </a:lnTo>
                <a:lnTo>
                  <a:pt x="4251325" y="1927226"/>
                </a:lnTo>
                <a:lnTo>
                  <a:pt x="4243388" y="1946276"/>
                </a:lnTo>
                <a:lnTo>
                  <a:pt x="4225925" y="1963739"/>
                </a:lnTo>
                <a:lnTo>
                  <a:pt x="4222750" y="1963739"/>
                </a:lnTo>
                <a:lnTo>
                  <a:pt x="4214813" y="1973264"/>
                </a:lnTo>
                <a:lnTo>
                  <a:pt x="4202113" y="1974851"/>
                </a:lnTo>
                <a:lnTo>
                  <a:pt x="4194175" y="1981201"/>
                </a:lnTo>
                <a:lnTo>
                  <a:pt x="4186238" y="1989139"/>
                </a:lnTo>
                <a:lnTo>
                  <a:pt x="4168775" y="2006601"/>
                </a:lnTo>
                <a:lnTo>
                  <a:pt x="4154488" y="2027239"/>
                </a:lnTo>
                <a:lnTo>
                  <a:pt x="4151313" y="2027239"/>
                </a:lnTo>
                <a:lnTo>
                  <a:pt x="4143375" y="2041526"/>
                </a:lnTo>
                <a:lnTo>
                  <a:pt x="4133850" y="2052639"/>
                </a:lnTo>
                <a:lnTo>
                  <a:pt x="4137025" y="2052639"/>
                </a:lnTo>
                <a:lnTo>
                  <a:pt x="4122738" y="2070101"/>
                </a:lnTo>
                <a:lnTo>
                  <a:pt x="4111625" y="2089151"/>
                </a:lnTo>
                <a:lnTo>
                  <a:pt x="4108450" y="2089151"/>
                </a:lnTo>
                <a:lnTo>
                  <a:pt x="4100513" y="2103439"/>
                </a:lnTo>
                <a:lnTo>
                  <a:pt x="4090988" y="2109789"/>
                </a:lnTo>
                <a:lnTo>
                  <a:pt x="4087813" y="2112964"/>
                </a:lnTo>
                <a:lnTo>
                  <a:pt x="4086225" y="2114551"/>
                </a:lnTo>
                <a:lnTo>
                  <a:pt x="4087813" y="2114551"/>
                </a:lnTo>
                <a:lnTo>
                  <a:pt x="4083050" y="2132014"/>
                </a:lnTo>
                <a:lnTo>
                  <a:pt x="4079875" y="2152651"/>
                </a:lnTo>
                <a:lnTo>
                  <a:pt x="4076700" y="2152651"/>
                </a:lnTo>
                <a:lnTo>
                  <a:pt x="4076700" y="2166939"/>
                </a:lnTo>
                <a:lnTo>
                  <a:pt x="4079875" y="2171701"/>
                </a:lnTo>
                <a:lnTo>
                  <a:pt x="4079875" y="2174876"/>
                </a:lnTo>
                <a:lnTo>
                  <a:pt x="4079875" y="2178051"/>
                </a:lnTo>
                <a:lnTo>
                  <a:pt x="4086225" y="2178051"/>
                </a:lnTo>
                <a:lnTo>
                  <a:pt x="4087813" y="2195514"/>
                </a:lnTo>
                <a:lnTo>
                  <a:pt x="4094163" y="2217739"/>
                </a:lnTo>
                <a:lnTo>
                  <a:pt x="4090988" y="2217739"/>
                </a:lnTo>
                <a:lnTo>
                  <a:pt x="4094163" y="2224089"/>
                </a:lnTo>
                <a:lnTo>
                  <a:pt x="4100513" y="2232026"/>
                </a:lnTo>
                <a:lnTo>
                  <a:pt x="4105275" y="2238376"/>
                </a:lnTo>
                <a:lnTo>
                  <a:pt x="4108450" y="2241551"/>
                </a:lnTo>
                <a:lnTo>
                  <a:pt x="4114800" y="2241551"/>
                </a:lnTo>
                <a:lnTo>
                  <a:pt x="4119563" y="2255839"/>
                </a:lnTo>
                <a:lnTo>
                  <a:pt x="4114800" y="2270126"/>
                </a:lnTo>
                <a:lnTo>
                  <a:pt x="4114800" y="2271714"/>
                </a:lnTo>
                <a:lnTo>
                  <a:pt x="4114800" y="2281239"/>
                </a:lnTo>
                <a:lnTo>
                  <a:pt x="4111625" y="2281239"/>
                </a:lnTo>
                <a:lnTo>
                  <a:pt x="4111625" y="2292351"/>
                </a:lnTo>
                <a:lnTo>
                  <a:pt x="4111625" y="2303464"/>
                </a:lnTo>
                <a:lnTo>
                  <a:pt x="4114800" y="2303464"/>
                </a:lnTo>
                <a:lnTo>
                  <a:pt x="4116388" y="2320926"/>
                </a:lnTo>
                <a:lnTo>
                  <a:pt x="4114800" y="2338389"/>
                </a:lnTo>
                <a:lnTo>
                  <a:pt x="4114800" y="2339976"/>
                </a:lnTo>
                <a:lnTo>
                  <a:pt x="4114800" y="2343151"/>
                </a:lnTo>
                <a:lnTo>
                  <a:pt x="4111625" y="2343151"/>
                </a:lnTo>
                <a:lnTo>
                  <a:pt x="4108450" y="2354264"/>
                </a:lnTo>
                <a:lnTo>
                  <a:pt x="4100513" y="2368551"/>
                </a:lnTo>
                <a:lnTo>
                  <a:pt x="4102100" y="2368551"/>
                </a:lnTo>
                <a:lnTo>
                  <a:pt x="4087813" y="2386014"/>
                </a:lnTo>
                <a:lnTo>
                  <a:pt x="4076700" y="2395539"/>
                </a:lnTo>
                <a:lnTo>
                  <a:pt x="4073525" y="2397126"/>
                </a:lnTo>
                <a:lnTo>
                  <a:pt x="4065588" y="2406651"/>
                </a:lnTo>
                <a:lnTo>
                  <a:pt x="4051300" y="2417764"/>
                </a:lnTo>
                <a:lnTo>
                  <a:pt x="4037013" y="2432051"/>
                </a:lnTo>
                <a:lnTo>
                  <a:pt x="4032250" y="2438401"/>
                </a:lnTo>
                <a:lnTo>
                  <a:pt x="4029075" y="2443164"/>
                </a:lnTo>
                <a:lnTo>
                  <a:pt x="4019550" y="2457451"/>
                </a:lnTo>
                <a:lnTo>
                  <a:pt x="4011613" y="2468564"/>
                </a:lnTo>
                <a:lnTo>
                  <a:pt x="4008438" y="2468564"/>
                </a:lnTo>
                <a:lnTo>
                  <a:pt x="4003675" y="2481264"/>
                </a:lnTo>
                <a:lnTo>
                  <a:pt x="4003675" y="2489201"/>
                </a:lnTo>
                <a:lnTo>
                  <a:pt x="4005263" y="2492376"/>
                </a:lnTo>
                <a:lnTo>
                  <a:pt x="4005263" y="2495551"/>
                </a:lnTo>
                <a:lnTo>
                  <a:pt x="4008438" y="2495551"/>
                </a:lnTo>
                <a:lnTo>
                  <a:pt x="4014788" y="2509839"/>
                </a:lnTo>
                <a:lnTo>
                  <a:pt x="4017963" y="2532064"/>
                </a:lnTo>
                <a:lnTo>
                  <a:pt x="4014788" y="2532064"/>
                </a:lnTo>
                <a:lnTo>
                  <a:pt x="4017963" y="2546351"/>
                </a:lnTo>
                <a:lnTo>
                  <a:pt x="4019550" y="2557464"/>
                </a:lnTo>
                <a:lnTo>
                  <a:pt x="4022725" y="2557464"/>
                </a:lnTo>
                <a:lnTo>
                  <a:pt x="4019550" y="2560639"/>
                </a:lnTo>
                <a:lnTo>
                  <a:pt x="4014788" y="2566989"/>
                </a:lnTo>
                <a:lnTo>
                  <a:pt x="3989388" y="2574926"/>
                </a:lnTo>
                <a:lnTo>
                  <a:pt x="3962400" y="2582864"/>
                </a:lnTo>
                <a:lnTo>
                  <a:pt x="3960813" y="2589214"/>
                </a:lnTo>
                <a:lnTo>
                  <a:pt x="3960813" y="2595564"/>
                </a:lnTo>
                <a:lnTo>
                  <a:pt x="3957638" y="2595564"/>
                </a:lnTo>
                <a:lnTo>
                  <a:pt x="3960813" y="2606676"/>
                </a:lnTo>
                <a:lnTo>
                  <a:pt x="3965575" y="2620964"/>
                </a:lnTo>
                <a:lnTo>
                  <a:pt x="3968750" y="2620964"/>
                </a:lnTo>
                <a:lnTo>
                  <a:pt x="3971925" y="2625726"/>
                </a:lnTo>
                <a:lnTo>
                  <a:pt x="3975100" y="2628901"/>
                </a:lnTo>
                <a:lnTo>
                  <a:pt x="3971925" y="2643189"/>
                </a:lnTo>
                <a:lnTo>
                  <a:pt x="3960813" y="2657476"/>
                </a:lnTo>
                <a:lnTo>
                  <a:pt x="3948113" y="2671764"/>
                </a:lnTo>
                <a:lnTo>
                  <a:pt x="3937000" y="2682876"/>
                </a:lnTo>
                <a:lnTo>
                  <a:pt x="3940175" y="2682876"/>
                </a:lnTo>
                <a:lnTo>
                  <a:pt x="3929063" y="2697164"/>
                </a:lnTo>
                <a:lnTo>
                  <a:pt x="3911600" y="2720976"/>
                </a:lnTo>
                <a:lnTo>
                  <a:pt x="3908425" y="2720976"/>
                </a:lnTo>
                <a:lnTo>
                  <a:pt x="3900488" y="2735264"/>
                </a:lnTo>
                <a:lnTo>
                  <a:pt x="3889375" y="2746376"/>
                </a:lnTo>
                <a:lnTo>
                  <a:pt x="3890963" y="2746376"/>
                </a:lnTo>
                <a:lnTo>
                  <a:pt x="3883025" y="2754314"/>
                </a:lnTo>
                <a:lnTo>
                  <a:pt x="3876675" y="2760664"/>
                </a:lnTo>
                <a:lnTo>
                  <a:pt x="3871913" y="2763839"/>
                </a:lnTo>
                <a:lnTo>
                  <a:pt x="3868738" y="2765426"/>
                </a:lnTo>
                <a:lnTo>
                  <a:pt x="3833813" y="2778126"/>
                </a:lnTo>
                <a:lnTo>
                  <a:pt x="3800475" y="2774951"/>
                </a:lnTo>
                <a:lnTo>
                  <a:pt x="3762375" y="2779714"/>
                </a:lnTo>
                <a:lnTo>
                  <a:pt x="3736975" y="2800351"/>
                </a:lnTo>
                <a:lnTo>
                  <a:pt x="3732213" y="2806701"/>
                </a:lnTo>
                <a:lnTo>
                  <a:pt x="3714750" y="2803526"/>
                </a:lnTo>
                <a:lnTo>
                  <a:pt x="3703638" y="2797176"/>
                </a:lnTo>
                <a:lnTo>
                  <a:pt x="3692525" y="2792414"/>
                </a:lnTo>
                <a:lnTo>
                  <a:pt x="3683000" y="2768601"/>
                </a:lnTo>
                <a:lnTo>
                  <a:pt x="3683000" y="2754314"/>
                </a:lnTo>
                <a:lnTo>
                  <a:pt x="3678238" y="2725739"/>
                </a:lnTo>
                <a:lnTo>
                  <a:pt x="3675063" y="2720976"/>
                </a:lnTo>
                <a:lnTo>
                  <a:pt x="3675063" y="2703514"/>
                </a:lnTo>
                <a:lnTo>
                  <a:pt x="3657600" y="2671764"/>
                </a:lnTo>
                <a:lnTo>
                  <a:pt x="3640138" y="2649539"/>
                </a:lnTo>
                <a:lnTo>
                  <a:pt x="3629025" y="2628901"/>
                </a:lnTo>
                <a:lnTo>
                  <a:pt x="3632200" y="2600326"/>
                </a:lnTo>
                <a:lnTo>
                  <a:pt x="3643313" y="2563814"/>
                </a:lnTo>
                <a:lnTo>
                  <a:pt x="3625850" y="2528889"/>
                </a:lnTo>
                <a:lnTo>
                  <a:pt x="3606800" y="2503489"/>
                </a:lnTo>
                <a:lnTo>
                  <a:pt x="3589338" y="2471739"/>
                </a:lnTo>
                <a:lnTo>
                  <a:pt x="3575050" y="2439989"/>
                </a:lnTo>
                <a:lnTo>
                  <a:pt x="3563938" y="2414589"/>
                </a:lnTo>
                <a:lnTo>
                  <a:pt x="3560763" y="2363789"/>
                </a:lnTo>
                <a:lnTo>
                  <a:pt x="3563938" y="2335214"/>
                </a:lnTo>
                <a:lnTo>
                  <a:pt x="3582988" y="2300289"/>
                </a:lnTo>
                <a:lnTo>
                  <a:pt x="3592513" y="2289176"/>
                </a:lnTo>
                <a:lnTo>
                  <a:pt x="3600450" y="2281239"/>
                </a:lnTo>
                <a:lnTo>
                  <a:pt x="3597275" y="2257426"/>
                </a:lnTo>
                <a:lnTo>
                  <a:pt x="3589338" y="2241551"/>
                </a:lnTo>
                <a:lnTo>
                  <a:pt x="3582988" y="2200276"/>
                </a:lnTo>
                <a:lnTo>
                  <a:pt x="3579813" y="2166939"/>
                </a:lnTo>
                <a:lnTo>
                  <a:pt x="3563938" y="2117726"/>
                </a:lnTo>
                <a:lnTo>
                  <a:pt x="3536950" y="2070101"/>
                </a:lnTo>
                <a:lnTo>
                  <a:pt x="3522663" y="2060576"/>
                </a:lnTo>
                <a:lnTo>
                  <a:pt x="3506788" y="2046289"/>
                </a:lnTo>
                <a:lnTo>
                  <a:pt x="3511550" y="2028826"/>
                </a:lnTo>
                <a:lnTo>
                  <a:pt x="3514725" y="1989139"/>
                </a:lnTo>
                <a:lnTo>
                  <a:pt x="3525838" y="1958976"/>
                </a:lnTo>
                <a:lnTo>
                  <a:pt x="3536950" y="1946276"/>
                </a:lnTo>
                <a:lnTo>
                  <a:pt x="3529013" y="1927226"/>
                </a:lnTo>
                <a:lnTo>
                  <a:pt x="3517900" y="1917701"/>
                </a:lnTo>
                <a:lnTo>
                  <a:pt x="3506788" y="1912939"/>
                </a:lnTo>
                <a:lnTo>
                  <a:pt x="3500438" y="1906589"/>
                </a:lnTo>
                <a:lnTo>
                  <a:pt x="3492500" y="1916114"/>
                </a:lnTo>
                <a:lnTo>
                  <a:pt x="3479800" y="1924051"/>
                </a:lnTo>
                <a:lnTo>
                  <a:pt x="3454400" y="1930401"/>
                </a:lnTo>
                <a:lnTo>
                  <a:pt x="3446463" y="1924051"/>
                </a:lnTo>
                <a:lnTo>
                  <a:pt x="3436938" y="1898651"/>
                </a:lnTo>
                <a:lnTo>
                  <a:pt x="3417888" y="1873251"/>
                </a:lnTo>
                <a:lnTo>
                  <a:pt x="3381375" y="1860551"/>
                </a:lnTo>
                <a:lnTo>
                  <a:pt x="3354388" y="1866901"/>
                </a:lnTo>
                <a:lnTo>
                  <a:pt x="3343275" y="1881189"/>
                </a:lnTo>
                <a:lnTo>
                  <a:pt x="3324225" y="1898651"/>
                </a:lnTo>
                <a:lnTo>
                  <a:pt x="3314700" y="1903414"/>
                </a:lnTo>
                <a:lnTo>
                  <a:pt x="3306763" y="1906589"/>
                </a:lnTo>
                <a:lnTo>
                  <a:pt x="3278188" y="1909764"/>
                </a:lnTo>
                <a:lnTo>
                  <a:pt x="3246438" y="1906589"/>
                </a:lnTo>
                <a:lnTo>
                  <a:pt x="3228975" y="1906589"/>
                </a:lnTo>
                <a:lnTo>
                  <a:pt x="3206750" y="1912939"/>
                </a:lnTo>
                <a:lnTo>
                  <a:pt x="3200400" y="1920876"/>
                </a:lnTo>
                <a:lnTo>
                  <a:pt x="3200400" y="1924051"/>
                </a:lnTo>
                <a:lnTo>
                  <a:pt x="3197225" y="1927226"/>
                </a:lnTo>
                <a:lnTo>
                  <a:pt x="3200400" y="1927226"/>
                </a:lnTo>
                <a:lnTo>
                  <a:pt x="3197225" y="1931989"/>
                </a:lnTo>
                <a:lnTo>
                  <a:pt x="3195638" y="1931989"/>
                </a:lnTo>
                <a:lnTo>
                  <a:pt x="3189288" y="1938339"/>
                </a:lnTo>
                <a:lnTo>
                  <a:pt x="3178175" y="1930401"/>
                </a:lnTo>
                <a:lnTo>
                  <a:pt x="3149600" y="1901826"/>
                </a:lnTo>
                <a:lnTo>
                  <a:pt x="3135313" y="1884364"/>
                </a:lnTo>
                <a:lnTo>
                  <a:pt x="3121025" y="1858964"/>
                </a:lnTo>
                <a:lnTo>
                  <a:pt x="3100388" y="1809751"/>
                </a:lnTo>
                <a:lnTo>
                  <a:pt x="3078163" y="1787526"/>
                </a:lnTo>
                <a:lnTo>
                  <a:pt x="3032125" y="1770063"/>
                </a:lnTo>
                <a:lnTo>
                  <a:pt x="3014663" y="1755776"/>
                </a:lnTo>
                <a:lnTo>
                  <a:pt x="3014663" y="1727201"/>
                </a:lnTo>
                <a:lnTo>
                  <a:pt x="3014663" y="1712913"/>
                </a:lnTo>
                <a:lnTo>
                  <a:pt x="3003550" y="1689101"/>
                </a:lnTo>
                <a:lnTo>
                  <a:pt x="3003550" y="1684338"/>
                </a:lnTo>
                <a:lnTo>
                  <a:pt x="3006725" y="1684338"/>
                </a:lnTo>
                <a:lnTo>
                  <a:pt x="3009900" y="1681163"/>
                </a:lnTo>
                <a:lnTo>
                  <a:pt x="3014663" y="1670051"/>
                </a:lnTo>
                <a:lnTo>
                  <a:pt x="3028950" y="1641476"/>
                </a:lnTo>
                <a:lnTo>
                  <a:pt x="3038475" y="1620838"/>
                </a:lnTo>
                <a:lnTo>
                  <a:pt x="3035300" y="1584326"/>
                </a:lnTo>
                <a:lnTo>
                  <a:pt x="3032125" y="1573213"/>
                </a:lnTo>
                <a:lnTo>
                  <a:pt x="3028950" y="1558926"/>
                </a:lnTo>
                <a:lnTo>
                  <a:pt x="3021013" y="1527176"/>
                </a:lnTo>
                <a:lnTo>
                  <a:pt x="3028950" y="1509713"/>
                </a:lnTo>
                <a:lnTo>
                  <a:pt x="3049588" y="1452563"/>
                </a:lnTo>
                <a:lnTo>
                  <a:pt x="3070225" y="1409701"/>
                </a:lnTo>
                <a:lnTo>
                  <a:pt x="3074988" y="1401763"/>
                </a:lnTo>
                <a:lnTo>
                  <a:pt x="3086100" y="1395413"/>
                </a:lnTo>
                <a:lnTo>
                  <a:pt x="3114675" y="1377951"/>
                </a:lnTo>
                <a:lnTo>
                  <a:pt x="3138488" y="1366838"/>
                </a:lnTo>
                <a:lnTo>
                  <a:pt x="3149600" y="1347788"/>
                </a:lnTo>
                <a:lnTo>
                  <a:pt x="3154363" y="1308101"/>
                </a:lnTo>
                <a:lnTo>
                  <a:pt x="3168650" y="1273176"/>
                </a:lnTo>
                <a:lnTo>
                  <a:pt x="3181350" y="1265238"/>
                </a:lnTo>
                <a:lnTo>
                  <a:pt x="3182938" y="1262063"/>
                </a:lnTo>
                <a:lnTo>
                  <a:pt x="3186113" y="1262063"/>
                </a:lnTo>
                <a:lnTo>
                  <a:pt x="3203575" y="1250951"/>
                </a:lnTo>
                <a:lnTo>
                  <a:pt x="3224213" y="1233488"/>
                </a:lnTo>
                <a:lnTo>
                  <a:pt x="3257550" y="1227138"/>
                </a:lnTo>
                <a:lnTo>
                  <a:pt x="3281363" y="1230313"/>
                </a:lnTo>
                <a:lnTo>
                  <a:pt x="3300413" y="1222376"/>
                </a:lnTo>
                <a:lnTo>
                  <a:pt x="3325813" y="1209676"/>
                </a:lnTo>
                <a:lnTo>
                  <a:pt x="3325813" y="1208088"/>
                </a:lnTo>
                <a:lnTo>
                  <a:pt x="3328988" y="1208088"/>
                </a:lnTo>
                <a:lnTo>
                  <a:pt x="3368675" y="1190626"/>
                </a:lnTo>
                <a:lnTo>
                  <a:pt x="3397250" y="1179513"/>
                </a:lnTo>
                <a:lnTo>
                  <a:pt x="3443288" y="1181101"/>
                </a:lnTo>
                <a:lnTo>
                  <a:pt x="3497263" y="1176338"/>
                </a:lnTo>
                <a:lnTo>
                  <a:pt x="3508375" y="1169988"/>
                </a:lnTo>
                <a:lnTo>
                  <a:pt x="3540125" y="1176338"/>
                </a:lnTo>
                <a:lnTo>
                  <a:pt x="3557588" y="1190626"/>
                </a:lnTo>
                <a:lnTo>
                  <a:pt x="3563938" y="1204913"/>
                </a:lnTo>
                <a:lnTo>
                  <a:pt x="3565525" y="1208088"/>
                </a:lnTo>
                <a:lnTo>
                  <a:pt x="3560763" y="1208088"/>
                </a:lnTo>
                <a:lnTo>
                  <a:pt x="3565525" y="1230313"/>
                </a:lnTo>
                <a:lnTo>
                  <a:pt x="3546475" y="1236663"/>
                </a:lnTo>
                <a:lnTo>
                  <a:pt x="3535363" y="1238251"/>
                </a:lnTo>
                <a:lnTo>
                  <a:pt x="3532188" y="1244601"/>
                </a:lnTo>
                <a:lnTo>
                  <a:pt x="3543300" y="1262063"/>
                </a:lnTo>
                <a:lnTo>
                  <a:pt x="3549650" y="1262063"/>
                </a:lnTo>
                <a:lnTo>
                  <a:pt x="3554413" y="1265238"/>
                </a:lnTo>
                <a:lnTo>
                  <a:pt x="3563938" y="1270001"/>
                </a:lnTo>
                <a:lnTo>
                  <a:pt x="3557588" y="1270001"/>
                </a:lnTo>
                <a:lnTo>
                  <a:pt x="3571875" y="1284288"/>
                </a:lnTo>
                <a:lnTo>
                  <a:pt x="3586163" y="1290638"/>
                </a:lnTo>
                <a:lnTo>
                  <a:pt x="3597275" y="1290638"/>
                </a:lnTo>
                <a:lnTo>
                  <a:pt x="3611563" y="1295401"/>
                </a:lnTo>
                <a:lnTo>
                  <a:pt x="3617913" y="1295401"/>
                </a:lnTo>
                <a:lnTo>
                  <a:pt x="3625850" y="1298576"/>
                </a:lnTo>
                <a:lnTo>
                  <a:pt x="3625850" y="1301751"/>
                </a:lnTo>
                <a:lnTo>
                  <a:pt x="3640138" y="1312863"/>
                </a:lnTo>
                <a:lnTo>
                  <a:pt x="3668713" y="1323976"/>
                </a:lnTo>
                <a:lnTo>
                  <a:pt x="3678238" y="1327151"/>
                </a:lnTo>
                <a:lnTo>
                  <a:pt x="3689350" y="1333501"/>
                </a:lnTo>
                <a:lnTo>
                  <a:pt x="3683000" y="1333501"/>
                </a:lnTo>
                <a:lnTo>
                  <a:pt x="3694113" y="1338263"/>
                </a:lnTo>
                <a:lnTo>
                  <a:pt x="3714750" y="1344613"/>
                </a:lnTo>
                <a:lnTo>
                  <a:pt x="3721100" y="1338263"/>
                </a:lnTo>
                <a:lnTo>
                  <a:pt x="3740150" y="1298576"/>
                </a:lnTo>
                <a:lnTo>
                  <a:pt x="3762375" y="1284288"/>
                </a:lnTo>
                <a:lnTo>
                  <a:pt x="3776663" y="1287463"/>
                </a:lnTo>
                <a:lnTo>
                  <a:pt x="3790950" y="1295401"/>
                </a:lnTo>
                <a:lnTo>
                  <a:pt x="3800475" y="1295401"/>
                </a:lnTo>
                <a:lnTo>
                  <a:pt x="3808413" y="1298576"/>
                </a:lnTo>
                <a:lnTo>
                  <a:pt x="3819525" y="1301751"/>
                </a:lnTo>
                <a:lnTo>
                  <a:pt x="3860800" y="1298576"/>
                </a:lnTo>
                <a:lnTo>
                  <a:pt x="3886200" y="1308101"/>
                </a:lnTo>
                <a:lnTo>
                  <a:pt x="3883025" y="1319213"/>
                </a:lnTo>
                <a:lnTo>
                  <a:pt x="3862388" y="1333501"/>
                </a:lnTo>
                <a:lnTo>
                  <a:pt x="3846513" y="1350963"/>
                </a:lnTo>
                <a:lnTo>
                  <a:pt x="3843338" y="1358901"/>
                </a:lnTo>
                <a:lnTo>
                  <a:pt x="3848100" y="1358901"/>
                </a:lnTo>
                <a:lnTo>
                  <a:pt x="3851275" y="1358901"/>
                </a:lnTo>
                <a:lnTo>
                  <a:pt x="3857625" y="1352551"/>
                </a:lnTo>
                <a:lnTo>
                  <a:pt x="3868738" y="1341438"/>
                </a:lnTo>
                <a:lnTo>
                  <a:pt x="3876675" y="1330326"/>
                </a:lnTo>
                <a:lnTo>
                  <a:pt x="3886200" y="1323976"/>
                </a:lnTo>
                <a:lnTo>
                  <a:pt x="3908425" y="1316038"/>
                </a:lnTo>
                <a:lnTo>
                  <a:pt x="3932238" y="1309688"/>
                </a:lnTo>
                <a:lnTo>
                  <a:pt x="3946525" y="1309688"/>
                </a:lnTo>
                <a:lnTo>
                  <a:pt x="3954463" y="1323976"/>
                </a:lnTo>
                <a:lnTo>
                  <a:pt x="3962400" y="1322388"/>
                </a:lnTo>
                <a:lnTo>
                  <a:pt x="3975100" y="1322388"/>
                </a:lnTo>
                <a:lnTo>
                  <a:pt x="3976688" y="1322388"/>
                </a:lnTo>
                <a:lnTo>
                  <a:pt x="3979863" y="1322388"/>
                </a:lnTo>
                <a:lnTo>
                  <a:pt x="3986213" y="1312863"/>
                </a:lnTo>
                <a:lnTo>
                  <a:pt x="3997325" y="1295401"/>
                </a:lnTo>
                <a:lnTo>
                  <a:pt x="4014788" y="1255713"/>
                </a:lnTo>
                <a:lnTo>
                  <a:pt x="4019550" y="1212851"/>
                </a:lnTo>
                <a:lnTo>
                  <a:pt x="4017963" y="1198563"/>
                </a:lnTo>
                <a:lnTo>
                  <a:pt x="4003675" y="1198563"/>
                </a:lnTo>
                <a:lnTo>
                  <a:pt x="3994150" y="1204913"/>
                </a:lnTo>
                <a:lnTo>
                  <a:pt x="3971925" y="1209676"/>
                </a:lnTo>
                <a:lnTo>
                  <a:pt x="3954463" y="1209676"/>
                </a:lnTo>
                <a:lnTo>
                  <a:pt x="3937000" y="1204913"/>
                </a:lnTo>
                <a:lnTo>
                  <a:pt x="3917950" y="1204913"/>
                </a:lnTo>
                <a:lnTo>
                  <a:pt x="3900488" y="1208088"/>
                </a:lnTo>
                <a:lnTo>
                  <a:pt x="3879850" y="1195388"/>
                </a:lnTo>
                <a:lnTo>
                  <a:pt x="3857625" y="1181101"/>
                </a:lnTo>
                <a:lnTo>
                  <a:pt x="3836988" y="1166813"/>
                </a:lnTo>
                <a:lnTo>
                  <a:pt x="3836988" y="1138238"/>
                </a:lnTo>
                <a:lnTo>
                  <a:pt x="3832225" y="1104901"/>
                </a:lnTo>
                <a:lnTo>
                  <a:pt x="3819525" y="1098551"/>
                </a:lnTo>
                <a:lnTo>
                  <a:pt x="3808413" y="1108076"/>
                </a:lnTo>
                <a:lnTo>
                  <a:pt x="3805238" y="1109663"/>
                </a:lnTo>
                <a:lnTo>
                  <a:pt x="3803650" y="1112838"/>
                </a:lnTo>
                <a:lnTo>
                  <a:pt x="3800475" y="1116013"/>
                </a:lnTo>
                <a:lnTo>
                  <a:pt x="3790950" y="1119188"/>
                </a:lnTo>
                <a:lnTo>
                  <a:pt x="3783013" y="1123951"/>
                </a:lnTo>
                <a:lnTo>
                  <a:pt x="3779838" y="1127126"/>
                </a:lnTo>
                <a:lnTo>
                  <a:pt x="3779838" y="1130301"/>
                </a:lnTo>
                <a:lnTo>
                  <a:pt x="3789363" y="1136651"/>
                </a:lnTo>
                <a:lnTo>
                  <a:pt x="3800475" y="1144588"/>
                </a:lnTo>
                <a:lnTo>
                  <a:pt x="3794125" y="1144588"/>
                </a:lnTo>
                <a:lnTo>
                  <a:pt x="3803650" y="1152526"/>
                </a:lnTo>
                <a:lnTo>
                  <a:pt x="3803650" y="1165226"/>
                </a:lnTo>
                <a:lnTo>
                  <a:pt x="3803650" y="1166813"/>
                </a:lnTo>
                <a:lnTo>
                  <a:pt x="3803650" y="1169988"/>
                </a:lnTo>
                <a:lnTo>
                  <a:pt x="3794125" y="1181101"/>
                </a:lnTo>
                <a:lnTo>
                  <a:pt x="3783013" y="1190626"/>
                </a:lnTo>
                <a:lnTo>
                  <a:pt x="3775075" y="1195388"/>
                </a:lnTo>
                <a:lnTo>
                  <a:pt x="3762375" y="1208088"/>
                </a:lnTo>
                <a:lnTo>
                  <a:pt x="3746500" y="1222376"/>
                </a:lnTo>
                <a:lnTo>
                  <a:pt x="3736975" y="1219201"/>
                </a:lnTo>
                <a:lnTo>
                  <a:pt x="3732213" y="1179513"/>
                </a:lnTo>
                <a:lnTo>
                  <a:pt x="3722688" y="1141413"/>
                </a:lnTo>
                <a:lnTo>
                  <a:pt x="3711575" y="1123951"/>
                </a:lnTo>
                <a:lnTo>
                  <a:pt x="3700463" y="1098551"/>
                </a:lnTo>
                <a:lnTo>
                  <a:pt x="3686175" y="1079501"/>
                </a:lnTo>
                <a:lnTo>
                  <a:pt x="3665538" y="1062038"/>
                </a:lnTo>
                <a:lnTo>
                  <a:pt x="3636963" y="1038226"/>
                </a:lnTo>
                <a:lnTo>
                  <a:pt x="3608388" y="1012826"/>
                </a:lnTo>
                <a:lnTo>
                  <a:pt x="3594100" y="996951"/>
                </a:lnTo>
                <a:lnTo>
                  <a:pt x="3578225" y="996951"/>
                </a:lnTo>
                <a:lnTo>
                  <a:pt x="3578225" y="998538"/>
                </a:lnTo>
                <a:lnTo>
                  <a:pt x="3575050" y="1001713"/>
                </a:lnTo>
                <a:lnTo>
                  <a:pt x="3578225" y="1012826"/>
                </a:lnTo>
                <a:lnTo>
                  <a:pt x="3582988" y="1019176"/>
                </a:lnTo>
                <a:lnTo>
                  <a:pt x="3578225" y="1019176"/>
                </a:lnTo>
                <a:lnTo>
                  <a:pt x="3592513" y="1030288"/>
                </a:lnTo>
                <a:lnTo>
                  <a:pt x="3603625" y="1044576"/>
                </a:lnTo>
                <a:lnTo>
                  <a:pt x="3608388" y="1044576"/>
                </a:lnTo>
                <a:lnTo>
                  <a:pt x="3629025" y="1069976"/>
                </a:lnTo>
                <a:lnTo>
                  <a:pt x="3649663" y="1081088"/>
                </a:lnTo>
                <a:lnTo>
                  <a:pt x="3646488" y="1081088"/>
                </a:lnTo>
                <a:lnTo>
                  <a:pt x="3663950" y="1093788"/>
                </a:lnTo>
                <a:lnTo>
                  <a:pt x="3679825" y="1108076"/>
                </a:lnTo>
                <a:lnTo>
                  <a:pt x="3686175" y="1108076"/>
                </a:lnTo>
                <a:lnTo>
                  <a:pt x="3692525" y="1109663"/>
                </a:lnTo>
                <a:lnTo>
                  <a:pt x="3689350" y="1112838"/>
                </a:lnTo>
                <a:lnTo>
                  <a:pt x="3683000" y="1116013"/>
                </a:lnTo>
                <a:lnTo>
                  <a:pt x="3665538" y="1116013"/>
                </a:lnTo>
                <a:lnTo>
                  <a:pt x="3663950" y="1116013"/>
                </a:lnTo>
                <a:lnTo>
                  <a:pt x="3663950" y="1127126"/>
                </a:lnTo>
                <a:lnTo>
                  <a:pt x="3668713" y="1144588"/>
                </a:lnTo>
                <a:lnTo>
                  <a:pt x="3665538" y="1144588"/>
                </a:lnTo>
                <a:lnTo>
                  <a:pt x="3668713" y="1158876"/>
                </a:lnTo>
                <a:lnTo>
                  <a:pt x="3668713" y="1169988"/>
                </a:lnTo>
                <a:lnTo>
                  <a:pt x="3671888" y="1169988"/>
                </a:lnTo>
                <a:lnTo>
                  <a:pt x="3671888" y="1173163"/>
                </a:lnTo>
                <a:lnTo>
                  <a:pt x="3668713" y="1173163"/>
                </a:lnTo>
                <a:lnTo>
                  <a:pt x="3657600" y="1173163"/>
                </a:lnTo>
                <a:lnTo>
                  <a:pt x="3646488" y="1150938"/>
                </a:lnTo>
                <a:lnTo>
                  <a:pt x="3636963" y="1127126"/>
                </a:lnTo>
                <a:lnTo>
                  <a:pt x="3625850" y="1112838"/>
                </a:lnTo>
                <a:lnTo>
                  <a:pt x="3597275" y="1098551"/>
                </a:lnTo>
                <a:lnTo>
                  <a:pt x="3571875" y="1087438"/>
                </a:lnTo>
                <a:lnTo>
                  <a:pt x="3551238" y="1073151"/>
                </a:lnTo>
                <a:lnTo>
                  <a:pt x="3535363" y="1047751"/>
                </a:lnTo>
                <a:lnTo>
                  <a:pt x="3529013" y="1036638"/>
                </a:lnTo>
                <a:lnTo>
                  <a:pt x="3506788" y="1030288"/>
                </a:lnTo>
                <a:lnTo>
                  <a:pt x="3500438" y="1030288"/>
                </a:lnTo>
                <a:lnTo>
                  <a:pt x="3492500" y="1036638"/>
                </a:lnTo>
                <a:lnTo>
                  <a:pt x="3479800" y="1044576"/>
                </a:lnTo>
                <a:lnTo>
                  <a:pt x="3465513" y="1052513"/>
                </a:lnTo>
                <a:lnTo>
                  <a:pt x="3457575" y="1055688"/>
                </a:lnTo>
                <a:lnTo>
                  <a:pt x="3436938" y="1050926"/>
                </a:lnTo>
                <a:lnTo>
                  <a:pt x="3414713" y="1044576"/>
                </a:lnTo>
                <a:lnTo>
                  <a:pt x="3411538" y="1044576"/>
                </a:lnTo>
                <a:lnTo>
                  <a:pt x="3403600" y="1062038"/>
                </a:lnTo>
                <a:lnTo>
                  <a:pt x="3400425" y="1081088"/>
                </a:lnTo>
                <a:lnTo>
                  <a:pt x="3397250" y="1081088"/>
                </a:lnTo>
                <a:lnTo>
                  <a:pt x="3397250" y="1084263"/>
                </a:lnTo>
                <a:lnTo>
                  <a:pt x="3395663" y="1084263"/>
                </a:lnTo>
                <a:lnTo>
                  <a:pt x="3392488" y="1093788"/>
                </a:lnTo>
                <a:lnTo>
                  <a:pt x="3368675" y="1095376"/>
                </a:lnTo>
                <a:lnTo>
                  <a:pt x="3360738" y="1101726"/>
                </a:lnTo>
                <a:lnTo>
                  <a:pt x="3357563" y="1104901"/>
                </a:lnTo>
                <a:lnTo>
                  <a:pt x="3354388" y="1108076"/>
                </a:lnTo>
                <a:lnTo>
                  <a:pt x="3338513" y="1123951"/>
                </a:lnTo>
                <a:lnTo>
                  <a:pt x="3335338" y="1138238"/>
                </a:lnTo>
                <a:lnTo>
                  <a:pt x="3338513" y="1141413"/>
                </a:lnTo>
                <a:lnTo>
                  <a:pt x="3340100" y="1144588"/>
                </a:lnTo>
                <a:lnTo>
                  <a:pt x="3335338" y="1144588"/>
                </a:lnTo>
                <a:lnTo>
                  <a:pt x="3340100" y="1152526"/>
                </a:lnTo>
                <a:lnTo>
                  <a:pt x="3332163" y="1162051"/>
                </a:lnTo>
                <a:lnTo>
                  <a:pt x="3325813" y="1165226"/>
                </a:lnTo>
                <a:lnTo>
                  <a:pt x="3321050" y="1169988"/>
                </a:lnTo>
                <a:lnTo>
                  <a:pt x="3324225" y="1169988"/>
                </a:lnTo>
                <a:lnTo>
                  <a:pt x="3314700" y="1181101"/>
                </a:lnTo>
                <a:lnTo>
                  <a:pt x="3303588" y="1187451"/>
                </a:lnTo>
                <a:lnTo>
                  <a:pt x="3300413" y="1190626"/>
                </a:lnTo>
                <a:lnTo>
                  <a:pt x="3295650" y="1190626"/>
                </a:lnTo>
                <a:lnTo>
                  <a:pt x="3268663" y="1195388"/>
                </a:lnTo>
                <a:lnTo>
                  <a:pt x="3252788" y="1195388"/>
                </a:lnTo>
                <a:lnTo>
                  <a:pt x="3249613" y="1195388"/>
                </a:lnTo>
                <a:lnTo>
                  <a:pt x="3243263" y="1201738"/>
                </a:lnTo>
                <a:lnTo>
                  <a:pt x="3240088" y="1208088"/>
                </a:lnTo>
                <a:lnTo>
                  <a:pt x="3238500" y="1208088"/>
                </a:lnTo>
                <a:lnTo>
                  <a:pt x="3235325" y="1216026"/>
                </a:lnTo>
                <a:lnTo>
                  <a:pt x="3232150" y="1222376"/>
                </a:lnTo>
                <a:lnTo>
                  <a:pt x="3224213" y="1216026"/>
                </a:lnTo>
                <a:lnTo>
                  <a:pt x="3211513" y="1193801"/>
                </a:lnTo>
                <a:lnTo>
                  <a:pt x="3192463" y="1187451"/>
                </a:lnTo>
                <a:lnTo>
                  <a:pt x="3175000" y="1190626"/>
                </a:lnTo>
                <a:lnTo>
                  <a:pt x="3167063" y="1179513"/>
                </a:lnTo>
                <a:lnTo>
                  <a:pt x="3154363" y="1162051"/>
                </a:lnTo>
                <a:lnTo>
                  <a:pt x="3149600" y="1147763"/>
                </a:lnTo>
                <a:lnTo>
                  <a:pt x="3154363" y="1133476"/>
                </a:lnTo>
                <a:lnTo>
                  <a:pt x="3167063" y="1122363"/>
                </a:lnTo>
                <a:lnTo>
                  <a:pt x="3163888" y="1098551"/>
                </a:lnTo>
                <a:lnTo>
                  <a:pt x="3160713" y="1084263"/>
                </a:lnTo>
                <a:lnTo>
                  <a:pt x="3160713" y="1047751"/>
                </a:lnTo>
                <a:lnTo>
                  <a:pt x="3171825" y="1036638"/>
                </a:lnTo>
                <a:lnTo>
                  <a:pt x="3206750" y="1033463"/>
                </a:lnTo>
                <a:lnTo>
                  <a:pt x="3246438" y="1036638"/>
                </a:lnTo>
                <a:lnTo>
                  <a:pt x="3281363" y="1041401"/>
                </a:lnTo>
                <a:lnTo>
                  <a:pt x="3303588" y="1033463"/>
                </a:lnTo>
                <a:lnTo>
                  <a:pt x="3314700" y="1008063"/>
                </a:lnTo>
                <a:lnTo>
                  <a:pt x="3314700" y="979488"/>
                </a:lnTo>
                <a:lnTo>
                  <a:pt x="3309938" y="968376"/>
                </a:lnTo>
                <a:lnTo>
                  <a:pt x="3275013" y="947738"/>
                </a:lnTo>
                <a:lnTo>
                  <a:pt x="3257550" y="941388"/>
                </a:lnTo>
                <a:lnTo>
                  <a:pt x="3249613" y="941388"/>
                </a:lnTo>
                <a:lnTo>
                  <a:pt x="3243263" y="933451"/>
                </a:lnTo>
                <a:lnTo>
                  <a:pt x="3249613" y="930276"/>
                </a:lnTo>
                <a:lnTo>
                  <a:pt x="3254375" y="925513"/>
                </a:lnTo>
                <a:lnTo>
                  <a:pt x="3267075" y="925513"/>
                </a:lnTo>
                <a:lnTo>
                  <a:pt x="3278188" y="922338"/>
                </a:lnTo>
                <a:lnTo>
                  <a:pt x="3286125" y="919163"/>
                </a:lnTo>
                <a:lnTo>
                  <a:pt x="3292475" y="912813"/>
                </a:lnTo>
                <a:lnTo>
                  <a:pt x="3303588" y="911226"/>
                </a:lnTo>
                <a:lnTo>
                  <a:pt x="3332163" y="904876"/>
                </a:lnTo>
                <a:lnTo>
                  <a:pt x="3357563" y="898526"/>
                </a:lnTo>
                <a:lnTo>
                  <a:pt x="3371850" y="890588"/>
                </a:lnTo>
                <a:lnTo>
                  <a:pt x="3371850" y="869951"/>
                </a:lnTo>
                <a:lnTo>
                  <a:pt x="3371850" y="868363"/>
                </a:lnTo>
                <a:lnTo>
                  <a:pt x="3378200" y="865188"/>
                </a:lnTo>
                <a:lnTo>
                  <a:pt x="3389313" y="858838"/>
                </a:lnTo>
                <a:lnTo>
                  <a:pt x="3403600" y="855663"/>
                </a:lnTo>
                <a:lnTo>
                  <a:pt x="3411538" y="855663"/>
                </a:lnTo>
                <a:lnTo>
                  <a:pt x="3422650" y="841376"/>
                </a:lnTo>
                <a:lnTo>
                  <a:pt x="3449638" y="819150"/>
                </a:lnTo>
                <a:lnTo>
                  <a:pt x="3451225" y="815975"/>
                </a:lnTo>
                <a:lnTo>
                  <a:pt x="3454400" y="815975"/>
                </a:lnTo>
                <a:lnTo>
                  <a:pt x="3478213" y="808038"/>
                </a:lnTo>
                <a:lnTo>
                  <a:pt x="3503613" y="812800"/>
                </a:lnTo>
                <a:lnTo>
                  <a:pt x="3506788" y="812800"/>
                </a:lnTo>
                <a:lnTo>
                  <a:pt x="3508375" y="812800"/>
                </a:lnTo>
                <a:lnTo>
                  <a:pt x="3503613" y="804863"/>
                </a:lnTo>
                <a:lnTo>
                  <a:pt x="3492500" y="793750"/>
                </a:lnTo>
                <a:lnTo>
                  <a:pt x="3489325" y="773113"/>
                </a:lnTo>
                <a:lnTo>
                  <a:pt x="3497263" y="750888"/>
                </a:lnTo>
                <a:lnTo>
                  <a:pt x="3500438" y="744538"/>
                </a:lnTo>
                <a:lnTo>
                  <a:pt x="3506788" y="741363"/>
                </a:lnTo>
                <a:lnTo>
                  <a:pt x="3525838" y="733425"/>
                </a:lnTo>
                <a:lnTo>
                  <a:pt x="3540125" y="736600"/>
                </a:lnTo>
                <a:lnTo>
                  <a:pt x="3546475" y="744538"/>
                </a:lnTo>
                <a:lnTo>
                  <a:pt x="3543300" y="768350"/>
                </a:lnTo>
                <a:lnTo>
                  <a:pt x="3540125" y="768350"/>
                </a:lnTo>
                <a:lnTo>
                  <a:pt x="3540125" y="769938"/>
                </a:lnTo>
                <a:lnTo>
                  <a:pt x="3540125" y="773113"/>
                </a:lnTo>
                <a:lnTo>
                  <a:pt x="3543300" y="784225"/>
                </a:lnTo>
                <a:lnTo>
                  <a:pt x="3549650" y="793750"/>
                </a:lnTo>
                <a:lnTo>
                  <a:pt x="3554413" y="793750"/>
                </a:lnTo>
                <a:lnTo>
                  <a:pt x="3557588" y="796925"/>
                </a:lnTo>
                <a:lnTo>
                  <a:pt x="3571875" y="793750"/>
                </a:lnTo>
                <a:lnTo>
                  <a:pt x="3592513" y="793750"/>
                </a:lnTo>
                <a:lnTo>
                  <a:pt x="3608388" y="793750"/>
                </a:lnTo>
                <a:lnTo>
                  <a:pt x="3621088" y="793750"/>
                </a:lnTo>
                <a:lnTo>
                  <a:pt x="3622675" y="793750"/>
                </a:lnTo>
                <a:lnTo>
                  <a:pt x="3625850" y="790575"/>
                </a:lnTo>
                <a:lnTo>
                  <a:pt x="3649663" y="787400"/>
                </a:lnTo>
                <a:lnTo>
                  <a:pt x="3660775" y="787400"/>
                </a:lnTo>
                <a:lnTo>
                  <a:pt x="3675063" y="784225"/>
                </a:lnTo>
                <a:lnTo>
                  <a:pt x="3703638" y="793750"/>
                </a:lnTo>
                <a:lnTo>
                  <a:pt x="3711575" y="793750"/>
                </a:lnTo>
                <a:lnTo>
                  <a:pt x="3721100" y="793750"/>
                </a:lnTo>
                <a:lnTo>
                  <a:pt x="3722688" y="793750"/>
                </a:lnTo>
                <a:lnTo>
                  <a:pt x="3725863" y="779463"/>
                </a:lnTo>
                <a:lnTo>
                  <a:pt x="3725863" y="762000"/>
                </a:lnTo>
                <a:lnTo>
                  <a:pt x="3732213" y="747713"/>
                </a:lnTo>
                <a:lnTo>
                  <a:pt x="3746500" y="725488"/>
                </a:lnTo>
                <a:lnTo>
                  <a:pt x="3757613" y="722313"/>
                </a:lnTo>
                <a:lnTo>
                  <a:pt x="3779838" y="730250"/>
                </a:lnTo>
                <a:lnTo>
                  <a:pt x="3800475" y="725488"/>
                </a:lnTo>
                <a:lnTo>
                  <a:pt x="3803650" y="719138"/>
                </a:lnTo>
                <a:lnTo>
                  <a:pt x="3779838" y="701675"/>
                </a:lnTo>
                <a:lnTo>
                  <a:pt x="3775075" y="696913"/>
                </a:lnTo>
                <a:lnTo>
                  <a:pt x="3776663" y="693738"/>
                </a:lnTo>
                <a:lnTo>
                  <a:pt x="3794125" y="687388"/>
                </a:lnTo>
                <a:lnTo>
                  <a:pt x="3833813" y="687388"/>
                </a:lnTo>
                <a:lnTo>
                  <a:pt x="3871913" y="685800"/>
                </a:lnTo>
                <a:lnTo>
                  <a:pt x="3890963" y="682625"/>
                </a:lnTo>
                <a:lnTo>
                  <a:pt x="3889375" y="665163"/>
                </a:lnTo>
                <a:lnTo>
                  <a:pt x="3875088" y="654050"/>
                </a:lnTo>
                <a:lnTo>
                  <a:pt x="3854450" y="657225"/>
                </a:lnTo>
                <a:lnTo>
                  <a:pt x="3819525" y="657225"/>
                </a:lnTo>
                <a:lnTo>
                  <a:pt x="3797300" y="661988"/>
                </a:lnTo>
                <a:lnTo>
                  <a:pt x="3771900" y="671513"/>
                </a:lnTo>
                <a:lnTo>
                  <a:pt x="3757613" y="661988"/>
                </a:lnTo>
                <a:lnTo>
                  <a:pt x="3746500" y="636588"/>
                </a:lnTo>
                <a:lnTo>
                  <a:pt x="3740150" y="628650"/>
                </a:lnTo>
                <a:lnTo>
                  <a:pt x="3743325" y="601663"/>
                </a:lnTo>
                <a:lnTo>
                  <a:pt x="3757613" y="593725"/>
                </a:lnTo>
                <a:lnTo>
                  <a:pt x="3768725" y="587375"/>
                </a:lnTo>
                <a:lnTo>
                  <a:pt x="3783013" y="576263"/>
                </a:lnTo>
                <a:lnTo>
                  <a:pt x="3786188" y="576263"/>
                </a:lnTo>
                <a:lnTo>
                  <a:pt x="3808413" y="558800"/>
                </a:lnTo>
                <a:lnTo>
                  <a:pt x="3819525" y="544513"/>
                </a:lnTo>
                <a:lnTo>
                  <a:pt x="3819525" y="539750"/>
                </a:lnTo>
                <a:lnTo>
                  <a:pt x="3789363" y="536575"/>
                </a:lnTo>
                <a:lnTo>
                  <a:pt x="3765550" y="539750"/>
                </a:lnTo>
                <a:lnTo>
                  <a:pt x="3757613" y="539750"/>
                </a:lnTo>
                <a:lnTo>
                  <a:pt x="3754438" y="539750"/>
                </a:lnTo>
                <a:lnTo>
                  <a:pt x="3757613" y="550863"/>
                </a:lnTo>
                <a:lnTo>
                  <a:pt x="3746500" y="579438"/>
                </a:lnTo>
                <a:lnTo>
                  <a:pt x="3743325" y="582613"/>
                </a:lnTo>
                <a:lnTo>
                  <a:pt x="3740150" y="585788"/>
                </a:lnTo>
                <a:lnTo>
                  <a:pt x="3708400" y="608013"/>
                </a:lnTo>
                <a:lnTo>
                  <a:pt x="3683000" y="611188"/>
                </a:lnTo>
                <a:lnTo>
                  <a:pt x="3679825" y="614363"/>
                </a:lnTo>
                <a:lnTo>
                  <a:pt x="3678238" y="615950"/>
                </a:lnTo>
                <a:lnTo>
                  <a:pt x="3668713" y="625475"/>
                </a:lnTo>
                <a:lnTo>
                  <a:pt x="3665538" y="636588"/>
                </a:lnTo>
                <a:lnTo>
                  <a:pt x="3671888" y="642938"/>
                </a:lnTo>
                <a:lnTo>
                  <a:pt x="3665538" y="642938"/>
                </a:lnTo>
                <a:lnTo>
                  <a:pt x="3675063" y="644525"/>
                </a:lnTo>
                <a:lnTo>
                  <a:pt x="3689350" y="650875"/>
                </a:lnTo>
                <a:lnTo>
                  <a:pt x="3697288" y="657225"/>
                </a:lnTo>
                <a:lnTo>
                  <a:pt x="3697288" y="665163"/>
                </a:lnTo>
                <a:lnTo>
                  <a:pt x="3700463" y="665163"/>
                </a:lnTo>
                <a:lnTo>
                  <a:pt x="3697288" y="679450"/>
                </a:lnTo>
                <a:lnTo>
                  <a:pt x="3692525" y="685800"/>
                </a:lnTo>
                <a:lnTo>
                  <a:pt x="3683000" y="690563"/>
                </a:lnTo>
                <a:lnTo>
                  <a:pt x="3675063" y="704850"/>
                </a:lnTo>
                <a:lnTo>
                  <a:pt x="3671888" y="704850"/>
                </a:lnTo>
                <a:lnTo>
                  <a:pt x="3663950" y="715963"/>
                </a:lnTo>
                <a:lnTo>
                  <a:pt x="3660775" y="730250"/>
                </a:lnTo>
                <a:lnTo>
                  <a:pt x="3663950" y="730250"/>
                </a:lnTo>
                <a:lnTo>
                  <a:pt x="3660775" y="744538"/>
                </a:lnTo>
                <a:lnTo>
                  <a:pt x="3649663" y="750888"/>
                </a:lnTo>
                <a:lnTo>
                  <a:pt x="3646488" y="754063"/>
                </a:lnTo>
                <a:lnTo>
                  <a:pt x="3614738" y="762000"/>
                </a:lnTo>
                <a:lnTo>
                  <a:pt x="3575050" y="769938"/>
                </a:lnTo>
                <a:lnTo>
                  <a:pt x="3565525" y="769938"/>
                </a:lnTo>
                <a:lnTo>
                  <a:pt x="3560763" y="758825"/>
                </a:lnTo>
                <a:lnTo>
                  <a:pt x="3563938" y="750888"/>
                </a:lnTo>
                <a:lnTo>
                  <a:pt x="3557588" y="725488"/>
                </a:lnTo>
                <a:lnTo>
                  <a:pt x="3549650" y="696913"/>
                </a:lnTo>
                <a:lnTo>
                  <a:pt x="3546475" y="687388"/>
                </a:lnTo>
                <a:lnTo>
                  <a:pt x="3540125" y="690563"/>
                </a:lnTo>
                <a:lnTo>
                  <a:pt x="3532188" y="696913"/>
                </a:lnTo>
                <a:lnTo>
                  <a:pt x="3525838" y="704850"/>
                </a:lnTo>
                <a:lnTo>
                  <a:pt x="3522663" y="711200"/>
                </a:lnTo>
                <a:lnTo>
                  <a:pt x="3521075" y="712788"/>
                </a:lnTo>
                <a:lnTo>
                  <a:pt x="3514725" y="722313"/>
                </a:lnTo>
                <a:lnTo>
                  <a:pt x="3486150" y="725488"/>
                </a:lnTo>
                <a:lnTo>
                  <a:pt x="3471863" y="719138"/>
                </a:lnTo>
                <a:lnTo>
                  <a:pt x="3449638" y="696913"/>
                </a:lnTo>
                <a:lnTo>
                  <a:pt x="3446463" y="676275"/>
                </a:lnTo>
                <a:lnTo>
                  <a:pt x="3443288" y="657225"/>
                </a:lnTo>
                <a:lnTo>
                  <a:pt x="3436938" y="636588"/>
                </a:lnTo>
                <a:lnTo>
                  <a:pt x="3451225" y="608013"/>
                </a:lnTo>
                <a:lnTo>
                  <a:pt x="3494088" y="571500"/>
                </a:lnTo>
                <a:lnTo>
                  <a:pt x="3500438" y="565150"/>
                </a:lnTo>
                <a:lnTo>
                  <a:pt x="3508375" y="561975"/>
                </a:lnTo>
                <a:lnTo>
                  <a:pt x="3535363" y="554038"/>
                </a:lnTo>
                <a:lnTo>
                  <a:pt x="3563938" y="539750"/>
                </a:lnTo>
                <a:lnTo>
                  <a:pt x="3579813" y="530225"/>
                </a:lnTo>
                <a:lnTo>
                  <a:pt x="3594100" y="519113"/>
                </a:lnTo>
                <a:lnTo>
                  <a:pt x="3621088" y="487363"/>
                </a:lnTo>
                <a:lnTo>
                  <a:pt x="3632200" y="471488"/>
                </a:lnTo>
                <a:lnTo>
                  <a:pt x="3640138" y="465138"/>
                </a:lnTo>
                <a:lnTo>
                  <a:pt x="3663950" y="450850"/>
                </a:lnTo>
                <a:lnTo>
                  <a:pt x="3697288" y="433388"/>
                </a:lnTo>
                <a:lnTo>
                  <a:pt x="3736975" y="414338"/>
                </a:lnTo>
                <a:lnTo>
                  <a:pt x="3768725" y="400050"/>
                </a:lnTo>
                <a:lnTo>
                  <a:pt x="3789363" y="393700"/>
                </a:lnTo>
                <a:lnTo>
                  <a:pt x="3829050" y="396875"/>
                </a:lnTo>
                <a:lnTo>
                  <a:pt x="3876675" y="414338"/>
                </a:lnTo>
                <a:lnTo>
                  <a:pt x="3886200" y="414338"/>
                </a:lnTo>
                <a:lnTo>
                  <a:pt x="3919538" y="428625"/>
                </a:lnTo>
                <a:lnTo>
                  <a:pt x="3937000" y="433388"/>
                </a:lnTo>
                <a:lnTo>
                  <a:pt x="3951288" y="439738"/>
                </a:lnTo>
                <a:lnTo>
                  <a:pt x="3976688" y="450850"/>
                </a:lnTo>
                <a:lnTo>
                  <a:pt x="3968750" y="450850"/>
                </a:lnTo>
                <a:lnTo>
                  <a:pt x="3979863" y="457200"/>
                </a:lnTo>
                <a:lnTo>
                  <a:pt x="3990975" y="461963"/>
                </a:lnTo>
                <a:lnTo>
                  <a:pt x="4043363" y="468313"/>
                </a:lnTo>
                <a:lnTo>
                  <a:pt x="4083050" y="465138"/>
                </a:lnTo>
                <a:lnTo>
                  <a:pt x="4097338" y="468313"/>
                </a:lnTo>
                <a:lnTo>
                  <a:pt x="4105275" y="476250"/>
                </a:lnTo>
                <a:lnTo>
                  <a:pt x="4111625" y="476250"/>
                </a:lnTo>
                <a:lnTo>
                  <a:pt x="4122738" y="490538"/>
                </a:lnTo>
                <a:lnTo>
                  <a:pt x="4133850" y="500063"/>
                </a:lnTo>
                <a:lnTo>
                  <a:pt x="4143375" y="504825"/>
                </a:lnTo>
                <a:lnTo>
                  <a:pt x="4133850" y="511175"/>
                </a:lnTo>
                <a:lnTo>
                  <a:pt x="4122738" y="515938"/>
                </a:lnTo>
                <a:lnTo>
                  <a:pt x="4097338" y="528638"/>
                </a:lnTo>
                <a:lnTo>
                  <a:pt x="4071938" y="533400"/>
                </a:lnTo>
                <a:lnTo>
                  <a:pt x="4032250" y="533400"/>
                </a:lnTo>
                <a:lnTo>
                  <a:pt x="4017963" y="528638"/>
                </a:lnTo>
                <a:lnTo>
                  <a:pt x="4003675" y="525463"/>
                </a:lnTo>
                <a:lnTo>
                  <a:pt x="3994150" y="525463"/>
                </a:lnTo>
                <a:lnTo>
                  <a:pt x="4000500" y="533400"/>
                </a:lnTo>
                <a:lnTo>
                  <a:pt x="4005263" y="536575"/>
                </a:lnTo>
                <a:lnTo>
                  <a:pt x="4008438" y="539750"/>
                </a:lnTo>
                <a:lnTo>
                  <a:pt x="4011613" y="539750"/>
                </a:lnTo>
                <a:lnTo>
                  <a:pt x="4014788" y="550863"/>
                </a:lnTo>
                <a:lnTo>
                  <a:pt x="4014788" y="565150"/>
                </a:lnTo>
                <a:lnTo>
                  <a:pt x="4017963" y="573088"/>
                </a:lnTo>
                <a:lnTo>
                  <a:pt x="4032250" y="571500"/>
                </a:lnTo>
                <a:lnTo>
                  <a:pt x="4040188" y="568325"/>
                </a:lnTo>
                <a:lnTo>
                  <a:pt x="4040188" y="565150"/>
                </a:lnTo>
                <a:lnTo>
                  <a:pt x="4046538" y="561975"/>
                </a:lnTo>
                <a:lnTo>
                  <a:pt x="4048125" y="558800"/>
                </a:lnTo>
                <a:lnTo>
                  <a:pt x="4051300" y="557213"/>
                </a:lnTo>
                <a:lnTo>
                  <a:pt x="4065588" y="565150"/>
                </a:lnTo>
                <a:lnTo>
                  <a:pt x="4087813" y="573088"/>
                </a:lnTo>
                <a:lnTo>
                  <a:pt x="4100513" y="568325"/>
                </a:lnTo>
                <a:lnTo>
                  <a:pt x="4100513" y="557213"/>
                </a:lnTo>
                <a:lnTo>
                  <a:pt x="4102100" y="539750"/>
                </a:lnTo>
                <a:lnTo>
                  <a:pt x="4116388" y="533400"/>
                </a:lnTo>
                <a:lnTo>
                  <a:pt x="4130675" y="528638"/>
                </a:lnTo>
                <a:lnTo>
                  <a:pt x="4143375" y="522288"/>
                </a:lnTo>
                <a:lnTo>
                  <a:pt x="4157663" y="515938"/>
                </a:lnTo>
                <a:lnTo>
                  <a:pt x="4165600" y="525463"/>
                </a:lnTo>
                <a:lnTo>
                  <a:pt x="4173538" y="539750"/>
                </a:lnTo>
                <a:lnTo>
                  <a:pt x="4176713" y="539750"/>
                </a:lnTo>
                <a:lnTo>
                  <a:pt x="4179888" y="539750"/>
                </a:lnTo>
                <a:lnTo>
                  <a:pt x="4183063" y="525463"/>
                </a:lnTo>
                <a:lnTo>
                  <a:pt x="4176713" y="508000"/>
                </a:lnTo>
                <a:lnTo>
                  <a:pt x="4171950" y="490538"/>
                </a:lnTo>
                <a:lnTo>
                  <a:pt x="4173538" y="473075"/>
                </a:lnTo>
                <a:lnTo>
                  <a:pt x="4197350" y="465138"/>
                </a:lnTo>
                <a:lnTo>
                  <a:pt x="4222750" y="471488"/>
                </a:lnTo>
                <a:lnTo>
                  <a:pt x="4222750" y="473075"/>
                </a:lnTo>
                <a:lnTo>
                  <a:pt x="4222750" y="476250"/>
                </a:lnTo>
                <a:lnTo>
                  <a:pt x="4225925" y="476250"/>
                </a:lnTo>
                <a:lnTo>
                  <a:pt x="4219575" y="496888"/>
                </a:lnTo>
                <a:lnTo>
                  <a:pt x="4216400" y="514350"/>
                </a:lnTo>
                <a:lnTo>
                  <a:pt x="4214813" y="514350"/>
                </a:lnTo>
                <a:lnTo>
                  <a:pt x="4214813" y="515938"/>
                </a:lnTo>
                <a:lnTo>
                  <a:pt x="4225925" y="519113"/>
                </a:lnTo>
                <a:lnTo>
                  <a:pt x="4240213" y="496888"/>
                </a:lnTo>
                <a:lnTo>
                  <a:pt x="4240213" y="493713"/>
                </a:lnTo>
                <a:lnTo>
                  <a:pt x="4243388" y="493713"/>
                </a:lnTo>
                <a:lnTo>
                  <a:pt x="4259263" y="487363"/>
                </a:lnTo>
                <a:lnTo>
                  <a:pt x="4297363" y="487363"/>
                </a:lnTo>
                <a:lnTo>
                  <a:pt x="4305300" y="485775"/>
                </a:lnTo>
                <a:lnTo>
                  <a:pt x="4311650" y="482600"/>
                </a:lnTo>
                <a:lnTo>
                  <a:pt x="4322763" y="473075"/>
                </a:lnTo>
                <a:lnTo>
                  <a:pt x="4348163" y="476250"/>
                </a:lnTo>
                <a:lnTo>
                  <a:pt x="4354513" y="476250"/>
                </a:lnTo>
                <a:lnTo>
                  <a:pt x="4368800" y="482600"/>
                </a:lnTo>
                <a:lnTo>
                  <a:pt x="4373563" y="482600"/>
                </a:lnTo>
                <a:lnTo>
                  <a:pt x="4376738" y="482600"/>
                </a:lnTo>
                <a:lnTo>
                  <a:pt x="4379913" y="476250"/>
                </a:lnTo>
                <a:lnTo>
                  <a:pt x="4397375" y="473075"/>
                </a:lnTo>
                <a:lnTo>
                  <a:pt x="4425950" y="471488"/>
                </a:lnTo>
                <a:lnTo>
                  <a:pt x="4441825" y="468313"/>
                </a:lnTo>
                <a:lnTo>
                  <a:pt x="4451350" y="476250"/>
                </a:lnTo>
                <a:lnTo>
                  <a:pt x="4459288" y="476250"/>
                </a:lnTo>
                <a:lnTo>
                  <a:pt x="4465638" y="479425"/>
                </a:lnTo>
                <a:lnTo>
                  <a:pt x="4470400" y="476250"/>
                </a:lnTo>
                <a:lnTo>
                  <a:pt x="4483100" y="465138"/>
                </a:lnTo>
                <a:lnTo>
                  <a:pt x="4491038" y="457200"/>
                </a:lnTo>
                <a:lnTo>
                  <a:pt x="4494213" y="454025"/>
                </a:lnTo>
                <a:lnTo>
                  <a:pt x="4497388" y="450850"/>
                </a:lnTo>
                <a:lnTo>
                  <a:pt x="4516438" y="447675"/>
                </a:lnTo>
                <a:lnTo>
                  <a:pt x="4540250" y="447675"/>
                </a:lnTo>
                <a:lnTo>
                  <a:pt x="4545013" y="450850"/>
                </a:lnTo>
                <a:lnTo>
                  <a:pt x="4541838" y="450850"/>
                </a:lnTo>
                <a:lnTo>
                  <a:pt x="4559300" y="458788"/>
                </a:lnTo>
                <a:lnTo>
                  <a:pt x="4579938" y="461963"/>
                </a:lnTo>
                <a:lnTo>
                  <a:pt x="4602163" y="468313"/>
                </a:lnTo>
                <a:lnTo>
                  <a:pt x="4611688" y="473075"/>
                </a:lnTo>
                <a:lnTo>
                  <a:pt x="4613275" y="473075"/>
                </a:lnTo>
                <a:lnTo>
                  <a:pt x="4622800" y="476250"/>
                </a:lnTo>
                <a:lnTo>
                  <a:pt x="4633913" y="476250"/>
                </a:lnTo>
                <a:lnTo>
                  <a:pt x="4641850" y="479425"/>
                </a:lnTo>
                <a:lnTo>
                  <a:pt x="4645025" y="476250"/>
                </a:lnTo>
                <a:lnTo>
                  <a:pt x="4648200" y="471488"/>
                </a:lnTo>
                <a:lnTo>
                  <a:pt x="4637088" y="457200"/>
                </a:lnTo>
                <a:lnTo>
                  <a:pt x="4619625" y="444500"/>
                </a:lnTo>
                <a:lnTo>
                  <a:pt x="4605338" y="436563"/>
                </a:lnTo>
                <a:lnTo>
                  <a:pt x="4611688" y="414338"/>
                </a:lnTo>
                <a:lnTo>
                  <a:pt x="4619625" y="407988"/>
                </a:lnTo>
                <a:lnTo>
                  <a:pt x="4633913" y="401638"/>
                </a:lnTo>
                <a:lnTo>
                  <a:pt x="4645025" y="387350"/>
                </a:lnTo>
                <a:lnTo>
                  <a:pt x="4659313" y="374650"/>
                </a:lnTo>
                <a:lnTo>
                  <a:pt x="4673600" y="360363"/>
                </a:lnTo>
                <a:lnTo>
                  <a:pt x="4679950" y="357188"/>
                </a:lnTo>
                <a:lnTo>
                  <a:pt x="4684713" y="357188"/>
                </a:lnTo>
                <a:lnTo>
                  <a:pt x="4705350" y="368300"/>
                </a:lnTo>
                <a:lnTo>
                  <a:pt x="4727575" y="382588"/>
                </a:lnTo>
                <a:lnTo>
                  <a:pt x="4730750" y="385763"/>
                </a:lnTo>
                <a:lnTo>
                  <a:pt x="4733925" y="387350"/>
                </a:lnTo>
                <a:lnTo>
                  <a:pt x="4727575" y="387350"/>
                </a:lnTo>
                <a:lnTo>
                  <a:pt x="4730750" y="401638"/>
                </a:lnTo>
                <a:lnTo>
                  <a:pt x="4722813" y="414338"/>
                </a:lnTo>
                <a:lnTo>
                  <a:pt x="4724400" y="414338"/>
                </a:lnTo>
                <a:lnTo>
                  <a:pt x="4724400" y="415925"/>
                </a:lnTo>
                <a:lnTo>
                  <a:pt x="4724400" y="430213"/>
                </a:lnTo>
                <a:lnTo>
                  <a:pt x="4727575" y="450850"/>
                </a:lnTo>
                <a:lnTo>
                  <a:pt x="4724400" y="450850"/>
                </a:lnTo>
                <a:lnTo>
                  <a:pt x="4727575" y="465138"/>
                </a:lnTo>
                <a:lnTo>
                  <a:pt x="4730750" y="471488"/>
                </a:lnTo>
                <a:lnTo>
                  <a:pt x="4730750" y="473075"/>
                </a:lnTo>
                <a:lnTo>
                  <a:pt x="4730750" y="476250"/>
                </a:lnTo>
                <a:lnTo>
                  <a:pt x="4733925" y="476250"/>
                </a:lnTo>
                <a:lnTo>
                  <a:pt x="4727575" y="490538"/>
                </a:lnTo>
                <a:lnTo>
                  <a:pt x="4716463" y="504825"/>
                </a:lnTo>
                <a:lnTo>
                  <a:pt x="4708525" y="508000"/>
                </a:lnTo>
                <a:lnTo>
                  <a:pt x="4702175" y="514350"/>
                </a:lnTo>
                <a:lnTo>
                  <a:pt x="4687888" y="530225"/>
                </a:lnTo>
                <a:lnTo>
                  <a:pt x="4684713" y="539750"/>
                </a:lnTo>
                <a:lnTo>
                  <a:pt x="4687888" y="539750"/>
                </a:lnTo>
                <a:lnTo>
                  <a:pt x="4691063" y="539750"/>
                </a:lnTo>
                <a:lnTo>
                  <a:pt x="4716463" y="530225"/>
                </a:lnTo>
                <a:lnTo>
                  <a:pt x="4730750" y="522288"/>
                </a:lnTo>
                <a:lnTo>
                  <a:pt x="4741863" y="504825"/>
                </a:lnTo>
                <a:lnTo>
                  <a:pt x="4765675" y="479425"/>
                </a:lnTo>
                <a:lnTo>
                  <a:pt x="4779963" y="471488"/>
                </a:lnTo>
                <a:lnTo>
                  <a:pt x="4791075" y="476250"/>
                </a:lnTo>
                <a:lnTo>
                  <a:pt x="4794250" y="476250"/>
                </a:lnTo>
                <a:lnTo>
                  <a:pt x="4794250" y="479425"/>
                </a:lnTo>
                <a:lnTo>
                  <a:pt x="4799013" y="487363"/>
                </a:lnTo>
                <a:lnTo>
                  <a:pt x="4819650" y="490538"/>
                </a:lnTo>
                <a:lnTo>
                  <a:pt x="4830763" y="487363"/>
                </a:lnTo>
                <a:lnTo>
                  <a:pt x="4833938" y="485775"/>
                </a:lnTo>
                <a:lnTo>
                  <a:pt x="4833938" y="476250"/>
                </a:lnTo>
                <a:lnTo>
                  <a:pt x="4827588" y="458788"/>
                </a:lnTo>
                <a:lnTo>
                  <a:pt x="4822825" y="447675"/>
                </a:lnTo>
                <a:lnTo>
                  <a:pt x="4795838" y="450850"/>
                </a:lnTo>
                <a:lnTo>
                  <a:pt x="4784725" y="454025"/>
                </a:lnTo>
                <a:lnTo>
                  <a:pt x="4765675" y="468313"/>
                </a:lnTo>
                <a:lnTo>
                  <a:pt x="4752975" y="476250"/>
                </a:lnTo>
                <a:lnTo>
                  <a:pt x="4751388" y="471488"/>
                </a:lnTo>
                <a:lnTo>
                  <a:pt x="4752975" y="444500"/>
                </a:lnTo>
                <a:lnTo>
                  <a:pt x="4751388" y="425450"/>
                </a:lnTo>
                <a:lnTo>
                  <a:pt x="4745038" y="411163"/>
                </a:lnTo>
                <a:lnTo>
                  <a:pt x="4748213" y="400050"/>
                </a:lnTo>
                <a:lnTo>
                  <a:pt x="4762500" y="382588"/>
                </a:lnTo>
                <a:lnTo>
                  <a:pt x="4765675" y="376238"/>
                </a:lnTo>
                <a:lnTo>
                  <a:pt x="4767263" y="376238"/>
                </a:lnTo>
                <a:lnTo>
                  <a:pt x="4773613" y="374650"/>
                </a:lnTo>
                <a:lnTo>
                  <a:pt x="4776788" y="387350"/>
                </a:lnTo>
                <a:lnTo>
                  <a:pt x="4773613" y="387350"/>
                </a:lnTo>
                <a:lnTo>
                  <a:pt x="4773613" y="401638"/>
                </a:lnTo>
                <a:lnTo>
                  <a:pt x="4776788" y="411163"/>
                </a:lnTo>
                <a:lnTo>
                  <a:pt x="4776788" y="414338"/>
                </a:lnTo>
                <a:lnTo>
                  <a:pt x="4779963" y="414338"/>
                </a:lnTo>
                <a:lnTo>
                  <a:pt x="4787900" y="422275"/>
                </a:lnTo>
                <a:lnTo>
                  <a:pt x="4802188" y="415925"/>
                </a:lnTo>
                <a:lnTo>
                  <a:pt x="4805363" y="401638"/>
                </a:lnTo>
                <a:lnTo>
                  <a:pt x="4810125" y="382588"/>
                </a:lnTo>
                <a:lnTo>
                  <a:pt x="4813300" y="379413"/>
                </a:lnTo>
                <a:lnTo>
                  <a:pt x="4819650" y="376238"/>
                </a:lnTo>
                <a:lnTo>
                  <a:pt x="4824413" y="374650"/>
                </a:lnTo>
                <a:lnTo>
                  <a:pt x="4845050" y="376238"/>
                </a:lnTo>
                <a:lnTo>
                  <a:pt x="4856163" y="385763"/>
                </a:lnTo>
                <a:lnTo>
                  <a:pt x="4856163" y="387350"/>
                </a:lnTo>
                <a:lnTo>
                  <a:pt x="4852988" y="387350"/>
                </a:lnTo>
                <a:lnTo>
                  <a:pt x="4867275" y="401638"/>
                </a:lnTo>
                <a:lnTo>
                  <a:pt x="4887913" y="404813"/>
                </a:lnTo>
                <a:lnTo>
                  <a:pt x="4895850" y="411163"/>
                </a:lnTo>
                <a:lnTo>
                  <a:pt x="4902200" y="414338"/>
                </a:lnTo>
                <a:lnTo>
                  <a:pt x="4908550" y="414338"/>
                </a:lnTo>
                <a:lnTo>
                  <a:pt x="4910138" y="419100"/>
                </a:lnTo>
                <a:lnTo>
                  <a:pt x="4913313" y="430213"/>
                </a:lnTo>
                <a:lnTo>
                  <a:pt x="4913313" y="442913"/>
                </a:lnTo>
                <a:lnTo>
                  <a:pt x="4924425" y="447675"/>
                </a:lnTo>
                <a:lnTo>
                  <a:pt x="4933950" y="444500"/>
                </a:lnTo>
                <a:lnTo>
                  <a:pt x="4937125" y="428625"/>
                </a:lnTo>
                <a:lnTo>
                  <a:pt x="4927600" y="411163"/>
                </a:lnTo>
                <a:lnTo>
                  <a:pt x="4905375" y="396875"/>
                </a:lnTo>
                <a:lnTo>
                  <a:pt x="4873625" y="376238"/>
                </a:lnTo>
                <a:lnTo>
                  <a:pt x="4867275" y="368300"/>
                </a:lnTo>
                <a:lnTo>
                  <a:pt x="4873625" y="365125"/>
                </a:lnTo>
                <a:lnTo>
                  <a:pt x="4881563" y="360363"/>
                </a:lnTo>
                <a:lnTo>
                  <a:pt x="4895850" y="360363"/>
                </a:lnTo>
                <a:lnTo>
                  <a:pt x="4924425" y="361950"/>
                </a:lnTo>
                <a:lnTo>
                  <a:pt x="4938713" y="361950"/>
                </a:lnTo>
                <a:lnTo>
                  <a:pt x="4948238" y="360363"/>
                </a:lnTo>
                <a:lnTo>
                  <a:pt x="4970463" y="350838"/>
                </a:lnTo>
                <a:lnTo>
                  <a:pt x="4976813" y="347663"/>
                </a:lnTo>
                <a:lnTo>
                  <a:pt x="4981575" y="342900"/>
                </a:lnTo>
                <a:lnTo>
                  <a:pt x="4999038" y="331788"/>
                </a:lnTo>
                <a:lnTo>
                  <a:pt x="5016500" y="325438"/>
                </a:lnTo>
                <a:lnTo>
                  <a:pt x="5022850" y="322263"/>
                </a:lnTo>
                <a:lnTo>
                  <a:pt x="5027613" y="319088"/>
                </a:lnTo>
                <a:lnTo>
                  <a:pt x="5059363" y="314325"/>
                </a:lnTo>
                <a:lnTo>
                  <a:pt x="5087938" y="317500"/>
                </a:lnTo>
                <a:lnTo>
                  <a:pt x="5106988" y="314325"/>
                </a:lnTo>
                <a:lnTo>
                  <a:pt x="5130800" y="303213"/>
                </a:lnTo>
                <a:lnTo>
                  <a:pt x="5141913" y="288925"/>
                </a:lnTo>
                <a:lnTo>
                  <a:pt x="5159375" y="274638"/>
                </a:lnTo>
                <a:lnTo>
                  <a:pt x="5164138" y="276225"/>
                </a:lnTo>
                <a:lnTo>
                  <a:pt x="5167313" y="288925"/>
                </a:lnTo>
                <a:lnTo>
                  <a:pt x="5170488" y="288925"/>
                </a:lnTo>
                <a:lnTo>
                  <a:pt x="5170488" y="290513"/>
                </a:lnTo>
                <a:lnTo>
                  <a:pt x="5192713" y="303213"/>
                </a:lnTo>
                <a:lnTo>
                  <a:pt x="5221288" y="304800"/>
                </a:lnTo>
                <a:lnTo>
                  <a:pt x="5235575" y="303213"/>
                </a:lnTo>
                <a:lnTo>
                  <a:pt x="5264150" y="288925"/>
                </a:lnTo>
                <a:lnTo>
                  <a:pt x="5281613" y="276225"/>
                </a:lnTo>
                <a:close/>
                <a:moveTo>
                  <a:pt x="1096963" y="268288"/>
                </a:moveTo>
                <a:lnTo>
                  <a:pt x="1114426" y="268288"/>
                </a:lnTo>
                <a:lnTo>
                  <a:pt x="1128713" y="279400"/>
                </a:lnTo>
                <a:lnTo>
                  <a:pt x="1130301" y="285750"/>
                </a:lnTo>
                <a:lnTo>
                  <a:pt x="1130301" y="288925"/>
                </a:lnTo>
                <a:lnTo>
                  <a:pt x="1133476" y="288925"/>
                </a:lnTo>
                <a:lnTo>
                  <a:pt x="1143001" y="288925"/>
                </a:lnTo>
                <a:lnTo>
                  <a:pt x="1171576" y="293688"/>
                </a:lnTo>
                <a:lnTo>
                  <a:pt x="1187451" y="293688"/>
                </a:lnTo>
                <a:lnTo>
                  <a:pt x="1201738" y="303213"/>
                </a:lnTo>
                <a:lnTo>
                  <a:pt x="1216026" y="314325"/>
                </a:lnTo>
                <a:lnTo>
                  <a:pt x="1225551" y="314325"/>
                </a:lnTo>
                <a:lnTo>
                  <a:pt x="1233488" y="311150"/>
                </a:lnTo>
                <a:lnTo>
                  <a:pt x="1236664" y="307975"/>
                </a:lnTo>
                <a:lnTo>
                  <a:pt x="1243013" y="300038"/>
                </a:lnTo>
                <a:lnTo>
                  <a:pt x="1254126" y="290513"/>
                </a:lnTo>
                <a:lnTo>
                  <a:pt x="1257301" y="290513"/>
                </a:lnTo>
                <a:lnTo>
                  <a:pt x="1258888" y="288925"/>
                </a:lnTo>
                <a:lnTo>
                  <a:pt x="1276351" y="288925"/>
                </a:lnTo>
                <a:lnTo>
                  <a:pt x="1285876" y="300038"/>
                </a:lnTo>
                <a:lnTo>
                  <a:pt x="1290638" y="304800"/>
                </a:lnTo>
                <a:lnTo>
                  <a:pt x="1301751" y="304800"/>
                </a:lnTo>
                <a:lnTo>
                  <a:pt x="1316038" y="300038"/>
                </a:lnTo>
                <a:lnTo>
                  <a:pt x="1330326" y="300038"/>
                </a:lnTo>
                <a:lnTo>
                  <a:pt x="1333501" y="304800"/>
                </a:lnTo>
                <a:lnTo>
                  <a:pt x="1330326" y="311150"/>
                </a:lnTo>
                <a:lnTo>
                  <a:pt x="1328738" y="325438"/>
                </a:lnTo>
                <a:lnTo>
                  <a:pt x="1325563" y="325438"/>
                </a:lnTo>
                <a:lnTo>
                  <a:pt x="1325563" y="333375"/>
                </a:lnTo>
                <a:lnTo>
                  <a:pt x="1322388" y="339725"/>
                </a:lnTo>
                <a:lnTo>
                  <a:pt x="1319213" y="346075"/>
                </a:lnTo>
                <a:lnTo>
                  <a:pt x="1314451" y="350838"/>
                </a:lnTo>
                <a:lnTo>
                  <a:pt x="1314451" y="354013"/>
                </a:lnTo>
                <a:lnTo>
                  <a:pt x="1311276" y="357188"/>
                </a:lnTo>
                <a:lnTo>
                  <a:pt x="1308101" y="357188"/>
                </a:lnTo>
                <a:lnTo>
                  <a:pt x="1304926" y="360363"/>
                </a:lnTo>
                <a:lnTo>
                  <a:pt x="1296988" y="360363"/>
                </a:lnTo>
                <a:lnTo>
                  <a:pt x="1308101" y="361950"/>
                </a:lnTo>
                <a:lnTo>
                  <a:pt x="1322388" y="365125"/>
                </a:lnTo>
                <a:lnTo>
                  <a:pt x="1344613" y="361950"/>
                </a:lnTo>
                <a:lnTo>
                  <a:pt x="1357313" y="365125"/>
                </a:lnTo>
                <a:lnTo>
                  <a:pt x="1354138" y="376238"/>
                </a:lnTo>
                <a:lnTo>
                  <a:pt x="1344613" y="387350"/>
                </a:lnTo>
                <a:lnTo>
                  <a:pt x="1343026" y="387350"/>
                </a:lnTo>
                <a:lnTo>
                  <a:pt x="1343026" y="396875"/>
                </a:lnTo>
                <a:lnTo>
                  <a:pt x="1344613" y="404813"/>
                </a:lnTo>
                <a:lnTo>
                  <a:pt x="1350963" y="411163"/>
                </a:lnTo>
                <a:lnTo>
                  <a:pt x="1354138" y="414338"/>
                </a:lnTo>
                <a:lnTo>
                  <a:pt x="1358901" y="414338"/>
                </a:lnTo>
                <a:lnTo>
                  <a:pt x="1373188" y="425450"/>
                </a:lnTo>
                <a:lnTo>
                  <a:pt x="1385888" y="425450"/>
                </a:lnTo>
                <a:lnTo>
                  <a:pt x="1400176" y="425450"/>
                </a:lnTo>
                <a:lnTo>
                  <a:pt x="1419226" y="436563"/>
                </a:lnTo>
                <a:lnTo>
                  <a:pt x="1416051" y="450850"/>
                </a:lnTo>
                <a:lnTo>
                  <a:pt x="1414463" y="450850"/>
                </a:lnTo>
                <a:lnTo>
                  <a:pt x="1414463" y="454025"/>
                </a:lnTo>
                <a:lnTo>
                  <a:pt x="1400176" y="465138"/>
                </a:lnTo>
                <a:lnTo>
                  <a:pt x="1365251" y="471488"/>
                </a:lnTo>
                <a:lnTo>
                  <a:pt x="1354138" y="471488"/>
                </a:lnTo>
                <a:lnTo>
                  <a:pt x="1344613" y="473075"/>
                </a:lnTo>
                <a:lnTo>
                  <a:pt x="1333501" y="476250"/>
                </a:lnTo>
                <a:lnTo>
                  <a:pt x="1330326" y="482600"/>
                </a:lnTo>
                <a:lnTo>
                  <a:pt x="1330326" y="487363"/>
                </a:lnTo>
                <a:lnTo>
                  <a:pt x="1347788" y="496888"/>
                </a:lnTo>
                <a:lnTo>
                  <a:pt x="1379538" y="493713"/>
                </a:lnTo>
                <a:lnTo>
                  <a:pt x="1425576" y="496888"/>
                </a:lnTo>
                <a:lnTo>
                  <a:pt x="1468438" y="493713"/>
                </a:lnTo>
                <a:lnTo>
                  <a:pt x="1473201" y="485775"/>
                </a:lnTo>
                <a:lnTo>
                  <a:pt x="1468438" y="468313"/>
                </a:lnTo>
                <a:lnTo>
                  <a:pt x="1458913" y="461963"/>
                </a:lnTo>
                <a:lnTo>
                  <a:pt x="1450976" y="457200"/>
                </a:lnTo>
                <a:lnTo>
                  <a:pt x="1455738" y="450850"/>
                </a:lnTo>
                <a:lnTo>
                  <a:pt x="1465263" y="444500"/>
                </a:lnTo>
                <a:lnTo>
                  <a:pt x="1476376" y="444500"/>
                </a:lnTo>
                <a:lnTo>
                  <a:pt x="1498601" y="444500"/>
                </a:lnTo>
                <a:lnTo>
                  <a:pt x="1504951" y="444500"/>
                </a:lnTo>
                <a:lnTo>
                  <a:pt x="1501776" y="447675"/>
                </a:lnTo>
                <a:lnTo>
                  <a:pt x="1501776" y="450850"/>
                </a:lnTo>
                <a:lnTo>
                  <a:pt x="1501776" y="461963"/>
                </a:lnTo>
                <a:lnTo>
                  <a:pt x="1501776" y="476250"/>
                </a:lnTo>
                <a:lnTo>
                  <a:pt x="1504951" y="476250"/>
                </a:lnTo>
                <a:lnTo>
                  <a:pt x="1504951" y="479425"/>
                </a:lnTo>
                <a:lnTo>
                  <a:pt x="1504951" y="482600"/>
                </a:lnTo>
                <a:lnTo>
                  <a:pt x="1508126" y="490538"/>
                </a:lnTo>
                <a:lnTo>
                  <a:pt x="1512889" y="501650"/>
                </a:lnTo>
                <a:lnTo>
                  <a:pt x="1522413" y="501650"/>
                </a:lnTo>
                <a:lnTo>
                  <a:pt x="1525588" y="501650"/>
                </a:lnTo>
                <a:lnTo>
                  <a:pt x="1530351" y="493713"/>
                </a:lnTo>
                <a:lnTo>
                  <a:pt x="1536701" y="487363"/>
                </a:lnTo>
                <a:lnTo>
                  <a:pt x="1539876" y="485775"/>
                </a:lnTo>
                <a:lnTo>
                  <a:pt x="1541463" y="482600"/>
                </a:lnTo>
                <a:lnTo>
                  <a:pt x="1544638" y="482600"/>
                </a:lnTo>
                <a:lnTo>
                  <a:pt x="1547813" y="468313"/>
                </a:lnTo>
                <a:lnTo>
                  <a:pt x="1541463" y="444500"/>
                </a:lnTo>
                <a:lnTo>
                  <a:pt x="1533526" y="422275"/>
                </a:lnTo>
                <a:lnTo>
                  <a:pt x="1533526" y="407988"/>
                </a:lnTo>
                <a:lnTo>
                  <a:pt x="1536701" y="401638"/>
                </a:lnTo>
                <a:lnTo>
                  <a:pt x="1554163" y="400050"/>
                </a:lnTo>
                <a:lnTo>
                  <a:pt x="1562101" y="404813"/>
                </a:lnTo>
                <a:lnTo>
                  <a:pt x="1565276" y="411163"/>
                </a:lnTo>
                <a:lnTo>
                  <a:pt x="1568451" y="414338"/>
                </a:lnTo>
                <a:lnTo>
                  <a:pt x="1573213" y="414338"/>
                </a:lnTo>
                <a:lnTo>
                  <a:pt x="1584326" y="428625"/>
                </a:lnTo>
                <a:lnTo>
                  <a:pt x="1587501" y="433388"/>
                </a:lnTo>
                <a:lnTo>
                  <a:pt x="1593851" y="436563"/>
                </a:lnTo>
                <a:lnTo>
                  <a:pt x="1608138" y="450850"/>
                </a:lnTo>
                <a:lnTo>
                  <a:pt x="1601788" y="450850"/>
                </a:lnTo>
                <a:lnTo>
                  <a:pt x="1608138" y="457200"/>
                </a:lnTo>
                <a:lnTo>
                  <a:pt x="1611313" y="465138"/>
                </a:lnTo>
                <a:lnTo>
                  <a:pt x="1612901" y="473075"/>
                </a:lnTo>
                <a:lnTo>
                  <a:pt x="1622426" y="471488"/>
                </a:lnTo>
                <a:lnTo>
                  <a:pt x="1630363" y="465138"/>
                </a:lnTo>
                <a:lnTo>
                  <a:pt x="1639888" y="458788"/>
                </a:lnTo>
                <a:lnTo>
                  <a:pt x="1651001" y="461963"/>
                </a:lnTo>
                <a:lnTo>
                  <a:pt x="1658938" y="468313"/>
                </a:lnTo>
                <a:lnTo>
                  <a:pt x="1662113" y="471488"/>
                </a:lnTo>
                <a:lnTo>
                  <a:pt x="1665288" y="476250"/>
                </a:lnTo>
                <a:lnTo>
                  <a:pt x="1668463" y="476250"/>
                </a:lnTo>
                <a:lnTo>
                  <a:pt x="1668463" y="490538"/>
                </a:lnTo>
                <a:lnTo>
                  <a:pt x="1665288" y="500063"/>
                </a:lnTo>
                <a:lnTo>
                  <a:pt x="1668463" y="501650"/>
                </a:lnTo>
                <a:lnTo>
                  <a:pt x="1673226" y="500063"/>
                </a:lnTo>
                <a:lnTo>
                  <a:pt x="1679576" y="496888"/>
                </a:lnTo>
                <a:lnTo>
                  <a:pt x="1682751" y="490538"/>
                </a:lnTo>
                <a:lnTo>
                  <a:pt x="1684338" y="485775"/>
                </a:lnTo>
                <a:lnTo>
                  <a:pt x="1687513" y="482600"/>
                </a:lnTo>
                <a:lnTo>
                  <a:pt x="1693863" y="479425"/>
                </a:lnTo>
                <a:lnTo>
                  <a:pt x="1697038" y="476250"/>
                </a:lnTo>
                <a:lnTo>
                  <a:pt x="1698626" y="476250"/>
                </a:lnTo>
                <a:lnTo>
                  <a:pt x="1701801" y="476250"/>
                </a:lnTo>
                <a:lnTo>
                  <a:pt x="1704976" y="476250"/>
                </a:lnTo>
                <a:lnTo>
                  <a:pt x="1712913" y="458788"/>
                </a:lnTo>
                <a:lnTo>
                  <a:pt x="1712913" y="447675"/>
                </a:lnTo>
                <a:lnTo>
                  <a:pt x="1701801" y="444500"/>
                </a:lnTo>
                <a:lnTo>
                  <a:pt x="1670051" y="444500"/>
                </a:lnTo>
                <a:lnTo>
                  <a:pt x="1647826" y="444500"/>
                </a:lnTo>
                <a:lnTo>
                  <a:pt x="1627188" y="428625"/>
                </a:lnTo>
                <a:lnTo>
                  <a:pt x="1616076" y="411163"/>
                </a:lnTo>
                <a:lnTo>
                  <a:pt x="1612901" y="393700"/>
                </a:lnTo>
                <a:lnTo>
                  <a:pt x="1611313" y="385763"/>
                </a:lnTo>
                <a:lnTo>
                  <a:pt x="1622426" y="376238"/>
                </a:lnTo>
                <a:lnTo>
                  <a:pt x="1641476" y="368300"/>
                </a:lnTo>
                <a:lnTo>
                  <a:pt x="1662113" y="360363"/>
                </a:lnTo>
                <a:lnTo>
                  <a:pt x="1679576" y="354013"/>
                </a:lnTo>
                <a:lnTo>
                  <a:pt x="1698626" y="365125"/>
                </a:lnTo>
                <a:lnTo>
                  <a:pt x="1698626" y="382588"/>
                </a:lnTo>
                <a:lnTo>
                  <a:pt x="1698626" y="385763"/>
                </a:lnTo>
                <a:lnTo>
                  <a:pt x="1698626" y="387350"/>
                </a:lnTo>
                <a:lnTo>
                  <a:pt x="1697038" y="387350"/>
                </a:lnTo>
                <a:lnTo>
                  <a:pt x="1693863" y="404813"/>
                </a:lnTo>
                <a:lnTo>
                  <a:pt x="1698626" y="407988"/>
                </a:lnTo>
                <a:lnTo>
                  <a:pt x="1712913" y="404813"/>
                </a:lnTo>
                <a:lnTo>
                  <a:pt x="1725613" y="396875"/>
                </a:lnTo>
                <a:lnTo>
                  <a:pt x="1719263" y="376238"/>
                </a:lnTo>
                <a:lnTo>
                  <a:pt x="1722438" y="371475"/>
                </a:lnTo>
                <a:lnTo>
                  <a:pt x="1725613" y="371475"/>
                </a:lnTo>
                <a:lnTo>
                  <a:pt x="1751013" y="365125"/>
                </a:lnTo>
                <a:lnTo>
                  <a:pt x="1776413" y="365125"/>
                </a:lnTo>
                <a:lnTo>
                  <a:pt x="1812926" y="361950"/>
                </a:lnTo>
                <a:lnTo>
                  <a:pt x="1852613" y="360363"/>
                </a:lnTo>
                <a:lnTo>
                  <a:pt x="1876426" y="365125"/>
                </a:lnTo>
                <a:lnTo>
                  <a:pt x="1901826" y="382588"/>
                </a:lnTo>
                <a:lnTo>
                  <a:pt x="1908176" y="385763"/>
                </a:lnTo>
                <a:lnTo>
                  <a:pt x="1912938" y="387350"/>
                </a:lnTo>
                <a:lnTo>
                  <a:pt x="1908176" y="387350"/>
                </a:lnTo>
                <a:lnTo>
                  <a:pt x="1938338" y="401638"/>
                </a:lnTo>
                <a:lnTo>
                  <a:pt x="1962151" y="411163"/>
                </a:lnTo>
                <a:lnTo>
                  <a:pt x="1962151" y="414338"/>
                </a:lnTo>
                <a:lnTo>
                  <a:pt x="1965326" y="414338"/>
                </a:lnTo>
                <a:lnTo>
                  <a:pt x="1976438" y="414338"/>
                </a:lnTo>
                <a:lnTo>
                  <a:pt x="2019301" y="425450"/>
                </a:lnTo>
                <a:lnTo>
                  <a:pt x="2047876" y="428625"/>
                </a:lnTo>
                <a:lnTo>
                  <a:pt x="2052638" y="436563"/>
                </a:lnTo>
                <a:lnTo>
                  <a:pt x="2055813" y="450850"/>
                </a:lnTo>
                <a:lnTo>
                  <a:pt x="2052638" y="450850"/>
                </a:lnTo>
                <a:lnTo>
                  <a:pt x="2052638" y="461963"/>
                </a:lnTo>
                <a:lnTo>
                  <a:pt x="2058988" y="476250"/>
                </a:lnTo>
                <a:lnTo>
                  <a:pt x="2062163" y="476250"/>
                </a:lnTo>
                <a:lnTo>
                  <a:pt x="2079626" y="485775"/>
                </a:lnTo>
                <a:lnTo>
                  <a:pt x="2090738" y="479425"/>
                </a:lnTo>
                <a:lnTo>
                  <a:pt x="2109788" y="485775"/>
                </a:lnTo>
                <a:lnTo>
                  <a:pt x="2127251" y="501650"/>
                </a:lnTo>
                <a:lnTo>
                  <a:pt x="2138363" y="511175"/>
                </a:lnTo>
                <a:lnTo>
                  <a:pt x="2162176" y="514350"/>
                </a:lnTo>
                <a:lnTo>
                  <a:pt x="2149476" y="514350"/>
                </a:lnTo>
                <a:lnTo>
                  <a:pt x="2170113" y="519113"/>
                </a:lnTo>
                <a:lnTo>
                  <a:pt x="2178051" y="522288"/>
                </a:lnTo>
                <a:lnTo>
                  <a:pt x="2176463" y="528638"/>
                </a:lnTo>
                <a:lnTo>
                  <a:pt x="2163763" y="539750"/>
                </a:lnTo>
                <a:lnTo>
                  <a:pt x="2166938" y="539750"/>
                </a:lnTo>
                <a:lnTo>
                  <a:pt x="2166938" y="542925"/>
                </a:lnTo>
                <a:lnTo>
                  <a:pt x="2163763" y="542925"/>
                </a:lnTo>
                <a:lnTo>
                  <a:pt x="2162176" y="544513"/>
                </a:lnTo>
                <a:lnTo>
                  <a:pt x="2159001" y="547688"/>
                </a:lnTo>
                <a:lnTo>
                  <a:pt x="2152651" y="550863"/>
                </a:lnTo>
                <a:lnTo>
                  <a:pt x="2144713" y="557213"/>
                </a:lnTo>
                <a:lnTo>
                  <a:pt x="2141538" y="557213"/>
                </a:lnTo>
                <a:lnTo>
                  <a:pt x="2138363" y="558800"/>
                </a:lnTo>
                <a:lnTo>
                  <a:pt x="2135188" y="561975"/>
                </a:lnTo>
                <a:lnTo>
                  <a:pt x="2120901" y="565150"/>
                </a:lnTo>
                <a:lnTo>
                  <a:pt x="2101851" y="550863"/>
                </a:lnTo>
                <a:lnTo>
                  <a:pt x="2079626" y="536575"/>
                </a:lnTo>
                <a:lnTo>
                  <a:pt x="2062163" y="539750"/>
                </a:lnTo>
                <a:lnTo>
                  <a:pt x="2065338" y="539750"/>
                </a:lnTo>
                <a:lnTo>
                  <a:pt x="2065338" y="547688"/>
                </a:lnTo>
                <a:lnTo>
                  <a:pt x="2066926" y="554038"/>
                </a:lnTo>
                <a:lnTo>
                  <a:pt x="2081213" y="561975"/>
                </a:lnTo>
                <a:lnTo>
                  <a:pt x="2105026" y="579438"/>
                </a:lnTo>
                <a:lnTo>
                  <a:pt x="2101851" y="579438"/>
                </a:lnTo>
                <a:lnTo>
                  <a:pt x="2109788" y="590550"/>
                </a:lnTo>
                <a:lnTo>
                  <a:pt x="2112963" y="601663"/>
                </a:lnTo>
                <a:lnTo>
                  <a:pt x="2116138" y="601663"/>
                </a:lnTo>
                <a:lnTo>
                  <a:pt x="2116138" y="611188"/>
                </a:lnTo>
                <a:lnTo>
                  <a:pt x="2116138" y="615950"/>
                </a:lnTo>
                <a:lnTo>
                  <a:pt x="2116138" y="622300"/>
                </a:lnTo>
                <a:lnTo>
                  <a:pt x="2112963" y="622300"/>
                </a:lnTo>
                <a:lnTo>
                  <a:pt x="2105026" y="622300"/>
                </a:lnTo>
                <a:lnTo>
                  <a:pt x="2084388" y="608013"/>
                </a:lnTo>
                <a:lnTo>
                  <a:pt x="2079626" y="608013"/>
                </a:lnTo>
                <a:lnTo>
                  <a:pt x="2076451" y="611188"/>
                </a:lnTo>
                <a:lnTo>
                  <a:pt x="2070101" y="619125"/>
                </a:lnTo>
                <a:lnTo>
                  <a:pt x="2066926" y="622300"/>
                </a:lnTo>
                <a:lnTo>
                  <a:pt x="2065338" y="625475"/>
                </a:lnTo>
                <a:lnTo>
                  <a:pt x="2055813" y="622300"/>
                </a:lnTo>
                <a:lnTo>
                  <a:pt x="2036763" y="622300"/>
                </a:lnTo>
                <a:lnTo>
                  <a:pt x="2030413" y="622300"/>
                </a:lnTo>
                <a:lnTo>
                  <a:pt x="2016126" y="608013"/>
                </a:lnTo>
                <a:lnTo>
                  <a:pt x="2008188" y="601663"/>
                </a:lnTo>
                <a:lnTo>
                  <a:pt x="2005013" y="601663"/>
                </a:lnTo>
                <a:lnTo>
                  <a:pt x="2001838" y="608013"/>
                </a:lnTo>
                <a:lnTo>
                  <a:pt x="1998663" y="608013"/>
                </a:lnTo>
                <a:lnTo>
                  <a:pt x="1995488" y="611188"/>
                </a:lnTo>
                <a:lnTo>
                  <a:pt x="1993901" y="608013"/>
                </a:lnTo>
                <a:lnTo>
                  <a:pt x="1979613" y="596900"/>
                </a:lnTo>
                <a:lnTo>
                  <a:pt x="1966913" y="593725"/>
                </a:lnTo>
                <a:lnTo>
                  <a:pt x="1955801" y="587375"/>
                </a:lnTo>
                <a:lnTo>
                  <a:pt x="1938338" y="579438"/>
                </a:lnTo>
                <a:lnTo>
                  <a:pt x="1908176" y="576263"/>
                </a:lnTo>
                <a:lnTo>
                  <a:pt x="1879601" y="576263"/>
                </a:lnTo>
                <a:lnTo>
                  <a:pt x="1865313" y="579438"/>
                </a:lnTo>
                <a:lnTo>
                  <a:pt x="1852613" y="585788"/>
                </a:lnTo>
                <a:lnTo>
                  <a:pt x="1844676" y="573088"/>
                </a:lnTo>
                <a:lnTo>
                  <a:pt x="1847851" y="547688"/>
                </a:lnTo>
                <a:lnTo>
                  <a:pt x="1851026" y="544513"/>
                </a:lnTo>
                <a:lnTo>
                  <a:pt x="1852613" y="542925"/>
                </a:lnTo>
                <a:lnTo>
                  <a:pt x="1855788" y="539750"/>
                </a:lnTo>
                <a:lnTo>
                  <a:pt x="1865313" y="539750"/>
                </a:lnTo>
                <a:lnTo>
                  <a:pt x="1876426" y="539750"/>
                </a:lnTo>
                <a:lnTo>
                  <a:pt x="1887538" y="539750"/>
                </a:lnTo>
                <a:lnTo>
                  <a:pt x="1901826" y="542925"/>
                </a:lnTo>
                <a:lnTo>
                  <a:pt x="1908176" y="542925"/>
                </a:lnTo>
                <a:lnTo>
                  <a:pt x="1909763" y="536575"/>
                </a:lnTo>
                <a:lnTo>
                  <a:pt x="1912938" y="533400"/>
                </a:lnTo>
                <a:lnTo>
                  <a:pt x="1919288" y="522288"/>
                </a:lnTo>
                <a:lnTo>
                  <a:pt x="1930401" y="511175"/>
                </a:lnTo>
                <a:lnTo>
                  <a:pt x="1936751" y="508000"/>
                </a:lnTo>
                <a:lnTo>
                  <a:pt x="1947863" y="504825"/>
                </a:lnTo>
                <a:lnTo>
                  <a:pt x="1951038" y="501650"/>
                </a:lnTo>
                <a:lnTo>
                  <a:pt x="1952626" y="501650"/>
                </a:lnTo>
                <a:lnTo>
                  <a:pt x="1951038" y="493713"/>
                </a:lnTo>
                <a:lnTo>
                  <a:pt x="1936751" y="487363"/>
                </a:lnTo>
                <a:lnTo>
                  <a:pt x="1930401" y="485775"/>
                </a:lnTo>
                <a:lnTo>
                  <a:pt x="1922463" y="482600"/>
                </a:lnTo>
                <a:lnTo>
                  <a:pt x="1922463" y="485775"/>
                </a:lnTo>
                <a:lnTo>
                  <a:pt x="1919288" y="487363"/>
                </a:lnTo>
                <a:lnTo>
                  <a:pt x="1909763" y="504825"/>
                </a:lnTo>
                <a:lnTo>
                  <a:pt x="1905001" y="511175"/>
                </a:lnTo>
                <a:lnTo>
                  <a:pt x="1901826" y="511175"/>
                </a:lnTo>
                <a:lnTo>
                  <a:pt x="1901826" y="514350"/>
                </a:lnTo>
                <a:lnTo>
                  <a:pt x="1893888" y="514350"/>
                </a:lnTo>
                <a:lnTo>
                  <a:pt x="1870076" y="511175"/>
                </a:lnTo>
                <a:lnTo>
                  <a:pt x="1862138" y="511175"/>
                </a:lnTo>
                <a:lnTo>
                  <a:pt x="1862138" y="504825"/>
                </a:lnTo>
                <a:lnTo>
                  <a:pt x="1866901" y="501650"/>
                </a:lnTo>
                <a:lnTo>
                  <a:pt x="1870076" y="500063"/>
                </a:lnTo>
                <a:lnTo>
                  <a:pt x="1876426" y="496888"/>
                </a:lnTo>
                <a:lnTo>
                  <a:pt x="1887538" y="482600"/>
                </a:lnTo>
                <a:lnTo>
                  <a:pt x="1881188" y="465138"/>
                </a:lnTo>
                <a:lnTo>
                  <a:pt x="1873251" y="458788"/>
                </a:lnTo>
                <a:lnTo>
                  <a:pt x="1855788" y="458788"/>
                </a:lnTo>
                <a:lnTo>
                  <a:pt x="1851026" y="458788"/>
                </a:lnTo>
                <a:lnTo>
                  <a:pt x="1847851" y="444500"/>
                </a:lnTo>
                <a:lnTo>
                  <a:pt x="1841501" y="439738"/>
                </a:lnTo>
                <a:lnTo>
                  <a:pt x="1838326" y="439738"/>
                </a:lnTo>
                <a:lnTo>
                  <a:pt x="1838326" y="444500"/>
                </a:lnTo>
                <a:lnTo>
                  <a:pt x="1838326" y="450850"/>
                </a:lnTo>
                <a:lnTo>
                  <a:pt x="1836738" y="450850"/>
                </a:lnTo>
                <a:lnTo>
                  <a:pt x="1836738" y="454025"/>
                </a:lnTo>
                <a:lnTo>
                  <a:pt x="1827213" y="458788"/>
                </a:lnTo>
                <a:lnTo>
                  <a:pt x="1822451" y="458788"/>
                </a:lnTo>
                <a:lnTo>
                  <a:pt x="1809751" y="457200"/>
                </a:lnTo>
                <a:lnTo>
                  <a:pt x="1790701" y="458788"/>
                </a:lnTo>
                <a:lnTo>
                  <a:pt x="1776413" y="465138"/>
                </a:lnTo>
                <a:lnTo>
                  <a:pt x="1773238" y="476250"/>
                </a:lnTo>
                <a:lnTo>
                  <a:pt x="1776413" y="476250"/>
                </a:lnTo>
                <a:lnTo>
                  <a:pt x="1781176" y="476250"/>
                </a:lnTo>
                <a:lnTo>
                  <a:pt x="1793876" y="482600"/>
                </a:lnTo>
                <a:lnTo>
                  <a:pt x="1801813" y="496888"/>
                </a:lnTo>
                <a:lnTo>
                  <a:pt x="1801813" y="508000"/>
                </a:lnTo>
                <a:lnTo>
                  <a:pt x="1793876" y="514350"/>
                </a:lnTo>
                <a:lnTo>
                  <a:pt x="1781176" y="519113"/>
                </a:lnTo>
                <a:lnTo>
                  <a:pt x="1773238" y="522288"/>
                </a:lnTo>
                <a:lnTo>
                  <a:pt x="1758951" y="528638"/>
                </a:lnTo>
                <a:lnTo>
                  <a:pt x="1747838" y="530225"/>
                </a:lnTo>
                <a:lnTo>
                  <a:pt x="1739901" y="528638"/>
                </a:lnTo>
                <a:lnTo>
                  <a:pt x="1712913" y="525463"/>
                </a:lnTo>
                <a:lnTo>
                  <a:pt x="1693863" y="525463"/>
                </a:lnTo>
                <a:lnTo>
                  <a:pt x="1697038" y="533400"/>
                </a:lnTo>
                <a:lnTo>
                  <a:pt x="1701801" y="539750"/>
                </a:lnTo>
                <a:lnTo>
                  <a:pt x="1711326" y="539750"/>
                </a:lnTo>
                <a:lnTo>
                  <a:pt x="1712913" y="539750"/>
                </a:lnTo>
                <a:lnTo>
                  <a:pt x="1716088" y="539750"/>
                </a:lnTo>
                <a:lnTo>
                  <a:pt x="1719263" y="539750"/>
                </a:lnTo>
                <a:lnTo>
                  <a:pt x="1725613" y="542925"/>
                </a:lnTo>
                <a:lnTo>
                  <a:pt x="1733551" y="542925"/>
                </a:lnTo>
                <a:lnTo>
                  <a:pt x="1736726" y="542925"/>
                </a:lnTo>
                <a:lnTo>
                  <a:pt x="1739901" y="539750"/>
                </a:lnTo>
                <a:lnTo>
                  <a:pt x="1741488" y="539750"/>
                </a:lnTo>
                <a:lnTo>
                  <a:pt x="1744663" y="539750"/>
                </a:lnTo>
                <a:lnTo>
                  <a:pt x="1751013" y="539750"/>
                </a:lnTo>
                <a:lnTo>
                  <a:pt x="1754188" y="542925"/>
                </a:lnTo>
                <a:lnTo>
                  <a:pt x="1758951" y="547688"/>
                </a:lnTo>
                <a:lnTo>
                  <a:pt x="1779588" y="561975"/>
                </a:lnTo>
                <a:lnTo>
                  <a:pt x="1804988" y="573088"/>
                </a:lnTo>
                <a:lnTo>
                  <a:pt x="1808163" y="576263"/>
                </a:lnTo>
                <a:lnTo>
                  <a:pt x="1809751" y="579438"/>
                </a:lnTo>
                <a:lnTo>
                  <a:pt x="1804988" y="579438"/>
                </a:lnTo>
                <a:lnTo>
                  <a:pt x="1809751" y="587375"/>
                </a:lnTo>
                <a:lnTo>
                  <a:pt x="1795463" y="601663"/>
                </a:lnTo>
                <a:lnTo>
                  <a:pt x="1787526" y="604838"/>
                </a:lnTo>
                <a:lnTo>
                  <a:pt x="1776413" y="600075"/>
                </a:lnTo>
                <a:lnTo>
                  <a:pt x="1770063" y="582613"/>
                </a:lnTo>
                <a:lnTo>
                  <a:pt x="1751013" y="576263"/>
                </a:lnTo>
                <a:lnTo>
                  <a:pt x="1736726" y="585788"/>
                </a:lnTo>
                <a:lnTo>
                  <a:pt x="1727201" y="590550"/>
                </a:lnTo>
                <a:lnTo>
                  <a:pt x="1704976" y="596900"/>
                </a:lnTo>
                <a:lnTo>
                  <a:pt x="1697038" y="596900"/>
                </a:lnTo>
                <a:lnTo>
                  <a:pt x="1693863" y="590550"/>
                </a:lnTo>
                <a:lnTo>
                  <a:pt x="1698626" y="582613"/>
                </a:lnTo>
                <a:lnTo>
                  <a:pt x="1704976" y="573088"/>
                </a:lnTo>
                <a:lnTo>
                  <a:pt x="1687513" y="558800"/>
                </a:lnTo>
                <a:lnTo>
                  <a:pt x="1682751" y="547688"/>
                </a:lnTo>
                <a:lnTo>
                  <a:pt x="1679576" y="561975"/>
                </a:lnTo>
                <a:lnTo>
                  <a:pt x="1676401" y="579438"/>
                </a:lnTo>
                <a:lnTo>
                  <a:pt x="1673226" y="579438"/>
                </a:lnTo>
                <a:lnTo>
                  <a:pt x="1673226" y="585788"/>
                </a:lnTo>
                <a:lnTo>
                  <a:pt x="1673226" y="590550"/>
                </a:lnTo>
                <a:lnTo>
                  <a:pt x="1670051" y="593725"/>
                </a:lnTo>
                <a:lnTo>
                  <a:pt x="1654176" y="582613"/>
                </a:lnTo>
                <a:lnTo>
                  <a:pt x="1636713" y="582613"/>
                </a:lnTo>
                <a:lnTo>
                  <a:pt x="1616076" y="587375"/>
                </a:lnTo>
                <a:lnTo>
                  <a:pt x="1601788" y="601663"/>
                </a:lnTo>
                <a:lnTo>
                  <a:pt x="1593851" y="611188"/>
                </a:lnTo>
                <a:lnTo>
                  <a:pt x="1579563" y="622300"/>
                </a:lnTo>
                <a:lnTo>
                  <a:pt x="1565276" y="633413"/>
                </a:lnTo>
                <a:lnTo>
                  <a:pt x="1555751" y="642938"/>
                </a:lnTo>
                <a:lnTo>
                  <a:pt x="1550988" y="650875"/>
                </a:lnTo>
                <a:lnTo>
                  <a:pt x="1554163" y="665163"/>
                </a:lnTo>
                <a:lnTo>
                  <a:pt x="1555751" y="665163"/>
                </a:lnTo>
                <a:lnTo>
                  <a:pt x="1555751" y="668338"/>
                </a:lnTo>
                <a:lnTo>
                  <a:pt x="1555751" y="693738"/>
                </a:lnTo>
                <a:lnTo>
                  <a:pt x="1565276" y="700088"/>
                </a:lnTo>
                <a:lnTo>
                  <a:pt x="1568451" y="701675"/>
                </a:lnTo>
                <a:lnTo>
                  <a:pt x="1570038" y="704850"/>
                </a:lnTo>
                <a:lnTo>
                  <a:pt x="1565276" y="704850"/>
                </a:lnTo>
                <a:lnTo>
                  <a:pt x="1573213" y="715963"/>
                </a:lnTo>
                <a:lnTo>
                  <a:pt x="1576388" y="730250"/>
                </a:lnTo>
                <a:lnTo>
                  <a:pt x="1582738" y="730250"/>
                </a:lnTo>
                <a:lnTo>
                  <a:pt x="1584326" y="730250"/>
                </a:lnTo>
                <a:lnTo>
                  <a:pt x="1587501" y="730250"/>
                </a:lnTo>
                <a:lnTo>
                  <a:pt x="1590676" y="730250"/>
                </a:lnTo>
                <a:lnTo>
                  <a:pt x="1593851" y="730250"/>
                </a:lnTo>
                <a:lnTo>
                  <a:pt x="1597026" y="730250"/>
                </a:lnTo>
                <a:lnTo>
                  <a:pt x="1604963" y="727075"/>
                </a:lnTo>
                <a:lnTo>
                  <a:pt x="1612901" y="730250"/>
                </a:lnTo>
                <a:lnTo>
                  <a:pt x="1622426" y="730250"/>
                </a:lnTo>
                <a:lnTo>
                  <a:pt x="1625601" y="730250"/>
                </a:lnTo>
                <a:lnTo>
                  <a:pt x="1627188" y="733425"/>
                </a:lnTo>
                <a:lnTo>
                  <a:pt x="1655763" y="747713"/>
                </a:lnTo>
                <a:lnTo>
                  <a:pt x="1690688" y="755650"/>
                </a:lnTo>
                <a:lnTo>
                  <a:pt x="1725613" y="758825"/>
                </a:lnTo>
                <a:lnTo>
                  <a:pt x="1744663" y="754063"/>
                </a:lnTo>
                <a:lnTo>
                  <a:pt x="1758951" y="755650"/>
                </a:lnTo>
                <a:lnTo>
                  <a:pt x="1770063" y="768350"/>
                </a:lnTo>
                <a:lnTo>
                  <a:pt x="1765301" y="768350"/>
                </a:lnTo>
                <a:lnTo>
                  <a:pt x="1770063" y="776288"/>
                </a:lnTo>
                <a:lnTo>
                  <a:pt x="1770063" y="784225"/>
                </a:lnTo>
                <a:lnTo>
                  <a:pt x="1770063" y="787400"/>
                </a:lnTo>
                <a:lnTo>
                  <a:pt x="1773238" y="793750"/>
                </a:lnTo>
                <a:lnTo>
                  <a:pt x="1776413" y="793750"/>
                </a:lnTo>
                <a:lnTo>
                  <a:pt x="1781176" y="801688"/>
                </a:lnTo>
                <a:lnTo>
                  <a:pt x="1781176" y="815975"/>
                </a:lnTo>
                <a:lnTo>
                  <a:pt x="1781176" y="819150"/>
                </a:lnTo>
                <a:lnTo>
                  <a:pt x="1784351" y="819150"/>
                </a:lnTo>
                <a:lnTo>
                  <a:pt x="1793876" y="808038"/>
                </a:lnTo>
                <a:lnTo>
                  <a:pt x="1795463" y="801688"/>
                </a:lnTo>
                <a:lnTo>
                  <a:pt x="1798638" y="804863"/>
                </a:lnTo>
                <a:lnTo>
                  <a:pt x="1798638" y="801688"/>
                </a:lnTo>
                <a:lnTo>
                  <a:pt x="1798638" y="798513"/>
                </a:lnTo>
                <a:lnTo>
                  <a:pt x="1804988" y="811213"/>
                </a:lnTo>
                <a:lnTo>
                  <a:pt x="1804988" y="830263"/>
                </a:lnTo>
                <a:lnTo>
                  <a:pt x="1801813" y="830263"/>
                </a:lnTo>
                <a:lnTo>
                  <a:pt x="1798638" y="833438"/>
                </a:lnTo>
                <a:lnTo>
                  <a:pt x="1795463" y="847726"/>
                </a:lnTo>
                <a:lnTo>
                  <a:pt x="1808163" y="854076"/>
                </a:lnTo>
                <a:lnTo>
                  <a:pt x="1822451" y="855663"/>
                </a:lnTo>
                <a:lnTo>
                  <a:pt x="1838326" y="850901"/>
                </a:lnTo>
                <a:lnTo>
                  <a:pt x="1838326" y="825500"/>
                </a:lnTo>
                <a:lnTo>
                  <a:pt x="1833563" y="798513"/>
                </a:lnTo>
                <a:lnTo>
                  <a:pt x="1827213" y="784225"/>
                </a:lnTo>
                <a:lnTo>
                  <a:pt x="1819276" y="769938"/>
                </a:lnTo>
                <a:lnTo>
                  <a:pt x="1816101" y="765175"/>
                </a:lnTo>
                <a:lnTo>
                  <a:pt x="1822451" y="762000"/>
                </a:lnTo>
                <a:lnTo>
                  <a:pt x="1830388" y="758825"/>
                </a:lnTo>
                <a:lnTo>
                  <a:pt x="1841501" y="768350"/>
                </a:lnTo>
                <a:lnTo>
                  <a:pt x="1836738" y="768350"/>
                </a:lnTo>
                <a:lnTo>
                  <a:pt x="1838326" y="769938"/>
                </a:lnTo>
                <a:lnTo>
                  <a:pt x="1841501" y="776288"/>
                </a:lnTo>
                <a:lnTo>
                  <a:pt x="1858963" y="768350"/>
                </a:lnTo>
                <a:lnTo>
                  <a:pt x="1866901" y="762000"/>
                </a:lnTo>
                <a:lnTo>
                  <a:pt x="1879601" y="744538"/>
                </a:lnTo>
                <a:lnTo>
                  <a:pt x="1879601" y="736600"/>
                </a:lnTo>
                <a:lnTo>
                  <a:pt x="1866901" y="719138"/>
                </a:lnTo>
                <a:lnTo>
                  <a:pt x="1844676" y="696913"/>
                </a:lnTo>
                <a:lnTo>
                  <a:pt x="1833563" y="690563"/>
                </a:lnTo>
                <a:lnTo>
                  <a:pt x="1838326" y="687388"/>
                </a:lnTo>
                <a:lnTo>
                  <a:pt x="1844676" y="685800"/>
                </a:lnTo>
                <a:lnTo>
                  <a:pt x="1852613" y="682625"/>
                </a:lnTo>
                <a:lnTo>
                  <a:pt x="1855788" y="682625"/>
                </a:lnTo>
                <a:lnTo>
                  <a:pt x="1855788" y="673100"/>
                </a:lnTo>
                <a:lnTo>
                  <a:pt x="1852613" y="654050"/>
                </a:lnTo>
                <a:lnTo>
                  <a:pt x="1855788" y="628650"/>
                </a:lnTo>
                <a:lnTo>
                  <a:pt x="1865313" y="619125"/>
                </a:lnTo>
                <a:lnTo>
                  <a:pt x="1865313" y="615950"/>
                </a:lnTo>
                <a:lnTo>
                  <a:pt x="1866901" y="615950"/>
                </a:lnTo>
                <a:lnTo>
                  <a:pt x="1890713" y="614363"/>
                </a:lnTo>
                <a:lnTo>
                  <a:pt x="1930401" y="614363"/>
                </a:lnTo>
                <a:lnTo>
                  <a:pt x="1958976" y="625475"/>
                </a:lnTo>
                <a:lnTo>
                  <a:pt x="1981201" y="636588"/>
                </a:lnTo>
                <a:lnTo>
                  <a:pt x="1993901" y="639763"/>
                </a:lnTo>
                <a:lnTo>
                  <a:pt x="2005013" y="642938"/>
                </a:lnTo>
                <a:lnTo>
                  <a:pt x="1990726" y="642938"/>
                </a:lnTo>
                <a:lnTo>
                  <a:pt x="2012951" y="644525"/>
                </a:lnTo>
                <a:lnTo>
                  <a:pt x="2024063" y="654050"/>
                </a:lnTo>
                <a:lnTo>
                  <a:pt x="2024063" y="661988"/>
                </a:lnTo>
                <a:lnTo>
                  <a:pt x="2016126" y="665163"/>
                </a:lnTo>
                <a:lnTo>
                  <a:pt x="2008188" y="673100"/>
                </a:lnTo>
                <a:lnTo>
                  <a:pt x="2009776" y="685800"/>
                </a:lnTo>
                <a:lnTo>
                  <a:pt x="2027238" y="696913"/>
                </a:lnTo>
                <a:lnTo>
                  <a:pt x="2047876" y="700088"/>
                </a:lnTo>
                <a:lnTo>
                  <a:pt x="2055813" y="701675"/>
                </a:lnTo>
                <a:lnTo>
                  <a:pt x="2066926" y="696913"/>
                </a:lnTo>
                <a:lnTo>
                  <a:pt x="2073276" y="690563"/>
                </a:lnTo>
                <a:lnTo>
                  <a:pt x="2081213" y="679450"/>
                </a:lnTo>
                <a:lnTo>
                  <a:pt x="2098676" y="657225"/>
                </a:lnTo>
                <a:lnTo>
                  <a:pt x="2106613" y="658813"/>
                </a:lnTo>
                <a:lnTo>
                  <a:pt x="2109788" y="661988"/>
                </a:lnTo>
                <a:lnTo>
                  <a:pt x="2112963" y="665163"/>
                </a:lnTo>
                <a:lnTo>
                  <a:pt x="2119313" y="665163"/>
                </a:lnTo>
                <a:lnTo>
                  <a:pt x="2133601" y="685800"/>
                </a:lnTo>
                <a:lnTo>
                  <a:pt x="2147888" y="704850"/>
                </a:lnTo>
                <a:lnTo>
                  <a:pt x="2144713" y="704850"/>
                </a:lnTo>
                <a:lnTo>
                  <a:pt x="2147888" y="711200"/>
                </a:lnTo>
                <a:lnTo>
                  <a:pt x="2149476" y="712788"/>
                </a:lnTo>
                <a:lnTo>
                  <a:pt x="2155826" y="719138"/>
                </a:lnTo>
                <a:lnTo>
                  <a:pt x="2159001" y="730250"/>
                </a:lnTo>
                <a:lnTo>
                  <a:pt x="2163763" y="730250"/>
                </a:lnTo>
                <a:lnTo>
                  <a:pt x="2170113" y="747713"/>
                </a:lnTo>
                <a:lnTo>
                  <a:pt x="2173288" y="758825"/>
                </a:lnTo>
                <a:lnTo>
                  <a:pt x="2190751" y="765175"/>
                </a:lnTo>
                <a:lnTo>
                  <a:pt x="2209801" y="762000"/>
                </a:lnTo>
                <a:lnTo>
                  <a:pt x="2216151" y="762000"/>
                </a:lnTo>
                <a:lnTo>
                  <a:pt x="2220913" y="768350"/>
                </a:lnTo>
                <a:lnTo>
                  <a:pt x="2216151" y="768350"/>
                </a:lnTo>
                <a:lnTo>
                  <a:pt x="2230438" y="779463"/>
                </a:lnTo>
                <a:lnTo>
                  <a:pt x="2241551" y="793750"/>
                </a:lnTo>
                <a:lnTo>
                  <a:pt x="2244726" y="793750"/>
                </a:lnTo>
                <a:lnTo>
                  <a:pt x="2249488" y="808038"/>
                </a:lnTo>
                <a:lnTo>
                  <a:pt x="2276476" y="815975"/>
                </a:lnTo>
                <a:lnTo>
                  <a:pt x="2284413" y="822325"/>
                </a:lnTo>
                <a:lnTo>
                  <a:pt x="2284413" y="830263"/>
                </a:lnTo>
                <a:lnTo>
                  <a:pt x="2281238" y="830263"/>
                </a:lnTo>
                <a:lnTo>
                  <a:pt x="2276476" y="844551"/>
                </a:lnTo>
                <a:lnTo>
                  <a:pt x="2266951" y="855663"/>
                </a:lnTo>
                <a:lnTo>
                  <a:pt x="2270126" y="855663"/>
                </a:lnTo>
                <a:lnTo>
                  <a:pt x="2263776" y="868363"/>
                </a:lnTo>
                <a:lnTo>
                  <a:pt x="2255838" y="882651"/>
                </a:lnTo>
                <a:lnTo>
                  <a:pt x="2252663" y="887413"/>
                </a:lnTo>
                <a:lnTo>
                  <a:pt x="2263776" y="887413"/>
                </a:lnTo>
                <a:lnTo>
                  <a:pt x="2266951" y="890588"/>
                </a:lnTo>
                <a:lnTo>
                  <a:pt x="2270126" y="893763"/>
                </a:lnTo>
                <a:lnTo>
                  <a:pt x="2263776" y="893763"/>
                </a:lnTo>
                <a:lnTo>
                  <a:pt x="2273301" y="898526"/>
                </a:lnTo>
                <a:lnTo>
                  <a:pt x="2284413" y="898526"/>
                </a:lnTo>
                <a:lnTo>
                  <a:pt x="2301876" y="896938"/>
                </a:lnTo>
                <a:lnTo>
                  <a:pt x="2309813" y="911226"/>
                </a:lnTo>
                <a:lnTo>
                  <a:pt x="2312988" y="912813"/>
                </a:lnTo>
                <a:lnTo>
                  <a:pt x="2312988" y="919163"/>
                </a:lnTo>
                <a:lnTo>
                  <a:pt x="2319338" y="919163"/>
                </a:lnTo>
                <a:lnTo>
                  <a:pt x="2324101" y="930276"/>
                </a:lnTo>
                <a:lnTo>
                  <a:pt x="2330451" y="939801"/>
                </a:lnTo>
                <a:lnTo>
                  <a:pt x="2333626" y="950913"/>
                </a:lnTo>
                <a:lnTo>
                  <a:pt x="2330451" y="955676"/>
                </a:lnTo>
                <a:lnTo>
                  <a:pt x="2327276" y="955676"/>
                </a:lnTo>
                <a:lnTo>
                  <a:pt x="2324101" y="962026"/>
                </a:lnTo>
                <a:lnTo>
                  <a:pt x="2319338" y="955676"/>
                </a:lnTo>
                <a:lnTo>
                  <a:pt x="2306638" y="950913"/>
                </a:lnTo>
                <a:lnTo>
                  <a:pt x="2292351" y="954088"/>
                </a:lnTo>
                <a:lnTo>
                  <a:pt x="2290763" y="955676"/>
                </a:lnTo>
                <a:lnTo>
                  <a:pt x="2284413" y="962026"/>
                </a:lnTo>
                <a:lnTo>
                  <a:pt x="2278063" y="958851"/>
                </a:lnTo>
                <a:lnTo>
                  <a:pt x="2273301" y="947738"/>
                </a:lnTo>
                <a:lnTo>
                  <a:pt x="2259013" y="947738"/>
                </a:lnTo>
                <a:lnTo>
                  <a:pt x="2241551" y="950913"/>
                </a:lnTo>
                <a:lnTo>
                  <a:pt x="2220913" y="950913"/>
                </a:lnTo>
                <a:lnTo>
                  <a:pt x="2212976" y="950913"/>
                </a:lnTo>
                <a:lnTo>
                  <a:pt x="2206626" y="941388"/>
                </a:lnTo>
                <a:lnTo>
                  <a:pt x="2212976" y="936626"/>
                </a:lnTo>
                <a:lnTo>
                  <a:pt x="2220913" y="912813"/>
                </a:lnTo>
                <a:lnTo>
                  <a:pt x="2238376" y="887413"/>
                </a:lnTo>
                <a:lnTo>
                  <a:pt x="2247901" y="879476"/>
                </a:lnTo>
                <a:lnTo>
                  <a:pt x="2247901" y="862013"/>
                </a:lnTo>
                <a:lnTo>
                  <a:pt x="2238376" y="858838"/>
                </a:lnTo>
                <a:lnTo>
                  <a:pt x="2235201" y="858838"/>
                </a:lnTo>
                <a:lnTo>
                  <a:pt x="2233613" y="862013"/>
                </a:lnTo>
                <a:lnTo>
                  <a:pt x="2224088" y="869951"/>
                </a:lnTo>
                <a:lnTo>
                  <a:pt x="2219326" y="879476"/>
                </a:lnTo>
                <a:lnTo>
                  <a:pt x="2216151" y="879476"/>
                </a:lnTo>
                <a:lnTo>
                  <a:pt x="2198688" y="879476"/>
                </a:lnTo>
                <a:lnTo>
                  <a:pt x="2178051" y="882651"/>
                </a:lnTo>
                <a:lnTo>
                  <a:pt x="2170113" y="887413"/>
                </a:lnTo>
                <a:lnTo>
                  <a:pt x="2162176" y="893763"/>
                </a:lnTo>
                <a:lnTo>
                  <a:pt x="2152651" y="898526"/>
                </a:lnTo>
                <a:lnTo>
                  <a:pt x="2159001" y="901701"/>
                </a:lnTo>
                <a:lnTo>
                  <a:pt x="2155826" y="912813"/>
                </a:lnTo>
                <a:lnTo>
                  <a:pt x="2133601" y="922338"/>
                </a:lnTo>
                <a:lnTo>
                  <a:pt x="2124076" y="911226"/>
                </a:lnTo>
                <a:lnTo>
                  <a:pt x="2124076" y="887413"/>
                </a:lnTo>
                <a:lnTo>
                  <a:pt x="2124076" y="884238"/>
                </a:lnTo>
                <a:lnTo>
                  <a:pt x="2120901" y="884238"/>
                </a:lnTo>
                <a:lnTo>
                  <a:pt x="2116138" y="890588"/>
                </a:lnTo>
                <a:lnTo>
                  <a:pt x="2112963" y="893763"/>
                </a:lnTo>
                <a:lnTo>
                  <a:pt x="2101851" y="887413"/>
                </a:lnTo>
                <a:lnTo>
                  <a:pt x="2081213" y="884238"/>
                </a:lnTo>
                <a:lnTo>
                  <a:pt x="2079626" y="884238"/>
                </a:lnTo>
                <a:lnTo>
                  <a:pt x="2079626" y="887413"/>
                </a:lnTo>
                <a:lnTo>
                  <a:pt x="2073276" y="890588"/>
                </a:lnTo>
                <a:lnTo>
                  <a:pt x="2047876" y="896938"/>
                </a:lnTo>
                <a:lnTo>
                  <a:pt x="2022476" y="904876"/>
                </a:lnTo>
                <a:lnTo>
                  <a:pt x="2016126" y="911226"/>
                </a:lnTo>
                <a:lnTo>
                  <a:pt x="2012951" y="919163"/>
                </a:lnTo>
                <a:lnTo>
                  <a:pt x="2016126" y="919163"/>
                </a:lnTo>
                <a:lnTo>
                  <a:pt x="2008188" y="939801"/>
                </a:lnTo>
                <a:lnTo>
                  <a:pt x="2008188" y="944563"/>
                </a:lnTo>
                <a:lnTo>
                  <a:pt x="2012951" y="941388"/>
                </a:lnTo>
                <a:lnTo>
                  <a:pt x="2036763" y="933451"/>
                </a:lnTo>
                <a:lnTo>
                  <a:pt x="2055813" y="927101"/>
                </a:lnTo>
                <a:lnTo>
                  <a:pt x="2070101" y="919163"/>
                </a:lnTo>
                <a:lnTo>
                  <a:pt x="2073276" y="919163"/>
                </a:lnTo>
                <a:lnTo>
                  <a:pt x="2076451" y="919163"/>
                </a:lnTo>
                <a:lnTo>
                  <a:pt x="2090738" y="912813"/>
                </a:lnTo>
                <a:lnTo>
                  <a:pt x="2105026" y="919163"/>
                </a:lnTo>
                <a:lnTo>
                  <a:pt x="2109788" y="919163"/>
                </a:lnTo>
                <a:lnTo>
                  <a:pt x="2112963" y="922338"/>
                </a:lnTo>
                <a:lnTo>
                  <a:pt x="2112963" y="925513"/>
                </a:lnTo>
                <a:lnTo>
                  <a:pt x="2116138" y="944563"/>
                </a:lnTo>
                <a:lnTo>
                  <a:pt x="2109788" y="950913"/>
                </a:lnTo>
                <a:lnTo>
                  <a:pt x="2109788" y="954088"/>
                </a:lnTo>
                <a:lnTo>
                  <a:pt x="2112963" y="955676"/>
                </a:lnTo>
                <a:lnTo>
                  <a:pt x="2106613" y="955676"/>
                </a:lnTo>
                <a:lnTo>
                  <a:pt x="2112963" y="965201"/>
                </a:lnTo>
                <a:lnTo>
                  <a:pt x="2119313" y="969963"/>
                </a:lnTo>
                <a:lnTo>
                  <a:pt x="2127251" y="969963"/>
                </a:lnTo>
                <a:lnTo>
                  <a:pt x="2138363" y="958851"/>
                </a:lnTo>
                <a:lnTo>
                  <a:pt x="2147888" y="962026"/>
                </a:lnTo>
                <a:lnTo>
                  <a:pt x="2147888" y="982663"/>
                </a:lnTo>
                <a:lnTo>
                  <a:pt x="2152651" y="982663"/>
                </a:lnTo>
                <a:lnTo>
                  <a:pt x="2159001" y="984251"/>
                </a:lnTo>
                <a:lnTo>
                  <a:pt x="2163763" y="982663"/>
                </a:lnTo>
                <a:lnTo>
                  <a:pt x="2166938" y="982663"/>
                </a:lnTo>
                <a:lnTo>
                  <a:pt x="2170113" y="979488"/>
                </a:lnTo>
                <a:lnTo>
                  <a:pt x="2178051" y="968376"/>
                </a:lnTo>
                <a:lnTo>
                  <a:pt x="2184401" y="968376"/>
                </a:lnTo>
                <a:lnTo>
                  <a:pt x="2190751" y="973138"/>
                </a:lnTo>
                <a:lnTo>
                  <a:pt x="2192338" y="982663"/>
                </a:lnTo>
                <a:lnTo>
                  <a:pt x="2195513" y="982663"/>
                </a:lnTo>
                <a:lnTo>
                  <a:pt x="2198688" y="990601"/>
                </a:lnTo>
                <a:lnTo>
                  <a:pt x="2201863" y="998538"/>
                </a:lnTo>
                <a:lnTo>
                  <a:pt x="2201863" y="1004888"/>
                </a:lnTo>
                <a:lnTo>
                  <a:pt x="2195513" y="1008063"/>
                </a:lnTo>
                <a:lnTo>
                  <a:pt x="2176463" y="1016001"/>
                </a:lnTo>
                <a:lnTo>
                  <a:pt x="2159001" y="1019176"/>
                </a:lnTo>
                <a:lnTo>
                  <a:pt x="2138363" y="1025526"/>
                </a:lnTo>
                <a:lnTo>
                  <a:pt x="2119313" y="1030288"/>
                </a:lnTo>
                <a:lnTo>
                  <a:pt x="2105026" y="1041401"/>
                </a:lnTo>
                <a:lnTo>
                  <a:pt x="2084388" y="1050926"/>
                </a:lnTo>
                <a:lnTo>
                  <a:pt x="2070101" y="1038226"/>
                </a:lnTo>
                <a:lnTo>
                  <a:pt x="2070101" y="1012826"/>
                </a:lnTo>
                <a:lnTo>
                  <a:pt x="2066926" y="1008063"/>
                </a:lnTo>
                <a:lnTo>
                  <a:pt x="2062163" y="1011238"/>
                </a:lnTo>
                <a:lnTo>
                  <a:pt x="2055813" y="1016001"/>
                </a:lnTo>
                <a:lnTo>
                  <a:pt x="2052638" y="1019176"/>
                </a:lnTo>
                <a:lnTo>
                  <a:pt x="2051051" y="1022351"/>
                </a:lnTo>
                <a:lnTo>
                  <a:pt x="2041526" y="1027113"/>
                </a:lnTo>
                <a:lnTo>
                  <a:pt x="2024063" y="1027113"/>
                </a:lnTo>
                <a:lnTo>
                  <a:pt x="2009776" y="1033463"/>
                </a:lnTo>
                <a:lnTo>
                  <a:pt x="1998663" y="1044576"/>
                </a:lnTo>
                <a:lnTo>
                  <a:pt x="1995488" y="1050926"/>
                </a:lnTo>
                <a:lnTo>
                  <a:pt x="1995488" y="1055688"/>
                </a:lnTo>
                <a:lnTo>
                  <a:pt x="1998663" y="1069976"/>
                </a:lnTo>
                <a:lnTo>
                  <a:pt x="2009776" y="1081088"/>
                </a:lnTo>
                <a:lnTo>
                  <a:pt x="2005013" y="1081088"/>
                </a:lnTo>
                <a:lnTo>
                  <a:pt x="2009776" y="1090613"/>
                </a:lnTo>
                <a:lnTo>
                  <a:pt x="2009776" y="1095376"/>
                </a:lnTo>
                <a:lnTo>
                  <a:pt x="1987551" y="1104901"/>
                </a:lnTo>
                <a:lnTo>
                  <a:pt x="1955801" y="1098551"/>
                </a:lnTo>
                <a:lnTo>
                  <a:pt x="1941513" y="1098551"/>
                </a:lnTo>
                <a:lnTo>
                  <a:pt x="1933576" y="1108076"/>
                </a:lnTo>
                <a:lnTo>
                  <a:pt x="1936751" y="1108076"/>
                </a:lnTo>
                <a:lnTo>
                  <a:pt x="1938338" y="1109663"/>
                </a:lnTo>
                <a:lnTo>
                  <a:pt x="1941513" y="1119188"/>
                </a:lnTo>
                <a:lnTo>
                  <a:pt x="1933576" y="1127126"/>
                </a:lnTo>
                <a:lnTo>
                  <a:pt x="1930401" y="1127126"/>
                </a:lnTo>
                <a:lnTo>
                  <a:pt x="1924051" y="1127126"/>
                </a:lnTo>
                <a:lnTo>
                  <a:pt x="1922463" y="1127126"/>
                </a:lnTo>
                <a:lnTo>
                  <a:pt x="1919288" y="1130301"/>
                </a:lnTo>
                <a:lnTo>
                  <a:pt x="1916113" y="1136651"/>
                </a:lnTo>
                <a:lnTo>
                  <a:pt x="1919288" y="1144588"/>
                </a:lnTo>
                <a:lnTo>
                  <a:pt x="1916113" y="1144588"/>
                </a:lnTo>
                <a:lnTo>
                  <a:pt x="1916113" y="1147763"/>
                </a:lnTo>
                <a:lnTo>
                  <a:pt x="1916113" y="1150938"/>
                </a:lnTo>
                <a:lnTo>
                  <a:pt x="1919288" y="1158876"/>
                </a:lnTo>
                <a:lnTo>
                  <a:pt x="1901826" y="1173163"/>
                </a:lnTo>
                <a:lnTo>
                  <a:pt x="1898651" y="1169988"/>
                </a:lnTo>
                <a:lnTo>
                  <a:pt x="1893888" y="1165226"/>
                </a:lnTo>
                <a:lnTo>
                  <a:pt x="1884363" y="1165226"/>
                </a:lnTo>
                <a:lnTo>
                  <a:pt x="1881188" y="1169988"/>
                </a:lnTo>
                <a:lnTo>
                  <a:pt x="1887538" y="1169988"/>
                </a:lnTo>
                <a:lnTo>
                  <a:pt x="1890713" y="1187451"/>
                </a:lnTo>
                <a:lnTo>
                  <a:pt x="1905001" y="1208088"/>
                </a:lnTo>
                <a:lnTo>
                  <a:pt x="1898651" y="1208088"/>
                </a:lnTo>
                <a:lnTo>
                  <a:pt x="1901826" y="1209676"/>
                </a:lnTo>
                <a:lnTo>
                  <a:pt x="1901826" y="1212851"/>
                </a:lnTo>
                <a:lnTo>
                  <a:pt x="1905001" y="1222376"/>
                </a:lnTo>
                <a:lnTo>
                  <a:pt x="1881188" y="1233488"/>
                </a:lnTo>
                <a:lnTo>
                  <a:pt x="1870076" y="1238251"/>
                </a:lnTo>
                <a:lnTo>
                  <a:pt x="1866901" y="1238251"/>
                </a:lnTo>
                <a:lnTo>
                  <a:pt x="1866901" y="1241426"/>
                </a:lnTo>
                <a:lnTo>
                  <a:pt x="1855788" y="1252538"/>
                </a:lnTo>
                <a:lnTo>
                  <a:pt x="1841501" y="1270001"/>
                </a:lnTo>
                <a:lnTo>
                  <a:pt x="1830388" y="1284288"/>
                </a:lnTo>
                <a:lnTo>
                  <a:pt x="1819276" y="1295401"/>
                </a:lnTo>
                <a:lnTo>
                  <a:pt x="1816101" y="1298576"/>
                </a:lnTo>
                <a:lnTo>
                  <a:pt x="1812926" y="1298576"/>
                </a:lnTo>
                <a:lnTo>
                  <a:pt x="1812926" y="1301751"/>
                </a:lnTo>
                <a:lnTo>
                  <a:pt x="1809751" y="1301751"/>
                </a:lnTo>
                <a:lnTo>
                  <a:pt x="1808163" y="1304926"/>
                </a:lnTo>
                <a:lnTo>
                  <a:pt x="1793876" y="1319213"/>
                </a:lnTo>
                <a:lnTo>
                  <a:pt x="1790701" y="1333501"/>
                </a:lnTo>
                <a:lnTo>
                  <a:pt x="1787526" y="1333501"/>
                </a:lnTo>
                <a:lnTo>
                  <a:pt x="1787526" y="1338263"/>
                </a:lnTo>
                <a:lnTo>
                  <a:pt x="1790701" y="1341438"/>
                </a:lnTo>
                <a:lnTo>
                  <a:pt x="1793876" y="1350963"/>
                </a:lnTo>
                <a:lnTo>
                  <a:pt x="1795463" y="1358901"/>
                </a:lnTo>
                <a:lnTo>
                  <a:pt x="1801813" y="1358901"/>
                </a:lnTo>
                <a:lnTo>
                  <a:pt x="1808163" y="1377951"/>
                </a:lnTo>
                <a:lnTo>
                  <a:pt x="1812926" y="1398588"/>
                </a:lnTo>
                <a:lnTo>
                  <a:pt x="1809751" y="1398588"/>
                </a:lnTo>
                <a:lnTo>
                  <a:pt x="1809751" y="1401763"/>
                </a:lnTo>
                <a:lnTo>
                  <a:pt x="1809751" y="1404938"/>
                </a:lnTo>
                <a:lnTo>
                  <a:pt x="1812926" y="1412876"/>
                </a:lnTo>
                <a:lnTo>
                  <a:pt x="1812926" y="1420813"/>
                </a:lnTo>
                <a:lnTo>
                  <a:pt x="1816101" y="1420813"/>
                </a:lnTo>
                <a:lnTo>
                  <a:pt x="1812926" y="1444626"/>
                </a:lnTo>
                <a:lnTo>
                  <a:pt x="1801813" y="1452563"/>
                </a:lnTo>
                <a:lnTo>
                  <a:pt x="1798638" y="1455738"/>
                </a:lnTo>
                <a:lnTo>
                  <a:pt x="1795463" y="1455738"/>
                </a:lnTo>
                <a:lnTo>
                  <a:pt x="1787526" y="1449388"/>
                </a:lnTo>
                <a:lnTo>
                  <a:pt x="1781176" y="1430338"/>
                </a:lnTo>
                <a:lnTo>
                  <a:pt x="1773238" y="1423988"/>
                </a:lnTo>
                <a:lnTo>
                  <a:pt x="1755776" y="1401763"/>
                </a:lnTo>
                <a:lnTo>
                  <a:pt x="1747838" y="1362076"/>
                </a:lnTo>
                <a:lnTo>
                  <a:pt x="1747838" y="1350963"/>
                </a:lnTo>
                <a:lnTo>
                  <a:pt x="1739901" y="1352551"/>
                </a:lnTo>
                <a:lnTo>
                  <a:pt x="1733551" y="1358901"/>
                </a:lnTo>
                <a:lnTo>
                  <a:pt x="1719263" y="1355726"/>
                </a:lnTo>
                <a:lnTo>
                  <a:pt x="1708151" y="1338263"/>
                </a:lnTo>
                <a:lnTo>
                  <a:pt x="1690688" y="1341438"/>
                </a:lnTo>
                <a:lnTo>
                  <a:pt x="1658938" y="1347788"/>
                </a:lnTo>
                <a:lnTo>
                  <a:pt x="1636713" y="1347788"/>
                </a:lnTo>
                <a:lnTo>
                  <a:pt x="1630363" y="1355726"/>
                </a:lnTo>
                <a:lnTo>
                  <a:pt x="1630363" y="1358901"/>
                </a:lnTo>
                <a:lnTo>
                  <a:pt x="1633538" y="1358901"/>
                </a:lnTo>
                <a:lnTo>
                  <a:pt x="1630363" y="1363663"/>
                </a:lnTo>
                <a:lnTo>
                  <a:pt x="1625601" y="1366838"/>
                </a:lnTo>
                <a:lnTo>
                  <a:pt x="1619251" y="1373188"/>
                </a:lnTo>
                <a:lnTo>
                  <a:pt x="1611313" y="1366838"/>
                </a:lnTo>
                <a:lnTo>
                  <a:pt x="1590676" y="1355726"/>
                </a:lnTo>
                <a:lnTo>
                  <a:pt x="1570038" y="1355726"/>
                </a:lnTo>
                <a:lnTo>
                  <a:pt x="1547813" y="1355726"/>
                </a:lnTo>
                <a:lnTo>
                  <a:pt x="1536701" y="1358901"/>
                </a:lnTo>
                <a:lnTo>
                  <a:pt x="1527176" y="1373188"/>
                </a:lnTo>
                <a:lnTo>
                  <a:pt x="1511301" y="1384301"/>
                </a:lnTo>
                <a:lnTo>
                  <a:pt x="1504951" y="1387476"/>
                </a:lnTo>
                <a:lnTo>
                  <a:pt x="1501776" y="1390651"/>
                </a:lnTo>
                <a:lnTo>
                  <a:pt x="1498601" y="1390651"/>
                </a:lnTo>
                <a:lnTo>
                  <a:pt x="1497013" y="1392238"/>
                </a:lnTo>
                <a:lnTo>
                  <a:pt x="1493838" y="1395413"/>
                </a:lnTo>
                <a:lnTo>
                  <a:pt x="1490663" y="1398588"/>
                </a:lnTo>
                <a:lnTo>
                  <a:pt x="1476376" y="1409701"/>
                </a:lnTo>
                <a:lnTo>
                  <a:pt x="1479551" y="1416051"/>
                </a:lnTo>
                <a:lnTo>
                  <a:pt x="1482726" y="1419226"/>
                </a:lnTo>
                <a:lnTo>
                  <a:pt x="1484313" y="1420813"/>
                </a:lnTo>
                <a:lnTo>
                  <a:pt x="1487488" y="1420813"/>
                </a:lnTo>
                <a:lnTo>
                  <a:pt x="1490663" y="1441451"/>
                </a:lnTo>
                <a:lnTo>
                  <a:pt x="1484313" y="1462088"/>
                </a:lnTo>
                <a:lnTo>
                  <a:pt x="1482726" y="1462088"/>
                </a:lnTo>
                <a:lnTo>
                  <a:pt x="1479551" y="1473201"/>
                </a:lnTo>
                <a:lnTo>
                  <a:pt x="1476376" y="1484313"/>
                </a:lnTo>
                <a:lnTo>
                  <a:pt x="1482726" y="1484313"/>
                </a:lnTo>
                <a:lnTo>
                  <a:pt x="1482726" y="1504951"/>
                </a:lnTo>
                <a:lnTo>
                  <a:pt x="1482726" y="1524001"/>
                </a:lnTo>
                <a:lnTo>
                  <a:pt x="1479551" y="1524001"/>
                </a:lnTo>
                <a:lnTo>
                  <a:pt x="1479551" y="1527176"/>
                </a:lnTo>
                <a:lnTo>
                  <a:pt x="1479551" y="1533526"/>
                </a:lnTo>
                <a:lnTo>
                  <a:pt x="1482726" y="1541463"/>
                </a:lnTo>
                <a:lnTo>
                  <a:pt x="1484313" y="1549401"/>
                </a:lnTo>
                <a:lnTo>
                  <a:pt x="1487488" y="1549401"/>
                </a:lnTo>
                <a:lnTo>
                  <a:pt x="1501776" y="1570038"/>
                </a:lnTo>
                <a:lnTo>
                  <a:pt x="1519238" y="1587501"/>
                </a:lnTo>
                <a:lnTo>
                  <a:pt x="1512889" y="1587501"/>
                </a:lnTo>
                <a:lnTo>
                  <a:pt x="1516063" y="1590676"/>
                </a:lnTo>
                <a:lnTo>
                  <a:pt x="1522413" y="1592263"/>
                </a:lnTo>
                <a:lnTo>
                  <a:pt x="1533526" y="1604963"/>
                </a:lnTo>
                <a:lnTo>
                  <a:pt x="1550988" y="1609726"/>
                </a:lnTo>
                <a:lnTo>
                  <a:pt x="1562101" y="1601788"/>
                </a:lnTo>
                <a:lnTo>
                  <a:pt x="1584326" y="1590676"/>
                </a:lnTo>
                <a:lnTo>
                  <a:pt x="1590676" y="1595438"/>
                </a:lnTo>
                <a:lnTo>
                  <a:pt x="1601788" y="1592263"/>
                </a:lnTo>
                <a:lnTo>
                  <a:pt x="1604963" y="1570038"/>
                </a:lnTo>
                <a:lnTo>
                  <a:pt x="1601788" y="1558926"/>
                </a:lnTo>
                <a:lnTo>
                  <a:pt x="1616076" y="1541463"/>
                </a:lnTo>
                <a:lnTo>
                  <a:pt x="1625601" y="1538288"/>
                </a:lnTo>
                <a:lnTo>
                  <a:pt x="1651001" y="1538288"/>
                </a:lnTo>
                <a:lnTo>
                  <a:pt x="1673226" y="1535113"/>
                </a:lnTo>
                <a:lnTo>
                  <a:pt x="1679576" y="1538288"/>
                </a:lnTo>
                <a:lnTo>
                  <a:pt x="1682751" y="1549401"/>
                </a:lnTo>
                <a:lnTo>
                  <a:pt x="1684338" y="1549401"/>
                </a:lnTo>
                <a:lnTo>
                  <a:pt x="1687513" y="1570038"/>
                </a:lnTo>
                <a:lnTo>
                  <a:pt x="1676401" y="1587501"/>
                </a:lnTo>
                <a:lnTo>
                  <a:pt x="1673226" y="1587501"/>
                </a:lnTo>
                <a:lnTo>
                  <a:pt x="1673226" y="1590676"/>
                </a:lnTo>
                <a:lnTo>
                  <a:pt x="1665288" y="1598613"/>
                </a:lnTo>
                <a:lnTo>
                  <a:pt x="1662113" y="1612901"/>
                </a:lnTo>
                <a:lnTo>
                  <a:pt x="1665288" y="1612901"/>
                </a:lnTo>
                <a:lnTo>
                  <a:pt x="1665288" y="1627188"/>
                </a:lnTo>
                <a:lnTo>
                  <a:pt x="1665288" y="1641476"/>
                </a:lnTo>
                <a:lnTo>
                  <a:pt x="1665288" y="1647826"/>
                </a:lnTo>
                <a:lnTo>
                  <a:pt x="1662113" y="1649413"/>
                </a:lnTo>
                <a:lnTo>
                  <a:pt x="1658938" y="1649413"/>
                </a:lnTo>
                <a:lnTo>
                  <a:pt x="1655763" y="1658938"/>
                </a:lnTo>
                <a:lnTo>
                  <a:pt x="1654176" y="1663701"/>
                </a:lnTo>
                <a:lnTo>
                  <a:pt x="1662113" y="1663701"/>
                </a:lnTo>
                <a:lnTo>
                  <a:pt x="1676401" y="1666876"/>
                </a:lnTo>
                <a:lnTo>
                  <a:pt x="1684338" y="1670051"/>
                </a:lnTo>
                <a:lnTo>
                  <a:pt x="1701801" y="1666876"/>
                </a:lnTo>
                <a:lnTo>
                  <a:pt x="1719263" y="1658938"/>
                </a:lnTo>
                <a:lnTo>
                  <a:pt x="1730376" y="1662113"/>
                </a:lnTo>
                <a:lnTo>
                  <a:pt x="1744663" y="1676401"/>
                </a:lnTo>
                <a:lnTo>
                  <a:pt x="1751013" y="1676401"/>
                </a:lnTo>
                <a:lnTo>
                  <a:pt x="1758951" y="1687513"/>
                </a:lnTo>
                <a:lnTo>
                  <a:pt x="1758951" y="1698626"/>
                </a:lnTo>
                <a:lnTo>
                  <a:pt x="1755776" y="1706563"/>
                </a:lnTo>
                <a:lnTo>
                  <a:pt x="1755776" y="1712913"/>
                </a:lnTo>
                <a:lnTo>
                  <a:pt x="1754188" y="1712913"/>
                </a:lnTo>
                <a:lnTo>
                  <a:pt x="1751013" y="1724026"/>
                </a:lnTo>
                <a:lnTo>
                  <a:pt x="1747838" y="1738313"/>
                </a:lnTo>
                <a:lnTo>
                  <a:pt x="1751013" y="1738313"/>
                </a:lnTo>
                <a:lnTo>
                  <a:pt x="1751013" y="1752601"/>
                </a:lnTo>
                <a:lnTo>
                  <a:pt x="1751013" y="1766888"/>
                </a:lnTo>
                <a:lnTo>
                  <a:pt x="1751013" y="1773238"/>
                </a:lnTo>
                <a:lnTo>
                  <a:pt x="1751013" y="1774826"/>
                </a:lnTo>
                <a:lnTo>
                  <a:pt x="1747838" y="1774826"/>
                </a:lnTo>
                <a:lnTo>
                  <a:pt x="1754188" y="1792288"/>
                </a:lnTo>
                <a:lnTo>
                  <a:pt x="1755776" y="1801813"/>
                </a:lnTo>
                <a:lnTo>
                  <a:pt x="1762126" y="1801813"/>
                </a:lnTo>
                <a:lnTo>
                  <a:pt x="1765301" y="1806576"/>
                </a:lnTo>
                <a:lnTo>
                  <a:pt x="1781176" y="1820863"/>
                </a:lnTo>
                <a:lnTo>
                  <a:pt x="1793876" y="1817688"/>
                </a:lnTo>
                <a:lnTo>
                  <a:pt x="1808163" y="1809751"/>
                </a:lnTo>
                <a:lnTo>
                  <a:pt x="1819276" y="1803401"/>
                </a:lnTo>
                <a:lnTo>
                  <a:pt x="1822451" y="1801813"/>
                </a:lnTo>
                <a:lnTo>
                  <a:pt x="1822451" y="1798638"/>
                </a:lnTo>
                <a:lnTo>
                  <a:pt x="1827213" y="1795463"/>
                </a:lnTo>
                <a:lnTo>
                  <a:pt x="1836738" y="1801813"/>
                </a:lnTo>
                <a:lnTo>
                  <a:pt x="1844676" y="1801813"/>
                </a:lnTo>
                <a:lnTo>
                  <a:pt x="1855788" y="1809751"/>
                </a:lnTo>
                <a:lnTo>
                  <a:pt x="1858963" y="1816101"/>
                </a:lnTo>
                <a:lnTo>
                  <a:pt x="1862138" y="1824038"/>
                </a:lnTo>
                <a:lnTo>
                  <a:pt x="1879601" y="1820863"/>
                </a:lnTo>
                <a:lnTo>
                  <a:pt x="1890713" y="1812926"/>
                </a:lnTo>
                <a:lnTo>
                  <a:pt x="1901826" y="1792288"/>
                </a:lnTo>
                <a:lnTo>
                  <a:pt x="1912938" y="1774826"/>
                </a:lnTo>
                <a:lnTo>
                  <a:pt x="1927226" y="1766888"/>
                </a:lnTo>
                <a:lnTo>
                  <a:pt x="1933576" y="1760538"/>
                </a:lnTo>
                <a:lnTo>
                  <a:pt x="1938338" y="1760538"/>
                </a:lnTo>
                <a:lnTo>
                  <a:pt x="1941513" y="1758951"/>
                </a:lnTo>
                <a:lnTo>
                  <a:pt x="1951038" y="1752601"/>
                </a:lnTo>
                <a:lnTo>
                  <a:pt x="1958976" y="1746251"/>
                </a:lnTo>
                <a:lnTo>
                  <a:pt x="1970088" y="1738313"/>
                </a:lnTo>
                <a:lnTo>
                  <a:pt x="1979613" y="1741488"/>
                </a:lnTo>
                <a:lnTo>
                  <a:pt x="1981201" y="1752601"/>
                </a:lnTo>
                <a:lnTo>
                  <a:pt x="1970088" y="1774826"/>
                </a:lnTo>
                <a:lnTo>
                  <a:pt x="1966913" y="1774826"/>
                </a:lnTo>
                <a:lnTo>
                  <a:pt x="1966913" y="1787526"/>
                </a:lnTo>
                <a:lnTo>
                  <a:pt x="1966913" y="1801813"/>
                </a:lnTo>
                <a:lnTo>
                  <a:pt x="1973263" y="1801813"/>
                </a:lnTo>
                <a:lnTo>
                  <a:pt x="1973263" y="1816101"/>
                </a:lnTo>
                <a:lnTo>
                  <a:pt x="1979613" y="1820863"/>
                </a:lnTo>
                <a:lnTo>
                  <a:pt x="1981201" y="1803401"/>
                </a:lnTo>
                <a:lnTo>
                  <a:pt x="1987551" y="1781176"/>
                </a:lnTo>
                <a:lnTo>
                  <a:pt x="1995488" y="1766888"/>
                </a:lnTo>
                <a:lnTo>
                  <a:pt x="2008188" y="1758951"/>
                </a:lnTo>
                <a:lnTo>
                  <a:pt x="2016126" y="1755776"/>
                </a:lnTo>
                <a:lnTo>
                  <a:pt x="2022476" y="1752601"/>
                </a:lnTo>
                <a:lnTo>
                  <a:pt x="2027238" y="1758951"/>
                </a:lnTo>
                <a:lnTo>
                  <a:pt x="2036763" y="1774826"/>
                </a:lnTo>
                <a:lnTo>
                  <a:pt x="2030413" y="1774826"/>
                </a:lnTo>
                <a:lnTo>
                  <a:pt x="2036763" y="1787526"/>
                </a:lnTo>
                <a:lnTo>
                  <a:pt x="2044701" y="1784351"/>
                </a:lnTo>
                <a:lnTo>
                  <a:pt x="2055813" y="1774826"/>
                </a:lnTo>
                <a:lnTo>
                  <a:pt x="2079626" y="1778001"/>
                </a:lnTo>
                <a:lnTo>
                  <a:pt x="2084388" y="1787526"/>
                </a:lnTo>
                <a:lnTo>
                  <a:pt x="2087563" y="1795463"/>
                </a:lnTo>
                <a:lnTo>
                  <a:pt x="2090738" y="1801813"/>
                </a:lnTo>
                <a:lnTo>
                  <a:pt x="2095501" y="1801813"/>
                </a:lnTo>
                <a:lnTo>
                  <a:pt x="2098676" y="1795463"/>
                </a:lnTo>
                <a:lnTo>
                  <a:pt x="2101851" y="1787526"/>
                </a:lnTo>
                <a:lnTo>
                  <a:pt x="2105026" y="1781176"/>
                </a:lnTo>
                <a:lnTo>
                  <a:pt x="2112963" y="1774826"/>
                </a:lnTo>
                <a:lnTo>
                  <a:pt x="2109788" y="1774826"/>
                </a:lnTo>
                <a:lnTo>
                  <a:pt x="2127251" y="1770063"/>
                </a:lnTo>
                <a:lnTo>
                  <a:pt x="2144713" y="1774826"/>
                </a:lnTo>
                <a:lnTo>
                  <a:pt x="2141538" y="1774826"/>
                </a:lnTo>
                <a:lnTo>
                  <a:pt x="2144713" y="1778001"/>
                </a:lnTo>
                <a:lnTo>
                  <a:pt x="2155826" y="1792288"/>
                </a:lnTo>
                <a:lnTo>
                  <a:pt x="2162176" y="1795463"/>
                </a:lnTo>
                <a:lnTo>
                  <a:pt x="2173288" y="1784351"/>
                </a:lnTo>
                <a:lnTo>
                  <a:pt x="2181226" y="1770063"/>
                </a:lnTo>
                <a:lnTo>
                  <a:pt x="2184401" y="1766888"/>
                </a:lnTo>
                <a:lnTo>
                  <a:pt x="2187576" y="1766888"/>
                </a:lnTo>
                <a:lnTo>
                  <a:pt x="2187576" y="1774826"/>
                </a:lnTo>
                <a:lnTo>
                  <a:pt x="2184401" y="1774826"/>
                </a:lnTo>
                <a:lnTo>
                  <a:pt x="2181226" y="1787526"/>
                </a:lnTo>
                <a:lnTo>
                  <a:pt x="2178051" y="1801813"/>
                </a:lnTo>
                <a:lnTo>
                  <a:pt x="2181226" y="1801813"/>
                </a:lnTo>
                <a:lnTo>
                  <a:pt x="2178051" y="1806576"/>
                </a:lnTo>
                <a:lnTo>
                  <a:pt x="2173288" y="1816101"/>
                </a:lnTo>
                <a:lnTo>
                  <a:pt x="2170113" y="1824038"/>
                </a:lnTo>
                <a:lnTo>
                  <a:pt x="2181226" y="1827213"/>
                </a:lnTo>
                <a:lnTo>
                  <a:pt x="2184401" y="1827213"/>
                </a:lnTo>
                <a:lnTo>
                  <a:pt x="2187576" y="1831976"/>
                </a:lnTo>
                <a:lnTo>
                  <a:pt x="2201863" y="1831976"/>
                </a:lnTo>
                <a:lnTo>
                  <a:pt x="2216151" y="1838326"/>
                </a:lnTo>
                <a:lnTo>
                  <a:pt x="2212976" y="1838326"/>
                </a:lnTo>
                <a:lnTo>
                  <a:pt x="2220913" y="1849438"/>
                </a:lnTo>
                <a:lnTo>
                  <a:pt x="2233613" y="1863726"/>
                </a:lnTo>
                <a:lnTo>
                  <a:pt x="2238376" y="1863726"/>
                </a:lnTo>
                <a:lnTo>
                  <a:pt x="2241551" y="1866901"/>
                </a:lnTo>
                <a:lnTo>
                  <a:pt x="2244726" y="1873251"/>
                </a:lnTo>
                <a:lnTo>
                  <a:pt x="2249488" y="1884363"/>
                </a:lnTo>
                <a:lnTo>
                  <a:pt x="2270126" y="1874838"/>
                </a:lnTo>
                <a:lnTo>
                  <a:pt x="2284413" y="1873251"/>
                </a:lnTo>
                <a:lnTo>
                  <a:pt x="2306638" y="1874838"/>
                </a:lnTo>
                <a:lnTo>
                  <a:pt x="2333626" y="1901826"/>
                </a:lnTo>
                <a:lnTo>
                  <a:pt x="2327276" y="1901826"/>
                </a:lnTo>
                <a:lnTo>
                  <a:pt x="2338388" y="1912938"/>
                </a:lnTo>
                <a:lnTo>
                  <a:pt x="2347913" y="1924051"/>
                </a:lnTo>
                <a:lnTo>
                  <a:pt x="2349501" y="1927226"/>
                </a:lnTo>
                <a:lnTo>
                  <a:pt x="2352676" y="1927226"/>
                </a:lnTo>
                <a:lnTo>
                  <a:pt x="2366963" y="1952626"/>
                </a:lnTo>
                <a:lnTo>
                  <a:pt x="2376488" y="1963738"/>
                </a:lnTo>
                <a:lnTo>
                  <a:pt x="2370138" y="1963738"/>
                </a:lnTo>
                <a:lnTo>
                  <a:pt x="2373313" y="1966913"/>
                </a:lnTo>
                <a:lnTo>
                  <a:pt x="2376488" y="1966913"/>
                </a:lnTo>
                <a:lnTo>
                  <a:pt x="2387601" y="1973263"/>
                </a:lnTo>
                <a:lnTo>
                  <a:pt x="2392363" y="1989138"/>
                </a:lnTo>
                <a:lnTo>
                  <a:pt x="2395538" y="1989138"/>
                </a:lnTo>
                <a:lnTo>
                  <a:pt x="2395538" y="1992313"/>
                </a:lnTo>
                <a:lnTo>
                  <a:pt x="2392363" y="2001838"/>
                </a:lnTo>
                <a:lnTo>
                  <a:pt x="2378076" y="2009776"/>
                </a:lnTo>
                <a:lnTo>
                  <a:pt x="2362201" y="2017713"/>
                </a:lnTo>
                <a:lnTo>
                  <a:pt x="2347913" y="2024063"/>
                </a:lnTo>
                <a:lnTo>
                  <a:pt x="2344738" y="2024063"/>
                </a:lnTo>
                <a:lnTo>
                  <a:pt x="2344738" y="2027238"/>
                </a:lnTo>
                <a:lnTo>
                  <a:pt x="2341563" y="2027238"/>
                </a:lnTo>
                <a:lnTo>
                  <a:pt x="2335213" y="2032001"/>
                </a:lnTo>
                <a:lnTo>
                  <a:pt x="2341563" y="2043113"/>
                </a:lnTo>
                <a:lnTo>
                  <a:pt x="2355851" y="2041526"/>
                </a:lnTo>
                <a:lnTo>
                  <a:pt x="2376488" y="2032001"/>
                </a:lnTo>
                <a:lnTo>
                  <a:pt x="2384426" y="2020888"/>
                </a:lnTo>
                <a:lnTo>
                  <a:pt x="2387601" y="2017713"/>
                </a:lnTo>
                <a:lnTo>
                  <a:pt x="2390776" y="2017713"/>
                </a:lnTo>
                <a:lnTo>
                  <a:pt x="2406651" y="2014538"/>
                </a:lnTo>
                <a:lnTo>
                  <a:pt x="2413001" y="2027238"/>
                </a:lnTo>
                <a:lnTo>
                  <a:pt x="2409826" y="2027238"/>
                </a:lnTo>
                <a:lnTo>
                  <a:pt x="2409826" y="2038351"/>
                </a:lnTo>
                <a:lnTo>
                  <a:pt x="2405063" y="2049463"/>
                </a:lnTo>
                <a:lnTo>
                  <a:pt x="2405063" y="2052638"/>
                </a:lnTo>
                <a:lnTo>
                  <a:pt x="2395538" y="2060576"/>
                </a:lnTo>
                <a:lnTo>
                  <a:pt x="2387601" y="2066926"/>
                </a:lnTo>
                <a:lnTo>
                  <a:pt x="2384426" y="2070101"/>
                </a:lnTo>
                <a:lnTo>
                  <a:pt x="2381251" y="2070101"/>
                </a:lnTo>
                <a:lnTo>
                  <a:pt x="2378076" y="2071688"/>
                </a:lnTo>
                <a:lnTo>
                  <a:pt x="2390776" y="2074863"/>
                </a:lnTo>
                <a:lnTo>
                  <a:pt x="2398713" y="2078038"/>
                </a:lnTo>
                <a:lnTo>
                  <a:pt x="2405063" y="2074863"/>
                </a:lnTo>
                <a:lnTo>
                  <a:pt x="2405063" y="2070101"/>
                </a:lnTo>
                <a:lnTo>
                  <a:pt x="2413001" y="2052638"/>
                </a:lnTo>
                <a:lnTo>
                  <a:pt x="2427288" y="2032001"/>
                </a:lnTo>
                <a:lnTo>
                  <a:pt x="2435226" y="2035176"/>
                </a:lnTo>
                <a:lnTo>
                  <a:pt x="2455863" y="2038351"/>
                </a:lnTo>
                <a:lnTo>
                  <a:pt x="2474913" y="2049463"/>
                </a:lnTo>
                <a:lnTo>
                  <a:pt x="2474913" y="2052638"/>
                </a:lnTo>
                <a:lnTo>
                  <a:pt x="2478088" y="2052638"/>
                </a:lnTo>
                <a:lnTo>
                  <a:pt x="2484438" y="2052638"/>
                </a:lnTo>
                <a:lnTo>
                  <a:pt x="2501901" y="2063751"/>
                </a:lnTo>
                <a:lnTo>
                  <a:pt x="2517776" y="2074863"/>
                </a:lnTo>
                <a:lnTo>
                  <a:pt x="2541588" y="2084388"/>
                </a:lnTo>
                <a:lnTo>
                  <a:pt x="2559051" y="2078038"/>
                </a:lnTo>
                <a:lnTo>
                  <a:pt x="2573338" y="2078038"/>
                </a:lnTo>
                <a:lnTo>
                  <a:pt x="2592388" y="2089151"/>
                </a:lnTo>
                <a:lnTo>
                  <a:pt x="2587626" y="2089151"/>
                </a:lnTo>
                <a:lnTo>
                  <a:pt x="2595563" y="2098676"/>
                </a:lnTo>
                <a:lnTo>
                  <a:pt x="2601913" y="2106613"/>
                </a:lnTo>
                <a:lnTo>
                  <a:pt x="2606676" y="2112963"/>
                </a:lnTo>
                <a:lnTo>
                  <a:pt x="2613026" y="2114551"/>
                </a:lnTo>
                <a:lnTo>
                  <a:pt x="2617788" y="2114551"/>
                </a:lnTo>
                <a:lnTo>
                  <a:pt x="2635251" y="2124076"/>
                </a:lnTo>
                <a:lnTo>
                  <a:pt x="2649538" y="2127251"/>
                </a:lnTo>
                <a:lnTo>
                  <a:pt x="2663826" y="2135188"/>
                </a:lnTo>
                <a:lnTo>
                  <a:pt x="2674938" y="2152651"/>
                </a:lnTo>
                <a:lnTo>
                  <a:pt x="2670176" y="2152651"/>
                </a:lnTo>
                <a:lnTo>
                  <a:pt x="2674938" y="2166938"/>
                </a:lnTo>
                <a:lnTo>
                  <a:pt x="2678113" y="2178051"/>
                </a:lnTo>
                <a:lnTo>
                  <a:pt x="2681288" y="2178051"/>
                </a:lnTo>
                <a:lnTo>
                  <a:pt x="2678113" y="2195513"/>
                </a:lnTo>
                <a:lnTo>
                  <a:pt x="2673351" y="2217738"/>
                </a:lnTo>
                <a:lnTo>
                  <a:pt x="2670176" y="2217738"/>
                </a:lnTo>
                <a:lnTo>
                  <a:pt x="2663826" y="2232026"/>
                </a:lnTo>
                <a:lnTo>
                  <a:pt x="2660651" y="2241551"/>
                </a:lnTo>
                <a:lnTo>
                  <a:pt x="2663826" y="2241551"/>
                </a:lnTo>
                <a:lnTo>
                  <a:pt x="2660651" y="2243138"/>
                </a:lnTo>
                <a:lnTo>
                  <a:pt x="2655888" y="2257426"/>
                </a:lnTo>
                <a:lnTo>
                  <a:pt x="2638426" y="2281238"/>
                </a:lnTo>
                <a:lnTo>
                  <a:pt x="2627313" y="2292351"/>
                </a:lnTo>
                <a:lnTo>
                  <a:pt x="2616201" y="2303463"/>
                </a:lnTo>
                <a:lnTo>
                  <a:pt x="2613026" y="2309813"/>
                </a:lnTo>
                <a:lnTo>
                  <a:pt x="2609851" y="2312988"/>
                </a:lnTo>
                <a:lnTo>
                  <a:pt x="2598738" y="2327276"/>
                </a:lnTo>
                <a:lnTo>
                  <a:pt x="2595563" y="2343151"/>
                </a:lnTo>
                <a:lnTo>
                  <a:pt x="2592388" y="2343151"/>
                </a:lnTo>
                <a:lnTo>
                  <a:pt x="2595563" y="2357438"/>
                </a:lnTo>
                <a:lnTo>
                  <a:pt x="2598738" y="2368551"/>
                </a:lnTo>
                <a:lnTo>
                  <a:pt x="2601913" y="2368551"/>
                </a:lnTo>
                <a:lnTo>
                  <a:pt x="2601913" y="2371726"/>
                </a:lnTo>
                <a:lnTo>
                  <a:pt x="2601913" y="2386013"/>
                </a:lnTo>
                <a:lnTo>
                  <a:pt x="2595563" y="2406651"/>
                </a:lnTo>
                <a:lnTo>
                  <a:pt x="2592388" y="2406651"/>
                </a:lnTo>
                <a:lnTo>
                  <a:pt x="2589213" y="2420938"/>
                </a:lnTo>
                <a:lnTo>
                  <a:pt x="2587626" y="2432051"/>
                </a:lnTo>
                <a:lnTo>
                  <a:pt x="2589213" y="2432051"/>
                </a:lnTo>
                <a:lnTo>
                  <a:pt x="2589213" y="2435226"/>
                </a:lnTo>
                <a:lnTo>
                  <a:pt x="2592388" y="2449513"/>
                </a:lnTo>
                <a:lnTo>
                  <a:pt x="2581276" y="2468563"/>
                </a:lnTo>
                <a:lnTo>
                  <a:pt x="2578101" y="2468563"/>
                </a:lnTo>
                <a:lnTo>
                  <a:pt x="2574926" y="2474913"/>
                </a:lnTo>
                <a:lnTo>
                  <a:pt x="2573338" y="2481263"/>
                </a:lnTo>
                <a:lnTo>
                  <a:pt x="2566988" y="2486026"/>
                </a:lnTo>
                <a:lnTo>
                  <a:pt x="2563813" y="2495551"/>
                </a:lnTo>
                <a:lnTo>
                  <a:pt x="2566988" y="2495551"/>
                </a:lnTo>
                <a:lnTo>
                  <a:pt x="2559051" y="2514601"/>
                </a:lnTo>
                <a:lnTo>
                  <a:pt x="2552701" y="2528888"/>
                </a:lnTo>
                <a:lnTo>
                  <a:pt x="2549526" y="2528888"/>
                </a:lnTo>
                <a:lnTo>
                  <a:pt x="2549526" y="2532063"/>
                </a:lnTo>
                <a:lnTo>
                  <a:pt x="2546351" y="2532063"/>
                </a:lnTo>
                <a:lnTo>
                  <a:pt x="2530476" y="2540001"/>
                </a:lnTo>
                <a:lnTo>
                  <a:pt x="2501901" y="2543176"/>
                </a:lnTo>
                <a:lnTo>
                  <a:pt x="2478088" y="2552701"/>
                </a:lnTo>
                <a:lnTo>
                  <a:pt x="2473326" y="2554288"/>
                </a:lnTo>
                <a:lnTo>
                  <a:pt x="2466976" y="2560638"/>
                </a:lnTo>
                <a:lnTo>
                  <a:pt x="2444751" y="2571751"/>
                </a:lnTo>
                <a:lnTo>
                  <a:pt x="2444751" y="2574926"/>
                </a:lnTo>
                <a:lnTo>
                  <a:pt x="2441576" y="2574926"/>
                </a:lnTo>
                <a:lnTo>
                  <a:pt x="2430463" y="2581276"/>
                </a:lnTo>
                <a:lnTo>
                  <a:pt x="2420938" y="2589213"/>
                </a:lnTo>
                <a:lnTo>
                  <a:pt x="2419351" y="2592388"/>
                </a:lnTo>
                <a:lnTo>
                  <a:pt x="2419351" y="2595563"/>
                </a:lnTo>
                <a:lnTo>
                  <a:pt x="2416176" y="2595563"/>
                </a:lnTo>
                <a:lnTo>
                  <a:pt x="2413001" y="2606676"/>
                </a:lnTo>
                <a:lnTo>
                  <a:pt x="2416176" y="2620963"/>
                </a:lnTo>
                <a:lnTo>
                  <a:pt x="2419351" y="2620963"/>
                </a:lnTo>
                <a:lnTo>
                  <a:pt x="2420938" y="2635251"/>
                </a:lnTo>
                <a:lnTo>
                  <a:pt x="2419351" y="2652713"/>
                </a:lnTo>
                <a:lnTo>
                  <a:pt x="2419351" y="2654301"/>
                </a:lnTo>
                <a:lnTo>
                  <a:pt x="2416176" y="2657476"/>
                </a:lnTo>
                <a:lnTo>
                  <a:pt x="2413001" y="2657476"/>
                </a:lnTo>
                <a:lnTo>
                  <a:pt x="2401888" y="2663826"/>
                </a:lnTo>
                <a:lnTo>
                  <a:pt x="2390776" y="2679701"/>
                </a:lnTo>
                <a:lnTo>
                  <a:pt x="2387601" y="2679701"/>
                </a:lnTo>
                <a:lnTo>
                  <a:pt x="2387601" y="2682876"/>
                </a:lnTo>
                <a:lnTo>
                  <a:pt x="2390776" y="2682876"/>
                </a:lnTo>
                <a:lnTo>
                  <a:pt x="2384426" y="2693988"/>
                </a:lnTo>
                <a:lnTo>
                  <a:pt x="2378076" y="2700338"/>
                </a:lnTo>
                <a:lnTo>
                  <a:pt x="2373313" y="2703513"/>
                </a:lnTo>
                <a:lnTo>
                  <a:pt x="2366963" y="2706688"/>
                </a:lnTo>
                <a:lnTo>
                  <a:pt x="2362201" y="2711451"/>
                </a:lnTo>
                <a:lnTo>
                  <a:pt x="2359026" y="2720976"/>
                </a:lnTo>
                <a:lnTo>
                  <a:pt x="2355851" y="2720976"/>
                </a:lnTo>
                <a:lnTo>
                  <a:pt x="2352676" y="2732088"/>
                </a:lnTo>
                <a:lnTo>
                  <a:pt x="2349501" y="2743201"/>
                </a:lnTo>
                <a:lnTo>
                  <a:pt x="2349501" y="2746376"/>
                </a:lnTo>
                <a:lnTo>
                  <a:pt x="2352676" y="2746376"/>
                </a:lnTo>
                <a:lnTo>
                  <a:pt x="2344738" y="2763838"/>
                </a:lnTo>
                <a:lnTo>
                  <a:pt x="2324101" y="2782888"/>
                </a:lnTo>
                <a:lnTo>
                  <a:pt x="2319338" y="2789238"/>
                </a:lnTo>
                <a:lnTo>
                  <a:pt x="2309813" y="2797176"/>
                </a:lnTo>
                <a:lnTo>
                  <a:pt x="2295526" y="2808288"/>
                </a:lnTo>
                <a:lnTo>
                  <a:pt x="2270126" y="2811463"/>
                </a:lnTo>
                <a:lnTo>
                  <a:pt x="2255838" y="2808288"/>
                </a:lnTo>
                <a:lnTo>
                  <a:pt x="2235201" y="2779713"/>
                </a:lnTo>
                <a:lnTo>
                  <a:pt x="2233613" y="2746376"/>
                </a:lnTo>
                <a:lnTo>
                  <a:pt x="2227263" y="2765426"/>
                </a:lnTo>
                <a:lnTo>
                  <a:pt x="2224088" y="2782888"/>
                </a:lnTo>
                <a:lnTo>
                  <a:pt x="2220913" y="2782888"/>
                </a:lnTo>
                <a:lnTo>
                  <a:pt x="2220913" y="2789238"/>
                </a:lnTo>
                <a:lnTo>
                  <a:pt x="2220913" y="2792413"/>
                </a:lnTo>
                <a:lnTo>
                  <a:pt x="2224088" y="2800351"/>
                </a:lnTo>
                <a:lnTo>
                  <a:pt x="2235201" y="2808288"/>
                </a:lnTo>
                <a:lnTo>
                  <a:pt x="2241551" y="2808288"/>
                </a:lnTo>
                <a:lnTo>
                  <a:pt x="2249488" y="2817813"/>
                </a:lnTo>
                <a:lnTo>
                  <a:pt x="2259013" y="2825751"/>
                </a:lnTo>
                <a:lnTo>
                  <a:pt x="2263776" y="2835276"/>
                </a:lnTo>
                <a:lnTo>
                  <a:pt x="2259013" y="2846388"/>
                </a:lnTo>
                <a:lnTo>
                  <a:pt x="2255838" y="2849563"/>
                </a:lnTo>
                <a:lnTo>
                  <a:pt x="2255838" y="2851151"/>
                </a:lnTo>
                <a:lnTo>
                  <a:pt x="2249488" y="2860676"/>
                </a:lnTo>
                <a:lnTo>
                  <a:pt x="2241551" y="2871788"/>
                </a:lnTo>
                <a:lnTo>
                  <a:pt x="2244726" y="2871788"/>
                </a:lnTo>
                <a:lnTo>
                  <a:pt x="2233613" y="2889251"/>
                </a:lnTo>
                <a:lnTo>
                  <a:pt x="2227263" y="2894013"/>
                </a:lnTo>
                <a:lnTo>
                  <a:pt x="2224088" y="2897188"/>
                </a:lnTo>
                <a:lnTo>
                  <a:pt x="2192338" y="2903538"/>
                </a:lnTo>
                <a:lnTo>
                  <a:pt x="2159001" y="2900363"/>
                </a:lnTo>
                <a:lnTo>
                  <a:pt x="2155826" y="2900363"/>
                </a:lnTo>
                <a:lnTo>
                  <a:pt x="2152651" y="2900363"/>
                </a:lnTo>
                <a:lnTo>
                  <a:pt x="2149476" y="2903538"/>
                </a:lnTo>
                <a:lnTo>
                  <a:pt x="2149476" y="2908301"/>
                </a:lnTo>
                <a:lnTo>
                  <a:pt x="2147888" y="2908301"/>
                </a:lnTo>
                <a:lnTo>
                  <a:pt x="2144713" y="2917826"/>
                </a:lnTo>
                <a:lnTo>
                  <a:pt x="2144713" y="2925763"/>
                </a:lnTo>
                <a:lnTo>
                  <a:pt x="2144713" y="2932113"/>
                </a:lnTo>
                <a:lnTo>
                  <a:pt x="2147888" y="2935288"/>
                </a:lnTo>
                <a:lnTo>
                  <a:pt x="2149476" y="2935288"/>
                </a:lnTo>
                <a:lnTo>
                  <a:pt x="2152651" y="2943226"/>
                </a:lnTo>
                <a:lnTo>
                  <a:pt x="2147888" y="2946401"/>
                </a:lnTo>
                <a:lnTo>
                  <a:pt x="2144713" y="2949576"/>
                </a:lnTo>
                <a:lnTo>
                  <a:pt x="2135188" y="2946401"/>
                </a:lnTo>
                <a:lnTo>
                  <a:pt x="2112963" y="2940051"/>
                </a:lnTo>
                <a:lnTo>
                  <a:pt x="2098676" y="2936876"/>
                </a:lnTo>
                <a:lnTo>
                  <a:pt x="2101851" y="2957513"/>
                </a:lnTo>
                <a:lnTo>
                  <a:pt x="2112963" y="2968626"/>
                </a:lnTo>
                <a:lnTo>
                  <a:pt x="2127251" y="2965451"/>
                </a:lnTo>
                <a:lnTo>
                  <a:pt x="2127251" y="2971801"/>
                </a:lnTo>
                <a:lnTo>
                  <a:pt x="2124076" y="2971801"/>
                </a:lnTo>
                <a:lnTo>
                  <a:pt x="2124076" y="2974976"/>
                </a:lnTo>
                <a:lnTo>
                  <a:pt x="2119313" y="2989263"/>
                </a:lnTo>
                <a:lnTo>
                  <a:pt x="2106613" y="2997201"/>
                </a:lnTo>
                <a:lnTo>
                  <a:pt x="2109788" y="2997201"/>
                </a:lnTo>
                <a:lnTo>
                  <a:pt x="2105026" y="3003551"/>
                </a:lnTo>
                <a:lnTo>
                  <a:pt x="2101851" y="3003551"/>
                </a:lnTo>
                <a:lnTo>
                  <a:pt x="2093913" y="3017838"/>
                </a:lnTo>
                <a:lnTo>
                  <a:pt x="2079626" y="3036888"/>
                </a:lnTo>
                <a:lnTo>
                  <a:pt x="2073276" y="3040063"/>
                </a:lnTo>
                <a:lnTo>
                  <a:pt x="2070101" y="3046413"/>
                </a:lnTo>
                <a:lnTo>
                  <a:pt x="2058988" y="3054351"/>
                </a:lnTo>
                <a:lnTo>
                  <a:pt x="2055813" y="3060701"/>
                </a:lnTo>
                <a:lnTo>
                  <a:pt x="2058988" y="3060701"/>
                </a:lnTo>
                <a:lnTo>
                  <a:pt x="2055813" y="3065463"/>
                </a:lnTo>
                <a:lnTo>
                  <a:pt x="2058988" y="3068638"/>
                </a:lnTo>
                <a:lnTo>
                  <a:pt x="2073276" y="3074988"/>
                </a:lnTo>
                <a:lnTo>
                  <a:pt x="2090738" y="3074988"/>
                </a:lnTo>
                <a:lnTo>
                  <a:pt x="2093913" y="3082926"/>
                </a:lnTo>
                <a:lnTo>
                  <a:pt x="2087563" y="3100388"/>
                </a:lnTo>
                <a:lnTo>
                  <a:pt x="2084388" y="3100388"/>
                </a:lnTo>
                <a:lnTo>
                  <a:pt x="2081213" y="3108326"/>
                </a:lnTo>
                <a:lnTo>
                  <a:pt x="2076451" y="3114676"/>
                </a:lnTo>
                <a:lnTo>
                  <a:pt x="2073276" y="3117851"/>
                </a:lnTo>
                <a:lnTo>
                  <a:pt x="2065338" y="3122613"/>
                </a:lnTo>
                <a:lnTo>
                  <a:pt x="2066926" y="3122613"/>
                </a:lnTo>
                <a:lnTo>
                  <a:pt x="2047876" y="3140076"/>
                </a:lnTo>
                <a:lnTo>
                  <a:pt x="2036763" y="3151188"/>
                </a:lnTo>
                <a:lnTo>
                  <a:pt x="2030413" y="3154363"/>
                </a:lnTo>
                <a:lnTo>
                  <a:pt x="2027238" y="3162301"/>
                </a:lnTo>
                <a:lnTo>
                  <a:pt x="2024063" y="3162301"/>
                </a:lnTo>
                <a:lnTo>
                  <a:pt x="2022476" y="3175001"/>
                </a:lnTo>
                <a:lnTo>
                  <a:pt x="2022476" y="3186113"/>
                </a:lnTo>
                <a:lnTo>
                  <a:pt x="2024063" y="3186113"/>
                </a:lnTo>
                <a:lnTo>
                  <a:pt x="2024063" y="3190876"/>
                </a:lnTo>
                <a:lnTo>
                  <a:pt x="2027238" y="3194051"/>
                </a:lnTo>
                <a:lnTo>
                  <a:pt x="2033588" y="3208338"/>
                </a:lnTo>
                <a:lnTo>
                  <a:pt x="2051051" y="3225801"/>
                </a:lnTo>
                <a:lnTo>
                  <a:pt x="2044701" y="3225801"/>
                </a:lnTo>
                <a:lnTo>
                  <a:pt x="2055813" y="3233738"/>
                </a:lnTo>
                <a:lnTo>
                  <a:pt x="2066926" y="3240088"/>
                </a:lnTo>
                <a:lnTo>
                  <a:pt x="2095501" y="3246438"/>
                </a:lnTo>
                <a:lnTo>
                  <a:pt x="2109788" y="3251201"/>
                </a:lnTo>
                <a:lnTo>
                  <a:pt x="2087563" y="3260726"/>
                </a:lnTo>
                <a:lnTo>
                  <a:pt x="2065338" y="3262313"/>
                </a:lnTo>
                <a:lnTo>
                  <a:pt x="2047876" y="3268663"/>
                </a:lnTo>
                <a:lnTo>
                  <a:pt x="2022476" y="3275013"/>
                </a:lnTo>
                <a:lnTo>
                  <a:pt x="1995488" y="3265488"/>
                </a:lnTo>
                <a:lnTo>
                  <a:pt x="1979613" y="3257551"/>
                </a:lnTo>
                <a:lnTo>
                  <a:pt x="1979613" y="3254376"/>
                </a:lnTo>
                <a:lnTo>
                  <a:pt x="1998663" y="3233738"/>
                </a:lnTo>
                <a:lnTo>
                  <a:pt x="2005013" y="3228976"/>
                </a:lnTo>
                <a:lnTo>
                  <a:pt x="2001838" y="3214688"/>
                </a:lnTo>
                <a:lnTo>
                  <a:pt x="1995488" y="3214688"/>
                </a:lnTo>
                <a:lnTo>
                  <a:pt x="1993901" y="3217863"/>
                </a:lnTo>
                <a:lnTo>
                  <a:pt x="1993901" y="3222626"/>
                </a:lnTo>
                <a:lnTo>
                  <a:pt x="1993901" y="3225801"/>
                </a:lnTo>
                <a:lnTo>
                  <a:pt x="1990726" y="3225801"/>
                </a:lnTo>
                <a:lnTo>
                  <a:pt x="1981201" y="3248026"/>
                </a:lnTo>
                <a:lnTo>
                  <a:pt x="1973263" y="3251201"/>
                </a:lnTo>
                <a:lnTo>
                  <a:pt x="1958976" y="3243263"/>
                </a:lnTo>
                <a:lnTo>
                  <a:pt x="1951038" y="3232151"/>
                </a:lnTo>
                <a:lnTo>
                  <a:pt x="1933576" y="3222626"/>
                </a:lnTo>
                <a:lnTo>
                  <a:pt x="1927226" y="3197226"/>
                </a:lnTo>
                <a:lnTo>
                  <a:pt x="1927226" y="3182938"/>
                </a:lnTo>
                <a:lnTo>
                  <a:pt x="1916113" y="3171826"/>
                </a:lnTo>
                <a:lnTo>
                  <a:pt x="1908176" y="3165476"/>
                </a:lnTo>
                <a:lnTo>
                  <a:pt x="1905001" y="3160713"/>
                </a:lnTo>
                <a:lnTo>
                  <a:pt x="1916113" y="3146426"/>
                </a:lnTo>
                <a:lnTo>
                  <a:pt x="1916113" y="3140076"/>
                </a:lnTo>
                <a:lnTo>
                  <a:pt x="1908176" y="3133726"/>
                </a:lnTo>
                <a:lnTo>
                  <a:pt x="1898651" y="3122613"/>
                </a:lnTo>
                <a:lnTo>
                  <a:pt x="1901826" y="3100388"/>
                </a:lnTo>
                <a:lnTo>
                  <a:pt x="1912938" y="3086101"/>
                </a:lnTo>
                <a:lnTo>
                  <a:pt x="1908176" y="3074988"/>
                </a:lnTo>
                <a:lnTo>
                  <a:pt x="1901826" y="3057526"/>
                </a:lnTo>
                <a:lnTo>
                  <a:pt x="1901826" y="3043238"/>
                </a:lnTo>
                <a:lnTo>
                  <a:pt x="1919288" y="3022601"/>
                </a:lnTo>
                <a:lnTo>
                  <a:pt x="1933576" y="2997201"/>
                </a:lnTo>
                <a:lnTo>
                  <a:pt x="1938338" y="2982913"/>
                </a:lnTo>
                <a:lnTo>
                  <a:pt x="1933576" y="2965451"/>
                </a:lnTo>
                <a:lnTo>
                  <a:pt x="1930401" y="2940051"/>
                </a:lnTo>
                <a:lnTo>
                  <a:pt x="1933576" y="2922588"/>
                </a:lnTo>
                <a:lnTo>
                  <a:pt x="1941513" y="2900363"/>
                </a:lnTo>
                <a:lnTo>
                  <a:pt x="1936751" y="2882901"/>
                </a:lnTo>
                <a:lnTo>
                  <a:pt x="1930401" y="2868613"/>
                </a:lnTo>
                <a:lnTo>
                  <a:pt x="1938338" y="2854326"/>
                </a:lnTo>
                <a:lnTo>
                  <a:pt x="1941513" y="2840038"/>
                </a:lnTo>
                <a:lnTo>
                  <a:pt x="1944688" y="2817813"/>
                </a:lnTo>
                <a:lnTo>
                  <a:pt x="1955801" y="2800351"/>
                </a:lnTo>
                <a:lnTo>
                  <a:pt x="1962151" y="2779713"/>
                </a:lnTo>
                <a:lnTo>
                  <a:pt x="1973263" y="2754313"/>
                </a:lnTo>
                <a:lnTo>
                  <a:pt x="1973263" y="2725738"/>
                </a:lnTo>
                <a:lnTo>
                  <a:pt x="1965326" y="2706688"/>
                </a:lnTo>
                <a:lnTo>
                  <a:pt x="1976438" y="2697163"/>
                </a:lnTo>
                <a:lnTo>
                  <a:pt x="1976438" y="2679701"/>
                </a:lnTo>
                <a:lnTo>
                  <a:pt x="1976438" y="2668588"/>
                </a:lnTo>
                <a:lnTo>
                  <a:pt x="1995488" y="2657476"/>
                </a:lnTo>
                <a:lnTo>
                  <a:pt x="1995488" y="2632076"/>
                </a:lnTo>
                <a:lnTo>
                  <a:pt x="1993901" y="2581276"/>
                </a:lnTo>
                <a:lnTo>
                  <a:pt x="1998663" y="2517776"/>
                </a:lnTo>
                <a:lnTo>
                  <a:pt x="2001838" y="2481263"/>
                </a:lnTo>
                <a:lnTo>
                  <a:pt x="2005013" y="2463801"/>
                </a:lnTo>
                <a:lnTo>
                  <a:pt x="1995488" y="2438401"/>
                </a:lnTo>
                <a:lnTo>
                  <a:pt x="1984376" y="2414588"/>
                </a:lnTo>
                <a:lnTo>
                  <a:pt x="1966913" y="2403476"/>
                </a:lnTo>
                <a:lnTo>
                  <a:pt x="1947863" y="2389188"/>
                </a:lnTo>
                <a:lnTo>
                  <a:pt x="1933576" y="2381251"/>
                </a:lnTo>
                <a:lnTo>
                  <a:pt x="1922463" y="2378076"/>
                </a:lnTo>
                <a:lnTo>
                  <a:pt x="1881188" y="2354263"/>
                </a:lnTo>
                <a:lnTo>
                  <a:pt x="1876426" y="2335213"/>
                </a:lnTo>
                <a:lnTo>
                  <a:pt x="1866901" y="2298701"/>
                </a:lnTo>
                <a:lnTo>
                  <a:pt x="1855788" y="2266951"/>
                </a:lnTo>
                <a:lnTo>
                  <a:pt x="1838326" y="2227263"/>
                </a:lnTo>
                <a:lnTo>
                  <a:pt x="1827213" y="2185988"/>
                </a:lnTo>
                <a:lnTo>
                  <a:pt x="1822451" y="2174876"/>
                </a:lnTo>
                <a:lnTo>
                  <a:pt x="1793876" y="2155826"/>
                </a:lnTo>
                <a:lnTo>
                  <a:pt x="1784351" y="2141538"/>
                </a:lnTo>
                <a:lnTo>
                  <a:pt x="1787526" y="2112963"/>
                </a:lnTo>
                <a:lnTo>
                  <a:pt x="1795463" y="2092326"/>
                </a:lnTo>
                <a:lnTo>
                  <a:pt x="1795463" y="2063751"/>
                </a:lnTo>
                <a:lnTo>
                  <a:pt x="1793876" y="2041526"/>
                </a:lnTo>
                <a:lnTo>
                  <a:pt x="1798638" y="2014538"/>
                </a:lnTo>
                <a:lnTo>
                  <a:pt x="1816101" y="1992313"/>
                </a:lnTo>
                <a:lnTo>
                  <a:pt x="1836738" y="1978026"/>
                </a:lnTo>
                <a:lnTo>
                  <a:pt x="1851026" y="1966913"/>
                </a:lnTo>
                <a:lnTo>
                  <a:pt x="1855788" y="1955801"/>
                </a:lnTo>
                <a:lnTo>
                  <a:pt x="1862138" y="1924051"/>
                </a:lnTo>
                <a:lnTo>
                  <a:pt x="1865313" y="1889126"/>
                </a:lnTo>
                <a:lnTo>
                  <a:pt x="1852613" y="1873251"/>
                </a:lnTo>
                <a:lnTo>
                  <a:pt x="1847851" y="1855788"/>
                </a:lnTo>
                <a:lnTo>
                  <a:pt x="1836738" y="1835151"/>
                </a:lnTo>
                <a:lnTo>
                  <a:pt x="1824038" y="1830388"/>
                </a:lnTo>
                <a:lnTo>
                  <a:pt x="1816101" y="1830388"/>
                </a:lnTo>
                <a:lnTo>
                  <a:pt x="1816101" y="1831976"/>
                </a:lnTo>
                <a:lnTo>
                  <a:pt x="1816101" y="1838326"/>
                </a:lnTo>
                <a:lnTo>
                  <a:pt x="1812926" y="1838326"/>
                </a:lnTo>
                <a:lnTo>
                  <a:pt x="1809751" y="1849438"/>
                </a:lnTo>
                <a:lnTo>
                  <a:pt x="1801813" y="1858963"/>
                </a:lnTo>
                <a:lnTo>
                  <a:pt x="1784351" y="1860551"/>
                </a:lnTo>
                <a:lnTo>
                  <a:pt x="1779588" y="1849438"/>
                </a:lnTo>
                <a:lnTo>
                  <a:pt x="1765301" y="1844676"/>
                </a:lnTo>
                <a:lnTo>
                  <a:pt x="1747838" y="1831976"/>
                </a:lnTo>
                <a:lnTo>
                  <a:pt x="1733551" y="1817688"/>
                </a:lnTo>
                <a:lnTo>
                  <a:pt x="1716088" y="1803401"/>
                </a:lnTo>
                <a:lnTo>
                  <a:pt x="1708151" y="1801813"/>
                </a:lnTo>
                <a:lnTo>
                  <a:pt x="1687513" y="1787526"/>
                </a:lnTo>
                <a:lnTo>
                  <a:pt x="1684338" y="1770063"/>
                </a:lnTo>
                <a:lnTo>
                  <a:pt x="1679576" y="1741488"/>
                </a:lnTo>
                <a:lnTo>
                  <a:pt x="1668463" y="1730376"/>
                </a:lnTo>
                <a:lnTo>
                  <a:pt x="1654176" y="1720851"/>
                </a:lnTo>
                <a:lnTo>
                  <a:pt x="1639888" y="1720851"/>
                </a:lnTo>
                <a:lnTo>
                  <a:pt x="1625601" y="1717676"/>
                </a:lnTo>
                <a:lnTo>
                  <a:pt x="1604963" y="1712913"/>
                </a:lnTo>
                <a:lnTo>
                  <a:pt x="1582738" y="1701801"/>
                </a:lnTo>
                <a:lnTo>
                  <a:pt x="1562101" y="1681163"/>
                </a:lnTo>
                <a:lnTo>
                  <a:pt x="1550988" y="1663701"/>
                </a:lnTo>
                <a:lnTo>
                  <a:pt x="1533526" y="1658938"/>
                </a:lnTo>
                <a:lnTo>
                  <a:pt x="1519238" y="1662113"/>
                </a:lnTo>
                <a:lnTo>
                  <a:pt x="1511301" y="1676401"/>
                </a:lnTo>
                <a:lnTo>
                  <a:pt x="1508126" y="1677988"/>
                </a:lnTo>
                <a:lnTo>
                  <a:pt x="1504951" y="1677988"/>
                </a:lnTo>
                <a:lnTo>
                  <a:pt x="1490663" y="1677988"/>
                </a:lnTo>
                <a:lnTo>
                  <a:pt x="1479551" y="1662113"/>
                </a:lnTo>
                <a:lnTo>
                  <a:pt x="1462088" y="1662113"/>
                </a:lnTo>
                <a:lnTo>
                  <a:pt x="1433513" y="1663701"/>
                </a:lnTo>
                <a:lnTo>
                  <a:pt x="1419226" y="1662113"/>
                </a:lnTo>
                <a:lnTo>
                  <a:pt x="1408113" y="1630363"/>
                </a:lnTo>
                <a:lnTo>
                  <a:pt x="1404938" y="1620838"/>
                </a:lnTo>
                <a:lnTo>
                  <a:pt x="1400176" y="1604963"/>
                </a:lnTo>
                <a:lnTo>
                  <a:pt x="1357313" y="1590676"/>
                </a:lnTo>
                <a:lnTo>
                  <a:pt x="1343026" y="1584326"/>
                </a:lnTo>
                <a:lnTo>
                  <a:pt x="1325563" y="1563688"/>
                </a:lnTo>
                <a:lnTo>
                  <a:pt x="1325563" y="1541463"/>
                </a:lnTo>
                <a:lnTo>
                  <a:pt x="1322388" y="1520826"/>
                </a:lnTo>
                <a:lnTo>
                  <a:pt x="1316038" y="1509713"/>
                </a:lnTo>
                <a:lnTo>
                  <a:pt x="1304926" y="1492251"/>
                </a:lnTo>
                <a:lnTo>
                  <a:pt x="1285876" y="1477963"/>
                </a:lnTo>
                <a:lnTo>
                  <a:pt x="1265238" y="1449388"/>
                </a:lnTo>
                <a:lnTo>
                  <a:pt x="1236664" y="1409701"/>
                </a:lnTo>
                <a:lnTo>
                  <a:pt x="1204913" y="1376363"/>
                </a:lnTo>
                <a:lnTo>
                  <a:pt x="1182688" y="1341438"/>
                </a:lnTo>
                <a:lnTo>
                  <a:pt x="1179513" y="1330326"/>
                </a:lnTo>
                <a:lnTo>
                  <a:pt x="1171576" y="1308101"/>
                </a:lnTo>
                <a:lnTo>
                  <a:pt x="1162051" y="1309688"/>
                </a:lnTo>
                <a:lnTo>
                  <a:pt x="1154113" y="1322388"/>
                </a:lnTo>
                <a:lnTo>
                  <a:pt x="1158876" y="1333501"/>
                </a:lnTo>
                <a:lnTo>
                  <a:pt x="1154113" y="1333501"/>
                </a:lnTo>
                <a:lnTo>
                  <a:pt x="1162051" y="1344613"/>
                </a:lnTo>
                <a:lnTo>
                  <a:pt x="1171576" y="1352551"/>
                </a:lnTo>
                <a:lnTo>
                  <a:pt x="1173164" y="1355726"/>
                </a:lnTo>
                <a:lnTo>
                  <a:pt x="1176338" y="1358901"/>
                </a:lnTo>
                <a:lnTo>
                  <a:pt x="1182688" y="1358901"/>
                </a:lnTo>
                <a:lnTo>
                  <a:pt x="1190626" y="1376363"/>
                </a:lnTo>
                <a:lnTo>
                  <a:pt x="1204913" y="1398588"/>
                </a:lnTo>
                <a:lnTo>
                  <a:pt x="1200151" y="1398588"/>
                </a:lnTo>
                <a:lnTo>
                  <a:pt x="1201738" y="1401763"/>
                </a:lnTo>
                <a:lnTo>
                  <a:pt x="1208088" y="1404938"/>
                </a:lnTo>
                <a:lnTo>
                  <a:pt x="1214438" y="1412876"/>
                </a:lnTo>
                <a:lnTo>
                  <a:pt x="1219201" y="1420813"/>
                </a:lnTo>
                <a:lnTo>
                  <a:pt x="1222376" y="1420813"/>
                </a:lnTo>
                <a:lnTo>
                  <a:pt x="1228726" y="1441451"/>
                </a:lnTo>
                <a:lnTo>
                  <a:pt x="1233488" y="1455738"/>
                </a:lnTo>
                <a:lnTo>
                  <a:pt x="1236664" y="1458913"/>
                </a:lnTo>
                <a:lnTo>
                  <a:pt x="1239838" y="1462088"/>
                </a:lnTo>
                <a:lnTo>
                  <a:pt x="1233488" y="1462088"/>
                </a:lnTo>
                <a:lnTo>
                  <a:pt x="1244601" y="1470026"/>
                </a:lnTo>
                <a:lnTo>
                  <a:pt x="1258888" y="1484313"/>
                </a:lnTo>
                <a:lnTo>
                  <a:pt x="1262063" y="1484313"/>
                </a:lnTo>
                <a:lnTo>
                  <a:pt x="1265238" y="1495426"/>
                </a:lnTo>
                <a:lnTo>
                  <a:pt x="1262063" y="1504951"/>
                </a:lnTo>
                <a:lnTo>
                  <a:pt x="1258888" y="1504951"/>
                </a:lnTo>
                <a:lnTo>
                  <a:pt x="1257301" y="1506538"/>
                </a:lnTo>
                <a:lnTo>
                  <a:pt x="1247776" y="1509713"/>
                </a:lnTo>
                <a:lnTo>
                  <a:pt x="1228726" y="1490663"/>
                </a:lnTo>
                <a:lnTo>
                  <a:pt x="1222376" y="1484313"/>
                </a:lnTo>
                <a:lnTo>
                  <a:pt x="1211263" y="1481138"/>
                </a:lnTo>
                <a:lnTo>
                  <a:pt x="1204913" y="1466851"/>
                </a:lnTo>
                <a:lnTo>
                  <a:pt x="1200151" y="1449388"/>
                </a:lnTo>
                <a:lnTo>
                  <a:pt x="1179513" y="1427163"/>
                </a:lnTo>
                <a:lnTo>
                  <a:pt x="1165226" y="1416051"/>
                </a:lnTo>
                <a:lnTo>
                  <a:pt x="1147763" y="1420813"/>
                </a:lnTo>
                <a:lnTo>
                  <a:pt x="1143001" y="1419226"/>
                </a:lnTo>
                <a:lnTo>
                  <a:pt x="1147763" y="1398588"/>
                </a:lnTo>
                <a:lnTo>
                  <a:pt x="1157288" y="1390651"/>
                </a:lnTo>
                <a:lnTo>
                  <a:pt x="1158876" y="1381126"/>
                </a:lnTo>
                <a:lnTo>
                  <a:pt x="1144588" y="1366838"/>
                </a:lnTo>
                <a:lnTo>
                  <a:pt x="1136651" y="1363663"/>
                </a:lnTo>
                <a:lnTo>
                  <a:pt x="1122363" y="1338263"/>
                </a:lnTo>
                <a:lnTo>
                  <a:pt x="1103314" y="1290638"/>
                </a:lnTo>
                <a:lnTo>
                  <a:pt x="1093788" y="1270001"/>
                </a:lnTo>
                <a:lnTo>
                  <a:pt x="1074738" y="1250951"/>
                </a:lnTo>
                <a:lnTo>
                  <a:pt x="1065213" y="1250951"/>
                </a:lnTo>
                <a:lnTo>
                  <a:pt x="1039813" y="1244601"/>
                </a:lnTo>
                <a:lnTo>
                  <a:pt x="1017588" y="1230313"/>
                </a:lnTo>
                <a:lnTo>
                  <a:pt x="1008063" y="1201738"/>
                </a:lnTo>
                <a:lnTo>
                  <a:pt x="993776" y="1162051"/>
                </a:lnTo>
                <a:lnTo>
                  <a:pt x="971551" y="1123951"/>
                </a:lnTo>
                <a:lnTo>
                  <a:pt x="965201" y="1084263"/>
                </a:lnTo>
                <a:lnTo>
                  <a:pt x="968376" y="1036638"/>
                </a:lnTo>
                <a:lnTo>
                  <a:pt x="971551" y="996951"/>
                </a:lnTo>
                <a:lnTo>
                  <a:pt x="965201" y="969963"/>
                </a:lnTo>
                <a:lnTo>
                  <a:pt x="960439" y="954088"/>
                </a:lnTo>
                <a:lnTo>
                  <a:pt x="957263" y="939801"/>
                </a:lnTo>
                <a:lnTo>
                  <a:pt x="947738" y="927101"/>
                </a:lnTo>
                <a:lnTo>
                  <a:pt x="931863" y="915988"/>
                </a:lnTo>
                <a:lnTo>
                  <a:pt x="904876" y="908051"/>
                </a:lnTo>
                <a:lnTo>
                  <a:pt x="896939" y="904876"/>
                </a:lnTo>
                <a:lnTo>
                  <a:pt x="889001" y="879476"/>
                </a:lnTo>
                <a:lnTo>
                  <a:pt x="890589" y="868363"/>
                </a:lnTo>
                <a:lnTo>
                  <a:pt x="890589" y="855663"/>
                </a:lnTo>
                <a:lnTo>
                  <a:pt x="876301" y="833438"/>
                </a:lnTo>
                <a:lnTo>
                  <a:pt x="868363" y="830263"/>
                </a:lnTo>
                <a:lnTo>
                  <a:pt x="854076" y="819150"/>
                </a:lnTo>
                <a:lnTo>
                  <a:pt x="842963" y="793750"/>
                </a:lnTo>
                <a:lnTo>
                  <a:pt x="831851" y="779463"/>
                </a:lnTo>
                <a:lnTo>
                  <a:pt x="828676" y="787400"/>
                </a:lnTo>
                <a:lnTo>
                  <a:pt x="828676" y="790575"/>
                </a:lnTo>
                <a:lnTo>
                  <a:pt x="831851" y="793750"/>
                </a:lnTo>
                <a:lnTo>
                  <a:pt x="833439" y="793750"/>
                </a:lnTo>
                <a:lnTo>
                  <a:pt x="833439" y="801688"/>
                </a:lnTo>
                <a:lnTo>
                  <a:pt x="836613" y="811213"/>
                </a:lnTo>
                <a:lnTo>
                  <a:pt x="846138" y="815975"/>
                </a:lnTo>
                <a:lnTo>
                  <a:pt x="847726" y="830263"/>
                </a:lnTo>
                <a:lnTo>
                  <a:pt x="846138" y="830263"/>
                </a:lnTo>
                <a:lnTo>
                  <a:pt x="846138" y="841376"/>
                </a:lnTo>
                <a:lnTo>
                  <a:pt x="842963" y="850901"/>
                </a:lnTo>
                <a:lnTo>
                  <a:pt x="828676" y="844551"/>
                </a:lnTo>
                <a:lnTo>
                  <a:pt x="804863" y="827088"/>
                </a:lnTo>
                <a:lnTo>
                  <a:pt x="793751" y="798513"/>
                </a:lnTo>
                <a:lnTo>
                  <a:pt x="796926" y="769938"/>
                </a:lnTo>
                <a:lnTo>
                  <a:pt x="785813" y="755650"/>
                </a:lnTo>
                <a:lnTo>
                  <a:pt x="765176" y="754063"/>
                </a:lnTo>
                <a:lnTo>
                  <a:pt x="757238" y="754063"/>
                </a:lnTo>
                <a:lnTo>
                  <a:pt x="746126" y="744538"/>
                </a:lnTo>
                <a:lnTo>
                  <a:pt x="742951" y="730250"/>
                </a:lnTo>
                <a:lnTo>
                  <a:pt x="739776" y="712788"/>
                </a:lnTo>
                <a:lnTo>
                  <a:pt x="711201" y="693738"/>
                </a:lnTo>
                <a:lnTo>
                  <a:pt x="703263" y="690563"/>
                </a:lnTo>
                <a:lnTo>
                  <a:pt x="665163" y="682625"/>
                </a:lnTo>
                <a:lnTo>
                  <a:pt x="622301" y="673100"/>
                </a:lnTo>
                <a:lnTo>
                  <a:pt x="593726" y="661988"/>
                </a:lnTo>
                <a:lnTo>
                  <a:pt x="571501" y="657225"/>
                </a:lnTo>
                <a:lnTo>
                  <a:pt x="554038" y="654050"/>
                </a:lnTo>
                <a:lnTo>
                  <a:pt x="534988" y="642938"/>
                </a:lnTo>
                <a:lnTo>
                  <a:pt x="528638" y="647700"/>
                </a:lnTo>
                <a:lnTo>
                  <a:pt x="522288" y="665163"/>
                </a:lnTo>
                <a:lnTo>
                  <a:pt x="525463" y="665163"/>
                </a:lnTo>
                <a:lnTo>
                  <a:pt x="522288" y="673100"/>
                </a:lnTo>
                <a:lnTo>
                  <a:pt x="514351" y="682625"/>
                </a:lnTo>
                <a:lnTo>
                  <a:pt x="511176" y="682625"/>
                </a:lnTo>
                <a:lnTo>
                  <a:pt x="500063" y="687388"/>
                </a:lnTo>
                <a:lnTo>
                  <a:pt x="482601" y="679450"/>
                </a:lnTo>
                <a:lnTo>
                  <a:pt x="474663" y="679450"/>
                </a:lnTo>
                <a:lnTo>
                  <a:pt x="471488" y="682625"/>
                </a:lnTo>
                <a:lnTo>
                  <a:pt x="468313" y="682625"/>
                </a:lnTo>
                <a:lnTo>
                  <a:pt x="460376" y="687388"/>
                </a:lnTo>
                <a:lnTo>
                  <a:pt x="446088" y="687388"/>
                </a:lnTo>
                <a:lnTo>
                  <a:pt x="446088" y="676275"/>
                </a:lnTo>
                <a:lnTo>
                  <a:pt x="452438" y="661988"/>
                </a:lnTo>
                <a:lnTo>
                  <a:pt x="452438" y="650875"/>
                </a:lnTo>
                <a:lnTo>
                  <a:pt x="442913" y="654050"/>
                </a:lnTo>
                <a:lnTo>
                  <a:pt x="434976" y="658813"/>
                </a:lnTo>
                <a:lnTo>
                  <a:pt x="431801" y="665163"/>
                </a:lnTo>
                <a:lnTo>
                  <a:pt x="428626" y="676275"/>
                </a:lnTo>
                <a:lnTo>
                  <a:pt x="428626" y="682625"/>
                </a:lnTo>
                <a:lnTo>
                  <a:pt x="423863" y="693738"/>
                </a:lnTo>
                <a:lnTo>
                  <a:pt x="411163" y="704850"/>
                </a:lnTo>
                <a:lnTo>
                  <a:pt x="406401" y="708025"/>
                </a:lnTo>
                <a:lnTo>
                  <a:pt x="403226" y="711200"/>
                </a:lnTo>
                <a:lnTo>
                  <a:pt x="414339" y="711200"/>
                </a:lnTo>
                <a:lnTo>
                  <a:pt x="431801" y="711200"/>
                </a:lnTo>
                <a:lnTo>
                  <a:pt x="438151" y="712788"/>
                </a:lnTo>
                <a:lnTo>
                  <a:pt x="431801" y="730250"/>
                </a:lnTo>
                <a:lnTo>
                  <a:pt x="434976" y="730250"/>
                </a:lnTo>
                <a:lnTo>
                  <a:pt x="431801" y="733425"/>
                </a:lnTo>
                <a:lnTo>
                  <a:pt x="428626" y="736600"/>
                </a:lnTo>
                <a:lnTo>
                  <a:pt x="420688" y="741363"/>
                </a:lnTo>
                <a:lnTo>
                  <a:pt x="411163" y="750888"/>
                </a:lnTo>
                <a:lnTo>
                  <a:pt x="403226" y="754063"/>
                </a:lnTo>
                <a:lnTo>
                  <a:pt x="395288" y="754063"/>
                </a:lnTo>
                <a:lnTo>
                  <a:pt x="381001" y="744538"/>
                </a:lnTo>
                <a:lnTo>
                  <a:pt x="371476" y="736600"/>
                </a:lnTo>
                <a:lnTo>
                  <a:pt x="368301" y="736600"/>
                </a:lnTo>
                <a:lnTo>
                  <a:pt x="357188" y="747713"/>
                </a:lnTo>
                <a:lnTo>
                  <a:pt x="339726" y="768350"/>
                </a:lnTo>
                <a:lnTo>
                  <a:pt x="338138" y="768350"/>
                </a:lnTo>
                <a:lnTo>
                  <a:pt x="331788" y="773113"/>
                </a:lnTo>
                <a:lnTo>
                  <a:pt x="325438" y="776288"/>
                </a:lnTo>
                <a:lnTo>
                  <a:pt x="306388" y="784225"/>
                </a:lnTo>
                <a:lnTo>
                  <a:pt x="288926" y="773113"/>
                </a:lnTo>
                <a:lnTo>
                  <a:pt x="280989" y="776288"/>
                </a:lnTo>
                <a:lnTo>
                  <a:pt x="249238" y="790575"/>
                </a:lnTo>
                <a:lnTo>
                  <a:pt x="214313" y="798513"/>
                </a:lnTo>
                <a:lnTo>
                  <a:pt x="206376" y="798513"/>
                </a:lnTo>
                <a:lnTo>
                  <a:pt x="206376" y="782638"/>
                </a:lnTo>
                <a:lnTo>
                  <a:pt x="211138" y="779463"/>
                </a:lnTo>
                <a:lnTo>
                  <a:pt x="223839" y="776288"/>
                </a:lnTo>
                <a:lnTo>
                  <a:pt x="239713" y="768350"/>
                </a:lnTo>
                <a:lnTo>
                  <a:pt x="238126" y="768350"/>
                </a:lnTo>
                <a:lnTo>
                  <a:pt x="249238" y="762000"/>
                </a:lnTo>
                <a:lnTo>
                  <a:pt x="257176" y="755650"/>
                </a:lnTo>
                <a:lnTo>
                  <a:pt x="260351" y="754063"/>
                </a:lnTo>
                <a:lnTo>
                  <a:pt x="282576" y="741363"/>
                </a:lnTo>
                <a:lnTo>
                  <a:pt x="311151" y="730250"/>
                </a:lnTo>
                <a:lnTo>
                  <a:pt x="328613" y="719138"/>
                </a:lnTo>
                <a:lnTo>
                  <a:pt x="331788" y="701675"/>
                </a:lnTo>
                <a:lnTo>
                  <a:pt x="323851" y="696913"/>
                </a:lnTo>
                <a:lnTo>
                  <a:pt x="311151" y="701675"/>
                </a:lnTo>
                <a:lnTo>
                  <a:pt x="309563" y="704850"/>
                </a:lnTo>
                <a:lnTo>
                  <a:pt x="306388" y="708025"/>
                </a:lnTo>
                <a:lnTo>
                  <a:pt x="303213" y="708025"/>
                </a:lnTo>
                <a:lnTo>
                  <a:pt x="295276" y="700088"/>
                </a:lnTo>
                <a:lnTo>
                  <a:pt x="282576" y="687388"/>
                </a:lnTo>
                <a:lnTo>
                  <a:pt x="280989" y="687388"/>
                </a:lnTo>
                <a:lnTo>
                  <a:pt x="274638" y="696913"/>
                </a:lnTo>
                <a:lnTo>
                  <a:pt x="271463" y="700088"/>
                </a:lnTo>
                <a:lnTo>
                  <a:pt x="268288" y="700088"/>
                </a:lnTo>
                <a:lnTo>
                  <a:pt x="268288" y="701675"/>
                </a:lnTo>
                <a:lnTo>
                  <a:pt x="257176" y="701675"/>
                </a:lnTo>
                <a:lnTo>
                  <a:pt x="252413" y="676275"/>
                </a:lnTo>
                <a:lnTo>
                  <a:pt x="252413" y="665163"/>
                </a:lnTo>
                <a:lnTo>
                  <a:pt x="239713" y="658813"/>
                </a:lnTo>
                <a:lnTo>
                  <a:pt x="238126" y="665163"/>
                </a:lnTo>
                <a:lnTo>
                  <a:pt x="239713" y="665163"/>
                </a:lnTo>
                <a:lnTo>
                  <a:pt x="234951" y="671513"/>
                </a:lnTo>
                <a:lnTo>
                  <a:pt x="225426" y="676275"/>
                </a:lnTo>
                <a:lnTo>
                  <a:pt x="211138" y="685800"/>
                </a:lnTo>
                <a:lnTo>
                  <a:pt x="206376" y="682625"/>
                </a:lnTo>
                <a:lnTo>
                  <a:pt x="192088" y="661988"/>
                </a:lnTo>
                <a:lnTo>
                  <a:pt x="171451" y="636588"/>
                </a:lnTo>
                <a:lnTo>
                  <a:pt x="168276" y="628650"/>
                </a:lnTo>
                <a:lnTo>
                  <a:pt x="182563" y="615950"/>
                </a:lnTo>
                <a:lnTo>
                  <a:pt x="195263" y="608013"/>
                </a:lnTo>
                <a:lnTo>
                  <a:pt x="217489" y="590550"/>
                </a:lnTo>
                <a:lnTo>
                  <a:pt x="246063" y="590550"/>
                </a:lnTo>
                <a:lnTo>
                  <a:pt x="260351" y="590550"/>
                </a:lnTo>
                <a:lnTo>
                  <a:pt x="271463" y="571500"/>
                </a:lnTo>
                <a:lnTo>
                  <a:pt x="268288" y="568325"/>
                </a:lnTo>
                <a:lnTo>
                  <a:pt x="260351" y="565150"/>
                </a:lnTo>
                <a:lnTo>
                  <a:pt x="249238" y="568325"/>
                </a:lnTo>
                <a:lnTo>
                  <a:pt x="246063" y="571500"/>
                </a:lnTo>
                <a:lnTo>
                  <a:pt x="242888" y="573088"/>
                </a:lnTo>
                <a:lnTo>
                  <a:pt x="239713" y="573088"/>
                </a:lnTo>
                <a:lnTo>
                  <a:pt x="217489" y="582613"/>
                </a:lnTo>
                <a:lnTo>
                  <a:pt x="209551" y="579438"/>
                </a:lnTo>
                <a:lnTo>
                  <a:pt x="188913" y="579438"/>
                </a:lnTo>
                <a:lnTo>
                  <a:pt x="157163" y="568325"/>
                </a:lnTo>
                <a:lnTo>
                  <a:pt x="141288" y="547688"/>
                </a:lnTo>
                <a:lnTo>
                  <a:pt x="134938" y="539750"/>
                </a:lnTo>
                <a:lnTo>
                  <a:pt x="149226" y="533400"/>
                </a:lnTo>
                <a:lnTo>
                  <a:pt x="185738" y="525463"/>
                </a:lnTo>
                <a:lnTo>
                  <a:pt x="206376" y="515938"/>
                </a:lnTo>
                <a:lnTo>
                  <a:pt x="214313" y="525463"/>
                </a:lnTo>
                <a:lnTo>
                  <a:pt x="231776" y="536575"/>
                </a:lnTo>
                <a:lnTo>
                  <a:pt x="254001" y="539750"/>
                </a:lnTo>
                <a:lnTo>
                  <a:pt x="257176" y="539750"/>
                </a:lnTo>
                <a:lnTo>
                  <a:pt x="260351" y="539750"/>
                </a:lnTo>
                <a:lnTo>
                  <a:pt x="266701" y="539750"/>
                </a:lnTo>
                <a:lnTo>
                  <a:pt x="263526" y="528638"/>
                </a:lnTo>
                <a:lnTo>
                  <a:pt x="257176" y="519113"/>
                </a:lnTo>
                <a:lnTo>
                  <a:pt x="246063" y="508000"/>
                </a:lnTo>
                <a:lnTo>
                  <a:pt x="234951" y="508000"/>
                </a:lnTo>
                <a:lnTo>
                  <a:pt x="223839" y="500063"/>
                </a:lnTo>
                <a:lnTo>
                  <a:pt x="196851" y="493713"/>
                </a:lnTo>
                <a:lnTo>
                  <a:pt x="180976" y="493713"/>
                </a:lnTo>
                <a:lnTo>
                  <a:pt x="171451" y="479425"/>
                </a:lnTo>
                <a:lnTo>
                  <a:pt x="171451" y="471488"/>
                </a:lnTo>
                <a:lnTo>
                  <a:pt x="177801" y="458788"/>
                </a:lnTo>
                <a:lnTo>
                  <a:pt x="195263" y="450850"/>
                </a:lnTo>
                <a:lnTo>
                  <a:pt x="192088" y="450850"/>
                </a:lnTo>
                <a:lnTo>
                  <a:pt x="200026" y="447675"/>
                </a:lnTo>
                <a:lnTo>
                  <a:pt x="206376" y="447675"/>
                </a:lnTo>
                <a:lnTo>
                  <a:pt x="223839" y="447675"/>
                </a:lnTo>
                <a:lnTo>
                  <a:pt x="234951" y="444500"/>
                </a:lnTo>
                <a:lnTo>
                  <a:pt x="257176" y="433388"/>
                </a:lnTo>
                <a:lnTo>
                  <a:pt x="282576" y="428625"/>
                </a:lnTo>
                <a:lnTo>
                  <a:pt x="300038" y="428625"/>
                </a:lnTo>
                <a:lnTo>
                  <a:pt x="323851" y="422275"/>
                </a:lnTo>
                <a:lnTo>
                  <a:pt x="325438" y="419100"/>
                </a:lnTo>
                <a:lnTo>
                  <a:pt x="334963" y="404813"/>
                </a:lnTo>
                <a:lnTo>
                  <a:pt x="338138" y="400050"/>
                </a:lnTo>
                <a:lnTo>
                  <a:pt x="346076" y="401638"/>
                </a:lnTo>
                <a:lnTo>
                  <a:pt x="360363" y="414338"/>
                </a:lnTo>
                <a:lnTo>
                  <a:pt x="366713" y="414338"/>
                </a:lnTo>
                <a:lnTo>
                  <a:pt x="374651" y="415925"/>
                </a:lnTo>
                <a:lnTo>
                  <a:pt x="385763" y="414338"/>
                </a:lnTo>
                <a:lnTo>
                  <a:pt x="392113" y="414338"/>
                </a:lnTo>
                <a:lnTo>
                  <a:pt x="406401" y="414338"/>
                </a:lnTo>
                <a:lnTo>
                  <a:pt x="420688" y="415925"/>
                </a:lnTo>
                <a:lnTo>
                  <a:pt x="425451" y="419100"/>
                </a:lnTo>
                <a:lnTo>
                  <a:pt x="434976" y="415925"/>
                </a:lnTo>
                <a:lnTo>
                  <a:pt x="454026" y="414338"/>
                </a:lnTo>
                <a:lnTo>
                  <a:pt x="477838" y="414338"/>
                </a:lnTo>
                <a:lnTo>
                  <a:pt x="506413" y="422275"/>
                </a:lnTo>
                <a:lnTo>
                  <a:pt x="528638" y="430213"/>
                </a:lnTo>
                <a:lnTo>
                  <a:pt x="574676" y="428625"/>
                </a:lnTo>
                <a:lnTo>
                  <a:pt x="614363" y="419100"/>
                </a:lnTo>
                <a:lnTo>
                  <a:pt x="622301" y="422275"/>
                </a:lnTo>
                <a:lnTo>
                  <a:pt x="649288" y="444500"/>
                </a:lnTo>
                <a:lnTo>
                  <a:pt x="665163" y="444500"/>
                </a:lnTo>
                <a:lnTo>
                  <a:pt x="692151" y="444500"/>
                </a:lnTo>
                <a:lnTo>
                  <a:pt x="700088" y="450850"/>
                </a:lnTo>
                <a:lnTo>
                  <a:pt x="693738" y="450850"/>
                </a:lnTo>
                <a:lnTo>
                  <a:pt x="696913" y="454025"/>
                </a:lnTo>
                <a:lnTo>
                  <a:pt x="706438" y="457200"/>
                </a:lnTo>
                <a:lnTo>
                  <a:pt x="717551" y="468313"/>
                </a:lnTo>
                <a:lnTo>
                  <a:pt x="722313" y="473075"/>
                </a:lnTo>
                <a:lnTo>
                  <a:pt x="735013" y="468313"/>
                </a:lnTo>
                <a:lnTo>
                  <a:pt x="742951" y="461963"/>
                </a:lnTo>
                <a:lnTo>
                  <a:pt x="754063" y="450850"/>
                </a:lnTo>
                <a:lnTo>
                  <a:pt x="754063" y="444500"/>
                </a:lnTo>
                <a:lnTo>
                  <a:pt x="757238" y="444500"/>
                </a:lnTo>
                <a:lnTo>
                  <a:pt x="765176" y="442913"/>
                </a:lnTo>
                <a:lnTo>
                  <a:pt x="779463" y="442913"/>
                </a:lnTo>
                <a:lnTo>
                  <a:pt x="808038" y="447675"/>
                </a:lnTo>
                <a:lnTo>
                  <a:pt x="825501" y="447675"/>
                </a:lnTo>
                <a:lnTo>
                  <a:pt x="831851" y="444500"/>
                </a:lnTo>
                <a:lnTo>
                  <a:pt x="833439" y="442913"/>
                </a:lnTo>
                <a:lnTo>
                  <a:pt x="836613" y="442913"/>
                </a:lnTo>
                <a:lnTo>
                  <a:pt x="842963" y="439738"/>
                </a:lnTo>
                <a:lnTo>
                  <a:pt x="847726" y="433388"/>
                </a:lnTo>
                <a:lnTo>
                  <a:pt x="879476" y="436563"/>
                </a:lnTo>
                <a:lnTo>
                  <a:pt x="893763" y="442913"/>
                </a:lnTo>
                <a:lnTo>
                  <a:pt x="896939" y="442913"/>
                </a:lnTo>
                <a:lnTo>
                  <a:pt x="900113" y="436563"/>
                </a:lnTo>
                <a:lnTo>
                  <a:pt x="904876" y="433388"/>
                </a:lnTo>
                <a:lnTo>
                  <a:pt x="911226" y="430213"/>
                </a:lnTo>
                <a:lnTo>
                  <a:pt x="914401" y="433388"/>
                </a:lnTo>
                <a:lnTo>
                  <a:pt x="919163" y="442913"/>
                </a:lnTo>
                <a:lnTo>
                  <a:pt x="925513" y="450850"/>
                </a:lnTo>
                <a:lnTo>
                  <a:pt x="919163" y="450850"/>
                </a:lnTo>
                <a:lnTo>
                  <a:pt x="922338" y="457200"/>
                </a:lnTo>
                <a:lnTo>
                  <a:pt x="925513" y="458788"/>
                </a:lnTo>
                <a:lnTo>
                  <a:pt x="931863" y="454025"/>
                </a:lnTo>
                <a:lnTo>
                  <a:pt x="946151" y="442913"/>
                </a:lnTo>
                <a:lnTo>
                  <a:pt x="950913" y="436563"/>
                </a:lnTo>
                <a:lnTo>
                  <a:pt x="954088" y="436563"/>
                </a:lnTo>
                <a:lnTo>
                  <a:pt x="979488" y="439738"/>
                </a:lnTo>
                <a:lnTo>
                  <a:pt x="1008063" y="439738"/>
                </a:lnTo>
                <a:lnTo>
                  <a:pt x="1033463" y="439738"/>
                </a:lnTo>
                <a:lnTo>
                  <a:pt x="1057276" y="450850"/>
                </a:lnTo>
                <a:lnTo>
                  <a:pt x="1054101" y="450850"/>
                </a:lnTo>
                <a:lnTo>
                  <a:pt x="1054101" y="454025"/>
                </a:lnTo>
                <a:lnTo>
                  <a:pt x="1076326" y="461963"/>
                </a:lnTo>
                <a:lnTo>
                  <a:pt x="1100138" y="471488"/>
                </a:lnTo>
                <a:lnTo>
                  <a:pt x="1111251" y="473075"/>
                </a:lnTo>
                <a:lnTo>
                  <a:pt x="1122363" y="461963"/>
                </a:lnTo>
                <a:lnTo>
                  <a:pt x="1119188" y="458788"/>
                </a:lnTo>
                <a:lnTo>
                  <a:pt x="1104901" y="447675"/>
                </a:lnTo>
                <a:lnTo>
                  <a:pt x="1096963" y="439738"/>
                </a:lnTo>
                <a:lnTo>
                  <a:pt x="1085851" y="422275"/>
                </a:lnTo>
                <a:lnTo>
                  <a:pt x="1071563" y="400050"/>
                </a:lnTo>
                <a:lnTo>
                  <a:pt x="1065213" y="393700"/>
                </a:lnTo>
                <a:lnTo>
                  <a:pt x="1054101" y="407988"/>
                </a:lnTo>
                <a:lnTo>
                  <a:pt x="1054101" y="411163"/>
                </a:lnTo>
                <a:lnTo>
                  <a:pt x="1050926" y="414338"/>
                </a:lnTo>
                <a:lnTo>
                  <a:pt x="1031876" y="425450"/>
                </a:lnTo>
                <a:lnTo>
                  <a:pt x="996951" y="425450"/>
                </a:lnTo>
                <a:lnTo>
                  <a:pt x="982663" y="425450"/>
                </a:lnTo>
                <a:lnTo>
                  <a:pt x="974726" y="411163"/>
                </a:lnTo>
                <a:lnTo>
                  <a:pt x="957263" y="407988"/>
                </a:lnTo>
                <a:lnTo>
                  <a:pt x="939801" y="404813"/>
                </a:lnTo>
                <a:lnTo>
                  <a:pt x="939801" y="393700"/>
                </a:lnTo>
                <a:lnTo>
                  <a:pt x="946151" y="393700"/>
                </a:lnTo>
                <a:lnTo>
                  <a:pt x="960439" y="382588"/>
                </a:lnTo>
                <a:lnTo>
                  <a:pt x="965201" y="357188"/>
                </a:lnTo>
                <a:lnTo>
                  <a:pt x="968376" y="347663"/>
                </a:lnTo>
                <a:lnTo>
                  <a:pt x="989013" y="346075"/>
                </a:lnTo>
                <a:lnTo>
                  <a:pt x="1003301" y="347663"/>
                </a:lnTo>
                <a:lnTo>
                  <a:pt x="1028701" y="346075"/>
                </a:lnTo>
                <a:lnTo>
                  <a:pt x="1054101" y="347663"/>
                </a:lnTo>
                <a:lnTo>
                  <a:pt x="1076326" y="342900"/>
                </a:lnTo>
                <a:lnTo>
                  <a:pt x="1100138" y="336550"/>
                </a:lnTo>
                <a:lnTo>
                  <a:pt x="1117601" y="342900"/>
                </a:lnTo>
                <a:lnTo>
                  <a:pt x="1119188" y="350838"/>
                </a:lnTo>
                <a:lnTo>
                  <a:pt x="1125538" y="350838"/>
                </a:lnTo>
                <a:lnTo>
                  <a:pt x="1143001" y="360363"/>
                </a:lnTo>
                <a:lnTo>
                  <a:pt x="1165226" y="368300"/>
                </a:lnTo>
                <a:lnTo>
                  <a:pt x="1179513" y="376238"/>
                </a:lnTo>
                <a:lnTo>
                  <a:pt x="1185863" y="379413"/>
                </a:lnTo>
                <a:lnTo>
                  <a:pt x="1204913" y="379413"/>
                </a:lnTo>
                <a:lnTo>
                  <a:pt x="1236664" y="374650"/>
                </a:lnTo>
                <a:lnTo>
                  <a:pt x="1258888" y="371475"/>
                </a:lnTo>
                <a:lnTo>
                  <a:pt x="1273176" y="382588"/>
                </a:lnTo>
                <a:lnTo>
                  <a:pt x="1276351" y="385763"/>
                </a:lnTo>
                <a:lnTo>
                  <a:pt x="1276351" y="387350"/>
                </a:lnTo>
                <a:lnTo>
                  <a:pt x="1273176" y="387350"/>
                </a:lnTo>
                <a:lnTo>
                  <a:pt x="1276351" y="401638"/>
                </a:lnTo>
                <a:lnTo>
                  <a:pt x="1285876" y="414338"/>
                </a:lnTo>
                <a:lnTo>
                  <a:pt x="1287463" y="414338"/>
                </a:lnTo>
                <a:lnTo>
                  <a:pt x="1290298" y="414338"/>
                </a:lnTo>
                <a:lnTo>
                  <a:pt x="1290638" y="415925"/>
                </a:lnTo>
                <a:lnTo>
                  <a:pt x="1290638" y="414338"/>
                </a:lnTo>
                <a:lnTo>
                  <a:pt x="1290298" y="414338"/>
                </a:lnTo>
                <a:lnTo>
                  <a:pt x="1285876" y="393700"/>
                </a:lnTo>
                <a:lnTo>
                  <a:pt x="1282701" y="368300"/>
                </a:lnTo>
                <a:lnTo>
                  <a:pt x="1282701" y="361950"/>
                </a:lnTo>
                <a:lnTo>
                  <a:pt x="1285876" y="361950"/>
                </a:lnTo>
                <a:lnTo>
                  <a:pt x="1287463" y="360363"/>
                </a:lnTo>
                <a:lnTo>
                  <a:pt x="1290638" y="360363"/>
                </a:lnTo>
                <a:lnTo>
                  <a:pt x="1273176" y="357188"/>
                </a:lnTo>
                <a:lnTo>
                  <a:pt x="1258888" y="354013"/>
                </a:lnTo>
                <a:lnTo>
                  <a:pt x="1233488" y="350838"/>
                </a:lnTo>
                <a:lnTo>
                  <a:pt x="1211263" y="354013"/>
                </a:lnTo>
                <a:lnTo>
                  <a:pt x="1190626" y="360363"/>
                </a:lnTo>
                <a:lnTo>
                  <a:pt x="1173164" y="354013"/>
                </a:lnTo>
                <a:lnTo>
                  <a:pt x="1165226" y="342900"/>
                </a:lnTo>
                <a:lnTo>
                  <a:pt x="1157288" y="328613"/>
                </a:lnTo>
                <a:lnTo>
                  <a:pt x="1143001" y="331788"/>
                </a:lnTo>
                <a:lnTo>
                  <a:pt x="1128713" y="342900"/>
                </a:lnTo>
                <a:lnTo>
                  <a:pt x="1114426" y="336550"/>
                </a:lnTo>
                <a:lnTo>
                  <a:pt x="1108076" y="317500"/>
                </a:lnTo>
                <a:lnTo>
                  <a:pt x="1090613" y="307975"/>
                </a:lnTo>
                <a:lnTo>
                  <a:pt x="1068388" y="317500"/>
                </a:lnTo>
                <a:lnTo>
                  <a:pt x="1050926" y="319088"/>
                </a:lnTo>
                <a:lnTo>
                  <a:pt x="1025526" y="319088"/>
                </a:lnTo>
                <a:lnTo>
                  <a:pt x="1004888" y="319088"/>
                </a:lnTo>
                <a:lnTo>
                  <a:pt x="1003301" y="314325"/>
                </a:lnTo>
                <a:lnTo>
                  <a:pt x="1004888" y="307975"/>
                </a:lnTo>
                <a:lnTo>
                  <a:pt x="1008063" y="304800"/>
                </a:lnTo>
                <a:lnTo>
                  <a:pt x="1017588" y="300038"/>
                </a:lnTo>
                <a:lnTo>
                  <a:pt x="1028701" y="300038"/>
                </a:lnTo>
                <a:lnTo>
                  <a:pt x="1025526" y="290513"/>
                </a:lnTo>
                <a:lnTo>
                  <a:pt x="1025526" y="288925"/>
                </a:lnTo>
                <a:lnTo>
                  <a:pt x="1054101" y="279400"/>
                </a:lnTo>
                <a:close/>
                <a:moveTo>
                  <a:pt x="5284788" y="257175"/>
                </a:moveTo>
                <a:lnTo>
                  <a:pt x="5287963" y="260350"/>
                </a:lnTo>
                <a:lnTo>
                  <a:pt x="5291138" y="257175"/>
                </a:lnTo>
                <a:lnTo>
                  <a:pt x="5291138" y="261938"/>
                </a:lnTo>
                <a:lnTo>
                  <a:pt x="5287963" y="261938"/>
                </a:lnTo>
                <a:lnTo>
                  <a:pt x="5287963" y="265113"/>
                </a:lnTo>
                <a:lnTo>
                  <a:pt x="5287963" y="268288"/>
                </a:lnTo>
                <a:close/>
                <a:moveTo>
                  <a:pt x="1484313" y="247650"/>
                </a:moveTo>
                <a:lnTo>
                  <a:pt x="1497013" y="254000"/>
                </a:lnTo>
                <a:lnTo>
                  <a:pt x="1522413" y="261937"/>
                </a:lnTo>
                <a:lnTo>
                  <a:pt x="1519238" y="261937"/>
                </a:lnTo>
                <a:lnTo>
                  <a:pt x="1544638" y="271462"/>
                </a:lnTo>
                <a:lnTo>
                  <a:pt x="1555750" y="274638"/>
                </a:lnTo>
                <a:lnTo>
                  <a:pt x="1568450" y="276225"/>
                </a:lnTo>
                <a:lnTo>
                  <a:pt x="1582738" y="288925"/>
                </a:lnTo>
                <a:lnTo>
                  <a:pt x="1587500" y="288925"/>
                </a:lnTo>
                <a:lnTo>
                  <a:pt x="1597025" y="296863"/>
                </a:lnTo>
                <a:lnTo>
                  <a:pt x="1604963" y="300038"/>
                </a:lnTo>
                <a:lnTo>
                  <a:pt x="1619250" y="314325"/>
                </a:lnTo>
                <a:lnTo>
                  <a:pt x="1636713" y="317500"/>
                </a:lnTo>
                <a:lnTo>
                  <a:pt x="1658938" y="317500"/>
                </a:lnTo>
                <a:lnTo>
                  <a:pt x="1687513" y="317500"/>
                </a:lnTo>
                <a:lnTo>
                  <a:pt x="1730375" y="319088"/>
                </a:lnTo>
                <a:lnTo>
                  <a:pt x="1768475" y="317500"/>
                </a:lnTo>
                <a:lnTo>
                  <a:pt x="1784350" y="319088"/>
                </a:lnTo>
                <a:lnTo>
                  <a:pt x="1808163" y="325438"/>
                </a:lnTo>
                <a:lnTo>
                  <a:pt x="1798638" y="325438"/>
                </a:lnTo>
                <a:lnTo>
                  <a:pt x="1809750" y="331788"/>
                </a:lnTo>
                <a:lnTo>
                  <a:pt x="1809750" y="333375"/>
                </a:lnTo>
                <a:lnTo>
                  <a:pt x="1808163" y="342900"/>
                </a:lnTo>
                <a:lnTo>
                  <a:pt x="1784350" y="347663"/>
                </a:lnTo>
                <a:lnTo>
                  <a:pt x="1747838" y="346075"/>
                </a:lnTo>
                <a:lnTo>
                  <a:pt x="1704975" y="342900"/>
                </a:lnTo>
                <a:lnTo>
                  <a:pt x="1668463" y="342900"/>
                </a:lnTo>
                <a:lnTo>
                  <a:pt x="1655763" y="346075"/>
                </a:lnTo>
                <a:lnTo>
                  <a:pt x="1622425" y="342900"/>
                </a:lnTo>
                <a:lnTo>
                  <a:pt x="1608138" y="336550"/>
                </a:lnTo>
                <a:lnTo>
                  <a:pt x="1582738" y="319088"/>
                </a:lnTo>
                <a:lnTo>
                  <a:pt x="1562100" y="304800"/>
                </a:lnTo>
                <a:lnTo>
                  <a:pt x="1533525" y="300038"/>
                </a:lnTo>
                <a:lnTo>
                  <a:pt x="1511300" y="288925"/>
                </a:lnTo>
                <a:lnTo>
                  <a:pt x="1487488" y="274638"/>
                </a:lnTo>
                <a:lnTo>
                  <a:pt x="1479550" y="257175"/>
                </a:lnTo>
                <a:lnTo>
                  <a:pt x="1482725" y="250825"/>
                </a:lnTo>
                <a:lnTo>
                  <a:pt x="1484313" y="250825"/>
                </a:lnTo>
                <a:close/>
                <a:moveTo>
                  <a:pt x="1239839" y="236538"/>
                </a:moveTo>
                <a:lnTo>
                  <a:pt x="1247776" y="246063"/>
                </a:lnTo>
                <a:lnTo>
                  <a:pt x="1244601" y="261938"/>
                </a:lnTo>
                <a:lnTo>
                  <a:pt x="1243014" y="261938"/>
                </a:lnTo>
                <a:lnTo>
                  <a:pt x="1243014" y="268288"/>
                </a:lnTo>
                <a:lnTo>
                  <a:pt x="1243014" y="271463"/>
                </a:lnTo>
                <a:lnTo>
                  <a:pt x="1236664" y="282576"/>
                </a:lnTo>
                <a:lnTo>
                  <a:pt x="1222376" y="276226"/>
                </a:lnTo>
                <a:lnTo>
                  <a:pt x="1204914" y="276226"/>
                </a:lnTo>
                <a:lnTo>
                  <a:pt x="1185863" y="279401"/>
                </a:lnTo>
                <a:lnTo>
                  <a:pt x="1179513" y="279401"/>
                </a:lnTo>
                <a:lnTo>
                  <a:pt x="1176338" y="265113"/>
                </a:lnTo>
                <a:lnTo>
                  <a:pt x="1185863" y="261938"/>
                </a:lnTo>
                <a:lnTo>
                  <a:pt x="1185863" y="260351"/>
                </a:lnTo>
                <a:lnTo>
                  <a:pt x="1187451" y="260351"/>
                </a:lnTo>
                <a:lnTo>
                  <a:pt x="1216026" y="242888"/>
                </a:lnTo>
                <a:close/>
                <a:moveTo>
                  <a:pt x="1387475" y="225425"/>
                </a:moveTo>
                <a:lnTo>
                  <a:pt x="1416050" y="231775"/>
                </a:lnTo>
                <a:lnTo>
                  <a:pt x="1433513" y="236537"/>
                </a:lnTo>
                <a:lnTo>
                  <a:pt x="1443038" y="247650"/>
                </a:lnTo>
                <a:lnTo>
                  <a:pt x="1444625" y="257175"/>
                </a:lnTo>
                <a:lnTo>
                  <a:pt x="1447800" y="261937"/>
                </a:lnTo>
                <a:lnTo>
                  <a:pt x="1444625" y="261937"/>
                </a:lnTo>
                <a:lnTo>
                  <a:pt x="1444625" y="274637"/>
                </a:lnTo>
                <a:lnTo>
                  <a:pt x="1439863" y="279400"/>
                </a:lnTo>
                <a:lnTo>
                  <a:pt x="1428750" y="276225"/>
                </a:lnTo>
                <a:lnTo>
                  <a:pt x="1411288" y="274637"/>
                </a:lnTo>
                <a:lnTo>
                  <a:pt x="1397000" y="268287"/>
                </a:lnTo>
                <a:lnTo>
                  <a:pt x="1397000" y="260350"/>
                </a:lnTo>
                <a:lnTo>
                  <a:pt x="1379538" y="257175"/>
                </a:lnTo>
                <a:lnTo>
                  <a:pt x="1354138" y="260350"/>
                </a:lnTo>
                <a:lnTo>
                  <a:pt x="1333500" y="257175"/>
                </a:lnTo>
                <a:lnTo>
                  <a:pt x="1330325" y="246062"/>
                </a:lnTo>
                <a:lnTo>
                  <a:pt x="1333500" y="233362"/>
                </a:lnTo>
                <a:lnTo>
                  <a:pt x="1339851" y="231775"/>
                </a:lnTo>
                <a:lnTo>
                  <a:pt x="1350963" y="228600"/>
                </a:lnTo>
                <a:lnTo>
                  <a:pt x="1365250" y="228600"/>
                </a:lnTo>
                <a:close/>
                <a:moveTo>
                  <a:pt x="2606676" y="0"/>
                </a:moveTo>
                <a:lnTo>
                  <a:pt x="2638426" y="3175"/>
                </a:lnTo>
                <a:lnTo>
                  <a:pt x="2670176" y="11112"/>
                </a:lnTo>
                <a:lnTo>
                  <a:pt x="2659064" y="11112"/>
                </a:lnTo>
                <a:lnTo>
                  <a:pt x="2678114" y="14287"/>
                </a:lnTo>
                <a:lnTo>
                  <a:pt x="2695576" y="17462"/>
                </a:lnTo>
                <a:lnTo>
                  <a:pt x="2701926" y="20637"/>
                </a:lnTo>
                <a:lnTo>
                  <a:pt x="2709864" y="28575"/>
                </a:lnTo>
                <a:lnTo>
                  <a:pt x="2698751" y="31750"/>
                </a:lnTo>
                <a:lnTo>
                  <a:pt x="2659064" y="39688"/>
                </a:lnTo>
                <a:lnTo>
                  <a:pt x="2616201" y="49212"/>
                </a:lnTo>
                <a:lnTo>
                  <a:pt x="2589214" y="50800"/>
                </a:lnTo>
                <a:lnTo>
                  <a:pt x="2566989" y="50800"/>
                </a:lnTo>
                <a:lnTo>
                  <a:pt x="2598739" y="60325"/>
                </a:lnTo>
                <a:lnTo>
                  <a:pt x="2649539" y="53975"/>
                </a:lnTo>
                <a:lnTo>
                  <a:pt x="2663826" y="46037"/>
                </a:lnTo>
                <a:lnTo>
                  <a:pt x="2695576" y="46037"/>
                </a:lnTo>
                <a:lnTo>
                  <a:pt x="2706689" y="42862"/>
                </a:lnTo>
                <a:lnTo>
                  <a:pt x="2720976" y="36512"/>
                </a:lnTo>
                <a:lnTo>
                  <a:pt x="2730501" y="34925"/>
                </a:lnTo>
                <a:lnTo>
                  <a:pt x="2738439" y="31750"/>
                </a:lnTo>
                <a:lnTo>
                  <a:pt x="2763839" y="28575"/>
                </a:lnTo>
                <a:lnTo>
                  <a:pt x="2774951" y="31750"/>
                </a:lnTo>
                <a:lnTo>
                  <a:pt x="2798764" y="28575"/>
                </a:lnTo>
                <a:lnTo>
                  <a:pt x="2803526" y="28575"/>
                </a:lnTo>
                <a:lnTo>
                  <a:pt x="2809876" y="36512"/>
                </a:lnTo>
                <a:lnTo>
                  <a:pt x="2813051" y="36512"/>
                </a:lnTo>
                <a:lnTo>
                  <a:pt x="2814639" y="53975"/>
                </a:lnTo>
                <a:lnTo>
                  <a:pt x="2817814" y="74612"/>
                </a:lnTo>
                <a:lnTo>
                  <a:pt x="2814639" y="74612"/>
                </a:lnTo>
                <a:lnTo>
                  <a:pt x="2817814" y="88900"/>
                </a:lnTo>
                <a:lnTo>
                  <a:pt x="2827339" y="100012"/>
                </a:lnTo>
                <a:lnTo>
                  <a:pt x="2828926" y="100012"/>
                </a:lnTo>
                <a:lnTo>
                  <a:pt x="2841626" y="117475"/>
                </a:lnTo>
                <a:lnTo>
                  <a:pt x="2849564" y="136525"/>
                </a:lnTo>
                <a:lnTo>
                  <a:pt x="2843214" y="136525"/>
                </a:lnTo>
                <a:lnTo>
                  <a:pt x="2852739" y="150812"/>
                </a:lnTo>
                <a:lnTo>
                  <a:pt x="2867026" y="157162"/>
                </a:lnTo>
                <a:lnTo>
                  <a:pt x="2884489" y="157162"/>
                </a:lnTo>
                <a:lnTo>
                  <a:pt x="2906714" y="136525"/>
                </a:lnTo>
                <a:lnTo>
                  <a:pt x="2924176" y="122237"/>
                </a:lnTo>
                <a:lnTo>
                  <a:pt x="2927351" y="119062"/>
                </a:lnTo>
                <a:lnTo>
                  <a:pt x="2932114" y="117475"/>
                </a:lnTo>
                <a:lnTo>
                  <a:pt x="2946401" y="107950"/>
                </a:lnTo>
                <a:lnTo>
                  <a:pt x="2981326" y="114300"/>
                </a:lnTo>
                <a:lnTo>
                  <a:pt x="2992439" y="119062"/>
                </a:lnTo>
                <a:lnTo>
                  <a:pt x="3000376" y="125412"/>
                </a:lnTo>
                <a:lnTo>
                  <a:pt x="2998789" y="136525"/>
                </a:lnTo>
                <a:lnTo>
                  <a:pt x="2995614" y="136525"/>
                </a:lnTo>
                <a:lnTo>
                  <a:pt x="2986089" y="153987"/>
                </a:lnTo>
                <a:lnTo>
                  <a:pt x="2967039" y="161925"/>
                </a:lnTo>
                <a:lnTo>
                  <a:pt x="2963864" y="165100"/>
                </a:lnTo>
                <a:lnTo>
                  <a:pt x="2957514" y="168275"/>
                </a:lnTo>
                <a:lnTo>
                  <a:pt x="2941639" y="182562"/>
                </a:lnTo>
                <a:lnTo>
                  <a:pt x="2924176" y="200025"/>
                </a:lnTo>
                <a:lnTo>
                  <a:pt x="2909889" y="214312"/>
                </a:lnTo>
                <a:lnTo>
                  <a:pt x="2898776" y="225425"/>
                </a:lnTo>
                <a:lnTo>
                  <a:pt x="2900364" y="225425"/>
                </a:lnTo>
                <a:lnTo>
                  <a:pt x="2898776" y="228600"/>
                </a:lnTo>
                <a:lnTo>
                  <a:pt x="2886076" y="239712"/>
                </a:lnTo>
                <a:lnTo>
                  <a:pt x="2884489" y="261937"/>
                </a:lnTo>
                <a:lnTo>
                  <a:pt x="2881314" y="261937"/>
                </a:lnTo>
                <a:lnTo>
                  <a:pt x="2881314" y="265112"/>
                </a:lnTo>
                <a:lnTo>
                  <a:pt x="2881314" y="271462"/>
                </a:lnTo>
                <a:lnTo>
                  <a:pt x="2892426" y="285750"/>
                </a:lnTo>
                <a:lnTo>
                  <a:pt x="2903539" y="282575"/>
                </a:lnTo>
                <a:lnTo>
                  <a:pt x="2906714" y="285750"/>
                </a:lnTo>
                <a:lnTo>
                  <a:pt x="2906714" y="288925"/>
                </a:lnTo>
                <a:lnTo>
                  <a:pt x="2909889" y="288925"/>
                </a:lnTo>
                <a:lnTo>
                  <a:pt x="2903539" y="293687"/>
                </a:lnTo>
                <a:lnTo>
                  <a:pt x="2895601" y="304800"/>
                </a:lnTo>
                <a:lnTo>
                  <a:pt x="2892426" y="314325"/>
                </a:lnTo>
                <a:lnTo>
                  <a:pt x="2889251" y="325437"/>
                </a:lnTo>
                <a:lnTo>
                  <a:pt x="2886076" y="325437"/>
                </a:lnTo>
                <a:lnTo>
                  <a:pt x="2886076" y="336550"/>
                </a:lnTo>
                <a:lnTo>
                  <a:pt x="2886076" y="350837"/>
                </a:lnTo>
                <a:lnTo>
                  <a:pt x="2889251" y="350837"/>
                </a:lnTo>
                <a:lnTo>
                  <a:pt x="2889251" y="354012"/>
                </a:lnTo>
                <a:lnTo>
                  <a:pt x="2889251" y="357187"/>
                </a:lnTo>
                <a:lnTo>
                  <a:pt x="2889251" y="361950"/>
                </a:lnTo>
                <a:lnTo>
                  <a:pt x="2886076" y="365125"/>
                </a:lnTo>
                <a:lnTo>
                  <a:pt x="2863851" y="361950"/>
                </a:lnTo>
                <a:lnTo>
                  <a:pt x="2828926" y="354012"/>
                </a:lnTo>
                <a:lnTo>
                  <a:pt x="2827339" y="354012"/>
                </a:lnTo>
                <a:lnTo>
                  <a:pt x="2824164" y="357187"/>
                </a:lnTo>
                <a:lnTo>
                  <a:pt x="2817814" y="371475"/>
                </a:lnTo>
                <a:lnTo>
                  <a:pt x="2824164" y="387350"/>
                </a:lnTo>
                <a:lnTo>
                  <a:pt x="2817814" y="387350"/>
                </a:lnTo>
                <a:lnTo>
                  <a:pt x="2820989" y="390525"/>
                </a:lnTo>
                <a:lnTo>
                  <a:pt x="2820989" y="393700"/>
                </a:lnTo>
                <a:lnTo>
                  <a:pt x="2824164" y="404812"/>
                </a:lnTo>
                <a:lnTo>
                  <a:pt x="2828926" y="414337"/>
                </a:lnTo>
                <a:lnTo>
                  <a:pt x="2832101" y="414337"/>
                </a:lnTo>
                <a:lnTo>
                  <a:pt x="2832101" y="415925"/>
                </a:lnTo>
                <a:lnTo>
                  <a:pt x="2835276" y="415925"/>
                </a:lnTo>
                <a:lnTo>
                  <a:pt x="2841626" y="430212"/>
                </a:lnTo>
                <a:lnTo>
                  <a:pt x="2827339" y="444500"/>
                </a:lnTo>
                <a:lnTo>
                  <a:pt x="2824164" y="447675"/>
                </a:lnTo>
                <a:lnTo>
                  <a:pt x="2817814" y="447675"/>
                </a:lnTo>
                <a:lnTo>
                  <a:pt x="2806701" y="450850"/>
                </a:lnTo>
                <a:lnTo>
                  <a:pt x="2792414" y="433387"/>
                </a:lnTo>
                <a:lnTo>
                  <a:pt x="2792414" y="425450"/>
                </a:lnTo>
                <a:lnTo>
                  <a:pt x="2774951" y="404812"/>
                </a:lnTo>
                <a:lnTo>
                  <a:pt x="2755901" y="396875"/>
                </a:lnTo>
                <a:lnTo>
                  <a:pt x="2752726" y="401637"/>
                </a:lnTo>
                <a:lnTo>
                  <a:pt x="2752726" y="414337"/>
                </a:lnTo>
                <a:lnTo>
                  <a:pt x="2757489" y="414337"/>
                </a:lnTo>
                <a:lnTo>
                  <a:pt x="2760664" y="428625"/>
                </a:lnTo>
                <a:lnTo>
                  <a:pt x="2770189" y="433387"/>
                </a:lnTo>
                <a:lnTo>
                  <a:pt x="2786064" y="439737"/>
                </a:lnTo>
                <a:lnTo>
                  <a:pt x="2795589" y="450850"/>
                </a:lnTo>
                <a:lnTo>
                  <a:pt x="2792414" y="450850"/>
                </a:lnTo>
                <a:lnTo>
                  <a:pt x="2795589" y="457200"/>
                </a:lnTo>
                <a:lnTo>
                  <a:pt x="2798764" y="461962"/>
                </a:lnTo>
                <a:lnTo>
                  <a:pt x="2795589" y="471487"/>
                </a:lnTo>
                <a:lnTo>
                  <a:pt x="2774951" y="468312"/>
                </a:lnTo>
                <a:lnTo>
                  <a:pt x="2752726" y="476250"/>
                </a:lnTo>
                <a:lnTo>
                  <a:pt x="2713039" y="490537"/>
                </a:lnTo>
                <a:lnTo>
                  <a:pt x="2673351" y="493712"/>
                </a:lnTo>
                <a:lnTo>
                  <a:pt x="2649539" y="490537"/>
                </a:lnTo>
                <a:lnTo>
                  <a:pt x="2646364" y="490537"/>
                </a:lnTo>
                <a:lnTo>
                  <a:pt x="2646364" y="493712"/>
                </a:lnTo>
                <a:lnTo>
                  <a:pt x="2638426" y="501650"/>
                </a:lnTo>
                <a:lnTo>
                  <a:pt x="2630489" y="514350"/>
                </a:lnTo>
                <a:lnTo>
                  <a:pt x="2620964" y="530225"/>
                </a:lnTo>
                <a:lnTo>
                  <a:pt x="2617789" y="536575"/>
                </a:lnTo>
                <a:lnTo>
                  <a:pt x="2595564" y="539750"/>
                </a:lnTo>
                <a:lnTo>
                  <a:pt x="2563814" y="536575"/>
                </a:lnTo>
                <a:lnTo>
                  <a:pt x="2559051" y="539750"/>
                </a:lnTo>
                <a:lnTo>
                  <a:pt x="2552701" y="542925"/>
                </a:lnTo>
                <a:lnTo>
                  <a:pt x="2549526" y="544512"/>
                </a:lnTo>
                <a:lnTo>
                  <a:pt x="2546351" y="544512"/>
                </a:lnTo>
                <a:lnTo>
                  <a:pt x="2535238" y="554037"/>
                </a:lnTo>
                <a:lnTo>
                  <a:pt x="2520951" y="557212"/>
                </a:lnTo>
                <a:lnTo>
                  <a:pt x="2516188" y="558800"/>
                </a:lnTo>
                <a:lnTo>
                  <a:pt x="2509838" y="568325"/>
                </a:lnTo>
                <a:lnTo>
                  <a:pt x="2513013" y="579437"/>
                </a:lnTo>
                <a:lnTo>
                  <a:pt x="2509838" y="579437"/>
                </a:lnTo>
                <a:lnTo>
                  <a:pt x="2509838" y="585787"/>
                </a:lnTo>
                <a:lnTo>
                  <a:pt x="2513013" y="587375"/>
                </a:lnTo>
                <a:lnTo>
                  <a:pt x="2509838" y="600075"/>
                </a:lnTo>
                <a:lnTo>
                  <a:pt x="2501901" y="604837"/>
                </a:lnTo>
                <a:lnTo>
                  <a:pt x="2492376" y="604837"/>
                </a:lnTo>
                <a:lnTo>
                  <a:pt x="2489201" y="601662"/>
                </a:lnTo>
                <a:lnTo>
                  <a:pt x="2487613" y="604837"/>
                </a:lnTo>
                <a:lnTo>
                  <a:pt x="2484438" y="611187"/>
                </a:lnTo>
                <a:lnTo>
                  <a:pt x="2484438" y="619125"/>
                </a:lnTo>
                <a:lnTo>
                  <a:pt x="2484438" y="630237"/>
                </a:lnTo>
                <a:lnTo>
                  <a:pt x="2481263" y="642937"/>
                </a:lnTo>
                <a:lnTo>
                  <a:pt x="2478088" y="642937"/>
                </a:lnTo>
                <a:lnTo>
                  <a:pt x="2474913" y="650875"/>
                </a:lnTo>
                <a:lnTo>
                  <a:pt x="2470151" y="658812"/>
                </a:lnTo>
                <a:lnTo>
                  <a:pt x="2466976" y="661987"/>
                </a:lnTo>
                <a:lnTo>
                  <a:pt x="2460626" y="665162"/>
                </a:lnTo>
                <a:lnTo>
                  <a:pt x="2463801" y="665162"/>
                </a:lnTo>
                <a:lnTo>
                  <a:pt x="2460626" y="668337"/>
                </a:lnTo>
                <a:lnTo>
                  <a:pt x="2452688" y="673100"/>
                </a:lnTo>
                <a:lnTo>
                  <a:pt x="2438401" y="673100"/>
                </a:lnTo>
                <a:lnTo>
                  <a:pt x="2427288" y="658812"/>
                </a:lnTo>
                <a:lnTo>
                  <a:pt x="2420938" y="644525"/>
                </a:lnTo>
                <a:lnTo>
                  <a:pt x="2405063" y="657225"/>
                </a:lnTo>
                <a:lnTo>
                  <a:pt x="2390776" y="654050"/>
                </a:lnTo>
                <a:lnTo>
                  <a:pt x="2370138" y="633412"/>
                </a:lnTo>
                <a:lnTo>
                  <a:pt x="2344738" y="615950"/>
                </a:lnTo>
                <a:lnTo>
                  <a:pt x="2330451" y="600075"/>
                </a:lnTo>
                <a:lnTo>
                  <a:pt x="2320926" y="579437"/>
                </a:lnTo>
                <a:lnTo>
                  <a:pt x="2319338" y="573087"/>
                </a:lnTo>
                <a:lnTo>
                  <a:pt x="2324101" y="571500"/>
                </a:lnTo>
                <a:lnTo>
                  <a:pt x="2327276" y="571500"/>
                </a:lnTo>
                <a:lnTo>
                  <a:pt x="2330451" y="568325"/>
                </a:lnTo>
                <a:lnTo>
                  <a:pt x="2312988" y="565150"/>
                </a:lnTo>
                <a:lnTo>
                  <a:pt x="2298701" y="554037"/>
                </a:lnTo>
                <a:lnTo>
                  <a:pt x="2287588" y="533400"/>
                </a:lnTo>
                <a:lnTo>
                  <a:pt x="2281238" y="508000"/>
                </a:lnTo>
                <a:lnTo>
                  <a:pt x="2287588" y="493712"/>
                </a:lnTo>
                <a:lnTo>
                  <a:pt x="2295526" y="479425"/>
                </a:lnTo>
                <a:lnTo>
                  <a:pt x="2290763" y="473075"/>
                </a:lnTo>
                <a:lnTo>
                  <a:pt x="2273301" y="473075"/>
                </a:lnTo>
                <a:lnTo>
                  <a:pt x="2270126" y="471487"/>
                </a:lnTo>
                <a:lnTo>
                  <a:pt x="2263776" y="450850"/>
                </a:lnTo>
                <a:lnTo>
                  <a:pt x="2270126" y="436562"/>
                </a:lnTo>
                <a:lnTo>
                  <a:pt x="2276476" y="428625"/>
                </a:lnTo>
                <a:lnTo>
                  <a:pt x="2278063" y="425450"/>
                </a:lnTo>
                <a:lnTo>
                  <a:pt x="2292351" y="419100"/>
                </a:lnTo>
                <a:lnTo>
                  <a:pt x="2295526" y="419100"/>
                </a:lnTo>
                <a:lnTo>
                  <a:pt x="2312988" y="419100"/>
                </a:lnTo>
                <a:lnTo>
                  <a:pt x="2319338" y="430212"/>
                </a:lnTo>
                <a:lnTo>
                  <a:pt x="2312988" y="450850"/>
                </a:lnTo>
                <a:lnTo>
                  <a:pt x="2309813" y="450850"/>
                </a:lnTo>
                <a:lnTo>
                  <a:pt x="2309813" y="454025"/>
                </a:lnTo>
                <a:lnTo>
                  <a:pt x="2312988" y="465137"/>
                </a:lnTo>
                <a:lnTo>
                  <a:pt x="2320926" y="468312"/>
                </a:lnTo>
                <a:lnTo>
                  <a:pt x="2330451" y="465137"/>
                </a:lnTo>
                <a:lnTo>
                  <a:pt x="2333626" y="450850"/>
                </a:lnTo>
                <a:lnTo>
                  <a:pt x="2324101" y="430212"/>
                </a:lnTo>
                <a:lnTo>
                  <a:pt x="2309813" y="411162"/>
                </a:lnTo>
                <a:lnTo>
                  <a:pt x="2292351" y="400050"/>
                </a:lnTo>
                <a:lnTo>
                  <a:pt x="2278063" y="404812"/>
                </a:lnTo>
                <a:lnTo>
                  <a:pt x="2276476" y="407987"/>
                </a:lnTo>
                <a:lnTo>
                  <a:pt x="2273301" y="414337"/>
                </a:lnTo>
                <a:lnTo>
                  <a:pt x="2276476" y="414337"/>
                </a:lnTo>
                <a:lnTo>
                  <a:pt x="2266951" y="425450"/>
                </a:lnTo>
                <a:lnTo>
                  <a:pt x="2259013" y="430212"/>
                </a:lnTo>
                <a:lnTo>
                  <a:pt x="2255838" y="433387"/>
                </a:lnTo>
                <a:lnTo>
                  <a:pt x="2252663" y="430212"/>
                </a:lnTo>
                <a:lnTo>
                  <a:pt x="2247901" y="396875"/>
                </a:lnTo>
                <a:lnTo>
                  <a:pt x="2238376" y="350837"/>
                </a:lnTo>
                <a:lnTo>
                  <a:pt x="2212976" y="331787"/>
                </a:lnTo>
                <a:lnTo>
                  <a:pt x="2184401" y="322262"/>
                </a:lnTo>
                <a:lnTo>
                  <a:pt x="2149476" y="311150"/>
                </a:lnTo>
                <a:lnTo>
                  <a:pt x="2119313" y="304800"/>
                </a:lnTo>
                <a:lnTo>
                  <a:pt x="2095501" y="307975"/>
                </a:lnTo>
                <a:lnTo>
                  <a:pt x="2070101" y="307975"/>
                </a:lnTo>
                <a:lnTo>
                  <a:pt x="2055813" y="290512"/>
                </a:lnTo>
                <a:lnTo>
                  <a:pt x="2055813" y="288925"/>
                </a:lnTo>
                <a:lnTo>
                  <a:pt x="2055813" y="279400"/>
                </a:lnTo>
                <a:lnTo>
                  <a:pt x="2052638" y="288925"/>
                </a:lnTo>
                <a:lnTo>
                  <a:pt x="2055813" y="288925"/>
                </a:lnTo>
                <a:lnTo>
                  <a:pt x="2052638" y="300037"/>
                </a:lnTo>
                <a:lnTo>
                  <a:pt x="2047876" y="311150"/>
                </a:lnTo>
                <a:lnTo>
                  <a:pt x="2044701" y="314325"/>
                </a:lnTo>
                <a:lnTo>
                  <a:pt x="2041526" y="317500"/>
                </a:lnTo>
                <a:lnTo>
                  <a:pt x="2033588" y="322262"/>
                </a:lnTo>
                <a:lnTo>
                  <a:pt x="2022476" y="319087"/>
                </a:lnTo>
                <a:lnTo>
                  <a:pt x="2008188" y="303212"/>
                </a:lnTo>
                <a:lnTo>
                  <a:pt x="1987551" y="282575"/>
                </a:lnTo>
                <a:lnTo>
                  <a:pt x="1970088" y="282575"/>
                </a:lnTo>
                <a:lnTo>
                  <a:pt x="1952626" y="276225"/>
                </a:lnTo>
                <a:lnTo>
                  <a:pt x="1951038" y="271462"/>
                </a:lnTo>
                <a:lnTo>
                  <a:pt x="1955801" y="265112"/>
                </a:lnTo>
                <a:lnTo>
                  <a:pt x="1965326" y="261937"/>
                </a:lnTo>
                <a:lnTo>
                  <a:pt x="1958976" y="261937"/>
                </a:lnTo>
                <a:lnTo>
                  <a:pt x="1979613" y="260350"/>
                </a:lnTo>
                <a:lnTo>
                  <a:pt x="1990726" y="260350"/>
                </a:lnTo>
                <a:lnTo>
                  <a:pt x="2001838" y="257175"/>
                </a:lnTo>
                <a:lnTo>
                  <a:pt x="2022476" y="247650"/>
                </a:lnTo>
                <a:lnTo>
                  <a:pt x="2027238" y="246062"/>
                </a:lnTo>
                <a:lnTo>
                  <a:pt x="2027238" y="239712"/>
                </a:lnTo>
                <a:lnTo>
                  <a:pt x="2030413" y="231775"/>
                </a:lnTo>
                <a:lnTo>
                  <a:pt x="2047876" y="217487"/>
                </a:lnTo>
                <a:lnTo>
                  <a:pt x="2058988" y="219075"/>
                </a:lnTo>
                <a:lnTo>
                  <a:pt x="2070101" y="219075"/>
                </a:lnTo>
                <a:lnTo>
                  <a:pt x="2081213" y="203200"/>
                </a:lnTo>
                <a:lnTo>
                  <a:pt x="2079626" y="188912"/>
                </a:lnTo>
                <a:lnTo>
                  <a:pt x="2081213" y="176212"/>
                </a:lnTo>
                <a:lnTo>
                  <a:pt x="2095501" y="168275"/>
                </a:lnTo>
                <a:lnTo>
                  <a:pt x="2101851" y="165100"/>
                </a:lnTo>
                <a:lnTo>
                  <a:pt x="2109788" y="161925"/>
                </a:lnTo>
                <a:lnTo>
                  <a:pt x="2116138" y="161925"/>
                </a:lnTo>
                <a:lnTo>
                  <a:pt x="2119313" y="161925"/>
                </a:lnTo>
                <a:lnTo>
                  <a:pt x="2127251" y="168275"/>
                </a:lnTo>
                <a:lnTo>
                  <a:pt x="2138363" y="161925"/>
                </a:lnTo>
                <a:lnTo>
                  <a:pt x="2144713" y="157162"/>
                </a:lnTo>
                <a:lnTo>
                  <a:pt x="2141538" y="147637"/>
                </a:lnTo>
                <a:lnTo>
                  <a:pt x="2138363" y="139700"/>
                </a:lnTo>
                <a:lnTo>
                  <a:pt x="2152651" y="131762"/>
                </a:lnTo>
                <a:lnTo>
                  <a:pt x="2178051" y="119062"/>
                </a:lnTo>
                <a:lnTo>
                  <a:pt x="2219326" y="114300"/>
                </a:lnTo>
                <a:lnTo>
                  <a:pt x="2262188" y="114300"/>
                </a:lnTo>
                <a:lnTo>
                  <a:pt x="2276476" y="122237"/>
                </a:lnTo>
                <a:lnTo>
                  <a:pt x="2298701" y="128587"/>
                </a:lnTo>
                <a:lnTo>
                  <a:pt x="2324101" y="119062"/>
                </a:lnTo>
                <a:lnTo>
                  <a:pt x="2327276" y="119062"/>
                </a:lnTo>
                <a:lnTo>
                  <a:pt x="2330451" y="117475"/>
                </a:lnTo>
                <a:lnTo>
                  <a:pt x="2335213" y="103187"/>
                </a:lnTo>
                <a:lnTo>
                  <a:pt x="2335213" y="71437"/>
                </a:lnTo>
                <a:lnTo>
                  <a:pt x="2341563" y="61912"/>
                </a:lnTo>
                <a:lnTo>
                  <a:pt x="2344738" y="61912"/>
                </a:lnTo>
                <a:lnTo>
                  <a:pt x="2344738" y="60325"/>
                </a:lnTo>
                <a:lnTo>
                  <a:pt x="2355851" y="57150"/>
                </a:lnTo>
                <a:lnTo>
                  <a:pt x="2363788" y="74612"/>
                </a:lnTo>
                <a:lnTo>
                  <a:pt x="2359026" y="74612"/>
                </a:lnTo>
                <a:lnTo>
                  <a:pt x="2363788" y="82550"/>
                </a:lnTo>
                <a:lnTo>
                  <a:pt x="2370138" y="88900"/>
                </a:lnTo>
                <a:lnTo>
                  <a:pt x="2384426" y="79375"/>
                </a:lnTo>
                <a:lnTo>
                  <a:pt x="2401888" y="46037"/>
                </a:lnTo>
                <a:lnTo>
                  <a:pt x="2405063" y="42862"/>
                </a:lnTo>
                <a:lnTo>
                  <a:pt x="2409826" y="39688"/>
                </a:lnTo>
                <a:lnTo>
                  <a:pt x="2427288" y="36512"/>
                </a:lnTo>
                <a:lnTo>
                  <a:pt x="2430463" y="36512"/>
                </a:lnTo>
                <a:lnTo>
                  <a:pt x="2441576" y="31750"/>
                </a:lnTo>
                <a:lnTo>
                  <a:pt x="2452688" y="25400"/>
                </a:lnTo>
                <a:lnTo>
                  <a:pt x="2470151" y="14287"/>
                </a:lnTo>
                <a:lnTo>
                  <a:pt x="2492376" y="11112"/>
                </a:lnTo>
                <a:lnTo>
                  <a:pt x="2484438" y="11112"/>
                </a:lnTo>
                <a:lnTo>
                  <a:pt x="2513013" y="7937"/>
                </a:lnTo>
                <a:lnTo>
                  <a:pt x="2544764" y="6350"/>
                </a:lnTo>
                <a:lnTo>
                  <a:pt x="2574926" y="3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00531" y="2061022"/>
            <a:ext cx="564363" cy="564363"/>
            <a:chOff x="914400" y="2903541"/>
            <a:chExt cx="1319161" cy="1319161"/>
          </a:xfrm>
          <a:solidFill>
            <a:schemeClr val="tx1"/>
          </a:solidFill>
        </p:grpSpPr>
        <p:sp>
          <p:nvSpPr>
            <p:cNvPr id="13" name="Teardrop 12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fmla="val 13321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1350">
                  <a:solidFill>
                    <a:schemeClr val="tx1"/>
                  </a:solidFill>
                </a:rPr>
                <a:t>85%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35877" y="3246593"/>
            <a:ext cx="564363" cy="564363"/>
            <a:chOff x="914400" y="2903541"/>
            <a:chExt cx="1319161" cy="1319161"/>
          </a:xfrm>
        </p:grpSpPr>
        <p:sp>
          <p:nvSpPr>
            <p:cNvPr id="16" name="Teardrop 15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fmla="val 133214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1350">
                  <a:solidFill>
                    <a:schemeClr val="tx1"/>
                  </a:solidFill>
                </a:rPr>
                <a:t>74%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58395" y="3025402"/>
            <a:ext cx="564363" cy="564363"/>
            <a:chOff x="914400" y="2903541"/>
            <a:chExt cx="1319161" cy="1319161"/>
          </a:xfrm>
        </p:grpSpPr>
        <p:sp>
          <p:nvSpPr>
            <p:cNvPr id="19" name="Teardrop 18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fmla="val 133214" name="adj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1350">
                  <a:solidFill>
                    <a:schemeClr val="tx1"/>
                  </a:solidFill>
                </a:rPr>
                <a:t>64%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68323" y="1873742"/>
            <a:ext cx="564363" cy="564363"/>
            <a:chOff x="914400" y="2903541"/>
            <a:chExt cx="1319161" cy="1319161"/>
          </a:xfrm>
        </p:grpSpPr>
        <p:sp>
          <p:nvSpPr>
            <p:cNvPr id="22" name="Teardrop 21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fmla="val 133214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1350">
                  <a:solidFill>
                    <a:schemeClr val="tx1"/>
                  </a:solidFill>
                </a:rPr>
                <a:t>59%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03787" y="2343203"/>
            <a:ext cx="564363" cy="564363"/>
            <a:chOff x="914400" y="2903541"/>
            <a:chExt cx="1319161" cy="1319161"/>
          </a:xfrm>
        </p:grpSpPr>
        <p:sp>
          <p:nvSpPr>
            <p:cNvPr id="25" name="Teardrop 24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fmla="val 133214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1350">
                  <a:solidFill>
                    <a:schemeClr val="tx1"/>
                  </a:solidFill>
                </a:rPr>
                <a:t>55%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30453" y="3645659"/>
            <a:ext cx="564363" cy="564363"/>
            <a:chOff x="914400" y="2903541"/>
            <a:chExt cx="1319161" cy="1319161"/>
          </a:xfrm>
        </p:grpSpPr>
        <p:sp>
          <p:nvSpPr>
            <p:cNvPr id="28" name="Teardrop 27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fmla="val 133214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1350">
                  <a:solidFill>
                    <a:schemeClr val="tx1"/>
                  </a:solidFill>
                </a:rPr>
                <a:t>92%</a:t>
              </a:r>
            </a:p>
          </p:txBody>
        </p:sp>
      </p:grpSp>
    </p:spTree>
    <p:extLst>
      <p:ext uri="{BB962C8B-B14F-4D97-AF65-F5344CB8AC3E}">
        <p14:creationId val="378910329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0" lang="en-US"/>
              <a:t>Use uniform colors that really work with your template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2158739"/>
            <a:ext cx="654421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2000"/>
              <a:t>These custom colors are already built in this template – use this palette when adding some content or graphics: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5000" y="3832429"/>
            <a:ext cx="9481457" cy="1891348"/>
            <a:chOff x="635000" y="3175662"/>
            <a:chExt cx="13764692" cy="2745762"/>
          </a:xfrm>
        </p:grpSpPr>
        <p:grpSp>
          <p:nvGrpSpPr>
            <p:cNvPr id="40" name="Group 39"/>
            <p:cNvGrpSpPr/>
            <p:nvPr/>
          </p:nvGrpSpPr>
          <p:grpSpPr>
            <a:xfrm>
              <a:off x="2191761" y="3175662"/>
              <a:ext cx="1310605" cy="2745762"/>
              <a:chOff x="626722" y="3151464"/>
              <a:chExt cx="1310605" cy="2745762"/>
            </a:xfrm>
            <a:solidFill>
              <a:schemeClr val="bg2"/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43" name="Circle: Hollow 42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35000" y="3175662"/>
              <a:ext cx="1310605" cy="2745762"/>
              <a:chOff x="626722" y="3151464"/>
              <a:chExt cx="1310605" cy="2745762"/>
            </a:xfrm>
            <a:solidFill>
              <a:schemeClr val="tx1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46" name="Circle: Hollow 45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748522" y="3175662"/>
              <a:ext cx="1310605" cy="2745762"/>
              <a:chOff x="626722" y="3151464"/>
              <a:chExt cx="1310605" cy="2745762"/>
            </a:xfrm>
            <a:solidFill>
              <a:schemeClr val="tx2"/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49" name="Circle: Hollow 48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305283" y="3175662"/>
              <a:ext cx="1310605" cy="2745762"/>
              <a:chOff x="626722" y="3151464"/>
              <a:chExt cx="1310605" cy="2745762"/>
            </a:xfrm>
            <a:solidFill>
              <a:schemeClr val="accent1"/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52" name="Circle: Hollow 51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862044" y="3175662"/>
              <a:ext cx="1310605" cy="2745762"/>
              <a:chOff x="626722" y="3151464"/>
              <a:chExt cx="1310605" cy="2745762"/>
            </a:xfrm>
            <a:solidFill>
              <a:schemeClr val="accent2"/>
            </a:solidFill>
          </p:grpSpPr>
          <p:sp>
            <p:nvSpPr>
              <p:cNvPr id="54" name="Oval 53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55" name="Circle: Hollow 54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8418805" y="3175662"/>
              <a:ext cx="1310605" cy="2745762"/>
              <a:chOff x="626722" y="3151464"/>
              <a:chExt cx="1310605" cy="2745762"/>
            </a:xfrm>
            <a:solidFill>
              <a:schemeClr val="accent3"/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58" name="Circle: Hollow 57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975566" y="3175662"/>
              <a:ext cx="1310605" cy="2745762"/>
              <a:chOff x="626722" y="3151464"/>
              <a:chExt cx="1310605" cy="2745762"/>
            </a:xfrm>
            <a:solidFill>
              <a:schemeClr val="accent4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27" name="Circle: Hollow 26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532327" y="3175662"/>
              <a:ext cx="1310605" cy="2745762"/>
              <a:chOff x="626722" y="3151464"/>
              <a:chExt cx="1310605" cy="2745762"/>
            </a:xfrm>
            <a:solidFill>
              <a:schemeClr val="accent5"/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30" name="Circle: Hollow 29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3089086" y="3175662"/>
              <a:ext cx="1310605" cy="2745762"/>
              <a:chOff x="626722" y="3151464"/>
              <a:chExt cx="1310605" cy="2745762"/>
            </a:xfrm>
            <a:solidFill>
              <a:schemeClr val="accent6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33" name="Circle: Hollow 32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fmla="val 1181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val="322701039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pPr indent="0" marL="0">
              <a:buNone/>
            </a:pPr>
            <a:r>
              <a:rPr lang="en-US"/>
              <a:t>John Showeet</a:t>
            </a:r>
          </a:p>
          <a:p>
            <a:pPr indent="0" marL="0">
              <a:buNone/>
            </a:pPr>
            <a:r>
              <a:rPr lang="en-US"/>
              <a:t>(123) 456-789</a:t>
            </a:r>
          </a:p>
          <a:p>
            <a:pPr indent="0" marL="0">
              <a:buNone/>
            </a:pPr>
            <a:r>
              <a:rPr lang="en-US"/>
              <a:t>your@email.com</a:t>
            </a:r>
          </a:p>
        </p:txBody>
      </p:sp>
      <p:sp>
        <p:nvSpPr>
          <p:cNvPr id="9" name="Freeform 299"/>
          <p:cNvSpPr/>
          <p:nvPr/>
        </p:nvSpPr>
        <p:spPr>
          <a:xfrm>
            <a:off x="478746" y="204848"/>
            <a:ext cx="396647" cy="432488"/>
          </a:xfrm>
          <a:custGeom>
            <a:gdLst>
              <a:gd fmla="*/ 73103 w 297485" name="connsiteX0"/>
              <a:gd fmla="*/ 148745 h 324532" name="connsiteY0"/>
              <a:gd fmla="*/ 81977 w 297485" name="connsiteX1"/>
              <a:gd fmla="*/ 153288 h 324532" name="connsiteY1"/>
              <a:gd fmla="*/ 97718 w 297485" name="connsiteX2"/>
              <a:gd fmla="*/ 163429 h 324532" name="connsiteY2"/>
              <a:gd fmla="*/ 120536 w 297485" name="connsiteX3"/>
              <a:gd fmla="*/ 173571 h 324532" name="connsiteY3"/>
              <a:gd fmla="*/ 148743 w 297485" name="connsiteX4"/>
              <a:gd fmla="*/ 178114 h 324532" name="connsiteY4"/>
              <a:gd fmla="*/ 176949 w 297485" name="connsiteX5"/>
              <a:gd fmla="*/ 173571 h 324532" name="connsiteY5"/>
              <a:gd fmla="*/ 199768 w 297485" name="connsiteX6"/>
              <a:gd fmla="*/ 163429 h 324532" name="connsiteY6"/>
              <a:gd fmla="*/ 215508 w 297485" name="connsiteX7"/>
              <a:gd fmla="*/ 153288 h 324532" name="connsiteY7"/>
              <a:gd fmla="*/ 224382 w 297485" name="connsiteX8"/>
              <a:gd fmla="*/ 148745 h 324532" name="connsiteY8"/>
              <a:gd fmla="*/ 247940 w 297485" name="connsiteX9"/>
              <a:gd fmla="*/ 152971 h 324532" name="connsiteY9"/>
              <a:gd fmla="*/ 266005 w 297485" name="connsiteX10"/>
              <a:gd fmla="*/ 164275 h 324532" name="connsiteY10"/>
              <a:gd fmla="*/ 279104 w 297485" name="connsiteX11"/>
              <a:gd fmla="*/ 181388 h 324532" name="connsiteY11"/>
              <a:gd fmla="*/ 288189 w 297485" name="connsiteX12"/>
              <a:gd fmla="*/ 201988 h 324532" name="connsiteY12"/>
              <a:gd fmla="*/ 293788 w 297485" name="connsiteX13"/>
              <a:gd fmla="*/ 224913 h 324532" name="connsiteY13"/>
              <a:gd fmla="*/ 296746 w 297485" name="connsiteX14"/>
              <a:gd fmla="*/ 247942 h 324532" name="connsiteY14"/>
              <a:gd fmla="*/ 297485 w 297485" name="connsiteX15"/>
              <a:gd fmla="*/ 269810 h 324532" name="connsiteY15"/>
              <a:gd fmla="*/ 282061 w 297485" name="connsiteX16"/>
              <a:gd fmla="*/ 309848 h 324532" name="connsiteY16"/>
              <a:gd fmla="*/ 241073 w 297485" name="connsiteX17"/>
              <a:gd fmla="*/ 324532 h 324532" name="connsiteY17"/>
              <a:gd fmla="*/ 56412 w 297485" name="connsiteX18"/>
              <a:gd fmla="*/ 324532 h 324532" name="connsiteY18"/>
              <a:gd fmla="*/ 15423 w 297485" name="connsiteX19"/>
              <a:gd fmla="*/ 309848 h 324532" name="connsiteY19"/>
              <a:gd fmla="*/ 0 w 297485" name="connsiteX20"/>
              <a:gd fmla="*/ 269810 h 324532" name="connsiteY20"/>
              <a:gd fmla="*/ 740 w 297485" name="connsiteX21"/>
              <a:gd fmla="*/ 247942 h 324532" name="connsiteY21"/>
              <a:gd fmla="*/ 3698 w 297485" name="connsiteX22"/>
              <a:gd fmla="*/ 224913 h 324532" name="connsiteY22"/>
              <a:gd fmla="*/ 9296 w 297485" name="connsiteX23"/>
              <a:gd fmla="*/ 201988 h 324532" name="connsiteY23"/>
              <a:gd fmla="*/ 18382 w 297485" name="connsiteX24"/>
              <a:gd fmla="*/ 181388 h 324532" name="connsiteY24"/>
              <a:gd fmla="*/ 31481 w 297485" name="connsiteX25"/>
              <a:gd fmla="*/ 164275 h 324532" name="connsiteY25"/>
              <a:gd fmla="*/ 49546 w 297485" name="connsiteX26"/>
              <a:gd fmla="*/ 152971 h 324532" name="connsiteY26"/>
              <a:gd fmla="*/ 73103 w 297485" name="connsiteX27"/>
              <a:gd fmla="*/ 148745 h 324532" name="connsiteY27"/>
              <a:gd fmla="*/ 148743 w 297485" name="connsiteX28"/>
              <a:gd fmla="*/ 0 h 324532" name="connsiteY28"/>
              <a:gd fmla="*/ 206106 w 297485" name="connsiteX29"/>
              <a:gd fmla="*/ 23770 h 324532" name="connsiteY29"/>
              <a:gd fmla="*/ 229875 w 297485" name="connsiteX30"/>
              <a:gd fmla="*/ 81133 h 324532" name="connsiteY30"/>
              <a:gd fmla="*/ 206106 w 297485" name="connsiteX31"/>
              <a:gd fmla="*/ 138496 h 324532" name="connsiteY31"/>
              <a:gd fmla="*/ 148743 w 297485" name="connsiteX32"/>
              <a:gd fmla="*/ 162266 h 324532" name="connsiteY32"/>
              <a:gd fmla="*/ 91379 w 297485" name="connsiteX33"/>
              <a:gd fmla="*/ 138496 h 324532" name="connsiteY33"/>
              <a:gd fmla="*/ 67610 w 297485" name="connsiteX34"/>
              <a:gd fmla="*/ 81133 h 324532" name="connsiteY34"/>
              <a:gd fmla="*/ 91379 w 297485" name="connsiteX35"/>
              <a:gd fmla="*/ 23770 h 324532" name="connsiteY35"/>
              <a:gd fmla="*/ 148743 w 297485" name="connsiteX36"/>
              <a:gd fmla="*/ 0 h 324532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324532" w="297485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val="16767894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algn="l"/>
            <a:r>
              <a:rPr lang="en-US"/>
              <a:t>Design Option #1 -</a:t>
            </a:r>
          </a:p>
        </p:txBody>
      </p:sp>
      <p:sp>
        <p:nvSpPr>
          <p:cNvPr id="4" name="Oval 3"/>
          <p:cNvSpPr/>
          <p:nvPr/>
        </p:nvSpPr>
        <p:spPr>
          <a:xfrm>
            <a:off x="3671339" y="4631454"/>
            <a:ext cx="928914" cy="92891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3600"/>
              <a:t>#1</a:t>
            </a:r>
          </a:p>
        </p:txBody>
      </p:sp>
    </p:spTree>
    <p:extLst>
      <p:ext uri="{BB962C8B-B14F-4D97-AF65-F5344CB8AC3E}">
        <p14:creationId val="374212099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Design Option #2 -</a:t>
            </a:r>
          </a:p>
        </p:txBody>
      </p:sp>
      <p:sp>
        <p:nvSpPr>
          <p:cNvPr id="4" name="Oval 3"/>
          <p:cNvSpPr/>
          <p:nvPr/>
        </p:nvSpPr>
        <p:spPr>
          <a:xfrm>
            <a:off x="7061523" y="1813826"/>
            <a:ext cx="928914" cy="9289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3600"/>
              <a:t>#2</a:t>
            </a:r>
          </a:p>
        </p:txBody>
      </p:sp>
    </p:spTree>
    <p:extLst>
      <p:ext uri="{BB962C8B-B14F-4D97-AF65-F5344CB8AC3E}">
        <p14:creationId val="14003777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Design Option #3 -</a:t>
            </a:r>
          </a:p>
        </p:txBody>
      </p:sp>
      <p:sp>
        <p:nvSpPr>
          <p:cNvPr id="9" name="Oval 8"/>
          <p:cNvSpPr/>
          <p:nvPr/>
        </p:nvSpPr>
        <p:spPr>
          <a:xfrm>
            <a:off x="7061524" y="3501323"/>
            <a:ext cx="928914" cy="9289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3600"/>
              <a:t>#3</a:t>
            </a:r>
          </a:p>
        </p:txBody>
      </p:sp>
    </p:spTree>
    <p:extLst>
      <p:ext uri="{BB962C8B-B14F-4D97-AF65-F5344CB8AC3E}">
        <p14:creationId val="89327219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Design Option #4 -</a:t>
            </a:r>
          </a:p>
        </p:txBody>
      </p:sp>
      <p:sp>
        <p:nvSpPr>
          <p:cNvPr id="9" name="Oval 8"/>
          <p:cNvSpPr/>
          <p:nvPr/>
        </p:nvSpPr>
        <p:spPr>
          <a:xfrm>
            <a:off x="7070577" y="5159820"/>
            <a:ext cx="928914" cy="9289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3600"/>
              <a:t>#4</a:t>
            </a:r>
          </a:p>
        </p:txBody>
      </p:sp>
    </p:spTree>
    <p:extLst>
      <p:ext uri="{BB962C8B-B14F-4D97-AF65-F5344CB8AC3E}">
        <p14:creationId val="198178146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r>
              <a:rPr lang="en-US"/>
              <a:t>Design Option #5 -</a:t>
            </a:r>
          </a:p>
        </p:txBody>
      </p:sp>
      <p:sp>
        <p:nvSpPr>
          <p:cNvPr id="9" name="Oval 8"/>
          <p:cNvSpPr/>
          <p:nvPr/>
        </p:nvSpPr>
        <p:spPr>
          <a:xfrm>
            <a:off x="7043417" y="3010799"/>
            <a:ext cx="928914" cy="92891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3600"/>
              <a:t>#5</a:t>
            </a:r>
          </a:p>
        </p:txBody>
      </p:sp>
    </p:spTree>
    <p:extLst>
      <p:ext uri="{BB962C8B-B14F-4D97-AF65-F5344CB8AC3E}">
        <p14:creationId val="16818276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Transition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algn="l"/>
            <a:r>
              <a:rPr lang="en-US"/>
              <a:t>Design Option #6 -</a:t>
            </a:r>
          </a:p>
        </p:txBody>
      </p:sp>
      <p:sp>
        <p:nvSpPr>
          <p:cNvPr id="10" name="Oval 9"/>
          <p:cNvSpPr/>
          <p:nvPr/>
        </p:nvSpPr>
        <p:spPr>
          <a:xfrm>
            <a:off x="3647623" y="2586266"/>
            <a:ext cx="928914" cy="9289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3600">
                <a:solidFill>
                  <a:schemeClr val="tx1"/>
                </a:solidFill>
              </a:rPr>
              <a:t>#6</a:t>
            </a:r>
          </a:p>
        </p:txBody>
      </p:sp>
    </p:spTree>
    <p:extLst>
      <p:ext uri="{BB962C8B-B14F-4D97-AF65-F5344CB8AC3E}">
        <p14:creationId val="107361272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            Break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algn="l"/>
            <a:r>
              <a:rPr lang="en-US"/>
              <a:t>We will start again in 30’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1279" y="2873216"/>
            <a:ext cx="3167722" cy="1520066"/>
            <a:chOff x="5922963" y="3060700"/>
            <a:chExt cx="906463" cy="434976"/>
          </a:xfrm>
          <a:solidFill>
            <a:schemeClr val="accent2"/>
          </a:solidFill>
        </p:grpSpPr>
        <p:sp>
          <p:nvSpPr>
            <p:cNvPr id="9" name="Freeform 93"/>
            <p:cNvSpPr/>
            <p:nvPr/>
          </p:nvSpPr>
          <p:spPr bwMode="auto">
            <a:xfrm>
              <a:off x="5922963" y="3074988"/>
              <a:ext cx="184150" cy="420688"/>
            </a:xfrm>
            <a:custGeom>
              <a:gdLst>
                <a:gd fmla="*/ 64 w 116" name="T0"/>
                <a:gd fmla="*/ 0 h 265" name="T1"/>
                <a:gd fmla="*/ 67 w 116" name="T2"/>
                <a:gd fmla="*/ 0 h 265" name="T3"/>
                <a:gd fmla="*/ 68 w 116" name="T4"/>
                <a:gd fmla="*/ 2 h 265" name="T5"/>
                <a:gd fmla="*/ 70 w 116" name="T6"/>
                <a:gd fmla="*/ 4 h 265" name="T7"/>
                <a:gd fmla="*/ 68 w 116" name="T8"/>
                <a:gd fmla="*/ 6 h 265" name="T9"/>
                <a:gd fmla="*/ 67 w 116" name="T10"/>
                <a:gd fmla="*/ 8 h 265" name="T11"/>
                <a:gd fmla="*/ 66 w 116" name="T12"/>
                <a:gd fmla="*/ 10 h 265" name="T13"/>
                <a:gd fmla="*/ 51 w 116" name="T14"/>
                <a:gd fmla="*/ 19 h 265" name="T15"/>
                <a:gd fmla="*/ 41 w 116" name="T16"/>
                <a:gd fmla="*/ 33 h 265" name="T17"/>
                <a:gd fmla="*/ 33 w 116" name="T18"/>
                <a:gd fmla="*/ 50 h 265" name="T19"/>
                <a:gd fmla="*/ 28 w 116" name="T20"/>
                <a:gd fmla="*/ 69 h 265" name="T21"/>
                <a:gd fmla="*/ 24 w 116" name="T22"/>
                <a:gd fmla="*/ 89 h 265" name="T23"/>
                <a:gd fmla="*/ 23 w 116" name="T24"/>
                <a:gd fmla="*/ 109 h 265" name="T25"/>
                <a:gd fmla="*/ 21 w 116" name="T26"/>
                <a:gd fmla="*/ 129 h 265" name="T27"/>
                <a:gd fmla="*/ 21 w 116" name="T28"/>
                <a:gd fmla="*/ 144 h 265" name="T29"/>
                <a:gd fmla="*/ 23 w 116" name="T30"/>
                <a:gd fmla="*/ 160 h 265" name="T31"/>
                <a:gd fmla="*/ 24 w 116" name="T32"/>
                <a:gd fmla="*/ 176 h 265" name="T33"/>
                <a:gd fmla="*/ 28 w 116" name="T34"/>
                <a:gd fmla="*/ 192 h 265" name="T35"/>
                <a:gd fmla="*/ 32 w 116" name="T36"/>
                <a:gd fmla="*/ 207 h 265" name="T37"/>
                <a:gd fmla="*/ 40 w 116" name="T38"/>
                <a:gd fmla="*/ 220 h 265" name="T39"/>
                <a:gd fmla="*/ 47 w 116" name="T40"/>
                <a:gd fmla="*/ 231 h 265" name="T41"/>
                <a:gd fmla="*/ 58 w 116" name="T42"/>
                <a:gd fmla="*/ 237 h 265" name="T43"/>
                <a:gd fmla="*/ 71 w 116" name="T44"/>
                <a:gd fmla="*/ 240 h 265" name="T45"/>
                <a:gd fmla="*/ 87 w 116" name="T46"/>
                <a:gd fmla="*/ 237 h 265" name="T47"/>
                <a:gd fmla="*/ 104 w 116" name="T48"/>
                <a:gd fmla="*/ 228 h 265" name="T49"/>
                <a:gd fmla="*/ 106 w 116" name="T50"/>
                <a:gd fmla="*/ 228 h 265" name="T51"/>
                <a:gd fmla="*/ 109 w 116" name="T52"/>
                <a:gd fmla="*/ 228 h 265" name="T53"/>
                <a:gd fmla="*/ 112 w 116" name="T54"/>
                <a:gd fmla="*/ 230 h 265" name="T55"/>
                <a:gd fmla="*/ 114 w 116" name="T56"/>
                <a:gd fmla="*/ 231 h 265" name="T57"/>
                <a:gd fmla="*/ 116 w 116" name="T58"/>
                <a:gd fmla="*/ 235 h 265" name="T59"/>
                <a:gd fmla="*/ 116 w 116" name="T60"/>
                <a:gd fmla="*/ 237 h 265" name="T61"/>
                <a:gd fmla="*/ 114 w 116" name="T62"/>
                <a:gd fmla="*/ 240 h 265" name="T63"/>
                <a:gd fmla="*/ 99 w 116" name="T64"/>
                <a:gd fmla="*/ 256 h 265" name="T65"/>
                <a:gd fmla="*/ 83 w 116" name="T66"/>
                <a:gd fmla="*/ 265 h 265" name="T67"/>
                <a:gd fmla="*/ 67 w 116" name="T68"/>
                <a:gd fmla="*/ 265 h 265" name="T69"/>
                <a:gd fmla="*/ 53 w 116" name="T70"/>
                <a:gd fmla="*/ 261 h 265" name="T71"/>
                <a:gd fmla="*/ 38 w 116" name="T72"/>
                <a:gd fmla="*/ 250 h 265" name="T73"/>
                <a:gd fmla="*/ 27 w 116" name="T74"/>
                <a:gd fmla="*/ 236 h 265" name="T75"/>
                <a:gd fmla="*/ 16 w 116" name="T76"/>
                <a:gd fmla="*/ 220 h 265" name="T77"/>
                <a:gd fmla="*/ 8 w 116" name="T78"/>
                <a:gd fmla="*/ 202 h 265" name="T79"/>
                <a:gd fmla="*/ 3 w 116" name="T80"/>
                <a:gd fmla="*/ 184 h 265" name="T81"/>
                <a:gd fmla="*/ 2 w 116" name="T82"/>
                <a:gd fmla="*/ 165 h 265" name="T83"/>
                <a:gd fmla="*/ 0 w 116" name="T84"/>
                <a:gd fmla="*/ 152 h 265" name="T85"/>
                <a:gd fmla="*/ 0 w 116" name="T86"/>
                <a:gd fmla="*/ 135 h 265" name="T87"/>
                <a:gd fmla="*/ 2 w 116" name="T88"/>
                <a:gd fmla="*/ 117 h 265" name="T89"/>
                <a:gd fmla="*/ 3 w 116" name="T90"/>
                <a:gd fmla="*/ 97 h 265" name="T91"/>
                <a:gd fmla="*/ 6 w 116" name="T92"/>
                <a:gd fmla="*/ 76 h 265" name="T93"/>
                <a:gd fmla="*/ 11 w 116" name="T94"/>
                <a:gd fmla="*/ 58 h 265" name="T95"/>
                <a:gd fmla="*/ 16 w 116" name="T96"/>
                <a:gd fmla="*/ 40 h 265" name="T97"/>
                <a:gd fmla="*/ 25 w 116" name="T98"/>
                <a:gd fmla="*/ 24 h 265" name="T99"/>
                <a:gd fmla="*/ 36 w 116" name="T100"/>
                <a:gd fmla="*/ 12 h 265" name="T101"/>
                <a:gd fmla="*/ 49 w 116" name="T102"/>
                <a:gd fmla="*/ 3 h 265" name="T103"/>
                <a:gd fmla="*/ 64 w 116" name="T104"/>
                <a:gd fmla="*/ 0 h 26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65" w="115">
                  <a:moveTo>
                    <a:pt x="64" y="0"/>
                  </a:moveTo>
                  <a:lnTo>
                    <a:pt x="67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7" y="8"/>
                  </a:lnTo>
                  <a:lnTo>
                    <a:pt x="66" y="10"/>
                  </a:lnTo>
                  <a:lnTo>
                    <a:pt x="51" y="19"/>
                  </a:lnTo>
                  <a:lnTo>
                    <a:pt x="41" y="33"/>
                  </a:lnTo>
                  <a:lnTo>
                    <a:pt x="33" y="50"/>
                  </a:lnTo>
                  <a:lnTo>
                    <a:pt x="28" y="69"/>
                  </a:lnTo>
                  <a:lnTo>
                    <a:pt x="24" y="89"/>
                  </a:lnTo>
                  <a:lnTo>
                    <a:pt x="23" y="109"/>
                  </a:lnTo>
                  <a:lnTo>
                    <a:pt x="21" y="129"/>
                  </a:lnTo>
                  <a:lnTo>
                    <a:pt x="21" y="144"/>
                  </a:lnTo>
                  <a:lnTo>
                    <a:pt x="23" y="160"/>
                  </a:lnTo>
                  <a:lnTo>
                    <a:pt x="24" y="176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40" y="220"/>
                  </a:lnTo>
                  <a:lnTo>
                    <a:pt x="47" y="231"/>
                  </a:lnTo>
                  <a:lnTo>
                    <a:pt x="58" y="237"/>
                  </a:lnTo>
                  <a:lnTo>
                    <a:pt x="71" y="240"/>
                  </a:lnTo>
                  <a:lnTo>
                    <a:pt x="87" y="237"/>
                  </a:lnTo>
                  <a:lnTo>
                    <a:pt x="104" y="228"/>
                  </a:lnTo>
                  <a:lnTo>
                    <a:pt x="106" y="228"/>
                  </a:lnTo>
                  <a:lnTo>
                    <a:pt x="109" y="228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4" y="240"/>
                  </a:lnTo>
                  <a:lnTo>
                    <a:pt x="99" y="256"/>
                  </a:lnTo>
                  <a:lnTo>
                    <a:pt x="83" y="265"/>
                  </a:lnTo>
                  <a:lnTo>
                    <a:pt x="67" y="265"/>
                  </a:lnTo>
                  <a:lnTo>
                    <a:pt x="53" y="261"/>
                  </a:lnTo>
                  <a:lnTo>
                    <a:pt x="38" y="250"/>
                  </a:lnTo>
                  <a:lnTo>
                    <a:pt x="27" y="236"/>
                  </a:lnTo>
                  <a:lnTo>
                    <a:pt x="16" y="220"/>
                  </a:lnTo>
                  <a:lnTo>
                    <a:pt x="8" y="202"/>
                  </a:lnTo>
                  <a:lnTo>
                    <a:pt x="3" y="184"/>
                  </a:lnTo>
                  <a:lnTo>
                    <a:pt x="2" y="165"/>
                  </a:lnTo>
                  <a:lnTo>
                    <a:pt x="0" y="152"/>
                  </a:lnTo>
                  <a:lnTo>
                    <a:pt x="0" y="135"/>
                  </a:lnTo>
                  <a:lnTo>
                    <a:pt x="2" y="117"/>
                  </a:lnTo>
                  <a:lnTo>
                    <a:pt x="3" y="97"/>
                  </a:lnTo>
                  <a:lnTo>
                    <a:pt x="6" y="76"/>
                  </a:lnTo>
                  <a:lnTo>
                    <a:pt x="11" y="58"/>
                  </a:lnTo>
                  <a:lnTo>
                    <a:pt x="16" y="40"/>
                  </a:lnTo>
                  <a:lnTo>
                    <a:pt x="25" y="24"/>
                  </a:lnTo>
                  <a:lnTo>
                    <a:pt x="36" y="12"/>
                  </a:lnTo>
                  <a:lnTo>
                    <a:pt x="49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4"/>
            <p:cNvSpPr>
              <a:spLocks noEditPoints="1"/>
            </p:cNvSpPr>
            <p:nvPr/>
          </p:nvSpPr>
          <p:spPr bwMode="auto">
            <a:xfrm>
              <a:off x="6107113" y="3067050"/>
              <a:ext cx="176213" cy="420688"/>
            </a:xfrm>
            <a:custGeom>
              <a:gdLst>
                <a:gd fmla="*/ 57 w 111" name="T0"/>
                <a:gd fmla="*/ 17 h 265" name="T1"/>
                <a:gd fmla="*/ 52 w 111" name="T2"/>
                <a:gd fmla="*/ 28 h 265" name="T3"/>
                <a:gd fmla="*/ 45 w 111" name="T4"/>
                <a:gd fmla="*/ 43 h 265" name="T5"/>
                <a:gd fmla="*/ 39 w 111" name="T6"/>
                <a:gd fmla="*/ 63 h 265" name="T7"/>
                <a:gd fmla="*/ 34 w 111" name="T8"/>
                <a:gd fmla="*/ 85 h 265" name="T9"/>
                <a:gd fmla="*/ 28 w 111" name="T10"/>
                <a:gd fmla="*/ 109 h 265" name="T11"/>
                <a:gd fmla="*/ 24 w 111" name="T12"/>
                <a:gd fmla="*/ 132 h 265" name="T13"/>
                <a:gd fmla="*/ 23 w 111" name="T14"/>
                <a:gd fmla="*/ 157 h 265" name="T15"/>
                <a:gd fmla="*/ 22 w 111" name="T16"/>
                <a:gd fmla="*/ 181 h 265" name="T17"/>
                <a:gd fmla="*/ 23 w 111" name="T18"/>
                <a:gd fmla="*/ 201 h 265" name="T19"/>
                <a:gd fmla="*/ 26 w 111" name="T20"/>
                <a:gd fmla="*/ 219 h 265" name="T21"/>
                <a:gd fmla="*/ 31 w 111" name="T22"/>
                <a:gd fmla="*/ 232 h 265" name="T23"/>
                <a:gd fmla="*/ 39 w 111" name="T24"/>
                <a:gd fmla="*/ 241 h 265" name="T25"/>
                <a:gd fmla="*/ 49 w 111" name="T26"/>
                <a:gd fmla="*/ 244 h 265" name="T27"/>
                <a:gd fmla="*/ 61 w 111" name="T28"/>
                <a:gd fmla="*/ 238 h 265" name="T29"/>
                <a:gd fmla="*/ 72 w 111" name="T30"/>
                <a:gd fmla="*/ 227 h 265" name="T31"/>
                <a:gd fmla="*/ 79 w 111" name="T32"/>
                <a:gd fmla="*/ 211 h 265" name="T33"/>
                <a:gd fmla="*/ 85 w 111" name="T34"/>
                <a:gd fmla="*/ 189 h 265" name="T35"/>
                <a:gd fmla="*/ 89 w 111" name="T36"/>
                <a:gd fmla="*/ 164 h 265" name="T37"/>
                <a:gd fmla="*/ 90 w 111" name="T38"/>
                <a:gd fmla="*/ 138 h 265" name="T39"/>
                <a:gd fmla="*/ 90 w 111" name="T40"/>
                <a:gd fmla="*/ 111 h 265" name="T41"/>
                <a:gd fmla="*/ 87 w 111" name="T42"/>
                <a:gd fmla="*/ 87 h 265" name="T43"/>
                <a:gd fmla="*/ 83 w 111" name="T44"/>
                <a:gd fmla="*/ 63 h 265" name="T45"/>
                <a:gd fmla="*/ 77 w 111" name="T46"/>
                <a:gd fmla="*/ 42 h 265" name="T47"/>
                <a:gd fmla="*/ 70 w 111" name="T48"/>
                <a:gd fmla="*/ 28 h 265" name="T49"/>
                <a:gd fmla="*/ 60 w 111" name="T50"/>
                <a:gd fmla="*/ 19 h 265" name="T51"/>
                <a:gd fmla="*/ 58 w 111" name="T52"/>
                <a:gd fmla="*/ 17 h 265" name="T53"/>
                <a:gd fmla="*/ 57 w 111" name="T54"/>
                <a:gd fmla="*/ 17 h 265" name="T55"/>
                <a:gd fmla="*/ 66 w 111" name="T56"/>
                <a:gd fmla="*/ 0 h 265" name="T57"/>
                <a:gd fmla="*/ 70 w 111" name="T58"/>
                <a:gd fmla="*/ 2 h 265" name="T59"/>
                <a:gd fmla="*/ 82 w 111" name="T60"/>
                <a:gd fmla="*/ 11 h 265" name="T61"/>
                <a:gd fmla="*/ 92 w 111" name="T62"/>
                <a:gd fmla="*/ 25 h 265" name="T63"/>
                <a:gd fmla="*/ 99 w 111" name="T64"/>
                <a:gd fmla="*/ 45 h 265" name="T65"/>
                <a:gd fmla="*/ 106 w 111" name="T66"/>
                <a:gd fmla="*/ 67 h 265" name="T67"/>
                <a:gd fmla="*/ 110 w 111" name="T68"/>
                <a:gd fmla="*/ 93 h 265" name="T69"/>
                <a:gd fmla="*/ 111 w 111" name="T70"/>
                <a:gd fmla="*/ 119 h 265" name="T71"/>
                <a:gd fmla="*/ 111 w 111" name="T72"/>
                <a:gd fmla="*/ 147 h 265" name="T73"/>
                <a:gd fmla="*/ 108 w 111" name="T74"/>
                <a:gd fmla="*/ 173 h 265" name="T75"/>
                <a:gd fmla="*/ 104 w 111" name="T76"/>
                <a:gd fmla="*/ 199 h 265" name="T77"/>
                <a:gd fmla="*/ 98 w 111" name="T78"/>
                <a:gd fmla="*/ 221 h 265" name="T79"/>
                <a:gd fmla="*/ 89 w 111" name="T80"/>
                <a:gd fmla="*/ 240 h 265" name="T81"/>
                <a:gd fmla="*/ 78 w 111" name="T82"/>
                <a:gd fmla="*/ 254 h 265" name="T83"/>
                <a:gd fmla="*/ 65 w 111" name="T84"/>
                <a:gd fmla="*/ 262 h 265" name="T85"/>
                <a:gd fmla="*/ 49 w 111" name="T86"/>
                <a:gd fmla="*/ 265 h 265" name="T87"/>
                <a:gd fmla="*/ 32 w 111" name="T88"/>
                <a:gd fmla="*/ 258 h 265" name="T89"/>
                <a:gd fmla="*/ 19 w 111" name="T90"/>
                <a:gd fmla="*/ 248 h 265" name="T91"/>
                <a:gd fmla="*/ 10 w 111" name="T92"/>
                <a:gd fmla="*/ 233 h 265" name="T93"/>
                <a:gd fmla="*/ 3 w 111" name="T94"/>
                <a:gd fmla="*/ 214 h 265" name="T95"/>
                <a:gd fmla="*/ 0 w 111" name="T96"/>
                <a:gd fmla="*/ 193 h 265" name="T97"/>
                <a:gd fmla="*/ 0 w 111" name="T98"/>
                <a:gd fmla="*/ 169 h 265" name="T99"/>
                <a:gd fmla="*/ 1 w 111" name="T100"/>
                <a:gd fmla="*/ 144 h 265" name="T101"/>
                <a:gd fmla="*/ 5 w 111" name="T102"/>
                <a:gd fmla="*/ 118 h 265" name="T103"/>
                <a:gd fmla="*/ 10 w 111" name="T104"/>
                <a:gd fmla="*/ 94 h 265" name="T105"/>
                <a:gd fmla="*/ 17 w 111" name="T106"/>
                <a:gd fmla="*/ 71 h 265" name="T107"/>
                <a:gd fmla="*/ 24 w 111" name="T108"/>
                <a:gd fmla="*/ 49 h 265" name="T109"/>
                <a:gd fmla="*/ 35 w 111" name="T110"/>
                <a:gd fmla="*/ 30 h 265" name="T111"/>
                <a:gd fmla="*/ 44 w 111" name="T112"/>
                <a:gd fmla="*/ 16 h 265" name="T113"/>
                <a:gd fmla="*/ 56 w 111" name="T114"/>
                <a:gd fmla="*/ 5 h 265" name="T115"/>
                <a:gd fmla="*/ 56 w 111" name="T116"/>
                <a:gd fmla="*/ 5 h 265" name="T117"/>
                <a:gd fmla="*/ 58 w 111" name="T118"/>
                <a:gd fmla="*/ 3 h 265" name="T119"/>
                <a:gd fmla="*/ 62 w 111" name="T120"/>
                <a:gd fmla="*/ 0 h 265" name="T121"/>
                <a:gd fmla="*/ 66 w 111" name="T122"/>
                <a:gd fmla="*/ 0 h 26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65" w="110">
                  <a:moveTo>
                    <a:pt x="57" y="17"/>
                  </a:moveTo>
                  <a:lnTo>
                    <a:pt x="52" y="28"/>
                  </a:lnTo>
                  <a:lnTo>
                    <a:pt x="45" y="43"/>
                  </a:lnTo>
                  <a:lnTo>
                    <a:pt x="39" y="63"/>
                  </a:lnTo>
                  <a:lnTo>
                    <a:pt x="34" y="85"/>
                  </a:lnTo>
                  <a:lnTo>
                    <a:pt x="28" y="109"/>
                  </a:lnTo>
                  <a:lnTo>
                    <a:pt x="24" y="132"/>
                  </a:lnTo>
                  <a:lnTo>
                    <a:pt x="23" y="157"/>
                  </a:lnTo>
                  <a:lnTo>
                    <a:pt x="22" y="181"/>
                  </a:lnTo>
                  <a:lnTo>
                    <a:pt x="23" y="201"/>
                  </a:lnTo>
                  <a:lnTo>
                    <a:pt x="26" y="219"/>
                  </a:lnTo>
                  <a:lnTo>
                    <a:pt x="31" y="232"/>
                  </a:lnTo>
                  <a:lnTo>
                    <a:pt x="39" y="241"/>
                  </a:lnTo>
                  <a:lnTo>
                    <a:pt x="49" y="244"/>
                  </a:lnTo>
                  <a:lnTo>
                    <a:pt x="61" y="238"/>
                  </a:lnTo>
                  <a:lnTo>
                    <a:pt x="72" y="227"/>
                  </a:lnTo>
                  <a:lnTo>
                    <a:pt x="79" y="211"/>
                  </a:lnTo>
                  <a:lnTo>
                    <a:pt x="85" y="189"/>
                  </a:lnTo>
                  <a:lnTo>
                    <a:pt x="89" y="164"/>
                  </a:lnTo>
                  <a:lnTo>
                    <a:pt x="90" y="138"/>
                  </a:lnTo>
                  <a:lnTo>
                    <a:pt x="90" y="111"/>
                  </a:lnTo>
                  <a:lnTo>
                    <a:pt x="87" y="87"/>
                  </a:lnTo>
                  <a:lnTo>
                    <a:pt x="83" y="63"/>
                  </a:lnTo>
                  <a:lnTo>
                    <a:pt x="77" y="42"/>
                  </a:lnTo>
                  <a:lnTo>
                    <a:pt x="70" y="28"/>
                  </a:lnTo>
                  <a:lnTo>
                    <a:pt x="60" y="19"/>
                  </a:lnTo>
                  <a:lnTo>
                    <a:pt x="58" y="17"/>
                  </a:lnTo>
                  <a:lnTo>
                    <a:pt x="57" y="17"/>
                  </a:lnTo>
                  <a:close/>
                  <a:moveTo>
                    <a:pt x="66" y="0"/>
                  </a:moveTo>
                  <a:lnTo>
                    <a:pt x="70" y="2"/>
                  </a:lnTo>
                  <a:lnTo>
                    <a:pt x="82" y="11"/>
                  </a:lnTo>
                  <a:lnTo>
                    <a:pt x="92" y="25"/>
                  </a:lnTo>
                  <a:lnTo>
                    <a:pt x="99" y="45"/>
                  </a:lnTo>
                  <a:lnTo>
                    <a:pt x="106" y="67"/>
                  </a:lnTo>
                  <a:lnTo>
                    <a:pt x="110" y="93"/>
                  </a:lnTo>
                  <a:lnTo>
                    <a:pt x="111" y="119"/>
                  </a:lnTo>
                  <a:lnTo>
                    <a:pt x="111" y="147"/>
                  </a:lnTo>
                  <a:lnTo>
                    <a:pt x="108" y="173"/>
                  </a:lnTo>
                  <a:lnTo>
                    <a:pt x="104" y="199"/>
                  </a:lnTo>
                  <a:lnTo>
                    <a:pt x="98" y="221"/>
                  </a:lnTo>
                  <a:lnTo>
                    <a:pt x="89" y="240"/>
                  </a:lnTo>
                  <a:lnTo>
                    <a:pt x="78" y="254"/>
                  </a:lnTo>
                  <a:lnTo>
                    <a:pt x="65" y="262"/>
                  </a:lnTo>
                  <a:lnTo>
                    <a:pt x="49" y="265"/>
                  </a:lnTo>
                  <a:lnTo>
                    <a:pt x="32" y="258"/>
                  </a:lnTo>
                  <a:lnTo>
                    <a:pt x="19" y="248"/>
                  </a:lnTo>
                  <a:lnTo>
                    <a:pt x="10" y="233"/>
                  </a:lnTo>
                  <a:lnTo>
                    <a:pt x="3" y="214"/>
                  </a:lnTo>
                  <a:lnTo>
                    <a:pt x="0" y="193"/>
                  </a:lnTo>
                  <a:lnTo>
                    <a:pt x="0" y="169"/>
                  </a:lnTo>
                  <a:lnTo>
                    <a:pt x="1" y="144"/>
                  </a:lnTo>
                  <a:lnTo>
                    <a:pt x="5" y="118"/>
                  </a:lnTo>
                  <a:lnTo>
                    <a:pt x="10" y="94"/>
                  </a:lnTo>
                  <a:lnTo>
                    <a:pt x="17" y="71"/>
                  </a:lnTo>
                  <a:lnTo>
                    <a:pt x="24" y="49"/>
                  </a:lnTo>
                  <a:lnTo>
                    <a:pt x="35" y="30"/>
                  </a:lnTo>
                  <a:lnTo>
                    <a:pt x="44" y="16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3"/>
                  </a:lnTo>
                  <a:lnTo>
                    <a:pt x="6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5"/>
            <p:cNvSpPr/>
            <p:nvPr/>
          </p:nvSpPr>
          <p:spPr bwMode="auto">
            <a:xfrm>
              <a:off x="6313488" y="3071813"/>
              <a:ext cx="103188" cy="404813"/>
            </a:xfrm>
            <a:custGeom>
              <a:gdLst>
                <a:gd fmla="*/ 44 w 65" name="T0"/>
                <a:gd fmla="*/ 0 h 255" name="T1"/>
                <a:gd fmla="*/ 59 w 65" name="T2"/>
                <a:gd fmla="*/ 1 h 255" name="T3"/>
                <a:gd fmla="*/ 62 w 65" name="T4"/>
                <a:gd fmla="*/ 2 h 255" name="T5"/>
                <a:gd fmla="*/ 65 w 65" name="T6"/>
                <a:gd fmla="*/ 5 h 255" name="T7"/>
                <a:gd fmla="*/ 65 w 65" name="T8"/>
                <a:gd fmla="*/ 8 h 255" name="T9"/>
                <a:gd fmla="*/ 65 w 65" name="T10"/>
                <a:gd fmla="*/ 10 h 255" name="T11"/>
                <a:gd fmla="*/ 65 w 65" name="T12"/>
                <a:gd fmla="*/ 13 h 255" name="T13"/>
                <a:gd fmla="*/ 62 w 65" name="T14"/>
                <a:gd fmla="*/ 16 h 255" name="T15"/>
                <a:gd fmla="*/ 59 w 65" name="T16"/>
                <a:gd fmla="*/ 17 h 255" name="T17"/>
                <a:gd fmla="*/ 53 w 65" name="T18"/>
                <a:gd fmla="*/ 18 h 255" name="T19"/>
                <a:gd fmla="*/ 46 w 65" name="T20"/>
                <a:gd fmla="*/ 18 h 255" name="T21"/>
                <a:gd fmla="*/ 38 w 65" name="T22"/>
                <a:gd fmla="*/ 19 h 255" name="T23"/>
                <a:gd fmla="*/ 31 w 65" name="T24"/>
                <a:gd fmla="*/ 21 h 255" name="T25"/>
                <a:gd fmla="*/ 25 w 65" name="T26"/>
                <a:gd fmla="*/ 23 h 255" name="T27"/>
                <a:gd fmla="*/ 23 w 65" name="T28"/>
                <a:gd fmla="*/ 30 h 255" name="T29"/>
                <a:gd fmla="*/ 23 w 65" name="T30"/>
                <a:gd fmla="*/ 103 h 255" name="T31"/>
                <a:gd fmla="*/ 21 w 65" name="T32"/>
                <a:gd fmla="*/ 184 h 255" name="T33"/>
                <a:gd fmla="*/ 28 w 65" name="T34"/>
                <a:gd fmla="*/ 183 h 255" name="T35"/>
                <a:gd fmla="*/ 34 w 65" name="T36"/>
                <a:gd fmla="*/ 182 h 255" name="T37"/>
                <a:gd fmla="*/ 38 w 65" name="T38"/>
                <a:gd fmla="*/ 182 h 255" name="T39"/>
                <a:gd fmla="*/ 42 w 65" name="T40"/>
                <a:gd fmla="*/ 182 h 255" name="T41"/>
                <a:gd fmla="*/ 46 w 65" name="T42"/>
                <a:gd fmla="*/ 183 h 255" name="T43"/>
                <a:gd fmla="*/ 49 w 65" name="T44"/>
                <a:gd fmla="*/ 184 h 255" name="T45"/>
                <a:gd fmla="*/ 50 w 65" name="T46"/>
                <a:gd fmla="*/ 187 h 255" name="T47"/>
                <a:gd fmla="*/ 52 w 65" name="T48"/>
                <a:gd fmla="*/ 190 h 255" name="T49"/>
                <a:gd fmla="*/ 50 w 65" name="T50"/>
                <a:gd fmla="*/ 192 h 255" name="T51"/>
                <a:gd fmla="*/ 49 w 65" name="T52"/>
                <a:gd fmla="*/ 195 h 255" name="T53"/>
                <a:gd fmla="*/ 46 w 65" name="T54"/>
                <a:gd fmla="*/ 196 h 255" name="T55"/>
                <a:gd fmla="*/ 42 w 65" name="T56"/>
                <a:gd fmla="*/ 198 h 255" name="T57"/>
                <a:gd fmla="*/ 38 w 65" name="T58"/>
                <a:gd fmla="*/ 198 h 255" name="T59"/>
                <a:gd fmla="*/ 34 w 65" name="T60"/>
                <a:gd fmla="*/ 198 h 255" name="T61"/>
                <a:gd fmla="*/ 21 w 65" name="T62"/>
                <a:gd fmla="*/ 199 h 255" name="T63"/>
                <a:gd fmla="*/ 19 w 65" name="T64"/>
                <a:gd fmla="*/ 249 h 255" name="T65"/>
                <a:gd fmla="*/ 17 w 65" name="T66"/>
                <a:gd fmla="*/ 251 h 255" name="T67"/>
                <a:gd fmla="*/ 15 w 65" name="T68"/>
                <a:gd fmla="*/ 254 h 255" name="T69"/>
                <a:gd fmla="*/ 12 w 65" name="T70"/>
                <a:gd fmla="*/ 255 h 255" name="T71"/>
                <a:gd fmla="*/ 10 w 65" name="T72"/>
                <a:gd fmla="*/ 255 h 255" name="T73"/>
                <a:gd fmla="*/ 7 w 65" name="T74"/>
                <a:gd fmla="*/ 254 h 255" name="T75"/>
                <a:gd fmla="*/ 6 w 65" name="T76"/>
                <a:gd fmla="*/ 251 h 255" name="T77"/>
                <a:gd fmla="*/ 4 w 65" name="T78"/>
                <a:gd fmla="*/ 249 h 255" name="T79"/>
                <a:gd fmla="*/ 0 w 65" name="T80"/>
                <a:gd fmla="*/ 170 h 255" name="T81"/>
                <a:gd fmla="*/ 2 w 65" name="T82"/>
                <a:gd fmla="*/ 90 h 255" name="T83"/>
                <a:gd fmla="*/ 4 w 65" name="T84"/>
                <a:gd fmla="*/ 12 h 255" name="T85"/>
                <a:gd fmla="*/ 4 w 65" name="T86"/>
                <a:gd fmla="*/ 9 h 255" name="T87"/>
                <a:gd fmla="*/ 6 w 65" name="T88"/>
                <a:gd fmla="*/ 6 h 255" name="T89"/>
                <a:gd fmla="*/ 8 w 65" name="T90"/>
                <a:gd fmla="*/ 4 h 255" name="T91"/>
                <a:gd fmla="*/ 11 w 65" name="T92"/>
                <a:gd fmla="*/ 2 h 255" name="T93"/>
                <a:gd fmla="*/ 27 w 65" name="T94"/>
                <a:gd fmla="*/ 0 h 255" name="T95"/>
                <a:gd fmla="*/ 44 w 65" name="T96"/>
                <a:gd fmla="*/ 0 h 25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55" w="65">
                  <a:moveTo>
                    <a:pt x="44" y="0"/>
                  </a:moveTo>
                  <a:lnTo>
                    <a:pt x="59" y="1"/>
                  </a:lnTo>
                  <a:lnTo>
                    <a:pt x="62" y="2"/>
                  </a:lnTo>
                  <a:lnTo>
                    <a:pt x="65" y="5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6" y="18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5" y="23"/>
                  </a:lnTo>
                  <a:lnTo>
                    <a:pt x="23" y="30"/>
                  </a:lnTo>
                  <a:lnTo>
                    <a:pt x="23" y="103"/>
                  </a:lnTo>
                  <a:lnTo>
                    <a:pt x="21" y="184"/>
                  </a:lnTo>
                  <a:lnTo>
                    <a:pt x="28" y="183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2" y="182"/>
                  </a:lnTo>
                  <a:lnTo>
                    <a:pt x="46" y="183"/>
                  </a:lnTo>
                  <a:lnTo>
                    <a:pt x="49" y="184"/>
                  </a:lnTo>
                  <a:lnTo>
                    <a:pt x="50" y="187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49" y="195"/>
                  </a:lnTo>
                  <a:lnTo>
                    <a:pt x="46" y="196"/>
                  </a:lnTo>
                  <a:lnTo>
                    <a:pt x="42" y="198"/>
                  </a:lnTo>
                  <a:lnTo>
                    <a:pt x="38" y="198"/>
                  </a:lnTo>
                  <a:lnTo>
                    <a:pt x="34" y="198"/>
                  </a:lnTo>
                  <a:lnTo>
                    <a:pt x="21" y="199"/>
                  </a:lnTo>
                  <a:lnTo>
                    <a:pt x="19" y="249"/>
                  </a:lnTo>
                  <a:lnTo>
                    <a:pt x="17" y="251"/>
                  </a:lnTo>
                  <a:lnTo>
                    <a:pt x="15" y="254"/>
                  </a:lnTo>
                  <a:lnTo>
                    <a:pt x="12" y="255"/>
                  </a:lnTo>
                  <a:lnTo>
                    <a:pt x="10" y="255"/>
                  </a:lnTo>
                  <a:lnTo>
                    <a:pt x="7" y="254"/>
                  </a:lnTo>
                  <a:lnTo>
                    <a:pt x="6" y="251"/>
                  </a:lnTo>
                  <a:lnTo>
                    <a:pt x="4" y="249"/>
                  </a:lnTo>
                  <a:lnTo>
                    <a:pt x="0" y="170"/>
                  </a:lnTo>
                  <a:lnTo>
                    <a:pt x="2" y="90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6"/>
            <p:cNvSpPr/>
            <p:nvPr/>
          </p:nvSpPr>
          <p:spPr bwMode="auto">
            <a:xfrm>
              <a:off x="6434138" y="3074988"/>
              <a:ext cx="114300" cy="385763"/>
            </a:xfrm>
            <a:custGeom>
              <a:gdLst>
                <a:gd fmla="*/ 27 w 72" name="T0"/>
                <a:gd fmla="*/ 0 h 243" name="T1"/>
                <a:gd fmla="*/ 41 w 72" name="T2"/>
                <a:gd fmla="*/ 2 h 243" name="T3"/>
                <a:gd fmla="*/ 55 w 72" name="T4"/>
                <a:gd fmla="*/ 3 h 243" name="T5"/>
                <a:gd fmla="*/ 68 w 72" name="T6"/>
                <a:gd fmla="*/ 8 h 243" name="T7"/>
                <a:gd fmla="*/ 71 w 72" name="T8"/>
                <a:gd fmla="*/ 11 h 243" name="T9"/>
                <a:gd fmla="*/ 72 w 72" name="T10"/>
                <a:gd fmla="*/ 12 h 243" name="T11"/>
                <a:gd fmla="*/ 72 w 72" name="T12"/>
                <a:gd fmla="*/ 16 h 243" name="T13"/>
                <a:gd fmla="*/ 71 w 72" name="T14"/>
                <a:gd fmla="*/ 19 h 243" name="T15"/>
                <a:gd fmla="*/ 70 w 72" name="T16"/>
                <a:gd fmla="*/ 20 h 243" name="T17"/>
                <a:gd fmla="*/ 67 w 72" name="T18"/>
                <a:gd fmla="*/ 23 h 243" name="T19"/>
                <a:gd fmla="*/ 65 w 72" name="T20"/>
                <a:gd fmla="*/ 23 h 243" name="T21"/>
                <a:gd fmla="*/ 50 w 72" name="T22"/>
                <a:gd fmla="*/ 21 h 243" name="T23"/>
                <a:gd fmla="*/ 36 w 72" name="T24"/>
                <a:gd fmla="*/ 20 h 243" name="T25"/>
                <a:gd fmla="*/ 32 w 72" name="T26"/>
                <a:gd fmla="*/ 62 h 243" name="T27"/>
                <a:gd fmla="*/ 27 w 72" name="T28"/>
                <a:gd fmla="*/ 104 h 243" name="T29"/>
                <a:gd fmla="*/ 23 w 72" name="T30"/>
                <a:gd fmla="*/ 146 h 243" name="T31"/>
                <a:gd fmla="*/ 23 w 72" name="T32"/>
                <a:gd fmla="*/ 165 h 243" name="T33"/>
                <a:gd fmla="*/ 37 w 72" name="T34"/>
                <a:gd fmla="*/ 164 h 243" name="T35"/>
                <a:gd fmla="*/ 41 w 72" name="T36"/>
                <a:gd fmla="*/ 163 h 243" name="T37"/>
                <a:gd fmla="*/ 46 w 72" name="T38"/>
                <a:gd fmla="*/ 161 h 243" name="T39"/>
                <a:gd fmla="*/ 50 w 72" name="T40"/>
                <a:gd fmla="*/ 161 h 243" name="T41"/>
                <a:gd fmla="*/ 54 w 72" name="T42"/>
                <a:gd fmla="*/ 161 h 243" name="T43"/>
                <a:gd fmla="*/ 57 w 72" name="T44"/>
                <a:gd fmla="*/ 163 h 243" name="T45"/>
                <a:gd fmla="*/ 59 w 72" name="T46"/>
                <a:gd fmla="*/ 165 h 243" name="T47"/>
                <a:gd fmla="*/ 61 w 72" name="T48"/>
                <a:gd fmla="*/ 168 h 243" name="T49"/>
                <a:gd fmla="*/ 61 w 72" name="T50"/>
                <a:gd fmla="*/ 171 h 243" name="T51"/>
                <a:gd fmla="*/ 59 w 72" name="T52"/>
                <a:gd fmla="*/ 173 h 243" name="T53"/>
                <a:gd fmla="*/ 58 w 72" name="T54"/>
                <a:gd fmla="*/ 176 h 243" name="T55"/>
                <a:gd fmla="*/ 51 w 72" name="T56"/>
                <a:gd fmla="*/ 178 h 243" name="T57"/>
                <a:gd fmla="*/ 45 w 72" name="T58"/>
                <a:gd fmla="*/ 180 h 243" name="T59"/>
                <a:gd fmla="*/ 37 w 72" name="T60"/>
                <a:gd fmla="*/ 180 h 243" name="T61"/>
                <a:gd fmla="*/ 23 w 72" name="T62"/>
                <a:gd fmla="*/ 180 h 243" name="T63"/>
                <a:gd fmla="*/ 20 w 72" name="T64"/>
                <a:gd fmla="*/ 209 h 243" name="T65"/>
                <a:gd fmla="*/ 12 w 72" name="T66"/>
                <a:gd fmla="*/ 237 h 243" name="T67"/>
                <a:gd fmla="*/ 11 w 72" name="T68"/>
                <a:gd fmla="*/ 240 h 243" name="T69"/>
                <a:gd fmla="*/ 8 w 72" name="T70"/>
                <a:gd fmla="*/ 241 h 243" name="T71"/>
                <a:gd fmla="*/ 6 w 72" name="T72"/>
                <a:gd fmla="*/ 243 h 243" name="T73"/>
                <a:gd fmla="*/ 4 w 72" name="T74"/>
                <a:gd fmla="*/ 241 h 243" name="T75"/>
                <a:gd fmla="*/ 2 w 72" name="T76"/>
                <a:gd fmla="*/ 240 h 243" name="T77"/>
                <a:gd fmla="*/ 0 w 72" name="T78"/>
                <a:gd fmla="*/ 237 h 243" name="T79"/>
                <a:gd fmla="*/ 0 w 72" name="T80"/>
                <a:gd fmla="*/ 235 h 243" name="T81"/>
                <a:gd fmla="*/ 3 w 72" name="T82"/>
                <a:gd fmla="*/ 194 h 243" name="T83"/>
                <a:gd fmla="*/ 3 w 72" name="T84"/>
                <a:gd fmla="*/ 155 h 243" name="T85"/>
                <a:gd fmla="*/ 6 w 72" name="T86"/>
                <a:gd fmla="*/ 114 h 243" name="T87"/>
                <a:gd fmla="*/ 12 w 72" name="T88"/>
                <a:gd fmla="*/ 62 h 243" name="T89"/>
                <a:gd fmla="*/ 17 w 72" name="T90"/>
                <a:gd fmla="*/ 10 h 243" name="T91"/>
                <a:gd fmla="*/ 17 w 72" name="T92"/>
                <a:gd fmla="*/ 6 h 243" name="T93"/>
                <a:gd fmla="*/ 20 w 72" name="T94"/>
                <a:gd fmla="*/ 3 h 243" name="T95"/>
                <a:gd fmla="*/ 23 w 72" name="T96"/>
                <a:gd fmla="*/ 0 h 243" name="T97"/>
                <a:gd fmla="*/ 27 w 72" name="T98"/>
                <a:gd fmla="*/ 0 h 24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43" w="72">
                  <a:moveTo>
                    <a:pt x="27" y="0"/>
                  </a:moveTo>
                  <a:lnTo>
                    <a:pt x="41" y="2"/>
                  </a:lnTo>
                  <a:lnTo>
                    <a:pt x="55" y="3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67" y="23"/>
                  </a:lnTo>
                  <a:lnTo>
                    <a:pt x="65" y="23"/>
                  </a:lnTo>
                  <a:lnTo>
                    <a:pt x="50" y="21"/>
                  </a:lnTo>
                  <a:lnTo>
                    <a:pt x="36" y="20"/>
                  </a:lnTo>
                  <a:lnTo>
                    <a:pt x="32" y="62"/>
                  </a:lnTo>
                  <a:lnTo>
                    <a:pt x="27" y="104"/>
                  </a:lnTo>
                  <a:lnTo>
                    <a:pt x="23" y="146"/>
                  </a:lnTo>
                  <a:lnTo>
                    <a:pt x="23" y="165"/>
                  </a:lnTo>
                  <a:lnTo>
                    <a:pt x="37" y="164"/>
                  </a:lnTo>
                  <a:lnTo>
                    <a:pt x="41" y="163"/>
                  </a:lnTo>
                  <a:lnTo>
                    <a:pt x="46" y="161"/>
                  </a:lnTo>
                  <a:lnTo>
                    <a:pt x="50" y="161"/>
                  </a:lnTo>
                  <a:lnTo>
                    <a:pt x="54" y="161"/>
                  </a:lnTo>
                  <a:lnTo>
                    <a:pt x="57" y="163"/>
                  </a:lnTo>
                  <a:lnTo>
                    <a:pt x="59" y="165"/>
                  </a:lnTo>
                  <a:lnTo>
                    <a:pt x="61" y="168"/>
                  </a:lnTo>
                  <a:lnTo>
                    <a:pt x="61" y="171"/>
                  </a:lnTo>
                  <a:lnTo>
                    <a:pt x="59" y="173"/>
                  </a:lnTo>
                  <a:lnTo>
                    <a:pt x="58" y="176"/>
                  </a:lnTo>
                  <a:lnTo>
                    <a:pt x="51" y="178"/>
                  </a:lnTo>
                  <a:lnTo>
                    <a:pt x="45" y="180"/>
                  </a:lnTo>
                  <a:lnTo>
                    <a:pt x="37" y="180"/>
                  </a:lnTo>
                  <a:lnTo>
                    <a:pt x="23" y="180"/>
                  </a:lnTo>
                  <a:lnTo>
                    <a:pt x="20" y="209"/>
                  </a:lnTo>
                  <a:lnTo>
                    <a:pt x="12" y="237"/>
                  </a:lnTo>
                  <a:lnTo>
                    <a:pt x="11" y="240"/>
                  </a:lnTo>
                  <a:lnTo>
                    <a:pt x="8" y="241"/>
                  </a:lnTo>
                  <a:lnTo>
                    <a:pt x="6" y="243"/>
                  </a:lnTo>
                  <a:lnTo>
                    <a:pt x="4" y="241"/>
                  </a:lnTo>
                  <a:lnTo>
                    <a:pt x="2" y="240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194"/>
                  </a:lnTo>
                  <a:lnTo>
                    <a:pt x="3" y="155"/>
                  </a:lnTo>
                  <a:lnTo>
                    <a:pt x="6" y="114"/>
                  </a:lnTo>
                  <a:lnTo>
                    <a:pt x="12" y="62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7"/>
            <p:cNvSpPr/>
            <p:nvPr/>
          </p:nvSpPr>
          <p:spPr bwMode="auto">
            <a:xfrm>
              <a:off x="6572250" y="3074988"/>
              <a:ext cx="111125" cy="407988"/>
            </a:xfrm>
            <a:custGeom>
              <a:gdLst>
                <a:gd fmla="*/ 60 w 70" name="T0"/>
                <a:gd fmla="*/ 0 h 257" name="T1"/>
                <a:gd fmla="*/ 68 w 70" name="T2"/>
                <a:gd fmla="*/ 3 h 257" name="T3"/>
                <a:gd fmla="*/ 70 w 70" name="T4"/>
                <a:gd fmla="*/ 8 h 257" name="T5"/>
                <a:gd fmla="*/ 69 w 70" name="T6"/>
                <a:gd fmla="*/ 14 h 257" name="T7"/>
                <a:gd fmla="*/ 65 w 70" name="T8"/>
                <a:gd fmla="*/ 17 h 257" name="T9"/>
                <a:gd fmla="*/ 56 w 70" name="T10"/>
                <a:gd fmla="*/ 17 h 257" name="T11"/>
                <a:gd fmla="*/ 46 w 70" name="T12"/>
                <a:gd fmla="*/ 15 h 257" name="T13"/>
                <a:gd fmla="*/ 29 w 70" name="T14"/>
                <a:gd fmla="*/ 15 h 257" name="T15"/>
                <a:gd fmla="*/ 27 w 70" name="T16"/>
                <a:gd fmla="*/ 15 h 257" name="T17"/>
                <a:gd fmla="*/ 26 w 70" name="T18"/>
                <a:gd fmla="*/ 178 h 257" name="T19"/>
                <a:gd fmla="*/ 40 w 70" name="T20"/>
                <a:gd fmla="*/ 175 h 257" name="T21"/>
                <a:gd fmla="*/ 46 w 70" name="T22"/>
                <a:gd fmla="*/ 173 h 257" name="T23"/>
                <a:gd fmla="*/ 51 w 70" name="T24"/>
                <a:gd fmla="*/ 172 h 257" name="T25"/>
                <a:gd fmla="*/ 56 w 70" name="T26"/>
                <a:gd fmla="*/ 173 h 257" name="T27"/>
                <a:gd fmla="*/ 59 w 70" name="T28"/>
                <a:gd fmla="*/ 178 h 257" name="T29"/>
                <a:gd fmla="*/ 57 w 70" name="T30"/>
                <a:gd fmla="*/ 185 h 257" name="T31"/>
                <a:gd fmla="*/ 53 w 70" name="T32"/>
                <a:gd fmla="*/ 189 h 257" name="T33"/>
                <a:gd fmla="*/ 47 w 70" name="T34"/>
                <a:gd fmla="*/ 190 h 257" name="T35"/>
                <a:gd fmla="*/ 42 w 70" name="T36"/>
                <a:gd fmla="*/ 190 h 257" name="T37"/>
                <a:gd fmla="*/ 26 w 70" name="T38"/>
                <a:gd fmla="*/ 190 h 257" name="T39"/>
                <a:gd fmla="*/ 51 w 70" name="T40"/>
                <a:gd fmla="*/ 231 h 257" name="T41"/>
                <a:gd fmla="*/ 57 w 70" name="T42"/>
                <a:gd fmla="*/ 232 h 257" name="T43"/>
                <a:gd fmla="*/ 61 w 70" name="T44"/>
                <a:gd fmla="*/ 237 h 257" name="T45"/>
                <a:gd fmla="*/ 61 w 70" name="T46"/>
                <a:gd fmla="*/ 244 h 257" name="T47"/>
                <a:gd fmla="*/ 57 w 70" name="T48"/>
                <a:gd fmla="*/ 249 h 257" name="T49"/>
                <a:gd fmla="*/ 33 w 70" name="T50"/>
                <a:gd fmla="*/ 254 h 257" name="T51"/>
                <a:gd fmla="*/ 6 w 70" name="T52"/>
                <a:gd fmla="*/ 256 h 257" name="T53"/>
                <a:gd fmla="*/ 1 w 70" name="T54"/>
                <a:gd fmla="*/ 250 h 257" name="T55"/>
                <a:gd fmla="*/ 9 w 70" name="T56"/>
                <a:gd fmla="*/ 130 h 257" name="T57"/>
                <a:gd fmla="*/ 15 w 70" name="T58"/>
                <a:gd fmla="*/ 12 h 257" name="T59"/>
                <a:gd fmla="*/ 19 w 70" name="T60"/>
                <a:gd fmla="*/ 10 h 257" name="T61"/>
                <a:gd fmla="*/ 25 w 70" name="T62"/>
                <a:gd fmla="*/ 10 h 257" name="T63"/>
                <a:gd fmla="*/ 25 w 70" name="T64"/>
                <a:gd fmla="*/ 7 h 257" name="T65"/>
                <a:gd fmla="*/ 35 w 70" name="T66"/>
                <a:gd fmla="*/ 3 h 257" name="T67"/>
                <a:gd fmla="*/ 50 w 70" name="T68"/>
                <a:gd fmla="*/ 0 h 25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57" w="70">
                  <a:moveTo>
                    <a:pt x="55" y="0"/>
                  </a:moveTo>
                  <a:lnTo>
                    <a:pt x="60" y="0"/>
                  </a:lnTo>
                  <a:lnTo>
                    <a:pt x="64" y="2"/>
                  </a:lnTo>
                  <a:lnTo>
                    <a:pt x="68" y="3"/>
                  </a:lnTo>
                  <a:lnTo>
                    <a:pt x="69" y="6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69" y="14"/>
                  </a:lnTo>
                  <a:lnTo>
                    <a:pt x="68" y="16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56" y="17"/>
                  </a:lnTo>
                  <a:lnTo>
                    <a:pt x="51" y="16"/>
                  </a:lnTo>
                  <a:lnTo>
                    <a:pt x="46" y="15"/>
                  </a:lnTo>
                  <a:lnTo>
                    <a:pt x="36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9" y="96"/>
                  </a:lnTo>
                  <a:lnTo>
                    <a:pt x="26" y="178"/>
                  </a:lnTo>
                  <a:lnTo>
                    <a:pt x="34" y="176"/>
                  </a:lnTo>
                  <a:lnTo>
                    <a:pt x="40" y="175"/>
                  </a:lnTo>
                  <a:lnTo>
                    <a:pt x="43" y="173"/>
                  </a:lnTo>
                  <a:lnTo>
                    <a:pt x="46" y="173"/>
                  </a:lnTo>
                  <a:lnTo>
                    <a:pt x="48" y="172"/>
                  </a:lnTo>
                  <a:lnTo>
                    <a:pt x="51" y="172"/>
                  </a:lnTo>
                  <a:lnTo>
                    <a:pt x="53" y="172"/>
                  </a:lnTo>
                  <a:lnTo>
                    <a:pt x="56" y="173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59" y="182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3" y="189"/>
                  </a:lnTo>
                  <a:lnTo>
                    <a:pt x="51" y="189"/>
                  </a:lnTo>
                  <a:lnTo>
                    <a:pt x="47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34" y="192"/>
                  </a:lnTo>
                  <a:lnTo>
                    <a:pt x="26" y="190"/>
                  </a:lnTo>
                  <a:lnTo>
                    <a:pt x="22" y="235"/>
                  </a:lnTo>
                  <a:lnTo>
                    <a:pt x="51" y="231"/>
                  </a:lnTo>
                  <a:lnTo>
                    <a:pt x="55" y="231"/>
                  </a:lnTo>
                  <a:lnTo>
                    <a:pt x="57" y="232"/>
                  </a:lnTo>
                  <a:lnTo>
                    <a:pt x="60" y="235"/>
                  </a:lnTo>
                  <a:lnTo>
                    <a:pt x="61" y="237"/>
                  </a:lnTo>
                  <a:lnTo>
                    <a:pt x="61" y="241"/>
                  </a:lnTo>
                  <a:lnTo>
                    <a:pt x="61" y="244"/>
                  </a:lnTo>
                  <a:lnTo>
                    <a:pt x="60" y="247"/>
                  </a:lnTo>
                  <a:lnTo>
                    <a:pt x="57" y="249"/>
                  </a:lnTo>
                  <a:lnTo>
                    <a:pt x="53" y="250"/>
                  </a:lnTo>
                  <a:lnTo>
                    <a:pt x="33" y="254"/>
                  </a:lnTo>
                  <a:lnTo>
                    <a:pt x="10" y="257"/>
                  </a:lnTo>
                  <a:lnTo>
                    <a:pt x="6" y="256"/>
                  </a:lnTo>
                  <a:lnTo>
                    <a:pt x="4" y="253"/>
                  </a:lnTo>
                  <a:lnTo>
                    <a:pt x="1" y="250"/>
                  </a:lnTo>
                  <a:lnTo>
                    <a:pt x="0" y="247"/>
                  </a:lnTo>
                  <a:lnTo>
                    <a:pt x="9" y="130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8"/>
            <p:cNvSpPr/>
            <p:nvPr/>
          </p:nvSpPr>
          <p:spPr bwMode="auto">
            <a:xfrm>
              <a:off x="6713538" y="3084513"/>
              <a:ext cx="109538" cy="398463"/>
            </a:xfrm>
            <a:custGeom>
              <a:gdLst>
                <a:gd fmla="*/ 17 w 69" name="T0"/>
                <a:gd fmla="*/ 0 h 251" name="T1"/>
                <a:gd fmla="*/ 19 w 69" name="T2"/>
                <a:gd fmla="*/ 1 h 251" name="T3"/>
                <a:gd fmla="*/ 22 w 69" name="T4"/>
                <a:gd fmla="*/ 4 h 251" name="T5"/>
                <a:gd fmla="*/ 22 w 69" name="T6"/>
                <a:gd fmla="*/ 6 h 251" name="T7"/>
                <a:gd fmla="*/ 25 w 69" name="T8"/>
                <a:gd fmla="*/ 61 h 251" name="T9"/>
                <a:gd fmla="*/ 23 w 69" name="T10"/>
                <a:gd fmla="*/ 116 h 251" name="T11"/>
                <a:gd fmla="*/ 22 w 69" name="T12"/>
                <a:gd fmla="*/ 171 h 251" name="T13"/>
                <a:gd fmla="*/ 27 w 69" name="T14"/>
                <a:gd fmla="*/ 169 h 251" name="T15"/>
                <a:gd fmla="*/ 31 w 69" name="T16"/>
                <a:gd fmla="*/ 169 h 251" name="T17"/>
                <a:gd fmla="*/ 35 w 69" name="T18"/>
                <a:gd fmla="*/ 167 h 251" name="T19"/>
                <a:gd fmla="*/ 40 w 69" name="T20"/>
                <a:gd fmla="*/ 166 h 251" name="T21"/>
                <a:gd fmla="*/ 47 w 69" name="T22"/>
                <a:gd fmla="*/ 165 h 251" name="T23"/>
                <a:gd fmla="*/ 53 w 69" name="T24"/>
                <a:gd fmla="*/ 166 h 251" name="T25"/>
                <a:gd fmla="*/ 57 w 69" name="T26"/>
                <a:gd fmla="*/ 169 h 251" name="T27"/>
                <a:gd fmla="*/ 59 w 69" name="T28"/>
                <a:gd fmla="*/ 174 h 251" name="T29"/>
                <a:gd fmla="*/ 57 w 69" name="T30"/>
                <a:gd fmla="*/ 179 h 251" name="T31"/>
                <a:gd fmla="*/ 53 w 69" name="T32"/>
                <a:gd fmla="*/ 183 h 251" name="T33"/>
                <a:gd fmla="*/ 48 w 69" name="T34"/>
                <a:gd fmla="*/ 184 h 251" name="T35"/>
                <a:gd fmla="*/ 42 w 69" name="T36"/>
                <a:gd fmla="*/ 184 h 251" name="T37"/>
                <a:gd fmla="*/ 36 w 69" name="T38"/>
                <a:gd fmla="*/ 184 h 251" name="T39"/>
                <a:gd fmla="*/ 23 w 69" name="T40"/>
                <a:gd fmla="*/ 186 h 251" name="T41"/>
                <a:gd fmla="*/ 22 w 69" name="T42"/>
                <a:gd fmla="*/ 186 h 251" name="T43"/>
                <a:gd fmla="*/ 22 w 69" name="T44"/>
                <a:gd fmla="*/ 229 h 251" name="T45"/>
                <a:gd fmla="*/ 56 w 69" name="T46"/>
                <a:gd fmla="*/ 225 h 251" name="T47"/>
                <a:gd fmla="*/ 63 w 69" name="T48"/>
                <a:gd fmla="*/ 226 h 251" name="T49"/>
                <a:gd fmla="*/ 68 w 69" name="T50"/>
                <a:gd fmla="*/ 230 h 251" name="T51"/>
                <a:gd fmla="*/ 69 w 69" name="T52"/>
                <a:gd fmla="*/ 237 h 251" name="T53"/>
                <a:gd fmla="*/ 68 w 69" name="T54"/>
                <a:gd fmla="*/ 242 h 251" name="T55"/>
                <a:gd fmla="*/ 61 w 69" name="T56"/>
                <a:gd fmla="*/ 246 h 251" name="T57"/>
                <a:gd fmla="*/ 36 w 69" name="T58"/>
                <a:gd fmla="*/ 248 h 251" name="T59"/>
                <a:gd fmla="*/ 10 w 69" name="T60"/>
                <a:gd fmla="*/ 251 h 251" name="T61"/>
                <a:gd fmla="*/ 8 w 69" name="T62"/>
                <a:gd fmla="*/ 251 h 251" name="T63"/>
                <a:gd fmla="*/ 4 w 69" name="T64"/>
                <a:gd fmla="*/ 248 h 251" name="T65"/>
                <a:gd fmla="*/ 2 w 69" name="T66"/>
                <a:gd fmla="*/ 247 h 251" name="T67"/>
                <a:gd fmla="*/ 0 w 69" name="T68"/>
                <a:gd fmla="*/ 243 h 251" name="T69"/>
                <a:gd fmla="*/ 0 w 69" name="T70"/>
                <a:gd fmla="*/ 241 h 251" name="T71"/>
                <a:gd fmla="*/ 1 w 69" name="T72"/>
                <a:gd fmla="*/ 123 h 251" name="T73"/>
                <a:gd fmla="*/ 9 w 69" name="T74"/>
                <a:gd fmla="*/ 6 h 251" name="T75"/>
                <a:gd fmla="*/ 10 w 69" name="T76"/>
                <a:gd fmla="*/ 4 h 251" name="T77"/>
                <a:gd fmla="*/ 12 w 69" name="T78"/>
                <a:gd fmla="*/ 1 h 251" name="T79"/>
                <a:gd fmla="*/ 14 w 69" name="T80"/>
                <a:gd fmla="*/ 0 h 251" name="T81"/>
                <a:gd fmla="*/ 17 w 69" name="T82"/>
                <a:gd fmla="*/ 0 h 251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51" w="69">
                  <a:moveTo>
                    <a:pt x="17" y="0"/>
                  </a:moveTo>
                  <a:lnTo>
                    <a:pt x="19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5" y="61"/>
                  </a:lnTo>
                  <a:lnTo>
                    <a:pt x="23" y="116"/>
                  </a:lnTo>
                  <a:lnTo>
                    <a:pt x="22" y="171"/>
                  </a:lnTo>
                  <a:lnTo>
                    <a:pt x="27" y="169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40" y="166"/>
                  </a:lnTo>
                  <a:lnTo>
                    <a:pt x="47" y="165"/>
                  </a:lnTo>
                  <a:lnTo>
                    <a:pt x="53" y="166"/>
                  </a:lnTo>
                  <a:lnTo>
                    <a:pt x="57" y="169"/>
                  </a:lnTo>
                  <a:lnTo>
                    <a:pt x="59" y="174"/>
                  </a:lnTo>
                  <a:lnTo>
                    <a:pt x="57" y="179"/>
                  </a:lnTo>
                  <a:lnTo>
                    <a:pt x="53" y="183"/>
                  </a:lnTo>
                  <a:lnTo>
                    <a:pt x="48" y="184"/>
                  </a:lnTo>
                  <a:lnTo>
                    <a:pt x="42" y="184"/>
                  </a:lnTo>
                  <a:lnTo>
                    <a:pt x="36" y="184"/>
                  </a:lnTo>
                  <a:lnTo>
                    <a:pt x="23" y="186"/>
                  </a:lnTo>
                  <a:lnTo>
                    <a:pt x="22" y="186"/>
                  </a:lnTo>
                  <a:lnTo>
                    <a:pt x="22" y="229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8" y="230"/>
                  </a:lnTo>
                  <a:lnTo>
                    <a:pt x="69" y="237"/>
                  </a:lnTo>
                  <a:lnTo>
                    <a:pt x="68" y="242"/>
                  </a:lnTo>
                  <a:lnTo>
                    <a:pt x="61" y="246"/>
                  </a:lnTo>
                  <a:lnTo>
                    <a:pt x="36" y="248"/>
                  </a:lnTo>
                  <a:lnTo>
                    <a:pt x="10" y="251"/>
                  </a:lnTo>
                  <a:lnTo>
                    <a:pt x="8" y="251"/>
                  </a:lnTo>
                  <a:lnTo>
                    <a:pt x="4" y="248"/>
                  </a:lnTo>
                  <a:lnTo>
                    <a:pt x="2" y="247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1" y="123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9"/>
            <p:cNvSpPr/>
            <p:nvPr/>
          </p:nvSpPr>
          <p:spPr bwMode="auto">
            <a:xfrm>
              <a:off x="6748463" y="3060700"/>
              <a:ext cx="80963" cy="38100"/>
            </a:xfrm>
            <a:custGeom>
              <a:gdLst>
                <a:gd fmla="*/ 17 w 51" name="T0"/>
                <a:gd fmla="*/ 0 h 24" name="T1"/>
                <a:gd fmla="*/ 24 w 51" name="T2"/>
                <a:gd fmla="*/ 0 h 24" name="T3"/>
                <a:gd fmla="*/ 38 w 51" name="T4"/>
                <a:gd fmla="*/ 3 h 24" name="T5"/>
                <a:gd fmla="*/ 39 w 51" name="T6"/>
                <a:gd fmla="*/ 3 h 24" name="T7"/>
                <a:gd fmla="*/ 41 w 51" name="T8"/>
                <a:gd fmla="*/ 3 h 24" name="T9"/>
                <a:gd fmla="*/ 43 w 51" name="T10"/>
                <a:gd fmla="*/ 3 h 24" name="T11"/>
                <a:gd fmla="*/ 45 w 51" name="T12"/>
                <a:gd fmla="*/ 4 h 24" name="T13"/>
                <a:gd fmla="*/ 47 w 51" name="T14"/>
                <a:gd fmla="*/ 7 h 24" name="T15"/>
                <a:gd fmla="*/ 50 w 51" name="T16"/>
                <a:gd fmla="*/ 9 h 24" name="T17"/>
                <a:gd fmla="*/ 51 w 51" name="T18"/>
                <a:gd fmla="*/ 12 h 24" name="T19"/>
                <a:gd fmla="*/ 51 w 51" name="T20"/>
                <a:gd fmla="*/ 16 h 24" name="T21"/>
                <a:gd fmla="*/ 50 w 51" name="T22"/>
                <a:gd fmla="*/ 20 h 24" name="T23"/>
                <a:gd fmla="*/ 46 w 51" name="T24"/>
                <a:gd fmla="*/ 23 h 24" name="T25"/>
                <a:gd fmla="*/ 39 w 51" name="T26"/>
                <a:gd fmla="*/ 24 h 24" name="T27"/>
                <a:gd fmla="*/ 30 w 51" name="T28"/>
                <a:gd fmla="*/ 21 h 24" name="T29"/>
                <a:gd fmla="*/ 22 w 51" name="T30"/>
                <a:gd fmla="*/ 20 h 24" name="T31"/>
                <a:gd fmla="*/ 17 w 51" name="T32"/>
                <a:gd fmla="*/ 19 h 24" name="T33"/>
                <a:gd fmla="*/ 16 w 51" name="T34"/>
                <a:gd fmla="*/ 19 h 24" name="T35"/>
                <a:gd fmla="*/ 14 w 51" name="T36"/>
                <a:gd fmla="*/ 19 h 24" name="T37"/>
                <a:gd fmla="*/ 14 w 51" name="T38"/>
                <a:gd fmla="*/ 17 h 24" name="T39"/>
                <a:gd fmla="*/ 14 w 51" name="T40"/>
                <a:gd fmla="*/ 17 h 24" name="T41"/>
                <a:gd fmla="*/ 13 w 51" name="T42"/>
                <a:gd fmla="*/ 17 h 24" name="T43"/>
                <a:gd fmla="*/ 12 w 51" name="T44"/>
                <a:gd fmla="*/ 19 h 24" name="T45"/>
                <a:gd fmla="*/ 11 w 51" name="T46"/>
                <a:gd fmla="*/ 19 h 24" name="T47"/>
                <a:gd fmla="*/ 9 w 51" name="T48"/>
                <a:gd fmla="*/ 17 h 24" name="T49"/>
                <a:gd fmla="*/ 7 w 51" name="T50"/>
                <a:gd fmla="*/ 17 h 24" name="T51"/>
                <a:gd fmla="*/ 7 w 51" name="T52"/>
                <a:gd fmla="*/ 17 h 24" name="T53"/>
                <a:gd fmla="*/ 4 w 51" name="T54"/>
                <a:gd fmla="*/ 16 h 24" name="T55"/>
                <a:gd fmla="*/ 3 w 51" name="T56"/>
                <a:gd fmla="*/ 15 h 24" name="T57"/>
                <a:gd fmla="*/ 1 w 51" name="T58"/>
                <a:gd fmla="*/ 13 h 24" name="T59"/>
                <a:gd fmla="*/ 0 w 51" name="T60"/>
                <a:gd fmla="*/ 11 h 24" name="T61"/>
                <a:gd fmla="*/ 1 w 51" name="T62"/>
                <a:gd fmla="*/ 8 h 24" name="T63"/>
                <a:gd fmla="*/ 5 w 51" name="T64"/>
                <a:gd fmla="*/ 3 h 24" name="T65"/>
                <a:gd fmla="*/ 11 w 51" name="T66"/>
                <a:gd fmla="*/ 0 h 24" name="T67"/>
                <a:gd fmla="*/ 17 w 51" name="T68"/>
                <a:gd fmla="*/ 0 h 2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4" w="51">
                  <a:moveTo>
                    <a:pt x="17" y="0"/>
                  </a:moveTo>
                  <a:lnTo>
                    <a:pt x="24" y="0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7" y="7"/>
                  </a:lnTo>
                  <a:lnTo>
                    <a:pt x="50" y="9"/>
                  </a:lnTo>
                  <a:lnTo>
                    <a:pt x="51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46" y="23"/>
                  </a:lnTo>
                  <a:lnTo>
                    <a:pt x="39" y="24"/>
                  </a:lnTo>
                  <a:lnTo>
                    <a:pt x="30" y="21"/>
                  </a:lnTo>
                  <a:lnTo>
                    <a:pt x="22" y="20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0"/>
            <p:cNvSpPr/>
            <p:nvPr/>
          </p:nvSpPr>
          <p:spPr bwMode="auto">
            <a:xfrm>
              <a:off x="6170613" y="3179763"/>
              <a:ext cx="60325" cy="201613"/>
            </a:xfrm>
            <a:custGeom>
              <a:gdLst>
                <a:gd fmla="*/ 15 w 38" name="T0"/>
                <a:gd fmla="*/ 0 h 127" name="T1"/>
                <a:gd fmla="*/ 26 w 38" name="T2"/>
                <a:gd fmla="*/ 3 h 127" name="T3"/>
                <a:gd fmla="*/ 33 w 38" name="T4"/>
                <a:gd fmla="*/ 10 h 127" name="T5"/>
                <a:gd fmla="*/ 37 w 38" name="T6"/>
                <a:gd fmla="*/ 20 h 127" name="T7"/>
                <a:gd fmla="*/ 38 w 38" name="T8"/>
                <a:gd fmla="*/ 31 h 127" name="T9"/>
                <a:gd fmla="*/ 38 w 38" name="T10"/>
                <a:gd fmla="*/ 43 h 127" name="T11"/>
                <a:gd fmla="*/ 35 w 38" name="T12"/>
                <a:gd fmla="*/ 54 h 127" name="T13"/>
                <a:gd fmla="*/ 29 w 38" name="T14"/>
                <a:gd fmla="*/ 73 h 127" name="T15"/>
                <a:gd fmla="*/ 21 w 38" name="T16"/>
                <a:gd fmla="*/ 93 h 127" name="T17"/>
                <a:gd fmla="*/ 18 w 38" name="T18"/>
                <a:gd fmla="*/ 101 h 127" name="T19"/>
                <a:gd fmla="*/ 16 w 38" name="T20"/>
                <a:gd fmla="*/ 109 h 127" name="T21"/>
                <a:gd fmla="*/ 17 w 38" name="T22"/>
                <a:gd fmla="*/ 114 h 127" name="T23"/>
                <a:gd fmla="*/ 24 w 38" name="T24"/>
                <a:gd fmla="*/ 118 h 127" name="T25"/>
                <a:gd fmla="*/ 25 w 38" name="T26"/>
                <a:gd fmla="*/ 119 h 127" name="T27"/>
                <a:gd fmla="*/ 26 w 38" name="T28"/>
                <a:gd fmla="*/ 120 h 127" name="T29"/>
                <a:gd fmla="*/ 26 w 38" name="T30"/>
                <a:gd fmla="*/ 122 h 127" name="T31"/>
                <a:gd fmla="*/ 26 w 38" name="T32"/>
                <a:gd fmla="*/ 123 h 127" name="T33"/>
                <a:gd fmla="*/ 25 w 38" name="T34"/>
                <a:gd fmla="*/ 124 h 127" name="T35"/>
                <a:gd fmla="*/ 15 w 38" name="T36"/>
                <a:gd fmla="*/ 127 h 127" name="T37"/>
                <a:gd fmla="*/ 7 w 38" name="T38"/>
                <a:gd fmla="*/ 124 h 127" name="T39"/>
                <a:gd fmla="*/ 1 w 38" name="T40"/>
                <a:gd fmla="*/ 119 h 127" name="T41"/>
                <a:gd fmla="*/ 0 w 38" name="T42"/>
                <a:gd fmla="*/ 111 h 127" name="T43"/>
                <a:gd fmla="*/ 0 w 38" name="T44"/>
                <a:gd fmla="*/ 101 h 127" name="T45"/>
                <a:gd fmla="*/ 1 w 38" name="T46"/>
                <a:gd fmla="*/ 92 h 127" name="T47"/>
                <a:gd fmla="*/ 9 w 38" name="T48"/>
                <a:gd fmla="*/ 71 h 127" name="T49"/>
                <a:gd fmla="*/ 16 w 38" name="T50"/>
                <a:gd fmla="*/ 48 h 127" name="T51"/>
                <a:gd fmla="*/ 18 w 38" name="T52"/>
                <a:gd fmla="*/ 37 h 127" name="T53"/>
                <a:gd fmla="*/ 17 w 38" name="T54"/>
                <a:gd fmla="*/ 29 h 127" name="T55"/>
                <a:gd fmla="*/ 15 w 38" name="T56"/>
                <a:gd fmla="*/ 21 h 127" name="T57"/>
                <a:gd fmla="*/ 8 w 38" name="T58"/>
                <a:gd fmla="*/ 12 h 127" name="T59"/>
                <a:gd fmla="*/ 8 w 38" name="T60"/>
                <a:gd fmla="*/ 8 h 127" name="T61"/>
                <a:gd fmla="*/ 8 w 38" name="T62"/>
                <a:gd fmla="*/ 5 h 127" name="T63"/>
                <a:gd fmla="*/ 9 w 38" name="T64"/>
                <a:gd fmla="*/ 3 h 127" name="T65"/>
                <a:gd fmla="*/ 12 w 38" name="T66"/>
                <a:gd fmla="*/ 1 h 127" name="T67"/>
                <a:gd fmla="*/ 15 w 38" name="T68"/>
                <a:gd fmla="*/ 0 h 12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7" w="38">
                  <a:moveTo>
                    <a:pt x="15" y="0"/>
                  </a:moveTo>
                  <a:lnTo>
                    <a:pt x="26" y="3"/>
                  </a:lnTo>
                  <a:lnTo>
                    <a:pt x="33" y="10"/>
                  </a:lnTo>
                  <a:lnTo>
                    <a:pt x="37" y="20"/>
                  </a:lnTo>
                  <a:lnTo>
                    <a:pt x="38" y="31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29" y="73"/>
                  </a:lnTo>
                  <a:lnTo>
                    <a:pt x="21" y="93"/>
                  </a:lnTo>
                  <a:lnTo>
                    <a:pt x="18" y="101"/>
                  </a:lnTo>
                  <a:lnTo>
                    <a:pt x="16" y="109"/>
                  </a:lnTo>
                  <a:lnTo>
                    <a:pt x="17" y="114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5" y="124"/>
                  </a:lnTo>
                  <a:lnTo>
                    <a:pt x="15" y="127"/>
                  </a:lnTo>
                  <a:lnTo>
                    <a:pt x="7" y="124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1" y="92"/>
                  </a:lnTo>
                  <a:lnTo>
                    <a:pt x="9" y="71"/>
                  </a:lnTo>
                  <a:lnTo>
                    <a:pt x="16" y="48"/>
                  </a:lnTo>
                  <a:lnTo>
                    <a:pt x="18" y="37"/>
                  </a:lnTo>
                  <a:lnTo>
                    <a:pt x="17" y="29"/>
                  </a:lnTo>
                  <a:lnTo>
                    <a:pt x="15" y="21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val="6576259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99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7">
      <vt:lpstr>Arial</vt:lpstr>
      <vt:lpstr>Calibri Light</vt:lpstr>
      <vt:lpstr>Calibri</vt:lpstr>
      <vt:lpstr>Office Theme</vt:lpstr>
      <vt:lpstr>Your Awesome Presentation Title</vt:lpstr>
      <vt:lpstr>Begin with an outline or agenda to give a big picture view</vt:lpstr>
      <vt:lpstr>Transition Slide</vt:lpstr>
      <vt:lpstr>Transition Slide</vt:lpstr>
      <vt:lpstr>Transition Slide</vt:lpstr>
      <vt:lpstr>Transition Slide</vt:lpstr>
      <vt:lpstr>Transition Slide</vt:lpstr>
      <vt:lpstr>Transition Slide</vt:lpstr>
      <vt:lpstr>             Break</vt:lpstr>
      <vt:lpstr>Use a title with specific &amp; relevant (only) content</vt:lpstr>
      <vt:lpstr>But you may prefer a white background layout for handouts!</vt:lpstr>
      <vt:lpstr>Relevant content displayed with 2 columns is also nice!</vt:lpstr>
      <vt:lpstr>1 image says more</vt:lpstr>
      <vt:lpstr>BIG</vt:lpstr>
      <vt:lpstr>Support your claims with a short and powerful quote</vt:lpstr>
      <vt:lpstr>Use infographics to transform your data into engaging visual content</vt:lpstr>
      <vt:lpstr>Support your text with a strong and relevant picture</vt:lpstr>
      <vt:lpstr>SmartArt graphics are very easy-to-use and so effective!</vt:lpstr>
      <vt:lpstr>Use simple and clear data-driven charts</vt:lpstr>
      <vt:lpstr>Organize your relevant data with tables</vt:lpstr>
      <vt:lpstr>Use a map for infographics, statistics or to visualize locations</vt:lpstr>
      <vt:lpstr>Use uniform colors that really work with your template</vt:lpstr>
      <vt:lpstr>Thank You!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2021-08-22T11:49:08Z</dcterms:created>
  <cp:lastPrinted>2021-08-22T11:49:08Z</cp:lastPrinted>
  <dcterms:modified xsi:type="dcterms:W3CDTF">2021-08-22T05:35:54Z</dcterms:modified>
  <cp:revision>1</cp:revision>
</cp:coreProperties>
</file>