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74" r:id="rId2"/>
  </p:sldMasterIdLst>
  <p:notesMasterIdLst>
    <p:notesMasterId r:id="rId3"/>
  </p:notesMasterIdLst>
  <p:sldIdLst>
    <p:sldId id="607" r:id="rId4"/>
    <p:sldId id="920" r:id="rId5"/>
    <p:sldId id="877" r:id="rId6"/>
    <p:sldId id="997" r:id="rId7"/>
    <p:sldId id="999" r:id="rId8"/>
    <p:sldId id="1004" r:id="rId9"/>
    <p:sldId id="1007" r:id="rId10"/>
    <p:sldId id="973" r:id="rId11"/>
    <p:sldId id="995" r:id="rId12"/>
    <p:sldId id="996" r:id="rId13"/>
    <p:sldId id="998" r:id="rId14"/>
    <p:sldId id="1008" r:id="rId15"/>
    <p:sldId id="974" r:id="rId16"/>
    <p:sldId id="994" r:id="rId17"/>
    <p:sldId id="1000" r:id="rId18"/>
    <p:sldId id="1003" r:id="rId19"/>
    <p:sldId id="1006" r:id="rId20"/>
    <p:sldId id="1010" r:id="rId21"/>
    <p:sldId id="975" r:id="rId22"/>
    <p:sldId id="1001" r:id="rId23"/>
    <p:sldId id="1002" r:id="rId24"/>
    <p:sldId id="1005" r:id="rId25"/>
    <p:sldId id="1009" r:id="rId26"/>
    <p:sldId id="993" r:id="rId27"/>
  </p:sldIdLst>
  <p:sldSz cx="9144000" cy="5143500" type="screen16x9"/>
  <p:notesSz cx="6858000" cy="9144000"/>
  <p:custDataLst>
    <p:tags r:id="rId28"/>
  </p:custDataLst>
  <p:defaultTextStyle>
    <a:defPPr>
      <a:defRPr lang="zh-CN"/>
    </a:defPPr>
    <a:lvl1pPr marL="0" algn="l" defTabSz="914282" rtl="0" eaLnBrk="1" latinLnBrk="0" hangingPunct="1">
      <a:defRPr sz="1800" kern="1200">
        <a:solidFill>
          <a:schemeClr val="tx1"/>
        </a:solidFill>
        <a:latin typeface="+mn-lt"/>
        <a:ea typeface="+mn-ea"/>
        <a:cs typeface="+mn-cs"/>
      </a:defRPr>
    </a:lvl1pPr>
    <a:lvl2pPr marL="457140" algn="l" defTabSz="914282" rtl="0" eaLnBrk="1" latinLnBrk="0" hangingPunct="1">
      <a:defRPr sz="1800" kern="1200">
        <a:solidFill>
          <a:schemeClr val="tx1"/>
        </a:solidFill>
        <a:latin typeface="+mn-lt"/>
        <a:ea typeface="+mn-ea"/>
        <a:cs typeface="+mn-cs"/>
      </a:defRPr>
    </a:lvl2pPr>
    <a:lvl3pPr marL="914282" algn="l" defTabSz="914282" rtl="0" eaLnBrk="1" latinLnBrk="0" hangingPunct="1">
      <a:defRPr sz="1800" kern="1200">
        <a:solidFill>
          <a:schemeClr val="tx1"/>
        </a:solidFill>
        <a:latin typeface="+mn-lt"/>
        <a:ea typeface="+mn-ea"/>
        <a:cs typeface="+mn-cs"/>
      </a:defRPr>
    </a:lvl3pPr>
    <a:lvl4pPr marL="1371422" algn="l" defTabSz="914282" rtl="0" eaLnBrk="1" latinLnBrk="0" hangingPunct="1">
      <a:defRPr sz="1800" kern="1200">
        <a:solidFill>
          <a:schemeClr val="tx1"/>
        </a:solidFill>
        <a:latin typeface="+mn-lt"/>
        <a:ea typeface="+mn-ea"/>
        <a:cs typeface="+mn-cs"/>
      </a:defRPr>
    </a:lvl4pPr>
    <a:lvl5pPr marL="1828563" algn="l" defTabSz="914282" rtl="0" eaLnBrk="1" latinLnBrk="0" hangingPunct="1">
      <a:defRPr sz="1800" kern="1200">
        <a:solidFill>
          <a:schemeClr val="tx1"/>
        </a:solidFill>
        <a:latin typeface="+mn-lt"/>
        <a:ea typeface="+mn-ea"/>
        <a:cs typeface="+mn-cs"/>
      </a:defRPr>
    </a:lvl5pPr>
    <a:lvl6pPr marL="2285704" algn="l" defTabSz="914282" rtl="0" eaLnBrk="1" latinLnBrk="0" hangingPunct="1">
      <a:defRPr sz="1800" kern="1200">
        <a:solidFill>
          <a:schemeClr val="tx1"/>
        </a:solidFill>
        <a:latin typeface="+mn-lt"/>
        <a:ea typeface="+mn-ea"/>
        <a:cs typeface="+mn-cs"/>
      </a:defRPr>
    </a:lvl6pPr>
    <a:lvl7pPr marL="2742845" algn="l" defTabSz="914282" rtl="0" eaLnBrk="1" latinLnBrk="0" hangingPunct="1">
      <a:defRPr sz="1800" kern="1200">
        <a:solidFill>
          <a:schemeClr val="tx1"/>
        </a:solidFill>
        <a:latin typeface="+mn-lt"/>
        <a:ea typeface="+mn-ea"/>
        <a:cs typeface="+mn-cs"/>
      </a:defRPr>
    </a:lvl7pPr>
    <a:lvl8pPr marL="3199985" algn="l" defTabSz="914282" rtl="0" eaLnBrk="1" latinLnBrk="0" hangingPunct="1">
      <a:defRPr sz="1800" kern="1200">
        <a:solidFill>
          <a:schemeClr val="tx1"/>
        </a:solidFill>
        <a:latin typeface="+mn-lt"/>
        <a:ea typeface="+mn-ea"/>
        <a:cs typeface="+mn-cs"/>
      </a:defRPr>
    </a:lvl8pPr>
    <a:lvl9pPr marL="3657126" algn="l" defTabSz="91428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autoAdjust="0"/>
    <p:restoredTop sz="94651" autoAdjust="0"/>
  </p:normalViewPr>
  <p:slideViewPr>
    <p:cSldViewPr>
      <p:cViewPr varScale="1">
        <p:scale>
          <a:sx n="111" d="100"/>
          <a:sy n="111" d="100"/>
        </p:scale>
        <p:origin x="342" y="9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65" d="100"/>
          <a:sy n="65" d="100"/>
        </p:scale>
        <p:origin x="-3360" y="-96"/>
      </p:cViewPr>
      <p:guideLst>
        <p:guide orient="horz" pos="2880"/>
        <p:guide pos="2160"/>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3.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4" Target="revisionInfo.xml" Type="http://schemas.microsoft.com/office/2015/10/relationships/revisionInfo"/><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2A5992-9D73-4015-9385-ABE035416B29}" type="datetimeFigureOut">
              <a:rPr lang="zh-CN" altLang="en-US" smtClean="0"/>
              <a:t>2018/6/5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95A699-AB68-4A20-99FB-6F69DC266D45}" type="slidenum">
              <a:rPr lang="zh-CN" altLang="en-US" smtClean="0"/>
              <a:t>‹#›</a:t>
            </a:fld>
            <a:endParaRPr lang="zh-CN" altLang="en-US"/>
          </a:p>
        </p:txBody>
      </p:sp>
    </p:spTree>
    <p:extLst>
      <p:ext uri="{BB962C8B-B14F-4D97-AF65-F5344CB8AC3E}">
        <p14:creationId val="48234476"/>
      </p:ext>
    </p:extLst>
  </p:cSld>
  <p:clrMap bg1="lt1" tx1="dk1" bg2="lt2" tx2="dk2" accent1="accent1" accent2="accent2" accent3="accent3" accent4="accent4" accent5="accent5" accent6="accent6" hlink="hlink" folHlink="folHlink"/>
  <p:notesStyle>
    <a:lvl1pPr marL="0" algn="l" defTabSz="914282" rtl="0" eaLnBrk="1" latinLnBrk="0" hangingPunct="1">
      <a:defRPr sz="1200" kern="1200">
        <a:solidFill>
          <a:schemeClr val="tx1"/>
        </a:solidFill>
        <a:latin typeface="+mn-lt"/>
        <a:ea typeface="+mn-ea"/>
        <a:cs typeface="+mn-cs"/>
      </a:defRPr>
    </a:lvl1pPr>
    <a:lvl2pPr marL="457140" algn="l" defTabSz="914282" rtl="0" eaLnBrk="1" latinLnBrk="0" hangingPunct="1">
      <a:defRPr sz="1200" kern="1200">
        <a:solidFill>
          <a:schemeClr val="tx1"/>
        </a:solidFill>
        <a:latin typeface="+mn-lt"/>
        <a:ea typeface="+mn-ea"/>
        <a:cs typeface="+mn-cs"/>
      </a:defRPr>
    </a:lvl2pPr>
    <a:lvl3pPr marL="914282" algn="l" defTabSz="914282" rtl="0" eaLnBrk="1" latinLnBrk="0" hangingPunct="1">
      <a:defRPr sz="1200" kern="1200">
        <a:solidFill>
          <a:schemeClr val="tx1"/>
        </a:solidFill>
        <a:latin typeface="+mn-lt"/>
        <a:ea typeface="+mn-ea"/>
        <a:cs typeface="+mn-cs"/>
      </a:defRPr>
    </a:lvl3pPr>
    <a:lvl4pPr marL="1371422" algn="l" defTabSz="914282" rtl="0" eaLnBrk="1" latinLnBrk="0" hangingPunct="1">
      <a:defRPr sz="1200" kern="1200">
        <a:solidFill>
          <a:schemeClr val="tx1"/>
        </a:solidFill>
        <a:latin typeface="+mn-lt"/>
        <a:ea typeface="+mn-ea"/>
        <a:cs typeface="+mn-cs"/>
      </a:defRPr>
    </a:lvl4pPr>
    <a:lvl5pPr marL="1828563" algn="l" defTabSz="914282" rtl="0" eaLnBrk="1" latinLnBrk="0" hangingPunct="1">
      <a:defRPr sz="1200" kern="1200">
        <a:solidFill>
          <a:schemeClr val="tx1"/>
        </a:solidFill>
        <a:latin typeface="+mn-lt"/>
        <a:ea typeface="+mn-ea"/>
        <a:cs typeface="+mn-cs"/>
      </a:defRPr>
    </a:lvl5pPr>
    <a:lvl6pPr marL="2285704" algn="l" defTabSz="914282" rtl="0" eaLnBrk="1" latinLnBrk="0" hangingPunct="1">
      <a:defRPr sz="1200" kern="1200">
        <a:solidFill>
          <a:schemeClr val="tx1"/>
        </a:solidFill>
        <a:latin typeface="+mn-lt"/>
        <a:ea typeface="+mn-ea"/>
        <a:cs typeface="+mn-cs"/>
      </a:defRPr>
    </a:lvl6pPr>
    <a:lvl7pPr marL="2742845" algn="l" defTabSz="914282" rtl="0" eaLnBrk="1" latinLnBrk="0" hangingPunct="1">
      <a:defRPr sz="1200" kern="1200">
        <a:solidFill>
          <a:schemeClr val="tx1"/>
        </a:solidFill>
        <a:latin typeface="+mn-lt"/>
        <a:ea typeface="+mn-ea"/>
        <a:cs typeface="+mn-cs"/>
      </a:defRPr>
    </a:lvl7pPr>
    <a:lvl8pPr marL="3199985" algn="l" defTabSz="914282" rtl="0" eaLnBrk="1" latinLnBrk="0" hangingPunct="1">
      <a:defRPr sz="1200" kern="1200">
        <a:solidFill>
          <a:schemeClr val="tx1"/>
        </a:solidFill>
        <a:latin typeface="+mn-lt"/>
        <a:ea typeface="+mn-ea"/>
        <a:cs typeface="+mn-cs"/>
      </a:defRPr>
    </a:lvl8pPr>
    <a:lvl9pPr marL="3657126" algn="l" defTabSz="91428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76147194"/>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94400705"/>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5051987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51784121"/>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02384374"/>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30559080"/>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01885146"/>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74667591"/>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31720894"/>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95575340"/>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9265412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78449700"/>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2337841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1278984"/>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22047465"/>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20655965"/>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59491121"/>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4749725"/>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7707350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media/image1.png" Type="http://schemas.openxmlformats.org/officeDocument/2006/relationships/image"/><Relationship Id="rId2"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02854A03-91AF-448A-9954-517C0577E5F0}" type="datetimeFigureOut">
              <a:rPr lang="zh-CN" altLang="en-US" smtClean="0"/>
              <a:t>2018/6/5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EFC946-6D13-4F8C-9740-992A906A613E}" type="slidenum">
              <a:rPr lang="zh-CN" altLang="en-US" smtClean="0"/>
              <a:t>‹#›</a:t>
            </a:fld>
            <a:endParaRPr lang="zh-CN" altLang="en-US"/>
          </a:p>
        </p:txBody>
      </p:sp>
      <p:sp>
        <p:nvSpPr>
          <p:cNvPr id="14" name="文本框 37"/>
          <p:cNvSpPr txBox="1"/>
          <p:nvPr userDrawn="1"/>
        </p:nvSpPr>
        <p:spPr>
          <a:xfrm>
            <a:off x="467544" y="289467"/>
            <a:ext cx="1990115" cy="312819"/>
          </a:xfrm>
          <a:prstGeom prst="rect">
            <a:avLst/>
          </a:prstGeom>
          <a:noFill/>
        </p:spPr>
        <p:txBody>
          <a:bodyPr wrap="none" lIns="96434" tIns="48217" rIns="96434" bIns="48217" rtlCol="0">
            <a:spAutoFit/>
          </a:bodyPr>
          <a:lstStyle/>
          <a:p>
            <a:pPr defTabSz="964278"/>
            <a:r>
              <a:rPr lang="zh-CN" altLang="en-US" sz="14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点击添加相关标题文字</a:t>
            </a:r>
          </a:p>
        </p:txBody>
      </p:sp>
      <p:sp>
        <p:nvSpPr>
          <p:cNvPr id="15" name="文本框 38"/>
          <p:cNvSpPr txBox="1"/>
          <p:nvPr userDrawn="1"/>
        </p:nvSpPr>
        <p:spPr>
          <a:xfrm>
            <a:off x="467544" y="482768"/>
            <a:ext cx="1804166" cy="266653"/>
          </a:xfrm>
          <a:prstGeom prst="rect">
            <a:avLst/>
          </a:prstGeom>
          <a:noFill/>
        </p:spPr>
        <p:txBody>
          <a:bodyPr wrap="none" lIns="96434" tIns="48217" rIns="96434" bIns="48217" rtlCol="0">
            <a:spAutoFit/>
          </a:bodyPr>
          <a:lstStyle/>
          <a:p>
            <a:pPr defTabSz="964278"/>
            <a:r>
              <a:rPr lang="en-US" altLang="zh-CN" sz="1050">
                <a:solidFill>
                  <a:schemeClr val="tx1">
                    <a:lumMod val="50000"/>
                    <a:lumOff val="50000"/>
                  </a:schemeClr>
                </a:solidFill>
                <a:cs typeface="+mn-ea"/>
                <a:sym typeface="+mn-lt"/>
              </a:rPr>
              <a:t>ADD RELATED TITLE WORDS</a:t>
            </a:r>
            <a:endParaRPr lang="zh-CN" altLang="en-US" sz="1050">
              <a:solidFill>
                <a:schemeClr val="tx1">
                  <a:lumMod val="50000"/>
                  <a:lumOff val="50000"/>
                </a:schemeClr>
              </a:solidFill>
              <a:cs typeface="+mn-ea"/>
              <a:sym typeface="+mn-lt"/>
            </a:endParaRPr>
          </a:p>
        </p:txBody>
      </p:sp>
    </p:spTree>
    <p:extLst>
      <p:ext uri="{BB962C8B-B14F-4D97-AF65-F5344CB8AC3E}">
        <p14:creationId val="293213560"/>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空白页">
    <p:spTree>
      <p:nvGrpSpPr>
        <p:cNvPr id="1" name=""/>
        <p:cNvGrpSpPr/>
        <p:nvPr/>
      </p:nvGrpSpPr>
      <p:grpSpPr>
        <a:xfrm>
          <a:off x="0" y="0"/>
          <a:ext cx="0" cy="0"/>
        </a:xfrm>
      </p:grpSpPr>
      <p:pic>
        <p:nvPicPr>
          <p:cNvPr id="5" name="图片 4"/>
          <p:cNvPicPr>
            <a:picLocks noChangeAspect="1"/>
          </p:cNvPicPr>
          <p:nvPr userDrawn="1"/>
        </p:nvPicPr>
        <p:blipFill>
          <a:blip r:embed="rId1">
            <a:extLst>
              <a:ext uri="{28A0092B-C50C-407E-A947-70E740481C1C}">
                <a14:useLocalDpi val="0"/>
              </a:ext>
            </a:extLst>
          </a:blip>
          <a:stretch>
            <a:fillRect/>
          </a:stretch>
        </p:blipFill>
        <p:spPr>
          <a:xfrm>
            <a:off x="251" y="0"/>
            <a:ext cx="9143499" cy="5143500"/>
          </a:xfrm>
          <a:prstGeom prst="rect">
            <a:avLst/>
          </a:prstGeom>
        </p:spPr>
      </p:pic>
      <p:grpSp>
        <p:nvGrpSpPr>
          <p:cNvPr id="2" name="组合 3"/>
          <p:cNvGrpSpPr/>
          <p:nvPr userDrawn="1"/>
        </p:nvGrpSpPr>
        <p:grpSpPr>
          <a:xfrm flipH="1">
            <a:off x="-1" y="248018"/>
            <a:ext cx="1797166" cy="507206"/>
            <a:chOff x="2370576" y="533400"/>
            <a:chExt cx="2417494" cy="675969"/>
          </a:xfrm>
          <a:solidFill>
            <a:srgbClr val="EE1C39"/>
          </a:solidFill>
        </p:grpSpPr>
        <p:sp>
          <p:nvSpPr>
            <p:cNvPr id="3" name="矩形 2"/>
            <p:cNvSpPr/>
            <p:nvPr/>
          </p:nvSpPr>
          <p:spPr>
            <a:xfrm>
              <a:off x="2738030" y="533400"/>
              <a:ext cx="2050040" cy="6759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24">
                <a:cs typeface="+mn-ea"/>
                <a:sym typeface="+mn-lt"/>
              </a:endParaRPr>
            </a:p>
          </p:txBody>
        </p:sp>
        <p:sp>
          <p:nvSpPr>
            <p:cNvPr id="4" name="椭圆 3"/>
            <p:cNvSpPr/>
            <p:nvPr/>
          </p:nvSpPr>
          <p:spPr>
            <a:xfrm>
              <a:off x="2370576" y="533400"/>
              <a:ext cx="623734" cy="6759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24">
                <a:cs typeface="+mn-ea"/>
                <a:sym typeface="+mn-lt"/>
              </a:endParaRPr>
            </a:p>
          </p:txBody>
        </p:sp>
      </p:grpSp>
      <p:sp>
        <p:nvSpPr>
          <p:cNvPr id="6" name="文本框 12"/>
          <p:cNvSpPr txBox="1">
            <a:spLocks noChangeArrowheads="1"/>
          </p:cNvSpPr>
          <p:nvPr userDrawn="1"/>
        </p:nvSpPr>
        <p:spPr bwMode="auto">
          <a:xfrm>
            <a:off x="-1" y="370296"/>
            <a:ext cx="1796090" cy="4862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typeface="Open Sans" panose="020b0606030504020204" pitchFamily="34" charset="0"/>
                <a:ea typeface="冬青黑体简体中文 W3" charset="-122"/>
              </a:defRPr>
            </a:lvl1pPr>
            <a:lvl2pPr marL="742950" indent="-285750">
              <a:defRPr>
                <a:solidFill>
                  <a:schemeClr val="tx1"/>
                </a:solidFill>
                <a:latin typeface="Open Sans" panose="020b0606030504020204" pitchFamily="34" charset="0"/>
                <a:ea typeface="冬青黑体简体中文 W3" charset="-122"/>
              </a:defRPr>
            </a:lvl2pPr>
            <a:lvl3pPr marL="1143000" indent="-228600">
              <a:defRPr>
                <a:solidFill>
                  <a:schemeClr val="tx1"/>
                </a:solidFill>
                <a:latin typeface="Open Sans" panose="020b0606030504020204" pitchFamily="34" charset="0"/>
                <a:ea typeface="冬青黑体简体中文 W3" charset="-122"/>
              </a:defRPr>
            </a:lvl3pPr>
            <a:lvl4pPr marL="1600200" indent="-228600">
              <a:defRPr>
                <a:solidFill>
                  <a:schemeClr val="tx1"/>
                </a:solidFill>
                <a:latin typeface="Open Sans" panose="020b0606030504020204" pitchFamily="34" charset="0"/>
                <a:ea typeface="冬青黑体简体中文 W3" charset="-122"/>
              </a:defRPr>
            </a:lvl4pPr>
            <a:lvl5pPr marL="2057400" indent="-228600">
              <a:defRPr>
                <a:solidFill>
                  <a:schemeClr val="tx1"/>
                </a:solidFill>
                <a:latin typeface="Open Sans" panose="020b0606030504020204" pitchFamily="34" charset="0"/>
                <a:ea typeface="冬青黑体简体中文 W3" charset="-122"/>
              </a:defRPr>
            </a:lvl5pPr>
            <a:lvl6pPr marL="2514600" indent="-228600" fontAlgn="base">
              <a:spcBef>
                <a:spcPct val="0"/>
              </a:spcBef>
              <a:spcAft>
                <a:spcPct val="0"/>
              </a:spcAft>
              <a:defRPr>
                <a:solidFill>
                  <a:schemeClr val="tx1"/>
                </a:solidFill>
                <a:latin typeface="Open Sans" panose="020b0606030504020204" pitchFamily="34" charset="0"/>
                <a:ea typeface="冬青黑体简体中文 W3" charset="-122"/>
              </a:defRPr>
            </a:lvl6pPr>
            <a:lvl7pPr marL="2971800" indent="-228600" fontAlgn="base">
              <a:spcBef>
                <a:spcPct val="0"/>
              </a:spcBef>
              <a:spcAft>
                <a:spcPct val="0"/>
              </a:spcAft>
              <a:defRPr>
                <a:solidFill>
                  <a:schemeClr val="tx1"/>
                </a:solidFill>
                <a:latin typeface="Open Sans" panose="020b0606030504020204" pitchFamily="34" charset="0"/>
                <a:ea typeface="冬青黑体简体中文 W3" charset="-122"/>
              </a:defRPr>
            </a:lvl7pPr>
            <a:lvl8pPr marL="3429000" indent="-228600" fontAlgn="base">
              <a:spcBef>
                <a:spcPct val="0"/>
              </a:spcBef>
              <a:spcAft>
                <a:spcPct val="0"/>
              </a:spcAft>
              <a:defRPr>
                <a:solidFill>
                  <a:schemeClr val="tx1"/>
                </a:solidFill>
                <a:latin typeface="Open Sans" panose="020b0606030504020204" pitchFamily="34" charset="0"/>
                <a:ea typeface="冬青黑体简体中文 W3" charset="-122"/>
              </a:defRPr>
            </a:lvl8pPr>
            <a:lvl9pPr marL="3886200" indent="-228600" fontAlgn="base">
              <a:spcBef>
                <a:spcPct val="0"/>
              </a:spcBef>
              <a:spcAft>
                <a:spcPct val="0"/>
              </a:spcAft>
              <a:defRPr>
                <a:solidFill>
                  <a:schemeClr val="tx1"/>
                </a:solidFill>
                <a:latin typeface="Open Sans" panose="020b0606030504020204" pitchFamily="34" charset="0"/>
                <a:ea typeface="冬青黑体简体中文 W3" charset="-122"/>
              </a:defRPr>
            </a:lvl9pPr>
          </a:lstStyle>
          <a:p>
            <a:r>
              <a:rPr lang="zh-CN" altLang="en-US" sz="1280">
                <a:solidFill>
                  <a:schemeClr val="bg1"/>
                </a:solidFill>
                <a:latin typeface="微软雅黑" panose="020b0503020204020204" pitchFamily="34" charset="-122"/>
                <a:ea typeface="微软雅黑" panose="020b0503020204020204" pitchFamily="34" charset="-122"/>
                <a:cs typeface="+mn-ea"/>
                <a:sym typeface="+mn-lt"/>
              </a:rPr>
              <a:t>点击添加相关标题文字</a:t>
            </a:r>
          </a:p>
        </p:txBody>
      </p:sp>
    </p:spTree>
    <p:extLst>
      <p:ext uri="{BB962C8B-B14F-4D97-AF65-F5344CB8AC3E}">
        <p14:creationId val="1966347863"/>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6039489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81017448"/>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5974214"/>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6547295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112424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64095729"/>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56930377"/>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6556345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944907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仅标题">
    <p:spTree>
      <p:nvGrpSpPr>
        <p:cNvPr id="1" name=""/>
        <p:cNvGrpSpPr/>
        <p:nvPr/>
      </p:nvGrpSpPr>
      <p:grpSpPr>
        <a:xfrm>
          <a:off x="0" y="0"/>
          <a:ext cx="0" cy="0"/>
        </a:xfrm>
      </p:grpSpPr>
      <p:sp>
        <p:nvSpPr>
          <p:cNvPr id="3" name="文本框 32"/>
          <p:cNvSpPr txBox="1"/>
          <p:nvPr userDrawn="1"/>
        </p:nvSpPr>
        <p:spPr>
          <a:xfrm>
            <a:off x="783224" y="257096"/>
            <a:ext cx="1138781" cy="269226"/>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年度工作概述</a:t>
            </a:r>
          </a:p>
        </p:txBody>
      </p:sp>
      <p:sp>
        <p:nvSpPr>
          <p:cNvPr id="4" name="文本框 33"/>
          <p:cNvSpPr txBox="1"/>
          <p:nvPr userDrawn="1"/>
        </p:nvSpPr>
        <p:spPr>
          <a:xfrm>
            <a:off x="783223" y="464995"/>
            <a:ext cx="1196489"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Annual work summary</a:t>
            </a:r>
            <a:endParaRPr lang="zh-CN" altLang="en-US" sz="900">
              <a:solidFill>
                <a:schemeClr val="tx1">
                  <a:lumMod val="50000"/>
                  <a:lumOff val="50000"/>
                </a:scheme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2018/6/5</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1620633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79617228"/>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仅标题">
    <p:spTree>
      <p:nvGrpSpPr>
        <p:cNvPr id="1" name=""/>
        <p:cNvGrpSpPr/>
        <p:nvPr/>
      </p:nvGrpSpPr>
      <p:grpSpPr>
        <a:xfrm>
          <a:off x="0" y="0"/>
          <a:ext cx="0" cy="0"/>
        </a:xfrm>
      </p:grpSpPr>
      <p:sp>
        <p:nvSpPr>
          <p:cNvPr id="3" name="文本框 32"/>
          <p:cNvSpPr txBox="1"/>
          <p:nvPr userDrawn="1"/>
        </p:nvSpPr>
        <p:spPr>
          <a:xfrm>
            <a:off x="840931" y="257096"/>
            <a:ext cx="1138781" cy="269226"/>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工作完成情况</a:t>
            </a:r>
          </a:p>
        </p:txBody>
      </p:sp>
      <p:sp>
        <p:nvSpPr>
          <p:cNvPr id="4" name="文本框 33"/>
          <p:cNvSpPr txBox="1"/>
          <p:nvPr userDrawn="1"/>
        </p:nvSpPr>
        <p:spPr>
          <a:xfrm>
            <a:off x="840931" y="464995"/>
            <a:ext cx="858256"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Job completion</a:t>
            </a:r>
            <a:endParaRPr lang="zh-CN" altLang="en-US" sz="900">
              <a:solidFill>
                <a:schemeClr val="tx1">
                  <a:lumMod val="50000"/>
                  <a:lumOff val="50000"/>
                </a:scheme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2018/6/5</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仅标题">
    <p:spTree>
      <p:nvGrpSpPr>
        <p:cNvPr id="1" name=""/>
        <p:cNvGrpSpPr/>
        <p:nvPr/>
      </p:nvGrpSpPr>
      <p:grpSpPr>
        <a:xfrm>
          <a:off x="0" y="0"/>
          <a:ext cx="0" cy="0"/>
        </a:xfrm>
      </p:grpSpPr>
      <p:sp>
        <p:nvSpPr>
          <p:cNvPr id="3" name="文本框 32"/>
          <p:cNvSpPr txBox="1"/>
          <p:nvPr userDrawn="1"/>
        </p:nvSpPr>
        <p:spPr>
          <a:xfrm>
            <a:off x="804903" y="257096"/>
            <a:ext cx="1138781" cy="269226"/>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成功项目展示</a:t>
            </a:r>
          </a:p>
        </p:txBody>
      </p:sp>
      <p:sp>
        <p:nvSpPr>
          <p:cNvPr id="4" name="文本框 33"/>
          <p:cNvSpPr txBox="1"/>
          <p:nvPr userDrawn="1"/>
        </p:nvSpPr>
        <p:spPr>
          <a:xfrm>
            <a:off x="804902" y="464995"/>
            <a:ext cx="1606858"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Successful project presentation</a:t>
            </a:r>
            <a:endParaRPr lang="zh-CN" altLang="en-US" sz="900">
              <a:solidFill>
                <a:schemeClr val="tx1">
                  <a:lumMod val="50000"/>
                  <a:lumOff val="50000"/>
                </a:scheme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2018/6/5</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仅标题">
    <p:spTree>
      <p:nvGrpSpPr>
        <p:cNvPr id="1" name=""/>
        <p:cNvGrpSpPr/>
        <p:nvPr/>
      </p:nvGrpSpPr>
      <p:grpSpPr>
        <a:xfrm>
          <a:off x="0" y="0"/>
          <a:ext cx="0" cy="0"/>
        </a:xfrm>
      </p:grpSpPr>
      <p:sp>
        <p:nvSpPr>
          <p:cNvPr id="3" name="文本框 32"/>
          <p:cNvSpPr txBox="1"/>
          <p:nvPr userDrawn="1"/>
        </p:nvSpPr>
        <p:spPr>
          <a:xfrm>
            <a:off x="842408" y="257096"/>
            <a:ext cx="1138781" cy="269226"/>
          </a:xfrm>
          <a:prstGeom prst="rect">
            <a:avLst/>
          </a:prstGeom>
          <a:noFill/>
        </p:spPr>
        <p:txBody>
          <a:bodyPr wrap="none" lIns="68584" tIns="34292" rIns="68584" bIns="34292">
            <a:spAutoFit/>
          </a:bodyPr>
          <a:lstStyle/>
          <a:p>
            <a:pPr defTabSz="685795">
              <a:defRPr/>
            </a:pPr>
            <a:r>
              <a:rPr lang="zh-CN" altLang="en-US" sz="1300">
                <a:solidFill>
                  <a:schemeClr val="tx1">
                    <a:lumMod val="50000"/>
                    <a:lumOff val="50000"/>
                  </a:schemeClr>
                </a:solidFill>
                <a:latin typeface="微软雅黑" panose="020b0503020204020204" pitchFamily="34" charset="-122"/>
                <a:ea typeface="微软雅黑" panose="020b0503020204020204" pitchFamily="34" charset="-122"/>
                <a:cs typeface="+mn-ea"/>
                <a:sym typeface="+mn-lt"/>
              </a:rPr>
              <a:t>明年工作计划</a:t>
            </a:r>
          </a:p>
        </p:txBody>
      </p:sp>
      <p:sp>
        <p:nvSpPr>
          <p:cNvPr id="4" name="文本框 33"/>
          <p:cNvSpPr txBox="1"/>
          <p:nvPr userDrawn="1"/>
        </p:nvSpPr>
        <p:spPr>
          <a:xfrm>
            <a:off x="842407" y="464995"/>
            <a:ext cx="1209313" cy="207753"/>
          </a:xfrm>
          <a:prstGeom prst="rect">
            <a:avLst/>
          </a:prstGeom>
          <a:noFill/>
        </p:spPr>
        <p:txBody>
          <a:bodyPr wrap="none" lIns="68584" tIns="34292" rIns="68584" bIns="34292">
            <a:spAutoFit/>
          </a:bodyPr>
          <a:lstStyle/>
          <a:p>
            <a:pPr defTabSz="685795">
              <a:defRPr/>
            </a:pPr>
            <a:r>
              <a:rPr lang="en-US" altLang="zh-CN" sz="900">
                <a:solidFill>
                  <a:schemeClr val="tx1">
                    <a:lumMod val="50000"/>
                    <a:lumOff val="50000"/>
                  </a:schemeClr>
                </a:solidFill>
                <a:cs typeface="+mn-ea"/>
                <a:sym typeface="+mn-lt"/>
              </a:rPr>
              <a:t>Work plan for next yea</a:t>
            </a:r>
            <a:endParaRPr lang="zh-CN" altLang="en-US" sz="900">
              <a:solidFill>
                <a:schemeClr val="tx1">
                  <a:lumMod val="50000"/>
                  <a:lumOff val="50000"/>
                </a:schemeClr>
              </a:solidFill>
              <a:cs typeface="+mn-ea"/>
              <a:sym typeface="+mn-lt"/>
            </a:endParaRPr>
          </a:p>
        </p:txBody>
      </p:sp>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2018/6/5</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a:prstGeom prst="rect">
            <a:avLst/>
          </a:prstGeo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a:prstGeom prst="rect">
            <a:avLst/>
          </a:prstGeo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a:xfrm>
            <a:off x="628650" y="4767263"/>
            <a:ext cx="2057400" cy="273844"/>
          </a:xfrm>
          <a:prstGeom prst="rect">
            <a:avLst/>
          </a:prstGeom>
        </p:spPr>
        <p:txBody>
          <a:bodyPr/>
          <a:lstStyle>
            <a:lvl1pPr eaLnBrk="1" fontAlgn="auto" hangingPunct="1">
              <a:spcBef>
                <a:spcPct val="0"/>
              </a:spcBef>
              <a:spcAft>
                <a:spcPct val="0"/>
              </a:spcAft>
              <a:defRPr>
                <a:latin typeface="+mn-lt"/>
                <a:ea typeface="+mn-ea"/>
              </a:defRPr>
            </a:lvl1pPr>
          </a:lstStyle>
          <a:p>
            <a:pPr>
              <a:defRPr/>
            </a:pPr>
            <a:fld id="{4C0F3E8C-8BCD-4A8F-98D8-F8D96B87BD28}" type="datetimeFigureOut">
              <a:rPr lang="zh-CN" altLang="en-US"/>
              <a:pPr>
                <a:defRPr/>
              </a:pPr>
              <a:t>2018/6/5</a:t>
            </a:fld>
            <a:endParaRPr lang="zh-CN" altLang="en-US"/>
          </a:p>
        </p:txBody>
      </p:sp>
      <p:sp>
        <p:nvSpPr>
          <p:cNvPr id="5" name="页脚占位符 4"/>
          <p:cNvSpPr>
            <a:spLocks noGrp="1"/>
          </p:cNvSpPr>
          <p:nvPr>
            <p:ph type="ftr" sz="quarter" idx="11"/>
          </p:nvPr>
        </p:nvSpPr>
        <p:spPr>
          <a:xfrm>
            <a:off x="3028950" y="4767263"/>
            <a:ext cx="3086100" cy="273844"/>
          </a:xfrm>
          <a:prstGeom prst="rect">
            <a:avLst/>
          </a:prstGeom>
        </p:spPr>
        <p:txBody>
          <a:bodyPr/>
          <a:lstStyle>
            <a:lvl1pPr eaLnBrk="1" fontAlgn="auto" hangingPunct="1">
              <a:spcBef>
                <a:spcPct val="0"/>
              </a:spcBef>
              <a:spcAft>
                <a:spcPct val="0"/>
              </a:spcAft>
              <a:defRPr>
                <a:latin typeface="+mn-lt"/>
                <a:ea typeface="+mn-ea"/>
              </a:defRPr>
            </a:lvl1pPr>
          </a:lstStyle>
          <a:p>
            <a:pPr>
              <a:defRPr/>
            </a:pPr>
            <a:endParaRPr lang="zh-CN" altLang="en-US"/>
          </a:p>
        </p:txBody>
      </p:sp>
      <p:sp>
        <p:nvSpPr>
          <p:cNvPr id="6" name="灯片编号占位符 5"/>
          <p:cNvSpPr>
            <a:spLocks noGrp="1"/>
          </p:cNvSpPr>
          <p:nvPr>
            <p:ph type="sldNum" sz="quarter" idx="12"/>
          </p:nvPr>
        </p:nvSpPr>
        <p:spPr>
          <a:xfrm>
            <a:off x="6457950" y="4767263"/>
            <a:ext cx="2057400" cy="273844"/>
          </a:xfrm>
          <a:prstGeom prst="rect">
            <a:avLst/>
          </a:prstGeom>
        </p:spPr>
        <p:txBody>
          <a:bodyPr vert="horz" wrap="square" lIns="68580" tIns="34290" rIns="68580" bIns="34290" numCol="1" anchor="t" anchorCtr="0" compatLnSpc="1">
            <a:prstTxWarp prst="textNoShape">
              <a:avLst/>
            </a:prstTxWarp>
          </a:bodyPr>
          <a:lstStyle>
            <a:lvl1pPr eaLnBrk="1" hangingPunct="1">
              <a:defRPr smtClean="0"/>
            </a:lvl1pPr>
          </a:lstStyle>
          <a:p>
            <a:pPr>
              <a:defRPr/>
            </a:pPr>
            <a:fld id="{4AAA05D2-2F82-4D1D-9A69-4CC173608BCF}" type="slidenum">
              <a:rPr lang="zh-CN" altLang="en-US"/>
              <a:pPr>
                <a:defRPr/>
              </a:pPr>
              <a:t>‹#›</a:t>
            </a:fld>
            <a:endParaRPr lang="zh-CN" altLang="en-US"/>
          </a:p>
        </p:txBody>
      </p:sp>
    </p:spTree>
  </p:cSld>
  <p:clrMapOvr>
    <a:masterClrMapping/>
  </p:clrMapOvr>
  <p:transition spd="slow" advClick="0" advTm="2000">
    <p:random/>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标题和内容">
    <p:spTree>
      <p:nvGrpSpPr>
        <p:cNvPr id="1" name=""/>
        <p:cNvGrpSpPr/>
        <p:nvPr/>
      </p:nvGrpSpPr>
      <p:grpSpPr>
        <a:xfrm>
          <a:off x="0" y="0"/>
          <a:ext cx="0" cy="0"/>
        </a:xfrm>
      </p:grpSpPr>
    </p:spTree>
  </p:cSld>
  <p:clrMapOvr>
    <a:masterClrMapping/>
  </p:clrMapOvr>
  <mc:AlternateContent>
    <mc:Choice Requires="p14">
      <p:transition spd="slow" advClick="0" p14:dur="2000"/>
    </mc:Choice>
    <mc:Fallback>
      <p:transition spd="slow" advClick="0"/>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2_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3" name="内容占位符 2"/>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p:cNvSpPr>
            <a:spLocks noGrp="1"/>
          </p:cNvSpPr>
          <p:nvPr>
            <p:ph type="dt" sz="half" idx="10"/>
          </p:nvPr>
        </p:nvSpPr>
        <p:spPr/>
        <p:txBody>
          <a:bodyPr/>
          <a:lstStyle/>
          <a:p>
            <a:fld id="{2969F21D-12A3-824C-80FA-D34F01E9177B}" type="datetimeFigureOut">
              <a:rPr kumimoji="1" lang="zh-CN" altLang="en-US" smtClean="0"/>
              <a:t>2018/6/5</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C85CFEDB-804C-9249-87AB-F8162CDD6F1B}" type="slidenum">
              <a:rPr kumimoji="1" lang="zh-CN" altLang="en-US" smtClean="0"/>
              <a:t>‹#›</a:t>
            </a:fld>
            <a:endParaRPr kumimoji="1" lang="zh-CN" altLang="en-US"/>
          </a:p>
        </p:txBody>
      </p:sp>
    </p:spTree>
    <p:extLst>
      <p:ext uri="{BB962C8B-B14F-4D97-AF65-F5344CB8AC3E}">
        <p14:creationId val="173972818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3_自定义版式">
    <p:spTree>
      <p:nvGrpSpPr>
        <p:cNvPr id="1" name=""/>
        <p:cNvGrpSpPr/>
        <p:nvPr/>
      </p:nvGrpSpPr>
      <p:grpSpPr>
        <a:xfrm>
          <a:off x="0" y="0"/>
          <a:ext cx="0" cy="0"/>
        </a:xfrm>
      </p:grpSpPr>
    </p:spTree>
    <p:extLst>
      <p:ext uri="{BB962C8B-B14F-4D97-AF65-F5344CB8AC3E}">
        <p14:creationId val="426026584"/>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1.xml" Type="http://schemas.openxmlformats.org/officeDocument/2006/relationships/slideLayout"/><Relationship Id="rId10" Target="../slideLayouts/slideLayout20.xml" Type="http://schemas.openxmlformats.org/officeDocument/2006/relationships/slideLayout"/><Relationship Id="rId11" Target="../slideLayouts/slideLayout21.xml" Type="http://schemas.openxmlformats.org/officeDocument/2006/relationships/slideLayout"/><Relationship Id="rId12" Target="../theme/theme2.xml" Type="http://schemas.openxmlformats.org/officeDocument/2006/relationships/theme"/><Relationship Id="rId2" Target="../slideLayouts/slideLayout12.xml" Type="http://schemas.openxmlformats.org/officeDocument/2006/relationships/slideLayout"/><Relationship Id="rId3" Target="../slideLayouts/slideLayout13.xml" Type="http://schemas.openxmlformats.org/officeDocument/2006/relationships/slideLayout"/><Relationship Id="rId4" Target="../slideLayouts/slideLayout14.xml" Type="http://schemas.openxmlformats.org/officeDocument/2006/relationships/slideLayout"/><Relationship Id="rId5" Target="../slideLayouts/slideLayout15.xml" Type="http://schemas.openxmlformats.org/officeDocument/2006/relationships/slideLayout"/><Relationship Id="rId6" Target="../slideLayouts/slideLayout16.xml" Type="http://schemas.openxmlformats.org/officeDocument/2006/relationships/slideLayout"/><Relationship Id="rId7" Target="../slideLayouts/slideLayout17.xml" Type="http://schemas.openxmlformats.org/officeDocument/2006/relationships/slideLayout"/><Relationship Id="rId8" Target="../slideLayouts/slideLayout18.xml" Type="http://schemas.openxmlformats.org/officeDocument/2006/relationships/slideLayout"/><Relationship Id="rId9" Target="../slideLayouts/slideLayout1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lumMod val="95000"/>
          </a:schemeClr>
        </a:solidFill>
        <a:effectLst/>
      </p:bgPr>
    </p:bg>
    <p:spTree>
      <p:nvGrpSpPr>
        <p:cNvPr id="1" name=""/>
        <p:cNvGrpSpPr/>
        <p:nvPr/>
      </p:nvGrpSpPr>
      <p:grpSpPr>
        <a:xfrm>
          <a:off x="0" y="0"/>
          <a:ext cx="0" cy="0"/>
        </a:xfrm>
      </p:grpSpPr>
      <p:sp>
        <p:nvSpPr>
          <p:cNvPr id="2" name="标题占位符 1"/>
          <p:cNvSpPr>
            <a:spLocks noGrp="1"/>
          </p:cNvSpPr>
          <p:nvPr>
            <p:ph type="title"/>
          </p:nvPr>
        </p:nvSpPr>
        <p:spPr>
          <a:xfrm>
            <a:off x="457201" y="205979"/>
            <a:ext cx="8229600" cy="857250"/>
          </a:xfrm>
          <a:prstGeom prst="rect">
            <a:avLst/>
          </a:prstGeom>
        </p:spPr>
        <p:txBody>
          <a:bodyPr vert="horz" lIns="91428" tIns="45714" rIns="91428" bIns="45714"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1" y="1200151"/>
            <a:ext cx="8229600" cy="3394472"/>
          </a:xfrm>
          <a:prstGeom prst="rect">
            <a:avLst/>
          </a:prstGeom>
        </p:spPr>
        <p:txBody>
          <a:bodyPr vert="horz" lIns="91428" tIns="45714" rIns="91428" bIns="45714"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1" y="4767264"/>
            <a:ext cx="2133600" cy="273844"/>
          </a:xfrm>
          <a:prstGeom prst="rect">
            <a:avLst/>
          </a:prstGeom>
        </p:spPr>
        <p:txBody>
          <a:bodyPr vert="horz" lIns="91428" tIns="45714" rIns="91428" bIns="45714" rtlCol="0" anchor="ctr"/>
          <a:lstStyle>
            <a:lvl1pPr algn="l">
              <a:defRPr sz="1200">
                <a:solidFill>
                  <a:schemeClr val="tx1">
                    <a:tint val="75000"/>
                  </a:schemeClr>
                </a:solidFill>
              </a:defRPr>
            </a:lvl1pPr>
          </a:lstStyle>
          <a:p>
            <a:fld id="{02854A03-91AF-448A-9954-517C0577E5F0}" type="datetimeFigureOut">
              <a:rPr lang="zh-CN" altLang="en-US" smtClean="0"/>
              <a:t>2018/6/5</a:t>
            </a:fld>
            <a:endParaRPr lang="zh-CN" altLang="en-US"/>
          </a:p>
        </p:txBody>
      </p:sp>
      <p:sp>
        <p:nvSpPr>
          <p:cNvPr id="5" name="页脚占位符 4"/>
          <p:cNvSpPr>
            <a:spLocks noGrp="1"/>
          </p:cNvSpPr>
          <p:nvPr>
            <p:ph type="ftr" sz="quarter" idx="3"/>
          </p:nvPr>
        </p:nvSpPr>
        <p:spPr>
          <a:xfrm>
            <a:off x="3124201" y="4767264"/>
            <a:ext cx="2895600" cy="273844"/>
          </a:xfrm>
          <a:prstGeom prst="rect">
            <a:avLst/>
          </a:prstGeom>
        </p:spPr>
        <p:txBody>
          <a:bodyPr vert="horz" lIns="91428" tIns="45714" rIns="91428" bIns="45714"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1" y="4767264"/>
            <a:ext cx="2133600" cy="273844"/>
          </a:xfrm>
          <a:prstGeom prst="rect">
            <a:avLst/>
          </a:prstGeom>
        </p:spPr>
        <p:txBody>
          <a:bodyPr vert="horz" lIns="91428" tIns="45714" rIns="91428" bIns="45714" rtlCol="0" anchor="ctr"/>
          <a:lstStyle>
            <a:lvl1pPr algn="r">
              <a:defRPr sz="1200">
                <a:solidFill>
                  <a:schemeClr val="tx1">
                    <a:tint val="75000"/>
                  </a:schemeClr>
                </a:solidFill>
              </a:defRPr>
            </a:lvl1pPr>
          </a:lstStyle>
          <a:p>
            <a:fld id="{2EEFC946-6D13-4F8C-9740-992A906A613E}" type="slidenum">
              <a:rPr lang="zh-CN" altLang="en-US" smtClean="0"/>
              <a:t>‹#›</a:t>
            </a:fld>
            <a:endParaRPr lang="zh-CN" altLang="en-US"/>
          </a:p>
        </p:txBody>
      </p:sp>
    </p:spTree>
    <p:extLst>
      <p:ext uri="{BB962C8B-B14F-4D97-AF65-F5344CB8AC3E}">
        <p14:creationId val="3795072685"/>
      </p:ext>
    </p:extLst>
  </p:cSld>
  <p:clrMap bg1="lt1" tx1="dk1" bg2="lt2" tx2="dk2" accent1="accent1" accent2="accent2" accent3="accent3" accent4="accent4" accent5="accent5" accent6="accent6" hlink="hlink" folHlink="folHlink"/>
  <p:sldLayoutIdLst>
    <p:sldLayoutId id="2147483655" r:id="rId1"/>
    <p:sldLayoutId id="2147483668" r:id="rId2"/>
    <p:sldLayoutId id="2147483669" r:id="rId3"/>
    <p:sldLayoutId id="2147483670" r:id="rId4"/>
    <p:sldLayoutId id="2147483671" r:id="rId5"/>
    <p:sldLayoutId id="2147483658" r:id="rId6"/>
    <p:sldLayoutId id="2147483664" r:id="rId7"/>
    <p:sldLayoutId id="2147483665" r:id="rId8"/>
    <p:sldLayoutId id="2147483672" r:id="rId9"/>
    <p:sldLayoutId id="2147483673" r:id="rId10"/>
  </p:sldLayoutIdLst>
  <p:transition/>
  <p:timing/>
  <p:txStyles>
    <p:titleStyle>
      <a:lvl1pPr algn="ctr" defTabSz="914282" rtl="0" eaLnBrk="1" latinLnBrk="0" hangingPunct="1">
        <a:spcBef>
          <a:spcPct val="0"/>
        </a:spcBef>
        <a:buNone/>
        <a:defRPr sz="4400" kern="1200">
          <a:solidFill>
            <a:schemeClr val="tx1"/>
          </a:solidFill>
          <a:latin typeface="+mj-lt"/>
          <a:ea typeface="+mj-ea"/>
          <a:cs typeface="+mj-cs"/>
        </a:defRPr>
      </a:lvl1pPr>
    </p:titleStyle>
    <p:bodyStyle>
      <a:lvl1pPr marL="342855" indent="-342855" algn="l" defTabSz="914282"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54" indent="-285713" algn="l" defTabSz="91428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52" indent="-228570" algn="l" defTabSz="91428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993" indent="-228570" algn="l" defTabSz="91428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33" indent="-228570" algn="l" defTabSz="91428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275" indent="-228570" algn="l" defTabSz="91428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15" indent="-228570" algn="l" defTabSz="91428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56" indent="-228570" algn="l" defTabSz="91428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697" indent="-228570" algn="l" defTabSz="91428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282" rtl="0" eaLnBrk="1" latinLnBrk="0" hangingPunct="1">
        <a:defRPr sz="1800" kern="1200">
          <a:solidFill>
            <a:schemeClr val="tx1"/>
          </a:solidFill>
          <a:latin typeface="+mn-lt"/>
          <a:ea typeface="+mn-ea"/>
          <a:cs typeface="+mn-cs"/>
        </a:defRPr>
      </a:lvl1pPr>
      <a:lvl2pPr marL="457140" algn="l" defTabSz="914282" rtl="0" eaLnBrk="1" latinLnBrk="0" hangingPunct="1">
        <a:defRPr sz="1800" kern="1200">
          <a:solidFill>
            <a:schemeClr val="tx1"/>
          </a:solidFill>
          <a:latin typeface="+mn-lt"/>
          <a:ea typeface="+mn-ea"/>
          <a:cs typeface="+mn-cs"/>
        </a:defRPr>
      </a:lvl2pPr>
      <a:lvl3pPr marL="914282" algn="l" defTabSz="914282" rtl="0" eaLnBrk="1" latinLnBrk="0" hangingPunct="1">
        <a:defRPr sz="1800" kern="1200">
          <a:solidFill>
            <a:schemeClr val="tx1"/>
          </a:solidFill>
          <a:latin typeface="+mn-lt"/>
          <a:ea typeface="+mn-ea"/>
          <a:cs typeface="+mn-cs"/>
        </a:defRPr>
      </a:lvl3pPr>
      <a:lvl4pPr marL="1371422" algn="l" defTabSz="914282" rtl="0" eaLnBrk="1" latinLnBrk="0" hangingPunct="1">
        <a:defRPr sz="1800" kern="1200">
          <a:solidFill>
            <a:schemeClr val="tx1"/>
          </a:solidFill>
          <a:latin typeface="+mn-lt"/>
          <a:ea typeface="+mn-ea"/>
          <a:cs typeface="+mn-cs"/>
        </a:defRPr>
      </a:lvl4pPr>
      <a:lvl5pPr marL="1828563" algn="l" defTabSz="914282" rtl="0" eaLnBrk="1" latinLnBrk="0" hangingPunct="1">
        <a:defRPr sz="1800" kern="1200">
          <a:solidFill>
            <a:schemeClr val="tx1"/>
          </a:solidFill>
          <a:latin typeface="+mn-lt"/>
          <a:ea typeface="+mn-ea"/>
          <a:cs typeface="+mn-cs"/>
        </a:defRPr>
      </a:lvl5pPr>
      <a:lvl6pPr marL="2285704" algn="l" defTabSz="914282" rtl="0" eaLnBrk="1" latinLnBrk="0" hangingPunct="1">
        <a:defRPr sz="1800" kern="1200">
          <a:solidFill>
            <a:schemeClr val="tx1"/>
          </a:solidFill>
          <a:latin typeface="+mn-lt"/>
          <a:ea typeface="+mn-ea"/>
          <a:cs typeface="+mn-cs"/>
        </a:defRPr>
      </a:lvl6pPr>
      <a:lvl7pPr marL="2742845" algn="l" defTabSz="914282" rtl="0" eaLnBrk="1" latinLnBrk="0" hangingPunct="1">
        <a:defRPr sz="1800" kern="1200">
          <a:solidFill>
            <a:schemeClr val="tx1"/>
          </a:solidFill>
          <a:latin typeface="+mn-lt"/>
          <a:ea typeface="+mn-ea"/>
          <a:cs typeface="+mn-cs"/>
        </a:defRPr>
      </a:lvl7pPr>
      <a:lvl8pPr marL="3199985" algn="l" defTabSz="914282" rtl="0" eaLnBrk="1" latinLnBrk="0" hangingPunct="1">
        <a:defRPr sz="1800" kern="1200">
          <a:solidFill>
            <a:schemeClr val="tx1"/>
          </a:solidFill>
          <a:latin typeface="+mn-lt"/>
          <a:ea typeface="+mn-ea"/>
          <a:cs typeface="+mn-cs"/>
        </a:defRPr>
      </a:lvl8pPr>
      <a:lvl9pPr marL="3657126" algn="l" defTabSz="91428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16E5758D-A3C3-4E88-8AC0-22500507BD7E}" type="datetimeFigureOut">
              <a:rPr lang="zh-CN" altLang="en-US" smtClean="0">
                <a:solidFill>
                  <a:prstClr val="black">
                    <a:tint val="75000"/>
                  </a:prstClr>
                </a:solidFill>
              </a:rPr>
              <a:pPr defTabSz="685800"/>
              <a:t>2018/6/5</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AA4E786F-588D-4932-A7B2-AE3451FA4ACA}" type="slidenum">
              <a:rPr lang="zh-CN" altLang="en-US" smtClean="0">
                <a:solidFill>
                  <a:prstClr val="black">
                    <a:tint val="75000"/>
                  </a:prstClr>
                </a:solidFill>
              </a:rPr>
              <a:pPr defTabSz="685800"/>
              <a:t>‹#›</a:t>
            </a:fld>
            <a:endParaRPr lang="zh-CN" altLang="en-US">
              <a:solidFill>
                <a:prstClr val="black">
                  <a:tint val="75000"/>
                </a:prstClr>
              </a:solidFill>
            </a:endParaRPr>
          </a:p>
        </p:txBody>
      </p:sp>
    </p:spTree>
    <p:extLst>
      <p:ext uri="{BB962C8B-B14F-4D97-AF65-F5344CB8AC3E}">
        <p14:creationId val="208170749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xml" Type="http://schemas.openxmlformats.org/officeDocument/2006/relationships/notesSlide"/><Relationship Id="rId3"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1.xml" Type="http://schemas.openxmlformats.org/officeDocument/2006/relationships/notesSlide"/><Relationship Id="rId3" Target="../media/image4.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 Id="rId3" Target="../media/image2.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3.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5.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2.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9.xml" Type="http://schemas.openxmlformats.org/officeDocument/2006/relationships/slideLayout"/><Relationship Id="rId2" Target="../notesSlides/notesSlide2.xml" Type="http://schemas.openxmlformats.org/officeDocument/2006/relationships/notesSlide"/><Relationship Id="rId3" Target="../tags/tag1.xml" Type="http://schemas.openxmlformats.org/officeDocument/2006/relationships/tags"/><Relationship Id="rId4" Target="../tags/tag2.xml" Type="http://schemas.openxmlformats.org/officeDocument/2006/relationships/tags"/></Relationships>
</file>

<file path=ppt/slides/_rels/slide20.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6.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7.xml" Type="http://schemas.openxmlformats.org/officeDocument/2006/relationships/notesSlid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8.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6.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9.xml" Type="http://schemas.openxmlformats.org/officeDocument/2006/relationships/notesSlide"/><Relationship Id="rId3"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2.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3.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 Id="rId3" Target="../media/image2.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4859416e6be8372.jpg" id="1026" name="Picture 2"/>
          <p:cNvPicPr>
            <a:picLocks noChangeArrowheads="1" noChangeAspect="1"/>
          </p:cNvPicPr>
          <p:nvPr/>
        </p:nvPicPr>
        <p:blipFill>
          <a:blip r:embed="rId3"/>
          <a:stretch>
            <a:fillRect/>
          </a:stretch>
        </p:blipFill>
        <p:spPr bwMode="auto">
          <a:xfrm>
            <a:off x="0" y="-4762"/>
            <a:ext cx="9144000" cy="5148262"/>
          </a:xfrm>
          <a:prstGeom prst="rect">
            <a:avLst/>
          </a:prstGeom>
          <a:noFill/>
        </p:spPr>
      </p:pic>
      <p:sp>
        <p:nvSpPr>
          <p:cNvPr id="9" name="矩形 8"/>
          <p:cNvSpPr/>
          <p:nvPr/>
        </p:nvSpPr>
        <p:spPr>
          <a:xfrm>
            <a:off x="3494885" y="1203598"/>
            <a:ext cx="2157235" cy="1877556"/>
          </a:xfrm>
          <a:prstGeom prst="rect">
            <a:avLst/>
          </a:prstGeom>
        </p:spPr>
        <p:txBody>
          <a:bodyPr bIns="24378" lIns="48756" rIns="48756" tIns="24378" wrap="square">
            <a:spAutoFit/>
          </a:bodyPr>
          <a:lstStyle/>
          <a:p>
            <a:pPr algn="ctr"/>
            <a:r>
              <a:rPr altLang="zh-CN" lang="en-US" spc="213" sz="6000">
                <a:solidFill>
                  <a:schemeClr val="accent1"/>
                </a:solidFill>
                <a:latin charset="0" panose="04040905080b02020502" pitchFamily="82" typeface="Broadway"/>
                <a:ea charset="-122" panose="020b0503020204020204" pitchFamily="34" typeface="微软雅黑"/>
                <a:cs charset="0" pitchFamily="34" typeface="Arial"/>
              </a:rPr>
              <a:t>2017</a:t>
            </a:r>
          </a:p>
        </p:txBody>
      </p:sp>
      <p:sp>
        <p:nvSpPr>
          <p:cNvPr id="10" name="文本框 16"/>
          <p:cNvSpPr txBox="1"/>
          <p:nvPr/>
        </p:nvSpPr>
        <p:spPr>
          <a:xfrm>
            <a:off x="2195736" y="1990396"/>
            <a:ext cx="4968552" cy="613662"/>
          </a:xfrm>
          <a:prstGeom prst="rect">
            <a:avLst/>
          </a:prstGeom>
          <a:noFill/>
        </p:spPr>
        <p:txBody>
          <a:bodyPr bIns="32511" lIns="65023" rIns="65023" rtlCol="0" tIns="32511" wrap="square">
            <a:spAutoFit/>
          </a:bodyPr>
          <a:lstStyle/>
          <a:p>
            <a:pPr>
              <a:buNone/>
            </a:pPr>
            <a:r>
              <a:rPr altLang="en-US" b="1" cap="all" lang="zh-CN" sz="3600">
                <a:solidFill>
                  <a:schemeClr val="tx1">
                    <a:lumMod val="65000"/>
                    <a:lumOff val="35000"/>
                  </a:schemeClr>
                </a:solidFill>
                <a:latin charset="-122" panose="020b0503020204020204" pitchFamily="34" typeface="微软雅黑"/>
                <a:ea charset="-122" panose="020b0503020204020204" pitchFamily="34" typeface="微软雅黑"/>
                <a:cs charset="0" pitchFamily="34" typeface="Arial"/>
              </a:rPr>
              <a:t>工作总结计划PPT模板</a:t>
            </a:r>
          </a:p>
        </p:txBody>
      </p:sp>
      <p:sp>
        <p:nvSpPr>
          <p:cNvPr id="11" name="矩形 259"/>
          <p:cNvSpPr>
            <a:spLocks noChangeArrowheads="1"/>
          </p:cNvSpPr>
          <p:nvPr/>
        </p:nvSpPr>
        <p:spPr bwMode="auto">
          <a:xfrm>
            <a:off x="3096637" y="2712245"/>
            <a:ext cx="3225742" cy="21742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2511" lIns="65023" rIns="65023" tIns="32511" wrap="square">
            <a:spAutoFit/>
          </a:bodyPr>
          <a:lstStyle>
            <a:lvl1pPr>
              <a:spcBef>
                <a:spcPct val="20000"/>
              </a:spcBef>
              <a:buFont charset="0"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zh-CN" cap="all" lang="en-US" sz="1000">
                <a:solidFill>
                  <a:schemeClr val="tx1">
                    <a:lumMod val="65000"/>
                    <a:lumOff val="35000"/>
                  </a:schemeClr>
                </a:solidFill>
                <a:cs charset="0" pitchFamily="34" typeface="Arial"/>
              </a:rPr>
              <a:t>|适用于述职报告|个人简介|工作总结|会议报告等|</a:t>
            </a:r>
          </a:p>
        </p:txBody>
      </p:sp>
      <p:sp>
        <p:nvSpPr>
          <p:cNvPr id="12" name="文本框 19"/>
          <p:cNvSpPr txBox="1"/>
          <p:nvPr/>
        </p:nvSpPr>
        <p:spPr>
          <a:xfrm>
            <a:off x="2446426" y="3021182"/>
            <a:ext cx="4104457" cy="339342"/>
          </a:xfrm>
          <a:prstGeom prst="rect">
            <a:avLst/>
          </a:prstGeom>
          <a:noFill/>
        </p:spPr>
        <p:txBody>
          <a:bodyPr bIns="32511" lIns="65023" rIns="65023" rtlCol="0" tIns="32511" wrap="square">
            <a:spAutoFit/>
          </a:bodyPr>
          <a:lstStyle/>
          <a:p>
            <a:pPr algn="ctr">
              <a:lnSpc>
                <a:spcPct val="150000"/>
              </a:lnSpc>
              <a:buNone/>
            </a:pPr>
            <a:r>
              <a:rPr altLang="zh-CN" cap="all" lang="en-US" sz="600">
                <a:solidFill>
                  <a:schemeClr val="tx1">
                    <a:lumMod val="65000"/>
                    <a:lumOff val="35000"/>
                  </a:schemeClr>
                </a:solidFill>
                <a:latin charset="-122" panose="020b0503020204020204" pitchFamily="34" typeface="微软雅黑"/>
                <a:ea charset="-122" panose="020b0503020204020204" pitchFamily="34" typeface="微软雅黑"/>
                <a:cs charset="0" pitchFamily="34" typeface="Arial"/>
              </a:rPr>
              <a:t>Business report general summary PPT template  | is suitable for the reporting on activities report | bio | work summary report, etc. | | meeting</a:t>
            </a:r>
          </a:p>
        </p:txBody>
      </p:sp>
      <p:sp>
        <p:nvSpPr>
          <p:cNvPr id="14" name="TextBox 33">
            <a:extLst>
              <a:ext uri="{FF2B5EF4-FFF2-40B4-BE49-F238E27FC236}">
                <a16:creationId xmlns:a16="http://schemas.microsoft.com/office/drawing/2014/main" id="{66B30D1F-6C56-41E3-87D1-C7C1EDF252C5}"/>
              </a:ext>
            </a:extLst>
          </p:cNvPr>
          <p:cNvSpPr txBox="1"/>
          <p:nvPr/>
        </p:nvSpPr>
        <p:spPr>
          <a:xfrm>
            <a:off x="2771800" y="3446880"/>
            <a:ext cx="4425869" cy="274320"/>
          </a:xfrm>
          <a:prstGeom prst="rect">
            <a:avLst/>
          </a:prstGeom>
          <a:noFill/>
        </p:spPr>
        <p:txBody>
          <a:bodyPr rtlCol="0" wrap="square">
            <a:spAutoFit/>
          </a:bodyPr>
          <a:lstStyle/>
          <a:p>
            <a:r>
              <a:rPr altLang="en-US" lang="zh-CN" sz="1200">
                <a:solidFill>
                  <a:schemeClr val="bg1">
                    <a:lumMod val="50000"/>
                  </a:schemeClr>
                </a:solidFill>
                <a:latin charset="-122" panose="020b0503020204020204" pitchFamily="34" typeface="微软雅黑"/>
                <a:ea charset="-122" panose="020b0503020204020204" pitchFamily="34" typeface="微软雅黑"/>
              </a:rPr>
              <a:t>汇报人：优页PPT                     时间：xx年xx月xx日</a:t>
            </a:r>
          </a:p>
        </p:txBody>
      </p:sp>
    </p:spTree>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026"/>
                                        </p:tgtEl>
                                        <p:attrNameLst>
                                          <p:attrName>style.visibility</p:attrName>
                                        </p:attrNameLst>
                                      </p:cBhvr>
                                      <p:to>
                                        <p:strVal val="visible"/>
                                      </p:to>
                                    </p:set>
                                    <p:anim calcmode="lin" valueType="num">
                                      <p:cBhvr>
                                        <p:cTn dur="1000" fill="hold" id="7"/>
                                        <p:tgtEl>
                                          <p:spTgt spid="1026"/>
                                        </p:tgtEl>
                                        <p:attrNameLst>
                                          <p:attrName>ppt_w</p:attrName>
                                        </p:attrNameLst>
                                      </p:cBhvr>
                                      <p:tavLst>
                                        <p:tav tm="0">
                                          <p:val>
                                            <p:strVal val="#ppt_w+.3"/>
                                          </p:val>
                                        </p:tav>
                                        <p:tav tm="100000">
                                          <p:val>
                                            <p:strVal val="#ppt_w"/>
                                          </p:val>
                                        </p:tav>
                                      </p:tavLst>
                                    </p:anim>
                                    <p:anim calcmode="lin" valueType="num">
                                      <p:cBhvr>
                                        <p:cTn dur="1000" fill="hold" id="8"/>
                                        <p:tgtEl>
                                          <p:spTgt spid="1026"/>
                                        </p:tgtEl>
                                        <p:attrNameLst>
                                          <p:attrName>ppt_h</p:attrName>
                                        </p:attrNameLst>
                                      </p:cBhvr>
                                      <p:tavLst>
                                        <p:tav tm="0">
                                          <p:val>
                                            <p:strVal val="#ppt_h"/>
                                          </p:val>
                                        </p:tav>
                                        <p:tav tm="100000">
                                          <p:val>
                                            <p:strVal val="#ppt_h"/>
                                          </p:val>
                                        </p:tav>
                                      </p:tavLst>
                                    </p:anim>
                                    <p:animEffect filter="fade" transition="in">
                                      <p:cBhvr>
                                        <p:cTn dur="1000" id="9"/>
                                        <p:tgtEl>
                                          <p:spTgt spid="102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1" presetSubtype="0">
                                  <p:stCondLst>
                                    <p:cond delay="0"/>
                                  </p:stCondLst>
                                  <p:iterate type="lt">
                                    <p:tmPct val="6140"/>
                                  </p:iterate>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9"/>
                                        </p:tgtEl>
                                        <p:attrNameLst>
                                          <p:attrName>ppt_y</p:attrName>
                                        </p:attrNameLst>
                                      </p:cBhvr>
                                      <p:tavLst>
                                        <p:tav tm="0">
                                          <p:val>
                                            <p:strVal val="#ppt_y"/>
                                          </p:val>
                                        </p:tav>
                                        <p:tav tm="100000">
                                          <p:val>
                                            <p:strVal val="#ppt_y"/>
                                          </p:val>
                                        </p:tav>
                                      </p:tavLst>
                                    </p:anim>
                                    <p:anim calcmode="lin" valueType="num">
                                      <p:cBhvr>
                                        <p:cTn dur="500" fill="hold" id="16"/>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tmFilter="0,0; .5, 1; 1, 1"/>
                                        <p:tgtEl>
                                          <p:spTgt spid="9"/>
                                        </p:tgtEl>
                                      </p:cBhvr>
                                    </p:animEffect>
                                  </p:childTnLst>
                                </p:cTn>
                              </p:par>
                            </p:childTnLst>
                          </p:cTn>
                        </p:par>
                      </p:childTnLst>
                    </p:cTn>
                  </p:par>
                  <p:par>
                    <p:cTn fill="hold" id="19" nodeType="clickPar">
                      <p:stCondLst>
                        <p:cond delay="indefinite"/>
                      </p:stCondLst>
                      <p:childTnLst>
                        <p:par>
                          <p:cTn fill="hold" id="20" nodeType="afterGroup">
                            <p:stCondLst>
                              <p:cond delay="0"/>
                            </p:stCondLst>
                            <p:childTnLst>
                              <p:par>
                                <p:cTn fill="hold" grpId="1" id="21" nodeType="clickEffect" presetClass="entr" presetID="10" presetSubtype="0">
                                  <p:stCondLst>
                                    <p:cond delay="0"/>
                                  </p:stCondLst>
                                  <p:childTnLst>
                                    <p:set>
                                      <p:cBhvr>
                                        <p:cTn dur="1" fill="hold" id="22">
                                          <p:stCondLst>
                                            <p:cond delay="0"/>
                                          </p:stCondLst>
                                        </p:cTn>
                                        <p:tgtEl>
                                          <p:spTgt spid="10"/>
                                        </p:tgtEl>
                                        <p:attrNameLst>
                                          <p:attrName>style.visibility</p:attrName>
                                        </p:attrNameLst>
                                      </p:cBhvr>
                                      <p:to>
                                        <p:strVal val="visible"/>
                                      </p:to>
                                    </p:set>
                                    <p:animEffect filter="fade" transition="in">
                                      <p:cBhvr>
                                        <p:cTn dur="500" id="23"/>
                                        <p:tgtEl>
                                          <p:spTgt spid="10"/>
                                        </p:tgtEl>
                                      </p:cBhvr>
                                    </p:animEffect>
                                  </p:childTnLst>
                                </p:cTn>
                              </p:par>
                              <p:par>
                                <p:cTn fill="hold" grpId="1" id="24" nodeType="withEffect" presetClass="entr" presetID="10" presetSubtype="0">
                                  <p:stCondLst>
                                    <p:cond delay="0"/>
                                  </p:stCondLst>
                                  <p:childTnLst>
                                    <p:set>
                                      <p:cBhvr>
                                        <p:cTn dur="1" fill="hold" id="25">
                                          <p:stCondLst>
                                            <p:cond delay="0"/>
                                          </p:stCondLst>
                                        </p:cTn>
                                        <p:tgtEl>
                                          <p:spTgt spid="12"/>
                                        </p:tgtEl>
                                        <p:attrNameLst>
                                          <p:attrName>style.visibility</p:attrName>
                                        </p:attrNameLst>
                                      </p:cBhvr>
                                      <p:to>
                                        <p:strVal val="visible"/>
                                      </p:to>
                                    </p:set>
                                    <p:animEffect filter="fade" transition="in">
                                      <p:cBhvr>
                                        <p:cTn dur="500" id="26"/>
                                        <p:tgtEl>
                                          <p:spTgt spid="12"/>
                                        </p:tgtEl>
                                      </p:cBhvr>
                                    </p:animEffect>
                                  </p:childTnLst>
                                </p:cTn>
                              </p:par>
                            </p:childTnLst>
                          </p:cTn>
                        </p:par>
                      </p:childTnLst>
                    </p:cTn>
                  </p:par>
                  <p:par>
                    <p:cTn fill="hold" id="27" nodeType="clickPar">
                      <p:stCondLst>
                        <p:cond delay="indefinite"/>
                      </p:stCondLst>
                      <p:childTnLst>
                        <p:par>
                          <p:cTn fill="hold" id="28" nodeType="afterGroup">
                            <p:stCondLst>
                              <p:cond delay="0"/>
                            </p:stCondLst>
                            <p:childTnLst>
                              <p:par>
                                <p:cTn fill="hold" grpId="0" id="29" nodeType="clickEffect" presetClass="emph" presetID="26" presetSubtype="0">
                                  <p:stCondLst>
                                    <p:cond delay="0"/>
                                  </p:stCondLst>
                                  <p:childTnLst>
                                    <p:animEffect filter="fade" transition="out">
                                      <p:cBhvr>
                                        <p:cTn dur="500" id="30" tmFilter="0, 0; .2, .5; .8, .5; 1, 0"/>
                                        <p:tgtEl>
                                          <p:spTgt spid="10"/>
                                        </p:tgtEl>
                                      </p:cBhvr>
                                    </p:animEffect>
                                    <p:animScale>
                                      <p:cBhvr>
                                        <p:cTn autoRev="1" dur="250" fill="hold" id="31"/>
                                        <p:tgtEl>
                                          <p:spTgt spid="10"/>
                                        </p:tgtEl>
                                      </p:cBhvr>
                                      <p:by x="105000" y="105000"/>
                                    </p:animScale>
                                  </p:childTnLst>
                                </p:cTn>
                              </p:par>
                            </p:childTnLst>
                          </p:cTn>
                        </p:par>
                        <p:par>
                          <p:cTn fill="hold" id="32" nodeType="afterGroup">
                            <p:stCondLst>
                              <p:cond delay="500"/>
                            </p:stCondLst>
                            <p:childTnLst>
                              <p:par>
                                <p:cTn fill="hold" grpId="0" id="33" nodeType="afterEffect" presetClass="entr" presetID="41" presetSubtype="0">
                                  <p:stCondLst>
                                    <p:cond delay="0"/>
                                  </p:stCondLst>
                                  <p:iterate type="lt">
                                    <p:tmPct val="10000"/>
                                  </p:iterate>
                                  <p:childTnLst>
                                    <p:set>
                                      <p:cBhvr>
                                        <p:cTn dur="1" fill="hold" id="34">
                                          <p:stCondLst>
                                            <p:cond delay="0"/>
                                          </p:stCondLst>
                                        </p:cTn>
                                        <p:tgtEl>
                                          <p:spTgt spid="11"/>
                                        </p:tgtEl>
                                        <p:attrNameLst>
                                          <p:attrName>style.visibility</p:attrName>
                                        </p:attrNameLst>
                                      </p:cBhvr>
                                      <p:to>
                                        <p:strVal val="visible"/>
                                      </p:to>
                                    </p:set>
                                    <p:anim calcmode="lin" valueType="num">
                                      <p:cBhvr>
                                        <p:cTn dur="500" fill="hold" id="35"/>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6"/>
                                        <p:tgtEl>
                                          <p:spTgt spid="11"/>
                                        </p:tgtEl>
                                        <p:attrNameLst>
                                          <p:attrName>ppt_y</p:attrName>
                                        </p:attrNameLst>
                                      </p:cBhvr>
                                      <p:tavLst>
                                        <p:tav tm="0">
                                          <p:val>
                                            <p:strVal val="#ppt_y"/>
                                          </p:val>
                                        </p:tav>
                                        <p:tav tm="100000">
                                          <p:val>
                                            <p:strVal val="#ppt_y"/>
                                          </p:val>
                                        </p:tav>
                                      </p:tavLst>
                                    </p:anim>
                                    <p:anim calcmode="lin" valueType="num">
                                      <p:cBhvr>
                                        <p:cTn dur="500" fill="hold" id="37"/>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8"/>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9" tmFilter="0,0; .5, 1; 1, 1"/>
                                        <p:tgtEl>
                                          <p:spTgt spid="11"/>
                                        </p:tgtEl>
                                      </p:cBhvr>
                                    </p:animEffect>
                                  </p:childTnLst>
                                </p:cTn>
                              </p:par>
                            </p:childTnLst>
                          </p:cTn>
                        </p:par>
                        <p:par>
                          <p:cTn fill="hold" id="40" nodeType="afterGroup">
                            <p:stCondLst>
                              <p:cond delay="1000"/>
                            </p:stCondLst>
                            <p:childTnLst>
                              <p:par>
                                <p:cTn fill="hold" grpId="1" id="41" nodeType="afterEffect" presetClass="emph" presetID="26" presetSubtype="0">
                                  <p:stCondLst>
                                    <p:cond delay="0"/>
                                  </p:stCondLst>
                                  <p:iterate type="lt">
                                    <p:tmPct val="0"/>
                                  </p:iterate>
                                  <p:childTnLst>
                                    <p:animEffect filter="fade" transition="out">
                                      <p:cBhvr>
                                        <p:cTn dur="500" id="42" tmFilter="0, 0; .2, .5; .8, .5; 1, 0"/>
                                        <p:tgtEl>
                                          <p:spTgt spid="11"/>
                                        </p:tgtEl>
                                      </p:cBhvr>
                                    </p:animEffect>
                                    <p:animScale>
                                      <p:cBhvr>
                                        <p:cTn autoRev="1" dur="250" fill="hold" id="43"/>
                                        <p:tgtEl>
                                          <p:spTgt spid="11"/>
                                        </p:tgtEl>
                                      </p:cBhvr>
                                      <p:by x="105000" y="105000"/>
                                    </p:animScale>
                                  </p:childTnLst>
                                </p:cTn>
                              </p:par>
                            </p:childTnLst>
                          </p:cTn>
                        </p:par>
                      </p:childTnLst>
                    </p:cTn>
                  </p:par>
                  <p:par>
                    <p:cTn fill="hold" id="44" nodeType="clickPar">
                      <p:stCondLst>
                        <p:cond delay="indefinite"/>
                      </p:stCondLst>
                      <p:childTnLst>
                        <p:par>
                          <p:cTn fill="hold" id="45" nodeType="afterGroup">
                            <p:stCondLst>
                              <p:cond delay="0"/>
                            </p:stCondLst>
                            <p:childTnLst>
                              <p:par>
                                <p:cTn fill="hold" grpId="0" id="46" nodeType="clickEffect" presetClass="emph" presetID="26" presetSubtype="0">
                                  <p:stCondLst>
                                    <p:cond delay="0"/>
                                  </p:stCondLst>
                                  <p:childTnLst>
                                    <p:animEffect filter="fade" transition="out">
                                      <p:cBhvr>
                                        <p:cTn dur="500" id="47" tmFilter="0, 0; .2, .5; .8, .5; 1, 0"/>
                                        <p:tgtEl>
                                          <p:spTgt spid="12"/>
                                        </p:tgtEl>
                                      </p:cBhvr>
                                    </p:animEffect>
                                    <p:animScale>
                                      <p:cBhvr>
                                        <p:cTn autoRev="1" dur="250" fill="hold" id="48"/>
                                        <p:tgtEl>
                                          <p:spTgt spid="12"/>
                                        </p:tgtEl>
                                      </p:cBhvr>
                                      <p:by x="105000" y="105000"/>
                                    </p:animScale>
                                  </p:childTnLst>
                                </p:cTn>
                              </p:par>
                            </p:childTnLst>
                          </p:cTn>
                        </p:par>
                        <p:par>
                          <p:cTn fill="hold" id="49" nodeType="afterGroup">
                            <p:stCondLst>
                              <p:cond delay="500"/>
                            </p:stCondLst>
                            <p:childTnLst>
                              <p:par>
                                <p:cTn fill="hold" grpId="0" id="50" nodeType="afterEffect" presetClass="entr" presetID="42" presetSubtype="0">
                                  <p:stCondLst>
                                    <p:cond delay="0"/>
                                  </p:stCondLst>
                                  <p:childTnLst>
                                    <p:set>
                                      <p:cBhvr>
                                        <p:cTn dur="1" fill="hold" id="51">
                                          <p:stCondLst>
                                            <p:cond delay="0"/>
                                          </p:stCondLst>
                                        </p:cTn>
                                        <p:tgtEl>
                                          <p:spTgt spid="14"/>
                                        </p:tgtEl>
                                        <p:attrNameLst>
                                          <p:attrName>style.visibility</p:attrName>
                                        </p:attrNameLst>
                                      </p:cBhvr>
                                      <p:to>
                                        <p:strVal val="visible"/>
                                      </p:to>
                                    </p:set>
                                    <p:animEffect filter="fade" transition="in">
                                      <p:cBhvr>
                                        <p:cTn dur="1000" id="52"/>
                                        <p:tgtEl>
                                          <p:spTgt spid="14"/>
                                        </p:tgtEl>
                                      </p:cBhvr>
                                    </p:animEffect>
                                    <p:anim calcmode="lin" valueType="num">
                                      <p:cBhvr>
                                        <p:cTn dur="1000" fill="hold" id="53"/>
                                        <p:tgtEl>
                                          <p:spTgt spid="14"/>
                                        </p:tgtEl>
                                        <p:attrNameLst>
                                          <p:attrName>ppt_x</p:attrName>
                                        </p:attrNameLst>
                                      </p:cBhvr>
                                      <p:tavLst>
                                        <p:tav tm="0">
                                          <p:val>
                                            <p:strVal val="#ppt_x"/>
                                          </p:val>
                                        </p:tav>
                                        <p:tav tm="100000">
                                          <p:val>
                                            <p:strVal val="#ppt_x"/>
                                          </p:val>
                                        </p:tav>
                                      </p:tavLst>
                                    </p:anim>
                                    <p:anim calcmode="lin" valueType="num">
                                      <p:cBhvr>
                                        <p:cTn dur="1000" fill="hold" id="54"/>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1" spid="10"/>
      <p:bldP grpId="0" spid="11"/>
      <p:bldP grpId="1" spid="11"/>
      <p:bldP grpId="0" spid="12"/>
      <p:bldP grpId="1" spid="12"/>
      <p:bldP grpId="0" spid="14"/>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圆角矩形 2"/>
          <p:cNvSpPr/>
          <p:nvPr/>
        </p:nvSpPr>
        <p:spPr>
          <a:xfrm>
            <a:off x="899160" y="1248163"/>
            <a:ext cx="7345680" cy="1395596"/>
          </a:xfrm>
          <a:prstGeom prst="roundRect">
            <a:avLst>
              <a:gd fmla="val 0" name="adj"/>
            </a:avLst>
          </a:prstGeom>
          <a:noFill/>
          <a:ln w="31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06" lIns="91413" rIns="91413" rtlCol="0" tIns="45706"/>
          <a:lstStyle/>
          <a:p>
            <a:pPr algn="ctr"/>
            <a:endParaRPr altLang="en-US" lang="zh-CN"/>
          </a:p>
        </p:txBody>
      </p:sp>
      <p:sp>
        <p:nvSpPr>
          <p:cNvPr id="4" name="TextBox 3"/>
          <p:cNvSpPr txBox="1"/>
          <p:nvPr/>
        </p:nvSpPr>
        <p:spPr>
          <a:xfrm>
            <a:off x="1196625" y="1637288"/>
            <a:ext cx="6750750" cy="438912"/>
          </a:xfrm>
          <a:prstGeom prst="rect">
            <a:avLst/>
          </a:prstGeom>
          <a:noFill/>
        </p:spPr>
        <p:txBody>
          <a:bodyPr bIns="0" lIns="0" rIns="0" rtlCol="0" tIns="0" wrap="square">
            <a:spAutoFit/>
          </a:bodyPr>
          <a:lstStyle/>
          <a:p>
            <a:pPr algn="just">
              <a:lnSpc>
                <a:spcPct val="12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写内容……点击输入本栏的具体文字，简明扼要的说明分项内容，此为概念图解，请根据您的具体内容酌情修改。写内容……点击输入本栏的具体文字，简明扼要的说明分项内容，此为概念图解，请根据您的具体内容酌情修改。写内容……点击输入本栏的具体文字，简明扼要的说明分项内容，此为概念图解，请根据您的具体内容酌情修改。</a:t>
            </a:r>
          </a:p>
        </p:txBody>
      </p:sp>
      <p:sp>
        <p:nvSpPr>
          <p:cNvPr id="5" name="矩形 93"/>
          <p:cNvSpPr/>
          <p:nvPr/>
        </p:nvSpPr>
        <p:spPr>
          <a:xfrm>
            <a:off x="861492" y="1203600"/>
            <a:ext cx="288032" cy="288032"/>
          </a:xfrm>
          <a:custGeom>
            <a:rect b="b" l="l" r="r" t="t"/>
            <a:pathLst>
              <a:path h="504056" w="504056">
                <a:moveTo>
                  <a:pt x="0" y="0"/>
                </a:moveTo>
                <a:lnTo>
                  <a:pt x="504056" y="0"/>
                </a:lnTo>
                <a:lnTo>
                  <a:pt x="504056" y="144016"/>
                </a:lnTo>
                <a:lnTo>
                  <a:pt x="144016" y="144016"/>
                </a:lnTo>
                <a:lnTo>
                  <a:pt x="144016" y="504056"/>
                </a:lnTo>
                <a:lnTo>
                  <a:pt x="0" y="5040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06" lIns="91413" rIns="91413" rtlCol="0" tIns="45706"/>
          <a:lstStyle/>
          <a:p>
            <a:pPr algn="ctr"/>
            <a:endParaRPr altLang="en-US" lang="zh-CN"/>
          </a:p>
        </p:txBody>
      </p:sp>
      <p:sp>
        <p:nvSpPr>
          <p:cNvPr id="6" name="矩形 93"/>
          <p:cNvSpPr/>
          <p:nvPr/>
        </p:nvSpPr>
        <p:spPr>
          <a:xfrm rot="10800000">
            <a:off x="7996471" y="2400104"/>
            <a:ext cx="288032" cy="288032"/>
          </a:xfrm>
          <a:custGeom>
            <a:rect b="b" l="l" r="r" t="t"/>
            <a:pathLst>
              <a:path h="504056" w="504056">
                <a:moveTo>
                  <a:pt x="0" y="0"/>
                </a:moveTo>
                <a:lnTo>
                  <a:pt x="504056" y="0"/>
                </a:lnTo>
                <a:lnTo>
                  <a:pt x="504056" y="144016"/>
                </a:lnTo>
                <a:lnTo>
                  <a:pt x="144016" y="144016"/>
                </a:lnTo>
                <a:lnTo>
                  <a:pt x="144016" y="504056"/>
                </a:lnTo>
                <a:lnTo>
                  <a:pt x="0" y="5040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06" lIns="91413" rIns="91413" rtlCol="0" tIns="45706"/>
          <a:lstStyle/>
          <a:p>
            <a:pPr algn="ctr"/>
            <a:endParaRPr altLang="en-US" lang="zh-CN"/>
          </a:p>
        </p:txBody>
      </p:sp>
      <p:sp>
        <p:nvSpPr>
          <p:cNvPr id="7" name="Freeform 5"/>
          <p:cNvSpPr/>
          <p:nvPr/>
        </p:nvSpPr>
        <p:spPr bwMode="auto">
          <a:xfrm>
            <a:off x="1259633" y="2859782"/>
            <a:ext cx="1467988" cy="1323555"/>
          </a:xfrm>
          <a:prstGeom prst="parallelogram">
            <a:avLst/>
          </a:prstGeom>
          <a:solidFill>
            <a:schemeClr val="accent1"/>
          </a:solidFill>
          <a:ln cap="flat" w="63500">
            <a:noFill/>
            <a:prstDash val="solid"/>
            <a:miter lim="800000"/>
          </a:ln>
          <a:effectLst>
            <a:outerShdw algn="r" blurRad="127000" dir="9000000" dist="190500" rotWithShape="0">
              <a:prstClr val="black">
                <a:alpha val="40000"/>
              </a:prstClr>
            </a:outerShdw>
          </a:effectLst>
          <a:extLst/>
        </p:spPr>
        <p:txBody>
          <a:bodyPr anchor="t" anchorCtr="0" bIns="45706" compatLnSpc="1" lIns="91413" numCol="1" rIns="91413" tIns="45706" vert="horz" wrap="square">
            <a:prstTxWarp prst="textNoShape">
              <a:avLst/>
            </a:prstTxWarp>
          </a:bodyPr>
          <a:lstStyle/>
          <a:p>
            <a:endParaRPr altLang="en-US" lang="zh-CN">
              <a:solidFill>
                <a:schemeClr val="bg1"/>
              </a:solidFill>
            </a:endParaRPr>
          </a:p>
        </p:txBody>
      </p:sp>
      <p:sp>
        <p:nvSpPr>
          <p:cNvPr id="8" name="TextBox 7"/>
          <p:cNvSpPr txBox="1"/>
          <p:nvPr/>
        </p:nvSpPr>
        <p:spPr>
          <a:xfrm>
            <a:off x="1492592" y="3241889"/>
            <a:ext cx="969036" cy="36576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z="1200">
                <a:solidFill>
                  <a:schemeClr val="tx1">
                    <a:lumMod val="10000"/>
                    <a:lumOff val="90000"/>
                  </a:schemeClr>
                </a:solidFill>
              </a:rPr>
              <a:t>添加</a:t>
            </a:r>
          </a:p>
          <a:p>
            <a:pPr algn="ctr"/>
            <a:r>
              <a:rPr altLang="en-US" b="1" lang="zh-CN" sz="1200">
                <a:solidFill>
                  <a:schemeClr val="tx1">
                    <a:lumMod val="10000"/>
                    <a:lumOff val="90000"/>
                  </a:schemeClr>
                </a:solidFill>
              </a:rPr>
              <a:t>关键字</a:t>
            </a:r>
          </a:p>
        </p:txBody>
      </p:sp>
      <p:sp>
        <p:nvSpPr>
          <p:cNvPr id="10" name="Freeform 5"/>
          <p:cNvSpPr/>
          <p:nvPr/>
        </p:nvSpPr>
        <p:spPr bwMode="auto">
          <a:xfrm>
            <a:off x="3923928" y="2859782"/>
            <a:ext cx="1467988" cy="1323555"/>
          </a:xfrm>
          <a:prstGeom prst="parallelogram">
            <a:avLst/>
          </a:prstGeom>
          <a:solidFill>
            <a:schemeClr val="accent2"/>
          </a:solidFill>
          <a:ln cap="flat" w="63500">
            <a:noFill/>
            <a:prstDash val="solid"/>
            <a:miter lim="800000"/>
          </a:ln>
          <a:effectLst>
            <a:outerShdw algn="r" blurRad="127000" dir="9000000" dist="190500" rotWithShape="0">
              <a:prstClr val="black">
                <a:alpha val="40000"/>
              </a:prstClr>
            </a:outerShdw>
          </a:effectLst>
          <a:extLst/>
        </p:spPr>
        <p:txBody>
          <a:bodyPr anchor="t" anchorCtr="0" bIns="45706" compatLnSpc="1" lIns="91413" numCol="1" rIns="91413" tIns="45706" vert="horz" wrap="square">
            <a:prstTxWarp prst="textNoShape">
              <a:avLst/>
            </a:prstTxWarp>
          </a:bodyPr>
          <a:lstStyle/>
          <a:p>
            <a:endParaRPr altLang="en-US" lang="zh-CN">
              <a:solidFill>
                <a:schemeClr val="bg1"/>
              </a:solidFill>
            </a:endParaRPr>
          </a:p>
        </p:txBody>
      </p:sp>
      <p:sp>
        <p:nvSpPr>
          <p:cNvPr id="11" name="Freeform 5"/>
          <p:cNvSpPr/>
          <p:nvPr/>
        </p:nvSpPr>
        <p:spPr bwMode="auto">
          <a:xfrm>
            <a:off x="6516217" y="2859782"/>
            <a:ext cx="1467988" cy="1323555"/>
          </a:xfrm>
          <a:prstGeom prst="parallelogram">
            <a:avLst/>
          </a:prstGeom>
          <a:solidFill>
            <a:schemeClr val="accent3"/>
          </a:solidFill>
          <a:ln cap="flat" w="63500">
            <a:noFill/>
            <a:prstDash val="solid"/>
            <a:miter lim="800000"/>
          </a:ln>
          <a:effectLst>
            <a:outerShdw algn="r" blurRad="127000" dir="9000000" dist="190500" rotWithShape="0">
              <a:prstClr val="black">
                <a:alpha val="40000"/>
              </a:prstClr>
            </a:outerShdw>
          </a:effectLst>
          <a:extLst/>
        </p:spPr>
        <p:txBody>
          <a:bodyPr anchor="t" anchorCtr="0" bIns="45706" compatLnSpc="1" lIns="91413" numCol="1" rIns="91413" tIns="45706" vert="horz" wrap="square">
            <a:prstTxWarp prst="textNoShape">
              <a:avLst/>
            </a:prstTxWarp>
          </a:bodyPr>
          <a:lstStyle/>
          <a:p>
            <a:endParaRPr altLang="en-US" lang="zh-CN">
              <a:solidFill>
                <a:schemeClr val="bg1"/>
              </a:solidFill>
            </a:endParaRPr>
          </a:p>
        </p:txBody>
      </p:sp>
      <p:sp>
        <p:nvSpPr>
          <p:cNvPr id="13" name="TextBox 12"/>
          <p:cNvSpPr txBox="1"/>
          <p:nvPr/>
        </p:nvSpPr>
        <p:spPr>
          <a:xfrm>
            <a:off x="4173404" y="3241889"/>
            <a:ext cx="969036" cy="36576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z="1200">
                <a:solidFill>
                  <a:schemeClr val="tx1">
                    <a:lumMod val="10000"/>
                    <a:lumOff val="90000"/>
                  </a:schemeClr>
                </a:solidFill>
              </a:rPr>
              <a:t>添加</a:t>
            </a:r>
          </a:p>
          <a:p>
            <a:pPr algn="ctr"/>
            <a:r>
              <a:rPr altLang="en-US" b="1" lang="zh-CN" sz="1200">
                <a:solidFill>
                  <a:schemeClr val="tx1">
                    <a:lumMod val="10000"/>
                    <a:lumOff val="90000"/>
                  </a:schemeClr>
                </a:solidFill>
              </a:rPr>
              <a:t>关键字</a:t>
            </a:r>
          </a:p>
        </p:txBody>
      </p:sp>
      <p:sp>
        <p:nvSpPr>
          <p:cNvPr id="14" name="TextBox 13"/>
          <p:cNvSpPr txBox="1"/>
          <p:nvPr/>
        </p:nvSpPr>
        <p:spPr>
          <a:xfrm>
            <a:off x="6765692" y="3241889"/>
            <a:ext cx="969036" cy="365760"/>
          </a:xfrm>
          <a:prstGeom prst="rect">
            <a:avLst/>
          </a:prstGeom>
          <a:noFill/>
        </p:spPr>
        <p:txBody>
          <a:bodyPr bIns="0" lIns="0" rIns="0" rtlCol="0" tIns="0" wrap="square">
            <a:spAutoFit/>
          </a:bodyPr>
          <a:lstStyle>
            <a:defPPr>
              <a:defRPr lang="zh-CN"/>
            </a:defPPr>
            <a:lvl1pPr>
              <a:defRPr sz="2200">
                <a:solidFill>
                  <a:schemeClr val="bg1"/>
                </a:solidFill>
                <a:latin charset="-122" panose="020b0503020204020204" pitchFamily="34" typeface="微软雅黑"/>
                <a:ea charset="-122" panose="020b0503020204020204" pitchFamily="34" typeface="微软雅黑"/>
              </a:defRPr>
            </a:lvl1pPr>
          </a:lstStyle>
          <a:p>
            <a:pPr algn="ctr"/>
            <a:r>
              <a:rPr altLang="en-US" b="1" lang="zh-CN" sz="1200">
                <a:solidFill>
                  <a:schemeClr val="tx1">
                    <a:lumMod val="10000"/>
                    <a:lumOff val="90000"/>
                  </a:schemeClr>
                </a:solidFill>
              </a:rPr>
              <a:t>添加</a:t>
            </a:r>
          </a:p>
          <a:p>
            <a:pPr algn="ctr"/>
            <a:r>
              <a:rPr altLang="en-US" b="1" lang="zh-CN" sz="1200">
                <a:solidFill>
                  <a:schemeClr val="tx1">
                    <a:lumMod val="10000"/>
                    <a:lumOff val="90000"/>
                  </a:schemeClr>
                </a:solidFill>
              </a:rPr>
              <a:t>关键字</a:t>
            </a:r>
          </a:p>
        </p:txBody>
      </p:sp>
    </p:spTree>
    <p:extLst>
      <p:ext uri="{BB962C8B-B14F-4D97-AF65-F5344CB8AC3E}">
        <p14:creationId val="2727308543"/>
      </p:ext>
    </p:extLst>
  </p:cSld>
  <p:clrMapOvr>
    <a:masterClrMapping/>
  </p:clrMapOvr>
  <p:transition spd="med">
    <p:comb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Effect filter="fade" transition="in">
                                      <p:cBhvr>
                                        <p:cTn dur="500" id="9"/>
                                        <p:tgtEl>
                                          <p:spTgt spid="5"/>
                                        </p:tgtEl>
                                      </p:cBhvr>
                                    </p:animEffect>
                                    <p:anim calcmode="lin" valueType="num">
                                      <p:cBhvr>
                                        <p:cTn dur="500" fill="hold" id="10"/>
                                        <p:tgtEl>
                                          <p:spTgt spid="5"/>
                                        </p:tgtEl>
                                        <p:attrNameLst>
                                          <p:attrName>ppt_x</p:attrName>
                                        </p:attrNameLst>
                                      </p:cBhvr>
                                      <p:tavLst>
                                        <p:tav tm="0">
                                          <p:val>
                                            <p:fltVal val="0.5"/>
                                          </p:val>
                                        </p:tav>
                                        <p:tav tm="100000">
                                          <p:val>
                                            <p:strVal val="#ppt_x"/>
                                          </p:val>
                                        </p:tav>
                                      </p:tavLst>
                                    </p:anim>
                                    <p:anim calcmode="lin" valueType="num">
                                      <p:cBhvr>
                                        <p:cTn dur="500" fill="hold" id="11"/>
                                        <p:tgtEl>
                                          <p:spTgt spid="5"/>
                                        </p:tgtEl>
                                        <p:attrNameLst>
                                          <p:attrName>ppt_y</p:attrName>
                                        </p:attrNameLst>
                                      </p:cBhvr>
                                      <p:tavLst>
                                        <p:tav tm="0">
                                          <p:val>
                                            <p:fltVal val="0.5"/>
                                          </p:val>
                                        </p:tav>
                                        <p:tav tm="100000">
                                          <p:val>
                                            <p:strVal val="#ppt_y"/>
                                          </p:val>
                                        </p:tav>
                                      </p:tavLst>
                                    </p:anim>
                                  </p:childTnLst>
                                </p:cTn>
                              </p:par>
                              <p:par>
                                <p:cTn fill="hold" grpId="0" id="12" nodeType="withEffect" presetClass="entr" presetID="53" presetSubtype="0">
                                  <p:stCondLst>
                                    <p:cond delay="0"/>
                                  </p:stCondLst>
                                  <p:childTnLst>
                                    <p:set>
                                      <p:cBhvr>
                                        <p:cTn dur="1" fill="hold" id="13">
                                          <p:stCondLst>
                                            <p:cond delay="0"/>
                                          </p:stCondLst>
                                        </p:cTn>
                                        <p:tgtEl>
                                          <p:spTgt spid="6"/>
                                        </p:tgtEl>
                                        <p:attrNameLst>
                                          <p:attrName>style.visibility</p:attrName>
                                        </p:attrNameLst>
                                      </p:cBhvr>
                                      <p:to>
                                        <p:strVal val="visible"/>
                                      </p:to>
                                    </p:set>
                                    <p:anim calcmode="lin" valueType="num">
                                      <p:cBhvr>
                                        <p:cTn dur="500" fill="hold" id="14"/>
                                        <p:tgtEl>
                                          <p:spTgt spid="6"/>
                                        </p:tgtEl>
                                        <p:attrNameLst>
                                          <p:attrName>ppt_w</p:attrName>
                                        </p:attrNameLst>
                                      </p:cBhvr>
                                      <p:tavLst>
                                        <p:tav tm="0">
                                          <p:val>
                                            <p:fltVal val="0"/>
                                          </p:val>
                                        </p:tav>
                                        <p:tav tm="100000">
                                          <p:val>
                                            <p:strVal val="#ppt_w"/>
                                          </p:val>
                                        </p:tav>
                                      </p:tavLst>
                                    </p:anim>
                                    <p:anim calcmode="lin" valueType="num">
                                      <p:cBhvr>
                                        <p:cTn dur="500" fill="hold" id="15"/>
                                        <p:tgtEl>
                                          <p:spTgt spid="6"/>
                                        </p:tgtEl>
                                        <p:attrNameLst>
                                          <p:attrName>ppt_h</p:attrName>
                                        </p:attrNameLst>
                                      </p:cBhvr>
                                      <p:tavLst>
                                        <p:tav tm="0">
                                          <p:val>
                                            <p:fltVal val="0"/>
                                          </p:val>
                                        </p:tav>
                                        <p:tav tm="100000">
                                          <p:val>
                                            <p:strVal val="#ppt_h"/>
                                          </p:val>
                                        </p:tav>
                                      </p:tavLst>
                                    </p:anim>
                                    <p:animEffect filter="fade" transition="in">
                                      <p:cBhvr>
                                        <p:cTn dur="500" id="16"/>
                                        <p:tgtEl>
                                          <p:spTgt spid="6"/>
                                        </p:tgtEl>
                                      </p:cBhvr>
                                    </p:animEffect>
                                    <p:anim calcmode="lin" valueType="num">
                                      <p:cBhvr>
                                        <p:cTn dur="500" fill="hold" id="17"/>
                                        <p:tgtEl>
                                          <p:spTgt spid="6"/>
                                        </p:tgtEl>
                                        <p:attrNameLst>
                                          <p:attrName>ppt_x</p:attrName>
                                        </p:attrNameLst>
                                      </p:cBhvr>
                                      <p:tavLst>
                                        <p:tav tm="0">
                                          <p:val>
                                            <p:fltVal val="0.5"/>
                                          </p:val>
                                        </p:tav>
                                        <p:tav tm="100000">
                                          <p:val>
                                            <p:strVal val="#ppt_x"/>
                                          </p:val>
                                        </p:tav>
                                      </p:tavLst>
                                    </p:anim>
                                    <p:anim calcmode="lin" valueType="num">
                                      <p:cBhvr>
                                        <p:cTn dur="500" fill="hold" id="18"/>
                                        <p:tgtEl>
                                          <p:spTgt spid="6"/>
                                        </p:tgtEl>
                                        <p:attrNameLst>
                                          <p:attrName>ppt_y</p:attrName>
                                        </p:attrNameLst>
                                      </p:cBhvr>
                                      <p:tavLst>
                                        <p:tav tm="0">
                                          <p:val>
                                            <p:fltVal val="0.5"/>
                                          </p:val>
                                        </p:tav>
                                        <p:tav tm="100000">
                                          <p:val>
                                            <p:strVal val="#ppt_y"/>
                                          </p:val>
                                        </p:tav>
                                      </p:tavLst>
                                    </p:anim>
                                  </p:childTnLst>
                                </p:cTn>
                              </p:par>
                            </p:childTnLst>
                          </p:cTn>
                        </p:par>
                        <p:par>
                          <p:cTn fill="hold" id="19" nodeType="afterGroup">
                            <p:stCondLst>
                              <p:cond delay="500"/>
                            </p:stCondLst>
                            <p:childTnLst>
                              <p:par>
                                <p:cTn fill="hold" grpId="0" id="20" nodeType="afterEffect" presetClass="entr" presetID="22" presetSubtype="1">
                                  <p:stCondLst>
                                    <p:cond delay="0"/>
                                  </p:stCondLst>
                                  <p:childTnLst>
                                    <p:set>
                                      <p:cBhvr>
                                        <p:cTn dur="1" fill="hold" id="21">
                                          <p:stCondLst>
                                            <p:cond delay="0"/>
                                          </p:stCondLst>
                                        </p:cTn>
                                        <p:tgtEl>
                                          <p:spTgt spid="3"/>
                                        </p:tgtEl>
                                        <p:attrNameLst>
                                          <p:attrName>style.visibility</p:attrName>
                                        </p:attrNameLst>
                                      </p:cBhvr>
                                      <p:to>
                                        <p:strVal val="visible"/>
                                      </p:to>
                                    </p:set>
                                    <p:animEffect filter="wipe(up)" transition="in">
                                      <p:cBhvr>
                                        <p:cTn dur="500" id="22"/>
                                        <p:tgtEl>
                                          <p:spTgt spid="3"/>
                                        </p:tgtEl>
                                      </p:cBhvr>
                                    </p:animEffect>
                                  </p:childTnLst>
                                </p:cTn>
                              </p:par>
                            </p:childTnLst>
                          </p:cTn>
                        </p:par>
                        <p:par>
                          <p:cTn fill="hold" id="23" nodeType="afterGroup">
                            <p:stCondLst>
                              <p:cond delay="1000"/>
                            </p:stCondLst>
                            <p:childTnLst>
                              <p:par>
                                <p:cTn fill="hold" grpId="0" id="24" nodeType="afterEffect" presetClass="entr" presetID="22" presetSubtype="1">
                                  <p:stCondLst>
                                    <p:cond delay="0"/>
                                  </p:stCondLst>
                                  <p:childTnLst>
                                    <p:set>
                                      <p:cBhvr>
                                        <p:cTn dur="1" fill="hold" id="25">
                                          <p:stCondLst>
                                            <p:cond delay="0"/>
                                          </p:stCondLst>
                                        </p:cTn>
                                        <p:tgtEl>
                                          <p:spTgt spid="4"/>
                                        </p:tgtEl>
                                        <p:attrNameLst>
                                          <p:attrName>style.visibility</p:attrName>
                                        </p:attrNameLst>
                                      </p:cBhvr>
                                      <p:to>
                                        <p:strVal val="visible"/>
                                      </p:to>
                                    </p:set>
                                    <p:animEffect filter="wipe(up)" transition="in">
                                      <p:cBhvr>
                                        <p:cTn dur="500" id="26"/>
                                        <p:tgtEl>
                                          <p:spTgt spid="4"/>
                                        </p:tgtEl>
                                      </p:cBhvr>
                                    </p:animEffect>
                                  </p:childTnLst>
                                </p:cTn>
                              </p:par>
                              <p:par>
                                <p:cTn fill="hold" grpId="0" id="27" nodeType="withEffect" presetClass="entr" presetID="10" presetSubtype="0">
                                  <p:stCondLst>
                                    <p:cond delay="300"/>
                                  </p:stCondLst>
                                  <p:childTnLst>
                                    <p:set>
                                      <p:cBhvr>
                                        <p:cTn dur="1" fill="hold" id="28">
                                          <p:stCondLst>
                                            <p:cond delay="0"/>
                                          </p:stCondLst>
                                        </p:cTn>
                                        <p:tgtEl>
                                          <p:spTgt spid="7"/>
                                        </p:tgtEl>
                                        <p:attrNameLst>
                                          <p:attrName>style.visibility</p:attrName>
                                        </p:attrNameLst>
                                      </p:cBhvr>
                                      <p:to>
                                        <p:strVal val="visible"/>
                                      </p:to>
                                    </p:set>
                                    <p:animEffect filter="fade" transition="in">
                                      <p:cBhvr>
                                        <p:cTn dur="500" id="29"/>
                                        <p:tgtEl>
                                          <p:spTgt spid="7"/>
                                        </p:tgtEl>
                                      </p:cBhvr>
                                    </p:animEffect>
                                  </p:childTnLst>
                                </p:cTn>
                              </p:par>
                              <p:par>
                                <p:cTn fill="hold" grpId="0" id="30" nodeType="withEffect" presetClass="entr" presetID="10" presetSubtype="0">
                                  <p:stCondLst>
                                    <p:cond delay="300"/>
                                  </p:stCondLst>
                                  <p:childTnLst>
                                    <p:set>
                                      <p:cBhvr>
                                        <p:cTn dur="1" fill="hold" id="31">
                                          <p:stCondLst>
                                            <p:cond delay="0"/>
                                          </p:stCondLst>
                                        </p:cTn>
                                        <p:tgtEl>
                                          <p:spTgt spid="8"/>
                                        </p:tgtEl>
                                        <p:attrNameLst>
                                          <p:attrName>style.visibility</p:attrName>
                                        </p:attrNameLst>
                                      </p:cBhvr>
                                      <p:to>
                                        <p:strVal val="visible"/>
                                      </p:to>
                                    </p:set>
                                    <p:animEffect filter="fade" transition="in">
                                      <p:cBhvr>
                                        <p:cTn dur="500" id="32"/>
                                        <p:tgtEl>
                                          <p:spTgt spid="8"/>
                                        </p:tgtEl>
                                      </p:cBhvr>
                                    </p:animEffect>
                                  </p:childTnLst>
                                </p:cTn>
                              </p:par>
                              <p:par>
                                <p:cTn fill="hold" grpId="0" id="33" nodeType="withEffect" presetClass="entr" presetID="10" presetSubtype="0">
                                  <p:stCondLst>
                                    <p:cond delay="600"/>
                                  </p:stCondLst>
                                  <p:childTnLst>
                                    <p:set>
                                      <p:cBhvr>
                                        <p:cTn dur="1" fill="hold" id="34">
                                          <p:stCondLst>
                                            <p:cond delay="0"/>
                                          </p:stCondLst>
                                        </p:cTn>
                                        <p:tgtEl>
                                          <p:spTgt spid="10"/>
                                        </p:tgtEl>
                                        <p:attrNameLst>
                                          <p:attrName>style.visibility</p:attrName>
                                        </p:attrNameLst>
                                      </p:cBhvr>
                                      <p:to>
                                        <p:strVal val="visible"/>
                                      </p:to>
                                    </p:set>
                                    <p:animEffect filter="fade" transition="in">
                                      <p:cBhvr>
                                        <p:cTn dur="500" id="35"/>
                                        <p:tgtEl>
                                          <p:spTgt spid="10"/>
                                        </p:tgtEl>
                                      </p:cBhvr>
                                    </p:animEffect>
                                  </p:childTnLst>
                                </p:cTn>
                              </p:par>
                              <p:par>
                                <p:cTn fill="hold" grpId="0" id="36" nodeType="withEffect" presetClass="entr" presetID="10" presetSubtype="0">
                                  <p:stCondLst>
                                    <p:cond delay="600"/>
                                  </p:stCondLst>
                                  <p:childTnLst>
                                    <p:set>
                                      <p:cBhvr>
                                        <p:cTn dur="1" fill="hold" id="37">
                                          <p:stCondLst>
                                            <p:cond delay="0"/>
                                          </p:stCondLst>
                                        </p:cTn>
                                        <p:tgtEl>
                                          <p:spTgt spid="13"/>
                                        </p:tgtEl>
                                        <p:attrNameLst>
                                          <p:attrName>style.visibility</p:attrName>
                                        </p:attrNameLst>
                                      </p:cBhvr>
                                      <p:to>
                                        <p:strVal val="visible"/>
                                      </p:to>
                                    </p:set>
                                    <p:animEffect filter="fade" transition="in">
                                      <p:cBhvr>
                                        <p:cTn dur="500" id="38"/>
                                        <p:tgtEl>
                                          <p:spTgt spid="13"/>
                                        </p:tgtEl>
                                      </p:cBhvr>
                                    </p:animEffect>
                                  </p:childTnLst>
                                </p:cTn>
                              </p:par>
                              <p:par>
                                <p:cTn fill="hold" grpId="0" id="39" nodeType="withEffect" presetClass="entr" presetID="10" presetSubtype="0">
                                  <p:stCondLst>
                                    <p:cond delay="900"/>
                                  </p:stCondLst>
                                  <p:childTnLst>
                                    <p:set>
                                      <p:cBhvr>
                                        <p:cTn dur="1" fill="hold" id="40">
                                          <p:stCondLst>
                                            <p:cond delay="0"/>
                                          </p:stCondLst>
                                        </p:cTn>
                                        <p:tgtEl>
                                          <p:spTgt spid="11"/>
                                        </p:tgtEl>
                                        <p:attrNameLst>
                                          <p:attrName>style.visibility</p:attrName>
                                        </p:attrNameLst>
                                      </p:cBhvr>
                                      <p:to>
                                        <p:strVal val="visible"/>
                                      </p:to>
                                    </p:set>
                                    <p:animEffect filter="fade" transition="in">
                                      <p:cBhvr>
                                        <p:cTn dur="500" id="41"/>
                                        <p:tgtEl>
                                          <p:spTgt spid="11"/>
                                        </p:tgtEl>
                                      </p:cBhvr>
                                    </p:animEffect>
                                  </p:childTnLst>
                                </p:cTn>
                              </p:par>
                              <p:par>
                                <p:cTn fill="hold" grpId="0" id="42" nodeType="withEffect" presetClass="entr" presetID="10" presetSubtype="0">
                                  <p:stCondLst>
                                    <p:cond delay="900"/>
                                  </p:stCondLst>
                                  <p:childTnLst>
                                    <p:set>
                                      <p:cBhvr>
                                        <p:cTn dur="1" fill="hold" id="43">
                                          <p:stCondLst>
                                            <p:cond delay="0"/>
                                          </p:stCondLst>
                                        </p:cTn>
                                        <p:tgtEl>
                                          <p:spTgt spid="14"/>
                                        </p:tgtEl>
                                        <p:attrNameLst>
                                          <p:attrName>style.visibility</p:attrName>
                                        </p:attrNameLst>
                                      </p:cBhvr>
                                      <p:to>
                                        <p:strVal val="visible"/>
                                      </p:to>
                                    </p:set>
                                    <p:animEffect filter="fade" transition="in">
                                      <p:cBhvr>
                                        <p:cTn dur="500" id="44"/>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4"/>
      <p:bldP grpId="0" spid="5"/>
      <p:bldP grpId="0" spid="6"/>
      <p:bldP grpId="0" spid="7"/>
      <p:bldP grpId="0" spid="8"/>
      <p:bldP grpId="0" spid="10"/>
      <p:bldP grpId="0" spid="11"/>
      <p:bldP grpId="0" spid="13"/>
      <p:bldP grpId="0" spid="14"/>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矩形 6"/>
          <p:cNvSpPr/>
          <p:nvPr/>
        </p:nvSpPr>
        <p:spPr>
          <a:xfrm>
            <a:off x="2519363" y="3227931"/>
            <a:ext cx="4699000" cy="101569"/>
          </a:xfrm>
          <a:prstGeom prst="rect">
            <a:avLst/>
          </a:prstGeom>
          <a:pattFill prst="ltUpDiag">
            <a:fgClr>
              <a:srgbClr val="414455"/>
            </a:fgClr>
            <a:bgClr>
              <a:srgbClr val="E8E8E6"/>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7" lIns="68574" rIns="68574" tIns="34287"/>
          <a:lstStyle/>
          <a:p>
            <a:pPr algn="ctr">
              <a:defRPr/>
            </a:pPr>
            <a:endParaRPr altLang="en-US" lang="zh-CN"/>
          </a:p>
        </p:txBody>
      </p:sp>
      <p:sp>
        <p:nvSpPr>
          <p:cNvPr id="8" name="矩形 7"/>
          <p:cNvSpPr/>
          <p:nvPr/>
        </p:nvSpPr>
        <p:spPr>
          <a:xfrm>
            <a:off x="2087563" y="1575108"/>
            <a:ext cx="4699000" cy="101569"/>
          </a:xfrm>
          <a:prstGeom prst="rect">
            <a:avLst/>
          </a:prstGeom>
          <a:pattFill prst="ltUpDiag">
            <a:fgClr>
              <a:srgbClr val="414455"/>
            </a:fgClr>
            <a:bgClr>
              <a:srgbClr val="E8E8E6"/>
            </a:bgClr>
          </a:pattFill>
          <a:ln>
            <a:noFill/>
          </a:ln>
        </p:spPr>
        <p:style>
          <a:lnRef idx="2">
            <a:schemeClr val="accent1">
              <a:shade val="50000"/>
            </a:schemeClr>
          </a:lnRef>
          <a:fillRef idx="1">
            <a:schemeClr val="accent1"/>
          </a:fillRef>
          <a:effectRef idx="0">
            <a:schemeClr val="accent1"/>
          </a:effectRef>
          <a:fontRef idx="minor">
            <a:schemeClr val="lt1"/>
          </a:fontRef>
        </p:style>
        <p:txBody>
          <a:bodyPr anchor="ctr" bIns="34287" lIns="68574" rIns="68574" tIns="34287"/>
          <a:lstStyle/>
          <a:p>
            <a:pPr algn="ctr">
              <a:defRPr/>
            </a:pPr>
            <a:endParaRPr altLang="en-US" lang="zh-CN"/>
          </a:p>
        </p:txBody>
      </p:sp>
      <p:sp>
        <p:nvSpPr>
          <p:cNvPr id="9" name="椭圆 64"/>
          <p:cNvSpPr>
            <a:spLocks noChangeArrowheads="1"/>
          </p:cNvSpPr>
          <p:nvPr/>
        </p:nvSpPr>
        <p:spPr bwMode="auto">
          <a:xfrm>
            <a:off x="952500" y="1327534"/>
            <a:ext cx="1244600" cy="1244216"/>
          </a:xfrm>
          <a:prstGeom prst="ellipse">
            <a:avLst/>
          </a:prstGeom>
          <a:solidFill>
            <a:schemeClr val="accent1"/>
          </a:solidFill>
          <a:ln cap="sq" cmpd="sng" w="190500">
            <a:solidFill>
              <a:schemeClr val="bg1">
                <a:lumMod val="65000"/>
              </a:schemeClr>
            </a:solidFill>
            <a:round/>
          </a:ln>
        </p:spPr>
        <p:txBody>
          <a:bodyPr anchor="ctr" bIns="34287" lIns="68574" rIns="68574" tIns="34287"/>
          <a:lstStyle/>
          <a:p>
            <a:pPr algn="ctr">
              <a:defRPr/>
            </a:pPr>
            <a:r>
              <a:rPr altLang="en-US" b="1" lang="zh-CN" sz="2100">
                <a:solidFill>
                  <a:schemeClr val="bg1"/>
                </a:solidFill>
                <a:latin charset="-122" panose="020b0503020204020204" pitchFamily="34" typeface="微软雅黑"/>
                <a:ea charset="-122" panose="020b0503020204020204" pitchFamily="34" typeface="微软雅黑"/>
                <a:sym charset="-122" panose="02010600030101010101" pitchFamily="2" typeface="宋体"/>
              </a:rPr>
              <a:t>添加文字</a:t>
            </a:r>
          </a:p>
        </p:txBody>
      </p:sp>
      <p:sp>
        <p:nvSpPr>
          <p:cNvPr id="10" name="TextBox 9"/>
          <p:cNvSpPr txBox="1">
            <a:spLocks noChangeArrowheads="1"/>
          </p:cNvSpPr>
          <p:nvPr/>
        </p:nvSpPr>
        <p:spPr bwMode="auto">
          <a:xfrm>
            <a:off x="2436814" y="1700481"/>
            <a:ext cx="4427537" cy="702558"/>
          </a:xfrm>
          <a:prstGeom prst="rect">
            <a:avLst/>
          </a:prstGeom>
          <a:noFill/>
          <a:ln w="9525">
            <a:noFill/>
            <a:miter lim="800000"/>
          </a:ln>
        </p:spPr>
        <p:txBody>
          <a:bodyPr bIns="34287" lIns="68574" rIns="68574" tIns="34287">
            <a:spAutoFit/>
          </a:bodyPr>
          <a:lstStyle/>
          <a:p>
            <a:pPr>
              <a:lnSpc>
                <a:spcPct val="130000"/>
              </a:lnSpc>
              <a:buFont charset="0" pitchFamily="34" typeface="Arial"/>
              <a:buNone/>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a:p>
            <a:pPr>
              <a:lnSpc>
                <a:spcPct val="130000"/>
              </a:lnSpc>
              <a:buFont charset="0" pitchFamily="34" typeface="Arial"/>
              <a:buNone/>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a:t>
            </a:r>
          </a:p>
        </p:txBody>
      </p:sp>
      <p:sp>
        <p:nvSpPr>
          <p:cNvPr id="11" name="椭圆 64"/>
          <p:cNvSpPr>
            <a:spLocks noChangeArrowheads="1"/>
          </p:cNvSpPr>
          <p:nvPr/>
        </p:nvSpPr>
        <p:spPr bwMode="auto">
          <a:xfrm>
            <a:off x="7056438" y="2769286"/>
            <a:ext cx="1244600" cy="1242628"/>
          </a:xfrm>
          <a:prstGeom prst="ellipse">
            <a:avLst/>
          </a:prstGeom>
          <a:solidFill>
            <a:schemeClr val="accent2"/>
          </a:solidFill>
          <a:ln cap="sq" cmpd="sng" w="190500">
            <a:solidFill>
              <a:schemeClr val="bg1">
                <a:lumMod val="65000"/>
              </a:schemeClr>
            </a:solidFill>
            <a:round/>
          </a:ln>
        </p:spPr>
        <p:txBody>
          <a:bodyPr anchor="ctr" bIns="34287" lIns="68574" rIns="68574" tIns="34287"/>
          <a:lstStyle/>
          <a:p>
            <a:pPr algn="ctr">
              <a:defRPr/>
            </a:pPr>
            <a:r>
              <a:rPr altLang="en-US" b="1" lang="zh-CN" sz="2100">
                <a:solidFill>
                  <a:schemeClr val="bg1"/>
                </a:solidFill>
                <a:latin charset="-122" panose="020b0503020204020204" pitchFamily="34" typeface="微软雅黑"/>
                <a:ea charset="-122" panose="020b0503020204020204" pitchFamily="34" typeface="微软雅黑"/>
                <a:sym charset="-122" panose="02010600030101010101" pitchFamily="2" typeface="宋体"/>
              </a:rPr>
              <a:t>添加文字</a:t>
            </a:r>
          </a:p>
        </p:txBody>
      </p:sp>
      <p:sp>
        <p:nvSpPr>
          <p:cNvPr id="12" name="TextBox 11"/>
          <p:cNvSpPr txBox="1">
            <a:spLocks noChangeArrowheads="1"/>
          </p:cNvSpPr>
          <p:nvPr/>
        </p:nvSpPr>
        <p:spPr bwMode="auto">
          <a:xfrm>
            <a:off x="2436814" y="3389807"/>
            <a:ext cx="4427537" cy="702558"/>
          </a:xfrm>
          <a:prstGeom prst="rect">
            <a:avLst/>
          </a:prstGeom>
          <a:noFill/>
          <a:ln w="9525">
            <a:noFill/>
            <a:miter lim="800000"/>
          </a:ln>
        </p:spPr>
        <p:txBody>
          <a:bodyPr bIns="34287" lIns="68574" rIns="68574" tIns="34287">
            <a:spAutoFit/>
          </a:bodyPr>
          <a:lstStyle/>
          <a:p>
            <a:pPr>
              <a:lnSpc>
                <a:spcPct val="130000"/>
              </a:lnSpc>
              <a:buFont charset="0" pitchFamily="34" typeface="Arial"/>
              <a:buNone/>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您的内容打在这里，或者通过复制您的文本后，在此框中选择粘贴，并选择只保留文字。您的内容打在这里，或者通过复制您的文本后，在此框中选择粘贴，并选择只保留文字。</a:t>
            </a:r>
          </a:p>
          <a:p>
            <a:pPr>
              <a:lnSpc>
                <a:spcPct val="130000"/>
              </a:lnSpc>
              <a:buFont charset="0" pitchFamily="34" typeface="Arial"/>
              <a:buNone/>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您的内容打在这里，或者通过复制您的文本后，在此框中选择粘贴，并选择只保留文字。您的内容打在这里，或者通过复制您的文本后。</a:t>
            </a:r>
          </a:p>
        </p:txBody>
      </p:sp>
    </p:spTree>
  </p:cSld>
  <p:clrMapOvr>
    <a:masterClrMapping/>
  </p:clrMapOvr>
  <p:transition spd="med">
    <p:comb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9"/>
                                        </p:tgtEl>
                                        <p:attrNameLst>
                                          <p:attrName>style.visibility</p:attrName>
                                        </p:attrNameLst>
                                      </p:cBhvr>
                                      <p:to>
                                        <p:strVal val="visible"/>
                                      </p:to>
                                    </p:set>
                                    <p:anim calcmode="lin" valueType="num">
                                      <p:cBhvr additive="base">
                                        <p:cTn dur="500" fill="hold" id="7"/>
                                        <p:tgtEl>
                                          <p:spTgt spid="9"/>
                                        </p:tgtEl>
                                        <p:attrNameLst>
                                          <p:attrName>ppt_x</p:attrName>
                                        </p:attrNameLst>
                                      </p:cBhvr>
                                      <p:tavLst>
                                        <p:tav tm="0">
                                          <p:val>
                                            <p:strVal val="0-#ppt_w/2"/>
                                          </p:val>
                                        </p:tav>
                                        <p:tav tm="100000">
                                          <p:val>
                                            <p:strVal val="#ppt_x"/>
                                          </p:val>
                                        </p:tav>
                                      </p:tavLst>
                                    </p:anim>
                                    <p:anim calcmode="lin" valueType="num">
                                      <p:cBhvr additive="base">
                                        <p:cTn dur="500" fill="hold" id="8"/>
                                        <p:tgtEl>
                                          <p:spTgt spid="9"/>
                                        </p:tgtEl>
                                        <p:attrNameLst>
                                          <p:attrName>ppt_y</p:attrName>
                                        </p:attrNameLst>
                                      </p:cBhvr>
                                      <p:tavLst>
                                        <p:tav tm="0">
                                          <p:val>
                                            <p:strVal val="#ppt_y"/>
                                          </p:val>
                                        </p:tav>
                                        <p:tav tm="100000">
                                          <p:val>
                                            <p:strVal val="#ppt_y"/>
                                          </p:val>
                                        </p:tav>
                                      </p:tavLst>
                                    </p:anim>
                                  </p:childTnLst>
                                </p:cTn>
                              </p:par>
                              <p:par>
                                <p:cTn fill="hold" grpId="1" id="9" nodeType="withEffect" presetClass="emph" presetID="8" presetSubtype="0">
                                  <p:stCondLst>
                                    <p:cond delay="0"/>
                                  </p:stCondLst>
                                  <p:childTnLst>
                                    <p:animRot by="21600000">
                                      <p:cBhvr>
                                        <p:cTn dur="500" fill="hold" id="10"/>
                                        <p:tgtEl>
                                          <p:spTgt spid="9"/>
                                        </p:tgtEl>
                                        <p:attrNameLst>
                                          <p:attrName>r</p:attrName>
                                        </p:attrNameLst>
                                      </p:cBhvr>
                                    </p:animRot>
                                  </p:childTnLst>
                                </p:cTn>
                              </p:par>
                            </p:childTnLst>
                          </p:cTn>
                        </p:par>
                        <p:par>
                          <p:cTn fill="hold" id="11" nodeType="afterGroup">
                            <p:stCondLst>
                              <p:cond delay="500"/>
                            </p:stCondLst>
                            <p:childTnLst>
                              <p:par>
                                <p:cTn fill="hold" grpId="0" id="12" nodeType="afterEffect" presetClass="entr" presetID="22" presetSubtype="8">
                                  <p:stCondLst>
                                    <p:cond delay="0"/>
                                  </p:stCondLst>
                                  <p:childTnLst>
                                    <p:set>
                                      <p:cBhvr>
                                        <p:cTn dur="1" fill="hold" id="13">
                                          <p:stCondLst>
                                            <p:cond delay="0"/>
                                          </p:stCondLst>
                                        </p:cTn>
                                        <p:tgtEl>
                                          <p:spTgt spid="8"/>
                                        </p:tgtEl>
                                        <p:attrNameLst>
                                          <p:attrName>style.visibility</p:attrName>
                                        </p:attrNameLst>
                                      </p:cBhvr>
                                      <p:to>
                                        <p:strVal val="visible"/>
                                      </p:to>
                                    </p:set>
                                    <p:animEffect filter="wipe(left)" transition="in">
                                      <p:cBhvr>
                                        <p:cTn dur="500" id="14"/>
                                        <p:tgtEl>
                                          <p:spTgt spid="8"/>
                                        </p:tgtEl>
                                      </p:cBhvr>
                                    </p:animEffect>
                                  </p:childTnLst>
                                </p:cTn>
                              </p:par>
                            </p:childTnLst>
                          </p:cTn>
                        </p:par>
                        <p:par>
                          <p:cTn fill="hold" id="15" nodeType="afterGroup">
                            <p:stCondLst>
                              <p:cond delay="1000"/>
                            </p:stCondLst>
                            <p:childTnLst>
                              <p:par>
                                <p:cTn fill="hold" grpId="0" id="16" nodeType="afterEffect" presetClass="entr" presetID="22" presetSubtype="8">
                                  <p:stCondLst>
                                    <p:cond delay="0"/>
                                  </p:stCondLst>
                                  <p:iterate type="lt">
                                    <p:tmPct val="30000"/>
                                  </p:iterate>
                                  <p:childTnLst>
                                    <p:set>
                                      <p:cBhvr>
                                        <p:cTn dur="1" fill="hold" id="17">
                                          <p:stCondLst>
                                            <p:cond delay="0"/>
                                          </p:stCondLst>
                                        </p:cTn>
                                        <p:tgtEl>
                                          <p:spTgt spid="10"/>
                                        </p:tgtEl>
                                        <p:attrNameLst>
                                          <p:attrName>style.visibility</p:attrName>
                                        </p:attrNameLst>
                                      </p:cBhvr>
                                      <p:to>
                                        <p:strVal val="visible"/>
                                      </p:to>
                                    </p:set>
                                    <p:animEffect filter="wipe(left)" transition="in">
                                      <p:cBhvr>
                                        <p:cTn dur="100" id="18"/>
                                        <p:tgtEl>
                                          <p:spTgt spid="10"/>
                                        </p:tgtEl>
                                      </p:cBhvr>
                                    </p:animEffect>
                                  </p:childTnLst>
                                </p:cTn>
                              </p:par>
                              <p:par>
                                <p:cTn fill="hold" grpId="1" id="19" nodeType="withEffect" presetClass="emph" presetID="36" presetSubtype="0">
                                  <p:stCondLst>
                                    <p:cond delay="0"/>
                                  </p:stCondLst>
                                  <p:iterate type="lt">
                                    <p:tmPct val="30000"/>
                                  </p:iterate>
                                  <p:childTnLst>
                                    <p:animScale>
                                      <p:cBhvr>
                                        <p:cTn autoRev="1" dur="50" fill="hold" id="20">
                                          <p:stCondLst>
                                            <p:cond delay="0"/>
                                          </p:stCondLst>
                                        </p:cTn>
                                        <p:tgtEl>
                                          <p:spTgt spid="10"/>
                                        </p:tgtEl>
                                      </p:cBhvr>
                                      <p:to x="80000" y="100000"/>
                                    </p:animScale>
                                    <p:anim by="(#ppt_w*0.10)" calcmode="lin" valueType="num">
                                      <p:cBhvr>
                                        <p:cTn autoRev="1" dur="50" fill="hold" id="21">
                                          <p:stCondLst>
                                            <p:cond delay="0"/>
                                          </p:stCondLst>
                                        </p:cTn>
                                        <p:tgtEl>
                                          <p:spTgt spid="10"/>
                                        </p:tgtEl>
                                        <p:attrNameLst>
                                          <p:attrName>ppt_x</p:attrName>
                                        </p:attrNameLst>
                                      </p:cBhvr>
                                    </p:anim>
                                    <p:anim by="(-#ppt_w*0.10)" calcmode="lin" valueType="num">
                                      <p:cBhvr>
                                        <p:cTn autoRev="1" dur="50" fill="hold" id="22">
                                          <p:stCondLst>
                                            <p:cond delay="0"/>
                                          </p:stCondLst>
                                        </p:cTn>
                                        <p:tgtEl>
                                          <p:spTgt spid="10"/>
                                        </p:tgtEl>
                                        <p:attrNameLst>
                                          <p:attrName>ppt_y</p:attrName>
                                        </p:attrNameLst>
                                      </p:cBhvr>
                                    </p:anim>
                                    <p:animRot by="-480000">
                                      <p:cBhvr>
                                        <p:cTn autoRev="1" dur="50" fill="hold" id="23">
                                          <p:stCondLst>
                                            <p:cond delay="0"/>
                                          </p:stCondLst>
                                        </p:cTn>
                                        <p:tgtEl>
                                          <p:spTgt spid="10"/>
                                        </p:tgtEl>
                                        <p:attrNameLst>
                                          <p:attrName>r</p:attrName>
                                        </p:attrNameLst>
                                      </p:cBhvr>
                                    </p:animRot>
                                  </p:childTnLst>
                                </p:cTn>
                              </p:par>
                            </p:childTnLst>
                          </p:cTn>
                        </p:par>
                        <p:par>
                          <p:cTn fill="hold" id="24" nodeType="afterGroup">
                            <p:stCondLst>
                              <p:cond delay="1100"/>
                            </p:stCondLst>
                            <p:childTnLst>
                              <p:par>
                                <p:cTn fill="hold" grpId="0" id="25" nodeType="afterEffect" presetClass="entr" presetID="2" presetSubtype="2">
                                  <p:stCondLst>
                                    <p:cond delay="0"/>
                                  </p:stCondLst>
                                  <p:childTnLst>
                                    <p:set>
                                      <p:cBhvr>
                                        <p:cTn dur="1" fill="hold" id="26">
                                          <p:stCondLst>
                                            <p:cond delay="0"/>
                                          </p:stCondLst>
                                        </p:cTn>
                                        <p:tgtEl>
                                          <p:spTgt spid="11"/>
                                        </p:tgtEl>
                                        <p:attrNameLst>
                                          <p:attrName>style.visibility</p:attrName>
                                        </p:attrNameLst>
                                      </p:cBhvr>
                                      <p:to>
                                        <p:strVal val="visible"/>
                                      </p:to>
                                    </p:set>
                                    <p:anim calcmode="lin" valueType="num">
                                      <p:cBhvr additive="base">
                                        <p:cTn dur="500" fill="hold" id="27"/>
                                        <p:tgtEl>
                                          <p:spTgt spid="11"/>
                                        </p:tgtEl>
                                        <p:attrNameLst>
                                          <p:attrName>ppt_x</p:attrName>
                                        </p:attrNameLst>
                                      </p:cBhvr>
                                      <p:tavLst>
                                        <p:tav tm="0">
                                          <p:val>
                                            <p:strVal val="1+#ppt_w/2"/>
                                          </p:val>
                                        </p:tav>
                                        <p:tav tm="100000">
                                          <p:val>
                                            <p:strVal val="#ppt_x"/>
                                          </p:val>
                                        </p:tav>
                                      </p:tavLst>
                                    </p:anim>
                                    <p:anim calcmode="lin" valueType="num">
                                      <p:cBhvr additive="base">
                                        <p:cTn dur="500" fill="hold" id="28"/>
                                        <p:tgtEl>
                                          <p:spTgt spid="11"/>
                                        </p:tgtEl>
                                        <p:attrNameLst>
                                          <p:attrName>ppt_y</p:attrName>
                                        </p:attrNameLst>
                                      </p:cBhvr>
                                      <p:tavLst>
                                        <p:tav tm="0">
                                          <p:val>
                                            <p:strVal val="#ppt_y"/>
                                          </p:val>
                                        </p:tav>
                                        <p:tav tm="100000">
                                          <p:val>
                                            <p:strVal val="#ppt_y"/>
                                          </p:val>
                                        </p:tav>
                                      </p:tavLst>
                                    </p:anim>
                                  </p:childTnLst>
                                </p:cTn>
                              </p:par>
                              <p:par>
                                <p:cTn fill="hold" grpId="1" id="29" nodeType="withEffect" presetClass="emph" presetID="8" presetSubtype="0">
                                  <p:stCondLst>
                                    <p:cond delay="0"/>
                                  </p:stCondLst>
                                  <p:childTnLst>
                                    <p:animRot by="-21600000">
                                      <p:cBhvr>
                                        <p:cTn dur="500" fill="hold" id="30"/>
                                        <p:tgtEl>
                                          <p:spTgt spid="11"/>
                                        </p:tgtEl>
                                        <p:attrNameLst>
                                          <p:attrName>r</p:attrName>
                                        </p:attrNameLst>
                                      </p:cBhvr>
                                    </p:animRot>
                                  </p:childTnLst>
                                </p:cTn>
                              </p:par>
                            </p:childTnLst>
                          </p:cTn>
                        </p:par>
                        <p:par>
                          <p:cTn fill="hold" id="31" nodeType="afterGroup">
                            <p:stCondLst>
                              <p:cond delay="1600"/>
                            </p:stCondLst>
                            <p:childTnLst>
                              <p:par>
                                <p:cTn fill="hold" grpId="0" id="32" nodeType="afterEffect" presetClass="entr" presetID="22" presetSubtype="2">
                                  <p:stCondLst>
                                    <p:cond delay="0"/>
                                  </p:stCondLst>
                                  <p:childTnLst>
                                    <p:set>
                                      <p:cBhvr>
                                        <p:cTn dur="1" fill="hold" id="33">
                                          <p:stCondLst>
                                            <p:cond delay="0"/>
                                          </p:stCondLst>
                                        </p:cTn>
                                        <p:tgtEl>
                                          <p:spTgt spid="7"/>
                                        </p:tgtEl>
                                        <p:attrNameLst>
                                          <p:attrName>style.visibility</p:attrName>
                                        </p:attrNameLst>
                                      </p:cBhvr>
                                      <p:to>
                                        <p:strVal val="visible"/>
                                      </p:to>
                                    </p:set>
                                    <p:animEffect filter="wipe(right)" transition="in">
                                      <p:cBhvr>
                                        <p:cTn dur="500" id="34"/>
                                        <p:tgtEl>
                                          <p:spTgt spid="7"/>
                                        </p:tgtEl>
                                      </p:cBhvr>
                                    </p:animEffect>
                                  </p:childTnLst>
                                </p:cTn>
                              </p:par>
                            </p:childTnLst>
                          </p:cTn>
                        </p:par>
                        <p:par>
                          <p:cTn fill="hold" id="35" nodeType="afterGroup">
                            <p:stCondLst>
                              <p:cond delay="2100"/>
                            </p:stCondLst>
                            <p:childTnLst>
                              <p:par>
                                <p:cTn fill="hold" grpId="0" id="36" nodeType="afterEffect" presetClass="entr" presetID="22" presetSubtype="8">
                                  <p:stCondLst>
                                    <p:cond delay="0"/>
                                  </p:stCondLst>
                                  <p:iterate type="lt">
                                    <p:tmPct val="30000"/>
                                  </p:iterate>
                                  <p:childTnLst>
                                    <p:set>
                                      <p:cBhvr>
                                        <p:cTn dur="1" fill="hold" id="37">
                                          <p:stCondLst>
                                            <p:cond delay="0"/>
                                          </p:stCondLst>
                                        </p:cTn>
                                        <p:tgtEl>
                                          <p:spTgt spid="12"/>
                                        </p:tgtEl>
                                        <p:attrNameLst>
                                          <p:attrName>style.visibility</p:attrName>
                                        </p:attrNameLst>
                                      </p:cBhvr>
                                      <p:to>
                                        <p:strVal val="visible"/>
                                      </p:to>
                                    </p:set>
                                    <p:animEffect filter="wipe(left)" transition="in">
                                      <p:cBhvr>
                                        <p:cTn dur="100" id="38"/>
                                        <p:tgtEl>
                                          <p:spTgt spid="12"/>
                                        </p:tgtEl>
                                      </p:cBhvr>
                                    </p:animEffect>
                                  </p:childTnLst>
                                </p:cTn>
                              </p:par>
                              <p:par>
                                <p:cTn fill="hold" grpId="1" id="39" nodeType="withEffect" presetClass="emph" presetID="36" presetSubtype="0">
                                  <p:stCondLst>
                                    <p:cond delay="0"/>
                                  </p:stCondLst>
                                  <p:iterate type="lt">
                                    <p:tmPct val="30000"/>
                                  </p:iterate>
                                  <p:childTnLst>
                                    <p:animScale>
                                      <p:cBhvr>
                                        <p:cTn autoRev="1" dur="50" fill="hold" id="40">
                                          <p:stCondLst>
                                            <p:cond delay="0"/>
                                          </p:stCondLst>
                                        </p:cTn>
                                        <p:tgtEl>
                                          <p:spTgt spid="12"/>
                                        </p:tgtEl>
                                      </p:cBhvr>
                                      <p:to x="80000" y="100000"/>
                                    </p:animScale>
                                    <p:anim by="(#ppt_w*0.10)" calcmode="lin" valueType="num">
                                      <p:cBhvr>
                                        <p:cTn autoRev="1" dur="50" fill="hold" id="41">
                                          <p:stCondLst>
                                            <p:cond delay="0"/>
                                          </p:stCondLst>
                                        </p:cTn>
                                        <p:tgtEl>
                                          <p:spTgt spid="12"/>
                                        </p:tgtEl>
                                        <p:attrNameLst>
                                          <p:attrName>ppt_x</p:attrName>
                                        </p:attrNameLst>
                                      </p:cBhvr>
                                    </p:anim>
                                    <p:anim by="(-#ppt_w*0.10)" calcmode="lin" valueType="num">
                                      <p:cBhvr>
                                        <p:cTn autoRev="1" dur="50" fill="hold" id="42">
                                          <p:stCondLst>
                                            <p:cond delay="0"/>
                                          </p:stCondLst>
                                        </p:cTn>
                                        <p:tgtEl>
                                          <p:spTgt spid="12"/>
                                        </p:tgtEl>
                                        <p:attrNameLst>
                                          <p:attrName>ppt_y</p:attrName>
                                        </p:attrNameLst>
                                      </p:cBhvr>
                                    </p:anim>
                                    <p:animRot by="-480000">
                                      <p:cBhvr>
                                        <p:cTn autoRev="1" dur="50" fill="hold" id="43">
                                          <p:stCondLst>
                                            <p:cond delay="0"/>
                                          </p:stCondLst>
                                        </p:cTn>
                                        <p:tgtEl>
                                          <p:spTgt spid="12"/>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P grpId="1" spid="9"/>
      <p:bldP grpId="0" spid="10"/>
      <p:bldP grpId="1" spid="10"/>
      <p:bldP grpId="0" spid="11"/>
      <p:bldP grpId="1" spid="11"/>
      <p:bldP grpId="0" spid="12"/>
      <p:bldP grpId="1" spid="12"/>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73" name="Picture 2"/>
          <p:cNvPicPr>
            <a:picLocks noChangeArrowheads="1" noChangeAspect="1"/>
          </p:cNvPicPr>
          <p:nvPr/>
        </p:nvPicPr>
        <p:blipFill>
          <a:blip r:embed="rId3">
            <a:extLst>
              <a:ext uri="{28A0092B-C50C-407E-A947-70E740481C1C}">
                <a14:useLocalDpi val="0"/>
              </a:ext>
            </a:extLst>
          </a:blip>
          <a:stretch>
            <a:fillRect/>
          </a:stretch>
        </p:blipFill>
        <p:spPr bwMode="auto">
          <a:xfrm>
            <a:off x="648469" y="1805593"/>
            <a:ext cx="2698750" cy="17462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74" name="矩形 2"/>
          <p:cNvSpPr>
            <a:spLocks noChangeArrowheads="1"/>
          </p:cNvSpPr>
          <p:nvPr/>
        </p:nvSpPr>
        <p:spPr bwMode="auto">
          <a:xfrm>
            <a:off x="3347219" y="1805593"/>
            <a:ext cx="5329237" cy="1746250"/>
          </a:xfrm>
          <a:prstGeom prst="rect">
            <a:avLst/>
          </a:prstGeom>
          <a:solidFill>
            <a:schemeClr val="accent1"/>
          </a:solidFill>
          <a:ln>
            <a:noFill/>
          </a:ln>
        </p:spPr>
        <p:txBody>
          <a:bodyPr bIns="45715" lIns="91431" rIns="91431" tIns="45715"/>
          <a:lstStyle/>
          <a:p>
            <a:pPr eaLnBrk="1" hangingPunct="1"/>
            <a:endParaRPr altLang="zh-CN" lang="zh-CN">
              <a:solidFill>
                <a:srgbClr val="000000"/>
              </a:solidFill>
            </a:endParaRPr>
          </a:p>
        </p:txBody>
      </p:sp>
      <p:cxnSp>
        <p:nvCxnSpPr>
          <p:cNvPr id="76" name="直接连接符 4"/>
          <p:cNvCxnSpPr>
            <a:cxnSpLocks noChangeShapeType="1"/>
          </p:cNvCxnSpPr>
          <p:nvPr/>
        </p:nvCxnSpPr>
        <p:spPr bwMode="auto">
          <a:xfrm flipH="1">
            <a:off x="5183955" y="2561242"/>
            <a:ext cx="0" cy="630237"/>
          </a:xfrm>
          <a:prstGeom prst="line">
            <a:avLst/>
          </a:prstGeom>
          <a:noFill/>
          <a:ln w="9525">
            <a:solidFill>
              <a:schemeClr val="bg1"/>
            </a:solidFill>
            <a:round/>
          </a:ln>
          <a:extLst>
            <a:ext uri="{909E8E84-426E-40DD-AFC4-6F175D3DCCD1}">
              <a14:hiddenFill>
                <a:noFill/>
              </a14:hiddenFill>
            </a:ext>
          </a:extLst>
        </p:spPr>
      </p:cxnSp>
      <p:sp>
        <p:nvSpPr>
          <p:cNvPr id="77" name="矩形 5"/>
          <p:cNvSpPr>
            <a:spLocks noChangeArrowheads="1"/>
          </p:cNvSpPr>
          <p:nvPr/>
        </p:nvSpPr>
        <p:spPr bwMode="auto">
          <a:xfrm>
            <a:off x="5249043" y="2472343"/>
            <a:ext cx="3319462" cy="77723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5" lIns="91431" rIns="91431" tIns="45715">
            <a:spAutoFit/>
          </a:bodyPr>
          <a:lstStyle/>
          <a:p>
            <a:pPr>
              <a:lnSpc>
                <a:spcPct val="150000"/>
              </a:lnSpc>
            </a:pPr>
            <a:r>
              <a:rPr altLang="en-US" lang="zh-CN" sz="1000">
                <a:solidFill>
                  <a:schemeClr val="bg1"/>
                </a:solidFill>
                <a:latin typeface="+mn-ea"/>
              </a:rPr>
              <a:t>单击此处添加文本单击此处添加文本 单击此处添加文本单击此处添加文本单击此处添加文本单击此处添加文本单击此处添加文本单击此处添加文本</a:t>
            </a:r>
          </a:p>
        </p:txBody>
      </p:sp>
      <p:sp>
        <p:nvSpPr>
          <p:cNvPr id="78" name="矩形​​ 57"/>
          <p:cNvSpPr>
            <a:spLocks noChangeArrowheads="1"/>
          </p:cNvSpPr>
          <p:nvPr/>
        </p:nvSpPr>
        <p:spPr bwMode="auto">
          <a:xfrm>
            <a:off x="3347219" y="3550255"/>
            <a:ext cx="5221287" cy="4571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5" lIns="91431" rIns="91431" tIns="45715">
            <a:spAutoFit/>
          </a:bodyPr>
          <a:lstStyle/>
          <a:p>
            <a:pPr>
              <a:lnSpc>
                <a:spcPct val="15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 单击此处添加文本单击此处添加文本单击此处添加文本单击此处添加文本单击此处添加文本单击此处添加文本</a:t>
            </a:r>
          </a:p>
        </p:txBody>
      </p:sp>
      <p:sp>
        <p:nvSpPr>
          <p:cNvPr id="79" name="矩形 7"/>
          <p:cNvSpPr>
            <a:spLocks noChangeArrowheads="1"/>
          </p:cNvSpPr>
          <p:nvPr/>
        </p:nvSpPr>
        <p:spPr bwMode="auto">
          <a:xfrm>
            <a:off x="5268094" y="2134205"/>
            <a:ext cx="792462" cy="27431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5" lIns="91431" rIns="91431" tIns="45715" wrap="none">
            <a:spAutoFit/>
          </a:bodyPr>
          <a:lstStyle/>
          <a:p>
            <a:pPr lvl="0">
              <a:defRPr/>
            </a:pPr>
            <a:r>
              <a:rPr altLang="en-US" b="1" kern="0" lang="zh-CN" sz="1200">
                <a:solidFill>
                  <a:sysClr lastClr="FFFFFF" val="window">
                    <a:lumMod val="95000"/>
                  </a:sysClr>
                </a:solidFill>
                <a:latin typeface="+mj-ea"/>
              </a:rPr>
              <a:t>填加文字</a:t>
            </a:r>
          </a:p>
        </p:txBody>
      </p:sp>
      <p:grpSp>
        <p:nvGrpSpPr>
          <p:cNvPr id="2" name="组合 8"/>
          <p:cNvGrpSpPr/>
          <p:nvPr/>
        </p:nvGrpSpPr>
        <p:grpSpPr>
          <a:xfrm>
            <a:off x="3518668" y="2111979"/>
            <a:ext cx="1414462" cy="1074738"/>
            <a:chExt cx="1415772" cy="1075120"/>
          </a:xfrm>
        </p:grpSpPr>
        <p:sp>
          <p:nvSpPr>
            <p:cNvPr id="81" name="TextBox 19"/>
            <p:cNvSpPr txBox="1">
              <a:spLocks noChangeArrowheads="1"/>
            </p:cNvSpPr>
            <p:nvPr/>
          </p:nvSpPr>
          <p:spPr bwMode="auto">
            <a:xfrm>
              <a:off x="0" y="798121"/>
              <a:ext cx="1403378" cy="27441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rgbClr val="FFFFFF"/>
                  </a:solidFill>
                  <a:latin charset="-122" panose="020b0503020204020204" pitchFamily="34" typeface="微软雅黑"/>
                  <a:ea charset="-122" panose="020b0503020204020204" pitchFamily="34" typeface="微软雅黑"/>
                </a:rPr>
                <a:t>点击添加文本内容</a:t>
              </a:r>
            </a:p>
          </p:txBody>
        </p:sp>
        <p:sp>
          <p:nvSpPr>
            <p:cNvPr id="82" name="TextBox 17"/>
            <p:cNvSpPr txBox="1">
              <a:spLocks noChangeArrowheads="1"/>
            </p:cNvSpPr>
            <p:nvPr/>
          </p:nvSpPr>
          <p:spPr bwMode="auto">
            <a:xfrm>
              <a:off x="0" y="532080"/>
              <a:ext cx="1403378" cy="27441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rgbClr val="FFFFFF"/>
                  </a:solidFill>
                  <a:latin charset="-122" panose="020b0503020204020204" pitchFamily="34" typeface="微软雅黑"/>
                  <a:ea charset="-122" panose="020b0503020204020204" pitchFamily="34" typeface="微软雅黑"/>
                </a:rPr>
                <a:t>点击添加文本内容</a:t>
              </a:r>
            </a:p>
          </p:txBody>
        </p:sp>
        <p:sp>
          <p:nvSpPr>
            <p:cNvPr id="83" name="TextBox 15"/>
            <p:cNvSpPr txBox="1">
              <a:spLocks noChangeArrowheads="1"/>
            </p:cNvSpPr>
            <p:nvPr/>
          </p:nvSpPr>
          <p:spPr bwMode="auto">
            <a:xfrm>
              <a:off x="0" y="266040"/>
              <a:ext cx="1403378" cy="27441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rgbClr val="FFFFFF"/>
                  </a:solidFill>
                  <a:latin charset="-122" panose="020b0503020204020204" pitchFamily="34" typeface="微软雅黑"/>
                  <a:ea charset="-122" panose="020b0503020204020204" pitchFamily="34" typeface="微软雅黑"/>
                </a:rPr>
                <a:t>点击添加文本内容</a:t>
              </a:r>
            </a:p>
          </p:txBody>
        </p:sp>
        <p:sp>
          <p:nvSpPr>
            <p:cNvPr id="84" name="TextBox 13"/>
            <p:cNvSpPr txBox="1">
              <a:spLocks noChangeArrowheads="1"/>
            </p:cNvSpPr>
            <p:nvPr/>
          </p:nvSpPr>
          <p:spPr bwMode="auto">
            <a:xfrm>
              <a:off x="0" y="0"/>
              <a:ext cx="1403378" cy="27441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anose="020f0502020204030204" pitchFamily="34" typeface="Calibri"/>
                  <a:ea charset="-122" panose="02010600030101010101" pitchFamily="2" typeface="宋体"/>
                </a:defRPr>
              </a:lvl1pPr>
              <a:lvl2pPr indent="-285750" marL="742950">
                <a:defRPr>
                  <a:solidFill>
                    <a:schemeClr val="tx1"/>
                  </a:solidFill>
                  <a:latin charset="0" panose="020f0502020204030204" pitchFamily="34" typeface="Calibri"/>
                  <a:ea charset="-122" panose="02010600030101010101" pitchFamily="2" typeface="宋体"/>
                </a:defRPr>
              </a:lvl2pPr>
              <a:lvl3pPr indent="-228600" marL="1143000">
                <a:defRPr>
                  <a:solidFill>
                    <a:schemeClr val="tx1"/>
                  </a:solidFill>
                  <a:latin charset="0" panose="020f0502020204030204" pitchFamily="34" typeface="Calibri"/>
                  <a:ea charset="-122" panose="02010600030101010101" pitchFamily="2" typeface="宋体"/>
                </a:defRPr>
              </a:lvl3pPr>
              <a:lvl4pPr indent="-228600" marL="1600200">
                <a:defRPr>
                  <a:solidFill>
                    <a:schemeClr val="tx1"/>
                  </a:solidFill>
                  <a:latin charset="0" panose="020f0502020204030204" pitchFamily="34" typeface="Calibri"/>
                  <a:ea charset="-122" panose="02010600030101010101" pitchFamily="2" typeface="宋体"/>
                </a:defRPr>
              </a:lvl4pPr>
              <a:lvl5pPr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buFont charset="0" pitchFamily="34" typeface="Arial"/>
                <a:defRPr>
                  <a:solidFill>
                    <a:schemeClr val="tx1"/>
                  </a:solidFill>
                  <a:latin charset="0" panose="020f0502020204030204" pitchFamily="34" typeface="Calibri"/>
                  <a:ea charset="-122" panose="02010600030101010101" pitchFamily="2" typeface="宋体"/>
                </a:defRPr>
              </a:lvl9pPr>
            </a:lstStyle>
            <a:p>
              <a:pPr eaLnBrk="1" hangingPunct="1"/>
              <a:r>
                <a:rPr altLang="en-US" lang="zh-CN" sz="1200">
                  <a:solidFill>
                    <a:srgbClr val="FFFFFF"/>
                  </a:solidFill>
                  <a:latin charset="-122" panose="020b0503020204020204" pitchFamily="34" typeface="微软雅黑"/>
                  <a:ea charset="-122" panose="020b0503020204020204" pitchFamily="34" typeface="微软雅黑"/>
                </a:rPr>
                <a:t>点击添加文本内容</a:t>
              </a:r>
            </a:p>
          </p:txBody>
        </p:sp>
      </p:grpSp>
    </p:spTree>
  </p:cSld>
  <p:clrMapOvr>
    <a:masterClrMapping/>
  </p:clrMapOvr>
  <p:transition spd="med">
    <p:comb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2">
                                  <p:stCondLst>
                                    <p:cond delay="0"/>
                                  </p:stCondLst>
                                  <p:childTnLst>
                                    <p:set>
                                      <p:cBhvr>
                                        <p:cTn dur="1" fill="hold" id="6">
                                          <p:stCondLst>
                                            <p:cond delay="0"/>
                                          </p:stCondLst>
                                        </p:cTn>
                                        <p:tgtEl>
                                          <p:spTgt spid="74"/>
                                        </p:tgtEl>
                                        <p:attrNameLst>
                                          <p:attrName>style.visibility</p:attrName>
                                        </p:attrNameLst>
                                      </p:cBhvr>
                                      <p:to>
                                        <p:strVal val="visible"/>
                                      </p:to>
                                    </p:set>
                                    <p:anim calcmode="lin" valueType="num">
                                      <p:cBhvr additive="base">
                                        <p:cTn dur="500" fill="hold" id="7"/>
                                        <p:tgtEl>
                                          <p:spTgt spid="74"/>
                                        </p:tgtEl>
                                        <p:attrNameLst>
                                          <p:attrName>ppt_x</p:attrName>
                                        </p:attrNameLst>
                                      </p:cBhvr>
                                      <p:tavLst>
                                        <p:tav tm="0">
                                          <p:val>
                                            <p:strVal val="1+#ppt_w/2"/>
                                          </p:val>
                                        </p:tav>
                                        <p:tav tm="100000">
                                          <p:val>
                                            <p:strVal val="#ppt_x"/>
                                          </p:val>
                                        </p:tav>
                                      </p:tavLst>
                                    </p:anim>
                                    <p:anim calcmode="lin" valueType="num">
                                      <p:cBhvr additive="base">
                                        <p:cTn dur="500" fill="hold" id="8"/>
                                        <p:tgtEl>
                                          <p:spTgt spid="74"/>
                                        </p:tgtEl>
                                        <p:attrNameLst>
                                          <p:attrName>ppt_y</p:attrName>
                                        </p:attrNameLst>
                                      </p:cBhvr>
                                      <p:tavLst>
                                        <p:tav tm="0">
                                          <p:val>
                                            <p:strVal val="#ppt_y"/>
                                          </p:val>
                                        </p:tav>
                                        <p:tav tm="100000">
                                          <p:val>
                                            <p:strVal val="#ppt_y"/>
                                          </p:val>
                                        </p:tav>
                                      </p:tavLst>
                                    </p:anim>
                                  </p:childTnLst>
                                </p:cTn>
                              </p:par>
                              <p:par>
                                <p:cTn fill="hold" id="9" nodeType="withEffect" presetClass="entr" presetID="12" presetSubtype="4">
                                  <p:stCondLst>
                                    <p:cond delay="100"/>
                                  </p:stCondLst>
                                  <p:childTnLst>
                                    <p:set>
                                      <p:cBhvr>
                                        <p:cTn dur="1" fill="hold" id="10">
                                          <p:stCondLst>
                                            <p:cond delay="0"/>
                                          </p:stCondLst>
                                        </p:cTn>
                                        <p:tgtEl>
                                          <p:spTgt spid="73"/>
                                        </p:tgtEl>
                                        <p:attrNameLst>
                                          <p:attrName>style.visibility</p:attrName>
                                        </p:attrNameLst>
                                      </p:cBhvr>
                                      <p:to>
                                        <p:strVal val="visible"/>
                                      </p:to>
                                    </p:set>
                                    <p:anim calcmode="lin" valueType="num">
                                      <p:cBhvr additive="base">
                                        <p:cTn dur="500" id="11"/>
                                        <p:tgtEl>
                                          <p:spTgt spid="73"/>
                                        </p:tgtEl>
                                        <p:attrNameLst>
                                          <p:attrName>ppt_y</p:attrName>
                                        </p:attrNameLst>
                                      </p:cBhvr>
                                      <p:tavLst>
                                        <p:tav tm="0">
                                          <p:val>
                                            <p:strVal val="#ppt_y+#ppt_h*1.125000"/>
                                          </p:val>
                                        </p:tav>
                                        <p:tav tm="100000">
                                          <p:val>
                                            <p:strVal val="#ppt_y"/>
                                          </p:val>
                                        </p:tav>
                                      </p:tavLst>
                                    </p:anim>
                                    <p:animEffect filter="wipe(up)" transition="in">
                                      <p:cBhvr>
                                        <p:cTn dur="500" id="12"/>
                                        <p:tgtEl>
                                          <p:spTgt spid="73"/>
                                        </p:tgtEl>
                                      </p:cBhvr>
                                    </p:animEffect>
                                  </p:childTnLst>
                                </p:cTn>
                              </p:par>
                              <p:par>
                                <p:cTn fill="hold" id="13" nodeType="withEffect" presetClass="entr" presetID="22" presetSubtype="1">
                                  <p:stCondLst>
                                    <p:cond delay="300"/>
                                  </p:stCondLst>
                                  <p:childTnLst>
                                    <p:set>
                                      <p:cBhvr>
                                        <p:cTn dur="1" fill="hold" id="14">
                                          <p:stCondLst>
                                            <p:cond delay="0"/>
                                          </p:stCondLst>
                                        </p:cTn>
                                        <p:tgtEl>
                                          <p:spTgt spid="2"/>
                                        </p:tgtEl>
                                        <p:attrNameLst>
                                          <p:attrName>style.visibility</p:attrName>
                                        </p:attrNameLst>
                                      </p:cBhvr>
                                      <p:to>
                                        <p:strVal val="visible"/>
                                      </p:to>
                                    </p:set>
                                    <p:animEffect filter="wipe(up)" transition="in">
                                      <p:cBhvr>
                                        <p:cTn dur="500" id="15"/>
                                        <p:tgtEl>
                                          <p:spTgt spid="2"/>
                                        </p:tgtEl>
                                      </p:cBhvr>
                                    </p:animEffect>
                                  </p:childTnLst>
                                </p:cTn>
                              </p:par>
                              <p:par>
                                <p:cTn fill="hold" id="16" nodeType="withEffect" presetClass="entr" presetID="22" presetSubtype="1">
                                  <p:stCondLst>
                                    <p:cond delay="500"/>
                                  </p:stCondLst>
                                  <p:childTnLst>
                                    <p:set>
                                      <p:cBhvr>
                                        <p:cTn dur="1" fill="hold" id="17">
                                          <p:stCondLst>
                                            <p:cond delay="0"/>
                                          </p:stCondLst>
                                        </p:cTn>
                                        <p:tgtEl>
                                          <p:spTgt spid="76"/>
                                        </p:tgtEl>
                                        <p:attrNameLst>
                                          <p:attrName>style.visibility</p:attrName>
                                        </p:attrNameLst>
                                      </p:cBhvr>
                                      <p:to>
                                        <p:strVal val="visible"/>
                                      </p:to>
                                    </p:set>
                                    <p:animEffect filter="wipe(up)" transition="in">
                                      <p:cBhvr>
                                        <p:cTn dur="500" id="18"/>
                                        <p:tgtEl>
                                          <p:spTgt spid="76"/>
                                        </p:tgtEl>
                                      </p:cBhvr>
                                    </p:animEffect>
                                  </p:childTnLst>
                                </p:cTn>
                              </p:par>
                              <p:par>
                                <p:cTn fill="hold" grpId="0" id="19" nodeType="withEffect" presetClass="entr" presetID="10" presetSubtype="0">
                                  <p:stCondLst>
                                    <p:cond delay="600"/>
                                  </p:stCondLst>
                                  <p:childTnLst>
                                    <p:set>
                                      <p:cBhvr>
                                        <p:cTn dur="1" fill="hold" id="20">
                                          <p:stCondLst>
                                            <p:cond delay="0"/>
                                          </p:stCondLst>
                                        </p:cTn>
                                        <p:tgtEl>
                                          <p:spTgt spid="79"/>
                                        </p:tgtEl>
                                        <p:attrNameLst>
                                          <p:attrName>style.visibility</p:attrName>
                                        </p:attrNameLst>
                                      </p:cBhvr>
                                      <p:to>
                                        <p:strVal val="visible"/>
                                      </p:to>
                                    </p:set>
                                    <p:animEffect filter="fade" transition="in">
                                      <p:cBhvr>
                                        <p:cTn dur="500" id="21"/>
                                        <p:tgtEl>
                                          <p:spTgt spid="79"/>
                                        </p:tgtEl>
                                      </p:cBhvr>
                                    </p:animEffect>
                                  </p:childTnLst>
                                </p:cTn>
                              </p:par>
                              <p:par>
                                <p:cTn fill="hold" grpId="0" id="22" nodeType="withEffect" presetClass="entr" presetID="12" presetSubtype="8">
                                  <p:stCondLst>
                                    <p:cond delay="800"/>
                                  </p:stCondLst>
                                  <p:childTnLst>
                                    <p:set>
                                      <p:cBhvr>
                                        <p:cTn dur="1" fill="hold" id="23">
                                          <p:stCondLst>
                                            <p:cond delay="0"/>
                                          </p:stCondLst>
                                        </p:cTn>
                                        <p:tgtEl>
                                          <p:spTgt spid="77"/>
                                        </p:tgtEl>
                                        <p:attrNameLst>
                                          <p:attrName>style.visibility</p:attrName>
                                        </p:attrNameLst>
                                      </p:cBhvr>
                                      <p:to>
                                        <p:strVal val="visible"/>
                                      </p:to>
                                    </p:set>
                                    <p:anim calcmode="lin" valueType="num">
                                      <p:cBhvr additive="base">
                                        <p:cTn dur="500" id="24"/>
                                        <p:tgtEl>
                                          <p:spTgt spid="77"/>
                                        </p:tgtEl>
                                        <p:attrNameLst>
                                          <p:attrName>ppt_x</p:attrName>
                                        </p:attrNameLst>
                                      </p:cBhvr>
                                      <p:tavLst>
                                        <p:tav tm="0">
                                          <p:val>
                                            <p:strVal val="#ppt_x-#ppt_w*1.125000"/>
                                          </p:val>
                                        </p:tav>
                                        <p:tav tm="100000">
                                          <p:val>
                                            <p:strVal val="#ppt_x"/>
                                          </p:val>
                                        </p:tav>
                                      </p:tavLst>
                                    </p:anim>
                                    <p:animEffect filter="wipe(right)" transition="in">
                                      <p:cBhvr>
                                        <p:cTn dur="500" id="25"/>
                                        <p:tgtEl>
                                          <p:spTgt spid="77"/>
                                        </p:tgtEl>
                                      </p:cBhvr>
                                    </p:animEffect>
                                  </p:childTnLst>
                                </p:cTn>
                              </p:par>
                              <p:par>
                                <p:cTn fill="hold" grpId="0" id="26" nodeType="withEffect" presetClass="entr" presetID="2" presetSubtype="2">
                                  <p:stCondLst>
                                    <p:cond delay="800"/>
                                  </p:stCondLst>
                                  <p:childTnLst>
                                    <p:set>
                                      <p:cBhvr>
                                        <p:cTn dur="1" fill="hold" id="27">
                                          <p:stCondLst>
                                            <p:cond delay="0"/>
                                          </p:stCondLst>
                                        </p:cTn>
                                        <p:tgtEl>
                                          <p:spTgt spid="78"/>
                                        </p:tgtEl>
                                        <p:attrNameLst>
                                          <p:attrName>style.visibility</p:attrName>
                                        </p:attrNameLst>
                                      </p:cBhvr>
                                      <p:to>
                                        <p:strVal val="visible"/>
                                      </p:to>
                                    </p:set>
                                    <p:anim calcmode="lin" valueType="num">
                                      <p:cBhvr additive="base">
                                        <p:cTn dur="500" fill="hold" id="28"/>
                                        <p:tgtEl>
                                          <p:spTgt spid="78"/>
                                        </p:tgtEl>
                                        <p:attrNameLst>
                                          <p:attrName>ppt_x</p:attrName>
                                        </p:attrNameLst>
                                      </p:cBhvr>
                                      <p:tavLst>
                                        <p:tav tm="0">
                                          <p:val>
                                            <p:strVal val="1+#ppt_w/2"/>
                                          </p:val>
                                        </p:tav>
                                        <p:tav tm="100000">
                                          <p:val>
                                            <p:strVal val="#ppt_x"/>
                                          </p:val>
                                        </p:tav>
                                      </p:tavLst>
                                    </p:anim>
                                    <p:anim calcmode="lin" valueType="num">
                                      <p:cBhvr additive="base">
                                        <p:cTn dur="500" fill="hold" id="29"/>
                                        <p:tgtEl>
                                          <p:spTgt spid="7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4"/>
      <p:bldP grpId="0" spid="77"/>
      <p:bldP grpId="0" spid="78"/>
      <p:bldP grpId="0" spid="79"/>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4859416e6be8372.jpg" id="5" name="Picture 2"/>
          <p:cNvPicPr>
            <a:picLocks noChangeArrowheads="1" noChangeAspect="1"/>
          </p:cNvPicPr>
          <p:nvPr/>
        </p:nvPicPr>
        <p:blipFill>
          <a:blip r:embed="rId3"/>
          <a:stretch>
            <a:fillRect/>
          </a:stretch>
        </p:blipFill>
        <p:spPr bwMode="auto">
          <a:xfrm>
            <a:off x="0" y="-4762"/>
            <a:ext cx="9144000" cy="5148262"/>
          </a:xfrm>
          <a:prstGeom prst="rect">
            <a:avLst/>
          </a:prstGeom>
          <a:noFill/>
        </p:spPr>
      </p:pic>
      <p:sp>
        <p:nvSpPr>
          <p:cNvPr id="9" name="矩形 8"/>
          <p:cNvSpPr/>
          <p:nvPr/>
        </p:nvSpPr>
        <p:spPr>
          <a:xfrm>
            <a:off x="4427985" y="2211710"/>
            <a:ext cx="2499588" cy="426720"/>
          </a:xfrm>
          <a:prstGeom prst="rect">
            <a:avLst/>
          </a:prstGeom>
        </p:spPr>
        <p:txBody>
          <a:bodyPr bIns="0" lIns="0" rIns="0" tIns="0" wrap="square">
            <a:spAutoFit/>
          </a:bodyPr>
          <a:lstStyle/>
          <a:p>
            <a:pPr lvl="0"/>
            <a:r>
              <a:rPr altLang="en-US" b="1" lang="zh-CN" sz="2800">
                <a:solidFill>
                  <a:schemeClr val="accent3"/>
                </a:solidFill>
                <a:latin charset="-122" panose="020b0503020204020204" pitchFamily="34" typeface="微软雅黑"/>
                <a:ea charset="-122" panose="020b0503020204020204" pitchFamily="34" typeface="微软雅黑"/>
              </a:rPr>
              <a:t>成功项目展示</a:t>
            </a:r>
          </a:p>
        </p:txBody>
      </p:sp>
      <p:sp>
        <p:nvSpPr>
          <p:cNvPr id="10" name="文本框 9"/>
          <p:cNvSpPr txBox="1"/>
          <p:nvPr/>
        </p:nvSpPr>
        <p:spPr>
          <a:xfrm>
            <a:off x="4427984" y="2724392"/>
            <a:ext cx="2829294" cy="320040"/>
          </a:xfrm>
          <a:prstGeom prst="rect">
            <a:avLst/>
          </a:prstGeom>
          <a:noFill/>
        </p:spPr>
        <p:txBody>
          <a:bodyPr bIns="0" lIns="0" rIns="0" rtlCol="0" tIns="0" wrap="square">
            <a:spAutoFit/>
          </a:bodyPr>
          <a:lstStyle/>
          <a:p>
            <a:pPr algn="just">
              <a:lnSpc>
                <a:spcPct val="150000"/>
              </a:lnSpc>
            </a:pPr>
            <a:r>
              <a:rPr altLang="en-US" lang="zh-CN" sz="700">
                <a:solidFill>
                  <a:schemeClr val="bg1">
                    <a:lumMod val="65000"/>
                  </a:schemeClr>
                </a:solidFill>
                <a:latin charset="0" pitchFamily="34" typeface="Arial"/>
                <a:ea charset="-122" panose="020b0503020204020204" pitchFamily="34" typeface="微软雅黑"/>
                <a:cs typeface="+mn-ea"/>
                <a:sym charset="0" pitchFamily="34" typeface="Arial"/>
              </a:rPr>
              <a:t>请替换文字内容，修改文字内容，也可以直接复制你的内容到此。请替换文字内容，修改文字内容，也可以直接复制你的内容到此。</a:t>
            </a:r>
          </a:p>
        </p:txBody>
      </p:sp>
      <p:sp>
        <p:nvSpPr>
          <p:cNvPr id="12" name="椭圆 11">
            <a:extLst>
              <a:ext uri="{FF2B5EF4-FFF2-40B4-BE49-F238E27FC236}">
                <a16:creationId xmlns:a16="http://schemas.microsoft.com/office/drawing/2014/main" id="{B5E69D5B-232F-4882-B503-33D82D5206C7}"/>
              </a:ext>
            </a:extLst>
          </p:cNvPr>
          <p:cNvSpPr/>
          <p:nvPr/>
        </p:nvSpPr>
        <p:spPr>
          <a:xfrm>
            <a:off x="1763688" y="1454179"/>
            <a:ext cx="2232248" cy="2232248"/>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8800">
                <a:solidFill>
                  <a:schemeClr val="bg1"/>
                </a:solidFill>
              </a:rPr>
              <a:t>03</a:t>
            </a:r>
          </a:p>
        </p:txBody>
      </p:sp>
    </p:spTree>
    <p:extLst>
      <p:ext uri="{BB962C8B-B14F-4D97-AF65-F5344CB8AC3E}">
        <p14:creationId val="2403262627"/>
      </p:ext>
    </p:extLst>
  </p:cSld>
  <p:clrMapOvr>
    <a:masterClrMapping/>
  </p:clrMapOvr>
  <p:transition spd="med">
    <p:blinds dir="vert"/>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1000" fill="hold" id="7"/>
                                        <p:tgtEl>
                                          <p:spTgt spid="5"/>
                                        </p:tgtEl>
                                        <p:attrNameLst>
                                          <p:attrName>ppt_w</p:attrName>
                                        </p:attrNameLst>
                                      </p:cBhvr>
                                      <p:tavLst>
                                        <p:tav tm="0">
                                          <p:val>
                                            <p:strVal val="#ppt_w+.3"/>
                                          </p:val>
                                        </p:tav>
                                        <p:tav tm="100000">
                                          <p:val>
                                            <p:strVal val="#ppt_w"/>
                                          </p:val>
                                        </p:tav>
                                      </p:tavLst>
                                    </p:anim>
                                    <p:anim calcmode="lin" valueType="num">
                                      <p:cBhvr>
                                        <p:cTn dur="1000" fill="hold" id="8"/>
                                        <p:tgtEl>
                                          <p:spTgt spid="5"/>
                                        </p:tgtEl>
                                        <p:attrNameLst>
                                          <p:attrName>ppt_h</p:attrName>
                                        </p:attrNameLst>
                                      </p:cBhvr>
                                      <p:tavLst>
                                        <p:tav tm="0">
                                          <p:val>
                                            <p:strVal val="#ppt_h"/>
                                          </p:val>
                                        </p:tav>
                                        <p:tav tm="100000">
                                          <p:val>
                                            <p:strVal val="#ppt_h"/>
                                          </p:val>
                                        </p:tav>
                                      </p:tavLst>
                                    </p:anim>
                                    <p:animEffect filter="fade" transition="in">
                                      <p:cBhvr>
                                        <p:cTn dur="1000" id="9"/>
                                        <p:tgtEl>
                                          <p:spTgt spid="5"/>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3" presetSubtype="32">
                                  <p:stCondLst>
                                    <p:cond delay="0"/>
                                  </p:stCondLst>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ppt_w</p:attrName>
                                        </p:attrNameLst>
                                      </p:cBhvr>
                                      <p:tavLst>
                                        <p:tav tm="0">
                                          <p:val>
                                            <p:strVal val="4*#ppt_w"/>
                                          </p:val>
                                        </p:tav>
                                        <p:tav tm="100000">
                                          <p:val>
                                            <p:strVal val="#ppt_w"/>
                                          </p:val>
                                        </p:tav>
                                      </p:tavLst>
                                    </p:anim>
                                    <p:anim calcmode="lin" valueType="num">
                                      <p:cBhvr>
                                        <p:cTn dur="500" fill="hold" id="15"/>
                                        <p:tgtEl>
                                          <p:spTgt spid="9"/>
                                        </p:tgtEl>
                                        <p:attrNameLst>
                                          <p:attrName>ppt_h</p:attrName>
                                        </p:attrNameLst>
                                      </p:cBhvr>
                                      <p:tavLst>
                                        <p:tav tm="0">
                                          <p:val>
                                            <p:strVal val="4*#ppt_h"/>
                                          </p:val>
                                        </p:tav>
                                        <p:tav tm="100000">
                                          <p:val>
                                            <p:strVal val="#ppt_h"/>
                                          </p:val>
                                        </p:tav>
                                      </p:tavLst>
                                    </p:anim>
                                  </p:childTnLst>
                                </p:cTn>
                              </p:par>
                              <p:par>
                                <p:cTn fill="hold" grpId="0" id="16" nodeType="withEffect" presetClass="entr" presetID="2" presetSubtype="4">
                                  <p:stCondLst>
                                    <p:cond delay="0"/>
                                  </p:stCondLst>
                                  <p:childTnLst>
                                    <p:set>
                                      <p:cBhvr>
                                        <p:cTn dur="1" fill="hold" id="17">
                                          <p:stCondLst>
                                            <p:cond delay="0"/>
                                          </p:stCondLst>
                                        </p:cTn>
                                        <p:tgtEl>
                                          <p:spTgt spid="10"/>
                                        </p:tgtEl>
                                        <p:attrNameLst>
                                          <p:attrName>style.visibility</p:attrName>
                                        </p:attrNameLst>
                                      </p:cBhvr>
                                      <p:to>
                                        <p:strVal val="visible"/>
                                      </p:to>
                                    </p:set>
                                    <p:anim calcmode="lin" valueType="num">
                                      <p:cBhvr additive="base">
                                        <p:cTn dur="500" fill="hold" id="18"/>
                                        <p:tgtEl>
                                          <p:spTgt spid="10"/>
                                        </p:tgtEl>
                                        <p:attrNameLst>
                                          <p:attrName>ppt_x</p:attrName>
                                        </p:attrNameLst>
                                      </p:cBhvr>
                                      <p:tavLst>
                                        <p:tav tm="0">
                                          <p:val>
                                            <p:strVal val="#ppt_x"/>
                                          </p:val>
                                        </p:tav>
                                        <p:tav tm="100000">
                                          <p:val>
                                            <p:strVal val="#ppt_x"/>
                                          </p:val>
                                        </p:tav>
                                      </p:tavLst>
                                    </p:anim>
                                    <p:anim calcmode="lin" valueType="num">
                                      <p:cBhvr additive="base">
                                        <p:cTn dur="500" fill="hold" id="19"/>
                                        <p:tgtEl>
                                          <p:spTgt spid="10"/>
                                        </p:tgtEl>
                                        <p:attrNameLst>
                                          <p:attrName>ppt_y</p:attrName>
                                        </p:attrNameLst>
                                      </p:cBhvr>
                                      <p:tavLst>
                                        <p:tav tm="0">
                                          <p:val>
                                            <p:strVal val="1+#ppt_h/2"/>
                                          </p:val>
                                        </p:tav>
                                        <p:tav tm="100000">
                                          <p:val>
                                            <p:strVal val="#ppt_y"/>
                                          </p:val>
                                        </p:tav>
                                      </p:tavLst>
                                    </p:anim>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2" presetSubtype="0">
                                  <p:stCondLst>
                                    <p:cond delay="0"/>
                                  </p:stCondLst>
                                  <p:childTnLst>
                                    <p:set>
                                      <p:cBhvr>
                                        <p:cTn dur="1" fill="hold" id="23">
                                          <p:stCondLst>
                                            <p:cond delay="0"/>
                                          </p:stCondLst>
                                        </p:cTn>
                                        <p:tgtEl>
                                          <p:spTgt spid="12"/>
                                        </p:tgtEl>
                                        <p:attrNameLst>
                                          <p:attrName>style.visibility</p:attrName>
                                        </p:attrNameLst>
                                      </p:cBhvr>
                                      <p:to>
                                        <p:strVal val="visible"/>
                                      </p:to>
                                    </p:set>
                                    <p:animEffect filter="fade" transition="in">
                                      <p:cBhvr>
                                        <p:cTn dur="1000" id="24"/>
                                        <p:tgtEl>
                                          <p:spTgt spid="12"/>
                                        </p:tgtEl>
                                      </p:cBhvr>
                                    </p:animEffect>
                                    <p:anim calcmode="lin" valueType="num">
                                      <p:cBhvr>
                                        <p:cTn dur="1000" fill="hold" id="25"/>
                                        <p:tgtEl>
                                          <p:spTgt spid="12"/>
                                        </p:tgtEl>
                                        <p:attrNameLst>
                                          <p:attrName>ppt_x</p:attrName>
                                        </p:attrNameLst>
                                      </p:cBhvr>
                                      <p:tavLst>
                                        <p:tav tm="0">
                                          <p:val>
                                            <p:strVal val="#ppt_x"/>
                                          </p:val>
                                        </p:tav>
                                        <p:tav tm="100000">
                                          <p:val>
                                            <p:strVal val="#ppt_x"/>
                                          </p:val>
                                        </p:tav>
                                      </p:tavLst>
                                    </p:anim>
                                    <p:anim calcmode="lin" valueType="num">
                                      <p:cBhvr>
                                        <p:cTn dur="1000" fill="hold" id="26"/>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2"/>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5" name="TextBox 74"/>
          <p:cNvSpPr txBox="1"/>
          <p:nvPr/>
        </p:nvSpPr>
        <p:spPr>
          <a:xfrm>
            <a:off x="3962652" y="1460499"/>
            <a:ext cx="1097268" cy="274312"/>
          </a:xfrm>
          <a:prstGeom prst="rect">
            <a:avLst/>
          </a:prstGeom>
          <a:noFill/>
        </p:spPr>
        <p:txBody>
          <a:bodyPr bIns="45716" lIns="91434" rIns="91434" rtlCol="0" tIns="45716" wrap="none">
            <a:spAutoFit/>
          </a:bodyPr>
          <a:lstStyle/>
          <a:p>
            <a:r>
              <a:rPr altLang="en-US" b="1" lang="zh-CN" sz="1200">
                <a:solidFill>
                  <a:schemeClr val="bg1">
                    <a:lumMod val="50000"/>
                  </a:schemeClr>
                </a:solidFill>
                <a:latin charset="-122" panose="020b0503020204020204" pitchFamily="34" typeface="微软雅黑"/>
                <a:ea charset="-122" panose="020b0503020204020204" pitchFamily="34" typeface="微软雅黑"/>
              </a:rPr>
              <a:t>完成概述介绍</a:t>
            </a:r>
          </a:p>
        </p:txBody>
      </p:sp>
      <p:sp>
        <p:nvSpPr>
          <p:cNvPr id="76" name="矩形 75"/>
          <p:cNvSpPr>
            <a:spLocks noChangeArrowheads="1"/>
          </p:cNvSpPr>
          <p:nvPr/>
        </p:nvSpPr>
        <p:spPr bwMode="auto">
          <a:xfrm>
            <a:off x="3983690" y="1791155"/>
            <a:ext cx="3434813" cy="70103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5716" lIns="91434" rIns="91434" tIns="45716" wrap="square">
            <a:spAutoFit/>
          </a:bodyPr>
          <a:lstStyle/>
          <a:p>
            <a:pPr>
              <a:lnSpc>
                <a:spcPct val="125000"/>
              </a:lnSpc>
            </a:pPr>
            <a:r>
              <a:rPr altLang="en-US" lang="zh-CN" sz="800">
                <a:solidFill>
                  <a:schemeClr val="bg1">
                    <a:lumMod val="50000"/>
                  </a:schemeClr>
                </a:solidFill>
                <a:latin typeface="微软雅黑"/>
                <a:ea typeface="微软雅黑"/>
                <a:sym charset="0" typeface="Gill Sans"/>
              </a:rPr>
              <a:t>此处添加详细文本描述，建议与标题相关并符合整体语言风格，语言描述尽量简洁生动。尽量将每页幻灯片的字数控制在  200字以内，据统计每页幻灯片的最好控制在  5分钟之内。此处添加详细文本描述 ，建议与标题相关并符合整体语言风格，语言描述尽量简洁生动。</a:t>
            </a:r>
          </a:p>
        </p:txBody>
      </p:sp>
      <p:sp>
        <p:nvSpPr>
          <p:cNvPr id="77" name="矩形 76"/>
          <p:cNvSpPr/>
          <p:nvPr/>
        </p:nvSpPr>
        <p:spPr>
          <a:xfrm>
            <a:off x="3989649" y="2745233"/>
            <a:ext cx="3417132" cy="1361432"/>
          </a:xfrm>
          <a:prstGeom prst="rect">
            <a:avLst/>
          </a:prstGeom>
        </p:spPr>
        <p:txBody>
          <a:bodyPr bIns="45716" lIns="91434" rIns="91434" tIns="45716" wrap="square">
            <a:spAutoFit/>
          </a:bodyPr>
          <a:lstStyle/>
          <a:p>
            <a:pPr>
              <a:lnSpc>
                <a:spcPts val="2000"/>
              </a:lnSpc>
            </a:pPr>
            <a:r>
              <a:rPr altLang="zh-CN" lang="en-US" sz="800">
                <a:solidFill>
                  <a:schemeClr val="bg1">
                    <a:lumMod val="50000"/>
                  </a:schemeClr>
                </a:solidFill>
                <a:latin charset="-122" panose="020b0503020204020204" pitchFamily="34" typeface="微软雅黑"/>
                <a:ea charset="-122" panose="020b0503020204020204" pitchFamily="34" typeface="微软雅黑"/>
              </a:rPr>
              <a:t>To add a detailed text description, it is recommended to be related to the title and in line with the overall language style, language description as concise and vivid as possible. As the number of words per slide control in less than 200 words, according to the best statistical control of each slide in 5 minutes. </a:t>
            </a:r>
          </a:p>
        </p:txBody>
      </p:sp>
      <p:grpSp>
        <p:nvGrpSpPr>
          <p:cNvPr id="4" name="组合 2"/>
          <p:cNvGrpSpPr/>
          <p:nvPr/>
        </p:nvGrpSpPr>
        <p:grpSpPr>
          <a:xfrm>
            <a:off x="1979712" y="1119253"/>
            <a:ext cx="1688878" cy="1689031"/>
            <a:chOff x="5004465" y="1635728"/>
            <a:chExt cx="2526866" cy="2527126"/>
          </a:xfrm>
        </p:grpSpPr>
        <p:grpSp>
          <p:nvGrpSpPr>
            <p:cNvPr id="5" name="组合 86"/>
            <p:cNvGrpSpPr/>
            <p:nvPr/>
          </p:nvGrpSpPr>
          <p:grpSpPr>
            <a:xfrm>
              <a:off x="5004465" y="1635728"/>
              <a:ext cx="2526866" cy="2527126"/>
              <a:chOff x="1636453" y="2263092"/>
              <a:chExt cx="2903849" cy="2904148"/>
            </a:xfrm>
          </p:grpSpPr>
          <p:sp>
            <p:nvSpPr>
              <p:cNvPr id="88" name="椭圆 87"/>
              <p:cNvSpPr/>
              <p:nvPr/>
            </p:nvSpPr>
            <p:spPr>
              <a:xfrm>
                <a:off x="1636453" y="2263092"/>
                <a:ext cx="2903849" cy="2904148"/>
              </a:xfrm>
              <a:prstGeom prst="ellipse">
                <a:avLst/>
              </a:prstGeom>
              <a:gradFill>
                <a:gsLst>
                  <a:gs pos="0">
                    <a:schemeClr val="bg1">
                      <a:lumMod val="82000"/>
                      <a:lumOff val="18000"/>
                    </a:schemeClr>
                  </a:gs>
                  <a:gs pos="47000">
                    <a:srgbClr val="F5F5F5"/>
                  </a:gs>
                  <a:gs pos="100000">
                    <a:schemeClr val="bg1">
                      <a:lumMod val="95000"/>
                      <a:lumOff val="5000"/>
                    </a:schemeClr>
                  </a:gs>
                </a:gsLst>
                <a:lin ang="18900000" scaled="0"/>
              </a:gradFill>
              <a:ln cap="flat" w="7938">
                <a:noFill/>
                <a:prstDash val="solid"/>
                <a:miter lim="800000"/>
              </a:ln>
              <a:effectLst>
                <a:outerShdw algn="tl" blurRad="228600" dir="2700000" dist="114300" rotWithShape="0">
                  <a:prstClr val="black">
                    <a:alpha val="25000"/>
                  </a:prstClr>
                </a:outerShdw>
              </a:effectLst>
            </p:spPr>
            <p:txBody>
              <a:bodyPr anchor="t" anchorCtr="0" bIns="47062" compatLnSpc="1" lIns="94124" numCol="1" rIns="94124" tIns="47062" vert="horz" wrap="square">
                <a:prstTxWarp prst="textNoShape">
                  <a:avLst/>
                </a:prstTxWarp>
              </a:bodyPr>
              <a:lstStyle/>
              <a:p>
                <a:endParaRPr altLang="en-US" lang="zh-CN" sz="1600"/>
              </a:p>
            </p:txBody>
          </p:sp>
          <p:sp>
            <p:nvSpPr>
              <p:cNvPr id="89" name="椭圆 88"/>
              <p:cNvSpPr/>
              <p:nvPr/>
            </p:nvSpPr>
            <p:spPr>
              <a:xfrm>
                <a:off x="1821704" y="2448363"/>
                <a:ext cx="2533351" cy="2533608"/>
              </a:xfrm>
              <a:prstGeom prst="ellipse">
                <a:avLst/>
              </a:prstGeom>
              <a:solidFill>
                <a:schemeClr val="accent1"/>
              </a:solidFill>
              <a:ln cap="flat" w="7938">
                <a:noFill/>
                <a:prstDash val="solid"/>
                <a:miter lim="800000"/>
              </a:ln>
              <a:effectLst/>
            </p:spPr>
            <p:txBody>
              <a:bodyPr anchor="t" anchorCtr="0" bIns="47062" compatLnSpc="1" lIns="94124" numCol="1" rIns="94124" tIns="47062" vert="horz" wrap="square">
                <a:prstTxWarp prst="textNoShape">
                  <a:avLst/>
                </a:prstTxWarp>
              </a:bodyPr>
              <a:lstStyle/>
              <a:p>
                <a:endParaRPr altLang="en-US" lang="zh-CN" sz="1600"/>
              </a:p>
            </p:txBody>
          </p:sp>
        </p:grpSp>
        <p:sp>
          <p:nvSpPr>
            <p:cNvPr id="55" name="TextBox 54"/>
            <p:cNvSpPr txBox="1"/>
            <p:nvPr/>
          </p:nvSpPr>
          <p:spPr>
            <a:xfrm>
              <a:off x="5774636" y="2622292"/>
              <a:ext cx="1033681" cy="592854"/>
            </a:xfrm>
            <a:prstGeom prst="rect">
              <a:avLst/>
            </a:prstGeom>
            <a:noFill/>
          </p:spPr>
          <p:txBody>
            <a:bodyPr rtlCol="0" wrap="none">
              <a:spAutoFit/>
            </a:bodyPr>
            <a:lstStyle/>
            <a:p>
              <a:pPr algn="ctr"/>
              <a:r>
                <a:rPr altLang="en-US" lang="zh-CN" sz="2000">
                  <a:solidFill>
                    <a:schemeClr val="bg1"/>
                  </a:solidFill>
                  <a:latin typeface="+mn-ea"/>
                </a:rPr>
                <a:t>文字</a:t>
              </a:r>
            </a:p>
          </p:txBody>
        </p:sp>
      </p:grpSp>
      <p:grpSp>
        <p:nvGrpSpPr>
          <p:cNvPr id="6" name="组合 3"/>
          <p:cNvGrpSpPr/>
          <p:nvPr/>
        </p:nvGrpSpPr>
        <p:grpSpPr>
          <a:xfrm>
            <a:off x="2365760" y="3120656"/>
            <a:ext cx="1323182" cy="1323302"/>
            <a:chOff x="5582062" y="4630223"/>
            <a:chExt cx="1979720" cy="1979924"/>
          </a:xfrm>
        </p:grpSpPr>
        <p:grpSp>
          <p:nvGrpSpPr>
            <p:cNvPr id="7" name="组合 77"/>
            <p:cNvGrpSpPr/>
            <p:nvPr/>
          </p:nvGrpSpPr>
          <p:grpSpPr>
            <a:xfrm>
              <a:off x="5582062" y="4630223"/>
              <a:ext cx="1979720" cy="1979924"/>
              <a:chOff x="1636453" y="2263092"/>
              <a:chExt cx="2903849" cy="2904148"/>
            </a:xfrm>
          </p:grpSpPr>
          <p:sp>
            <p:nvSpPr>
              <p:cNvPr id="79" name="椭圆 78"/>
              <p:cNvSpPr/>
              <p:nvPr/>
            </p:nvSpPr>
            <p:spPr>
              <a:xfrm>
                <a:off x="1636453" y="2263092"/>
                <a:ext cx="2903849" cy="2904148"/>
              </a:xfrm>
              <a:prstGeom prst="ellipse">
                <a:avLst/>
              </a:prstGeom>
              <a:gradFill>
                <a:gsLst>
                  <a:gs pos="0">
                    <a:schemeClr val="bg1">
                      <a:lumMod val="82000"/>
                      <a:lumOff val="18000"/>
                    </a:schemeClr>
                  </a:gs>
                  <a:gs pos="47000">
                    <a:srgbClr val="F5F5F5"/>
                  </a:gs>
                  <a:gs pos="100000">
                    <a:schemeClr val="bg1">
                      <a:lumMod val="95000"/>
                      <a:lumOff val="5000"/>
                    </a:schemeClr>
                  </a:gs>
                </a:gsLst>
                <a:lin ang="18900000" scaled="0"/>
              </a:gradFill>
              <a:ln cap="flat" w="7938">
                <a:noFill/>
                <a:prstDash val="solid"/>
                <a:miter lim="800000"/>
              </a:ln>
              <a:effectLst>
                <a:outerShdw algn="tl" blurRad="228600" dir="2700000" dist="114300" rotWithShape="0">
                  <a:prstClr val="black">
                    <a:alpha val="25000"/>
                  </a:prstClr>
                </a:outerShdw>
              </a:effectLst>
            </p:spPr>
            <p:txBody>
              <a:bodyPr anchor="t" anchorCtr="0" bIns="47062" compatLnSpc="1" lIns="94124" numCol="1" rIns="94124" tIns="47062" vert="horz" wrap="square">
                <a:prstTxWarp prst="textNoShape">
                  <a:avLst/>
                </a:prstTxWarp>
              </a:bodyPr>
              <a:lstStyle/>
              <a:p>
                <a:endParaRPr altLang="en-US" lang="zh-CN" sz="1600"/>
              </a:p>
            </p:txBody>
          </p:sp>
          <p:sp>
            <p:nvSpPr>
              <p:cNvPr id="80" name="椭圆 79"/>
              <p:cNvSpPr/>
              <p:nvPr/>
            </p:nvSpPr>
            <p:spPr>
              <a:xfrm>
                <a:off x="1821704" y="2448363"/>
                <a:ext cx="2533351" cy="2533608"/>
              </a:xfrm>
              <a:prstGeom prst="ellipse">
                <a:avLst/>
              </a:prstGeom>
              <a:solidFill>
                <a:schemeClr val="accent3"/>
              </a:solidFill>
              <a:ln cap="flat" w="7938">
                <a:noFill/>
                <a:prstDash val="solid"/>
                <a:miter lim="800000"/>
              </a:ln>
              <a:effectLst/>
            </p:spPr>
            <p:txBody>
              <a:bodyPr anchor="t" anchorCtr="0" bIns="47062" compatLnSpc="1" lIns="94124" numCol="1" rIns="94124" tIns="47062" vert="horz" wrap="square">
                <a:prstTxWarp prst="textNoShape">
                  <a:avLst/>
                </a:prstTxWarp>
              </a:bodyPr>
              <a:lstStyle/>
              <a:p>
                <a:endParaRPr altLang="en-US" lang="zh-CN" sz="1600"/>
              </a:p>
            </p:txBody>
          </p:sp>
        </p:grpSp>
        <p:sp>
          <p:nvSpPr>
            <p:cNvPr id="56" name="TextBox 55"/>
            <p:cNvSpPr txBox="1"/>
            <p:nvPr/>
          </p:nvSpPr>
          <p:spPr>
            <a:xfrm>
              <a:off x="6062668" y="5351030"/>
              <a:ext cx="1033682" cy="592854"/>
            </a:xfrm>
            <a:prstGeom prst="rect">
              <a:avLst/>
            </a:prstGeom>
            <a:noFill/>
          </p:spPr>
          <p:txBody>
            <a:bodyPr rtlCol="0" wrap="none">
              <a:spAutoFit/>
            </a:bodyPr>
            <a:lstStyle/>
            <a:p>
              <a:pPr algn="ctr"/>
              <a:r>
                <a:rPr altLang="en-US" lang="zh-CN" sz="2000">
                  <a:solidFill>
                    <a:schemeClr val="bg1"/>
                  </a:solidFill>
                  <a:latin typeface="+mn-ea"/>
                </a:rPr>
                <a:t>文字</a:t>
              </a:r>
            </a:p>
          </p:txBody>
        </p:sp>
      </p:grpSp>
    </p:spTree>
    <p:extLst>
      <p:ext uri="{BB962C8B-B14F-4D97-AF65-F5344CB8AC3E}">
        <p14:creationId val="3623195635"/>
      </p:ext>
    </p:extLst>
  </p:cSld>
  <p:clrMapOvr>
    <a:masterClrMapping/>
  </p:clrMapOvr>
  <p:transition spd="med">
    <p:blinds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3" presetSubtype="0">
                                  <p:stCondLst>
                                    <p:cond delay="300"/>
                                  </p:stCondLst>
                                  <p:childTnLst>
                                    <p:set>
                                      <p:cBhvr>
                                        <p:cTn dur="1" fill="hold" id="6">
                                          <p:stCondLst>
                                            <p:cond delay="0"/>
                                          </p:stCondLst>
                                        </p:cTn>
                                        <p:tgtEl>
                                          <p:spTgt spid="4"/>
                                        </p:tgtEl>
                                        <p:attrNameLst>
                                          <p:attrName>style.visibility</p:attrName>
                                        </p:attrNameLst>
                                      </p:cBhvr>
                                      <p:to>
                                        <p:strVal val="visible"/>
                                      </p:to>
                                    </p:set>
                                    <p:anim calcmode="lin" valueType="num">
                                      <p:cBhvr>
                                        <p:cTn dur="500" fill="hold" id="7"/>
                                        <p:tgtEl>
                                          <p:spTgt spid="4"/>
                                        </p:tgtEl>
                                        <p:attrNameLst>
                                          <p:attrName>ppt_w</p:attrName>
                                        </p:attrNameLst>
                                      </p:cBhvr>
                                      <p:tavLst>
                                        <p:tav tm="0">
                                          <p:val>
                                            <p:fltVal val="0"/>
                                          </p:val>
                                        </p:tav>
                                        <p:tav tm="100000">
                                          <p:val>
                                            <p:strVal val="#ppt_w"/>
                                          </p:val>
                                        </p:tav>
                                      </p:tavLst>
                                    </p:anim>
                                    <p:anim calcmode="lin" valueType="num">
                                      <p:cBhvr>
                                        <p:cTn dur="500" fill="hold" id="8"/>
                                        <p:tgtEl>
                                          <p:spTgt spid="4"/>
                                        </p:tgtEl>
                                        <p:attrNameLst>
                                          <p:attrName>ppt_h</p:attrName>
                                        </p:attrNameLst>
                                      </p:cBhvr>
                                      <p:tavLst>
                                        <p:tav tm="0">
                                          <p:val>
                                            <p:fltVal val="0"/>
                                          </p:val>
                                        </p:tav>
                                        <p:tav tm="100000">
                                          <p:val>
                                            <p:strVal val="#ppt_h"/>
                                          </p:val>
                                        </p:tav>
                                      </p:tavLst>
                                    </p:anim>
                                    <p:animEffect filter="fade" transition="in">
                                      <p:cBhvr>
                                        <p:cTn dur="500" id="9"/>
                                        <p:tgtEl>
                                          <p:spTgt spid="4"/>
                                        </p:tgtEl>
                                      </p:cBhvr>
                                    </p:animEffect>
                                  </p:childTnLst>
                                </p:cTn>
                              </p:par>
                              <p:par>
                                <p:cTn fill="hold" id="10" nodeType="withEffect" presetClass="entr" presetID="53" presetSubtype="0">
                                  <p:stCondLst>
                                    <p:cond delay="600"/>
                                  </p:stCondLst>
                                  <p:childTnLst>
                                    <p:set>
                                      <p:cBhvr>
                                        <p:cTn dur="1" fill="hold" id="11">
                                          <p:stCondLst>
                                            <p:cond delay="0"/>
                                          </p:stCondLst>
                                        </p:cTn>
                                        <p:tgtEl>
                                          <p:spTgt spid="6"/>
                                        </p:tgtEl>
                                        <p:attrNameLst>
                                          <p:attrName>style.visibility</p:attrName>
                                        </p:attrNameLst>
                                      </p:cBhvr>
                                      <p:to>
                                        <p:strVal val="visible"/>
                                      </p:to>
                                    </p:set>
                                    <p:anim calcmode="lin" valueType="num">
                                      <p:cBhvr>
                                        <p:cTn dur="500" fill="hold" id="12"/>
                                        <p:tgtEl>
                                          <p:spTgt spid="6"/>
                                        </p:tgtEl>
                                        <p:attrNameLst>
                                          <p:attrName>ppt_w</p:attrName>
                                        </p:attrNameLst>
                                      </p:cBhvr>
                                      <p:tavLst>
                                        <p:tav tm="0">
                                          <p:val>
                                            <p:fltVal val="0"/>
                                          </p:val>
                                        </p:tav>
                                        <p:tav tm="100000">
                                          <p:val>
                                            <p:strVal val="#ppt_w"/>
                                          </p:val>
                                        </p:tav>
                                      </p:tavLst>
                                    </p:anim>
                                    <p:anim calcmode="lin" valueType="num">
                                      <p:cBhvr>
                                        <p:cTn dur="500" fill="hold" id="13"/>
                                        <p:tgtEl>
                                          <p:spTgt spid="6"/>
                                        </p:tgtEl>
                                        <p:attrNameLst>
                                          <p:attrName>ppt_h</p:attrName>
                                        </p:attrNameLst>
                                      </p:cBhvr>
                                      <p:tavLst>
                                        <p:tav tm="0">
                                          <p:val>
                                            <p:fltVal val="0"/>
                                          </p:val>
                                        </p:tav>
                                        <p:tav tm="100000">
                                          <p:val>
                                            <p:strVal val="#ppt_h"/>
                                          </p:val>
                                        </p:tav>
                                      </p:tavLst>
                                    </p:anim>
                                    <p:animEffect filter="fade" transition="in">
                                      <p:cBhvr>
                                        <p:cTn dur="500" id="14"/>
                                        <p:tgtEl>
                                          <p:spTgt spid="6"/>
                                        </p:tgtEl>
                                      </p:cBhvr>
                                    </p:animEffect>
                                  </p:childTnLst>
                                </p:cTn>
                              </p:par>
                              <p:par>
                                <p:cTn accel="50000" fill="hold" grpId="0" id="15" nodeType="withEffect" presetClass="entr" presetID="38" presetSubtype="0">
                                  <p:stCondLst>
                                    <p:cond delay="600"/>
                                  </p:stCondLst>
                                  <p:iterate type="lt">
                                    <p:tmPct val="3000"/>
                                  </p:iterate>
                                  <p:childTnLst>
                                    <p:set>
                                      <p:cBhvr>
                                        <p:cTn dur="1" fill="hold" id="16">
                                          <p:stCondLst>
                                            <p:cond delay="0"/>
                                          </p:stCondLst>
                                        </p:cTn>
                                        <p:tgtEl>
                                          <p:spTgt spid="75"/>
                                        </p:tgtEl>
                                        <p:attrNameLst>
                                          <p:attrName>style.visibility</p:attrName>
                                        </p:attrNameLst>
                                      </p:cBhvr>
                                      <p:to>
                                        <p:strVal val="visible"/>
                                      </p:to>
                                    </p:set>
                                    <p:set>
                                      <p:cBhvr>
                                        <p:cTn dur="455" fill="hold" id="17">
                                          <p:stCondLst>
                                            <p:cond delay="0"/>
                                          </p:stCondLst>
                                        </p:cTn>
                                        <p:tgtEl>
                                          <p:spTgt spid="75"/>
                                        </p:tgtEl>
                                        <p:attrNameLst>
                                          <p:attrName>style.rotation</p:attrName>
                                        </p:attrNameLst>
                                      </p:cBhvr>
                                      <p:to>
                                        <p:strVal val="-45.0"/>
                                      </p:to>
                                    </p:set>
                                    <p:anim calcmode="lin" valueType="num">
                                      <p:cBhvr>
                                        <p:cTn dur="455" fill="hold" id="18">
                                          <p:stCondLst>
                                            <p:cond delay="455"/>
                                          </p:stCondLst>
                                        </p:cTn>
                                        <p:tgtEl>
                                          <p:spTgt spid="75"/>
                                        </p:tgtEl>
                                        <p:attrNameLst>
                                          <p:attrName>style.rotation</p:attrName>
                                        </p:attrNameLst>
                                      </p:cBhvr>
                                      <p:tavLst>
                                        <p:tav tm="0">
                                          <p:val>
                                            <p:fltVal val="-45"/>
                                          </p:val>
                                        </p:tav>
                                        <p:tav tm="69900">
                                          <p:val>
                                            <p:fltVal val="45"/>
                                          </p:val>
                                        </p:tav>
                                        <p:tav tm="100000">
                                          <p:val>
                                            <p:fltVal val="0"/>
                                          </p:val>
                                        </p:tav>
                                      </p:tavLst>
                                    </p:anim>
                                    <p:anim calcmode="lin" valueType="num">
                                      <p:cBhvr>
                                        <p:cTn dur="455" fill="hold" id="19">
                                          <p:stCondLst>
                                            <p:cond delay="0"/>
                                          </p:stCondLst>
                                        </p:cTn>
                                        <p:tgtEl>
                                          <p:spTgt spid="75"/>
                                        </p:tgtEl>
                                        <p:attrNameLst>
                                          <p:attrName>ppt_y</p:attrName>
                                        </p:attrNameLst>
                                      </p:cBhvr>
                                      <p:tavLst>
                                        <p:tav tm="0">
                                          <p:val>
                                            <p:strVal val="#ppt_y-1"/>
                                          </p:val>
                                        </p:tav>
                                        <p:tav tm="100000">
                                          <p:val>
                                            <p:strVal val="#ppt_y-(0.354*#ppt_w-0.172*#ppt_h)"/>
                                          </p:val>
                                        </p:tav>
                                      </p:tavLst>
                                    </p:anim>
                                    <p:anim calcmode="lin" valueType="num">
                                      <p:cBhvr>
                                        <p:cTn autoRev="1" decel="50000" dur="156" fill="hold" id="20">
                                          <p:stCondLst>
                                            <p:cond delay="455"/>
                                          </p:stCondLst>
                                        </p:cTn>
                                        <p:tgtEl>
                                          <p:spTgt spid="75"/>
                                        </p:tgtEl>
                                        <p:attrNameLst>
                                          <p:attrName>ppt_y</p:attrName>
                                        </p:attrNameLst>
                                      </p:cBhvr>
                                      <p:tavLst>
                                        <p:tav tm="0">
                                          <p:val>
                                            <p:strVal val="#ppt_y-(0.354*#ppt_w-0.172*#ppt_h)"/>
                                          </p:val>
                                        </p:tav>
                                        <p:tav tm="100000">
                                          <p:val>
                                            <p:strVal val="#ppt_y-(0.354*#ppt_w-0.172*#ppt_h)-#ppt_h/2"/>
                                          </p:val>
                                        </p:tav>
                                      </p:tavLst>
                                    </p:anim>
                                    <p:anim calcmode="lin" valueType="num">
                                      <p:cBhvr>
                                        <p:cTn dur="136" fill="hold" id="21">
                                          <p:stCondLst>
                                            <p:cond delay="864"/>
                                          </p:stCondLst>
                                        </p:cTn>
                                        <p:tgtEl>
                                          <p:spTgt spid="75"/>
                                        </p:tgtEl>
                                        <p:attrNameLst>
                                          <p:attrName>ppt_y</p:attrName>
                                        </p:attrNameLst>
                                      </p:cBhvr>
                                      <p:tavLst>
                                        <p:tav tm="0">
                                          <p:val>
                                            <p:strVal val="#ppt_y-(0.354*#ppt_w-0.172*#ppt_h)"/>
                                          </p:val>
                                        </p:tav>
                                        <p:tav tm="100000">
                                          <p:val>
                                            <p:strVal val="#ppt_y"/>
                                          </p:val>
                                        </p:tav>
                                      </p:tavLst>
                                    </p:anim>
                                  </p:childTnLst>
                                </p:cTn>
                              </p:par>
                              <p:par>
                                <p:cTn fill="hold" grpId="0" id="22" nodeType="withEffect" presetClass="entr" presetID="18" presetSubtype="6">
                                  <p:stCondLst>
                                    <p:cond delay="1300"/>
                                  </p:stCondLst>
                                  <p:childTnLst>
                                    <p:set>
                                      <p:cBhvr>
                                        <p:cTn dur="1" fill="hold" id="23">
                                          <p:stCondLst>
                                            <p:cond delay="0"/>
                                          </p:stCondLst>
                                        </p:cTn>
                                        <p:tgtEl>
                                          <p:spTgt spid="76"/>
                                        </p:tgtEl>
                                        <p:attrNameLst>
                                          <p:attrName>style.visibility</p:attrName>
                                        </p:attrNameLst>
                                      </p:cBhvr>
                                      <p:to>
                                        <p:strVal val="visible"/>
                                      </p:to>
                                    </p:set>
                                    <p:animEffect filter="strips(downRight)" transition="in">
                                      <p:cBhvr>
                                        <p:cTn dur="2000" id="24"/>
                                        <p:tgtEl>
                                          <p:spTgt spid="76"/>
                                        </p:tgtEl>
                                      </p:cBhvr>
                                    </p:animEffect>
                                  </p:childTnLst>
                                </p:cTn>
                              </p:par>
                              <p:par>
                                <p:cTn fill="hold" grpId="0" id="25" nodeType="withEffect" presetClass="entr" presetID="18" presetSubtype="6">
                                  <p:stCondLst>
                                    <p:cond delay="2500"/>
                                  </p:stCondLst>
                                  <p:childTnLst>
                                    <p:set>
                                      <p:cBhvr>
                                        <p:cTn dur="1" fill="hold" id="26">
                                          <p:stCondLst>
                                            <p:cond delay="0"/>
                                          </p:stCondLst>
                                        </p:cTn>
                                        <p:tgtEl>
                                          <p:spTgt spid="77"/>
                                        </p:tgtEl>
                                        <p:attrNameLst>
                                          <p:attrName>style.visibility</p:attrName>
                                        </p:attrNameLst>
                                      </p:cBhvr>
                                      <p:to>
                                        <p:strVal val="visible"/>
                                      </p:to>
                                    </p:set>
                                    <p:animEffect filter="strips(downRight)" transition="in">
                                      <p:cBhvr>
                                        <p:cTn dur="2000" id="27"/>
                                        <p:tgtEl>
                                          <p:spTgt spid="7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5"/>
      <p:bldP grpId="0" spid="76"/>
      <p:bldP grpId="0" spid="77"/>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1" name="Freeform 7"/>
          <p:cNvSpPr/>
          <p:nvPr/>
        </p:nvSpPr>
        <p:spPr bwMode="auto">
          <a:xfrm rot="18900000">
            <a:off x="5150890" y="1169249"/>
            <a:ext cx="1309559" cy="1309938"/>
          </a:xfrm>
          <a:custGeom>
            <a:gdLst>
              <a:gd fmla="*/ 720 w 720" name="T0"/>
              <a:gd fmla="*/ 275 h 720" name="T1"/>
              <a:gd fmla="*/ 643 w 720" name="T2"/>
              <a:gd fmla="*/ 352 h 720" name="T3"/>
              <a:gd fmla="*/ 643 w 720" name="T4"/>
              <a:gd fmla="*/ 352 h 720" name="T5"/>
              <a:gd fmla="*/ 603 w 720" name="T6"/>
              <a:gd fmla="*/ 336 h 720" name="T7"/>
              <a:gd fmla="*/ 569 w 720" name="T8"/>
              <a:gd fmla="*/ 313 h 720" name="T9"/>
              <a:gd fmla="*/ 543 w 720" name="T10"/>
              <a:gd fmla="*/ 356 h 720" name="T11"/>
              <a:gd fmla="*/ 542 w 720" name="T12"/>
              <a:gd fmla="*/ 365 h 720" name="T13"/>
              <a:gd fmla="*/ 542 w 720" name="T14"/>
              <a:gd fmla="*/ 542 h 720" name="T15"/>
              <a:gd fmla="*/ 542 w 720" name="T16"/>
              <a:gd fmla="*/ 542 h 720" name="T17"/>
              <a:gd fmla="*/ 356 w 720" name="T18"/>
              <a:gd fmla="*/ 542 h 720" name="T19"/>
              <a:gd fmla="*/ 345 w 720" name="T20"/>
              <a:gd fmla="*/ 543 h 720" name="T21"/>
              <a:gd fmla="*/ 296 w 720" name="T22"/>
              <a:gd fmla="*/ 572 h 720" name="T23"/>
              <a:gd fmla="*/ 314 w 720" name="T24"/>
              <a:gd fmla="*/ 610 h 720" name="T25"/>
              <a:gd fmla="*/ 320 w 720" name="T26"/>
              <a:gd fmla="*/ 617 h 720" name="T27"/>
              <a:gd fmla="*/ 335 w 720" name="T28"/>
              <a:gd fmla="*/ 652 h 720" name="T29"/>
              <a:gd fmla="*/ 266 w 720" name="T30"/>
              <a:gd fmla="*/ 720 h 720" name="T31"/>
              <a:gd fmla="*/ 198 w 720" name="T32"/>
              <a:gd fmla="*/ 652 h 720" name="T33"/>
              <a:gd fmla="*/ 198 w 720" name="T34"/>
              <a:gd fmla="*/ 652 h 720" name="T35"/>
              <a:gd fmla="*/ 212 w 720" name="T36"/>
              <a:gd fmla="*/ 617 h 720" name="T37"/>
              <a:gd fmla="*/ 219 w 720" name="T38"/>
              <a:gd fmla="*/ 610 h 720" name="T39"/>
              <a:gd fmla="*/ 237 w 720" name="T40"/>
              <a:gd fmla="*/ 572 h 720" name="T41"/>
              <a:gd fmla="*/ 187 w 720" name="T42"/>
              <a:gd fmla="*/ 543 h 720" name="T43"/>
              <a:gd fmla="*/ 177 w 720" name="T44"/>
              <a:gd fmla="*/ 542 h 720" name="T45"/>
              <a:gd fmla="*/ 0 w 720" name="T46"/>
              <a:gd fmla="*/ 542 h 720" name="T47"/>
              <a:gd fmla="*/ 0 w 720" name="T48"/>
              <a:gd fmla="*/ 365 h 720" name="T49"/>
              <a:gd fmla="*/ 1 w 720" name="T50"/>
              <a:gd fmla="*/ 358 h 720" name="T51"/>
              <a:gd fmla="*/ 19 w 720" name="T52"/>
              <a:gd fmla="*/ 321 h 720" name="T53"/>
              <a:gd fmla="*/ 40 w 720" name="T54"/>
              <a:gd fmla="*/ 335 h 720" name="T55"/>
              <a:gd fmla="*/ 47 w 720" name="T56"/>
              <a:gd fmla="*/ 342 h 720" name="T57"/>
              <a:gd fmla="*/ 92 w 720" name="T58"/>
              <a:gd fmla="*/ 360 h 720" name="T59"/>
              <a:gd fmla="*/ 93 w 720" name="T60"/>
              <a:gd fmla="*/ 360 h 720" name="T61"/>
              <a:gd fmla="*/ 178 w 720" name="T62"/>
              <a:gd fmla="*/ 275 h 720" name="T63"/>
              <a:gd fmla="*/ 93 w 720" name="T64"/>
              <a:gd fmla="*/ 190 h 720" name="T65"/>
              <a:gd fmla="*/ 92 w 720" name="T66"/>
              <a:gd fmla="*/ 190 h 720" name="T67"/>
              <a:gd fmla="*/ 47 w 720" name="T68"/>
              <a:gd fmla="*/ 209 h 720" name="T69"/>
              <a:gd fmla="*/ 40 w 720" name="T70"/>
              <a:gd fmla="*/ 215 h 720" name="T71"/>
              <a:gd fmla="*/ 19 w 720" name="T72"/>
              <a:gd fmla="*/ 230 h 720" name="T73"/>
              <a:gd fmla="*/ 1 w 720" name="T74"/>
              <a:gd fmla="*/ 193 h 720" name="T75"/>
              <a:gd fmla="*/ 0 w 720" name="T76"/>
              <a:gd fmla="*/ 186 h 720" name="T77"/>
              <a:gd fmla="*/ 0 w 720" name="T78"/>
              <a:gd fmla="*/ 0 h 720" name="T79"/>
              <a:gd fmla="*/ 177 w 720" name="T80"/>
              <a:gd fmla="*/ 0 h 720" name="T81"/>
              <a:gd fmla="*/ 186 w 720" name="T82"/>
              <a:gd fmla="*/ 1 h 720" name="T83"/>
              <a:gd fmla="*/ 206 w 720" name="T84"/>
              <a:gd fmla="*/ 61 h 720" name="T85"/>
              <a:gd fmla="*/ 190 w 720" name="T86"/>
              <a:gd fmla="*/ 102 h 720" name="T87"/>
              <a:gd fmla="*/ 266 w 720" name="T88"/>
              <a:gd fmla="*/ 179 h 720" name="T89"/>
              <a:gd fmla="*/ 343 w 720" name="T90"/>
              <a:gd fmla="*/ 102 h 720" name="T91"/>
              <a:gd fmla="*/ 327 w 720" name="T92"/>
              <a:gd fmla="*/ 61 h 720" name="T93"/>
              <a:gd fmla="*/ 347 w 720" name="T94"/>
              <a:gd fmla="*/ 1 h 720" name="T95"/>
              <a:gd fmla="*/ 356 w 720" name="T96"/>
              <a:gd fmla="*/ 0 h 720" name="T97"/>
              <a:gd fmla="*/ 542 w 720" name="T98"/>
              <a:gd fmla="*/ 0 h 720" name="T99"/>
              <a:gd fmla="*/ 542 w 720" name="T100"/>
              <a:gd fmla="*/ 186 h 720" name="T101"/>
              <a:gd fmla="*/ 543 w 720" name="T102"/>
              <a:gd fmla="*/ 194 h 720" name="T103"/>
              <a:gd fmla="*/ 569 w 720" name="T104"/>
              <a:gd fmla="*/ 238 h 720" name="T105"/>
              <a:gd fmla="*/ 603 w 720" name="T106"/>
              <a:gd fmla="*/ 215 h 720" name="T107"/>
              <a:gd fmla="*/ 642 w 720" name="T108"/>
              <a:gd fmla="*/ 199 h 720" name="T109"/>
              <a:gd fmla="*/ 643 w 720" name="T110"/>
              <a:gd fmla="*/ 199 h 720" name="T111"/>
              <a:gd fmla="*/ 720 w 720" name="T112"/>
              <a:gd fmla="*/ 275 h 720"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720" w="720">
                <a:moveTo>
                  <a:pt x="720" y="275"/>
                </a:moveTo>
                <a:cubicBezTo>
                  <a:pt x="720" y="318"/>
                  <a:pt x="686" y="352"/>
                  <a:pt x="643" y="352"/>
                </a:cubicBezTo>
                <a:cubicBezTo>
                  <a:pt x="643" y="352"/>
                  <a:pt x="643" y="352"/>
                  <a:pt x="643" y="352"/>
                </a:cubicBezTo>
                <a:cubicBezTo>
                  <a:pt x="639" y="352"/>
                  <a:pt x="621" y="351"/>
                  <a:pt x="603" y="336"/>
                </a:cubicBezTo>
                <a:cubicBezTo>
                  <a:pt x="592" y="327"/>
                  <a:pt x="580" y="313"/>
                  <a:pt x="569" y="313"/>
                </a:cubicBezTo>
                <a:cubicBezTo>
                  <a:pt x="559" y="313"/>
                  <a:pt x="550" y="323"/>
                  <a:pt x="543" y="356"/>
                </a:cubicBezTo>
                <a:cubicBezTo>
                  <a:pt x="542" y="359"/>
                  <a:pt x="542" y="362"/>
                  <a:pt x="542" y="365"/>
                </a:cubicBezTo>
                <a:cubicBezTo>
                  <a:pt x="542" y="542"/>
                  <a:pt x="542" y="542"/>
                  <a:pt x="542" y="542"/>
                </a:cubicBezTo>
                <a:cubicBezTo>
                  <a:pt x="542" y="542"/>
                  <a:pt x="542" y="542"/>
                  <a:pt x="542" y="542"/>
                </a:cubicBezTo>
                <a:cubicBezTo>
                  <a:pt x="356" y="542"/>
                  <a:pt x="356" y="542"/>
                  <a:pt x="356" y="542"/>
                </a:cubicBezTo>
                <a:cubicBezTo>
                  <a:pt x="352" y="542"/>
                  <a:pt x="349" y="543"/>
                  <a:pt x="345" y="543"/>
                </a:cubicBezTo>
                <a:cubicBezTo>
                  <a:pt x="315" y="550"/>
                  <a:pt x="300" y="559"/>
                  <a:pt x="296" y="572"/>
                </a:cubicBezTo>
                <a:cubicBezTo>
                  <a:pt x="292" y="586"/>
                  <a:pt x="304" y="599"/>
                  <a:pt x="314" y="610"/>
                </a:cubicBezTo>
                <a:cubicBezTo>
                  <a:pt x="316" y="613"/>
                  <a:pt x="318" y="615"/>
                  <a:pt x="320" y="617"/>
                </a:cubicBezTo>
                <a:cubicBezTo>
                  <a:pt x="335" y="634"/>
                  <a:pt x="335" y="651"/>
                  <a:pt x="335" y="652"/>
                </a:cubicBezTo>
                <a:cubicBezTo>
                  <a:pt x="335" y="690"/>
                  <a:pt x="304" y="720"/>
                  <a:pt x="266" y="720"/>
                </a:cubicBezTo>
                <a:cubicBezTo>
                  <a:pt x="229" y="720"/>
                  <a:pt x="198" y="690"/>
                  <a:pt x="198" y="652"/>
                </a:cubicBezTo>
                <a:cubicBezTo>
                  <a:pt x="198" y="652"/>
                  <a:pt x="198" y="652"/>
                  <a:pt x="198" y="652"/>
                </a:cubicBezTo>
                <a:cubicBezTo>
                  <a:pt x="198" y="651"/>
                  <a:pt x="197" y="634"/>
                  <a:pt x="212" y="617"/>
                </a:cubicBezTo>
                <a:cubicBezTo>
                  <a:pt x="214" y="615"/>
                  <a:pt x="216" y="613"/>
                  <a:pt x="219" y="610"/>
                </a:cubicBezTo>
                <a:cubicBezTo>
                  <a:pt x="229" y="599"/>
                  <a:pt x="241" y="586"/>
                  <a:pt x="237" y="572"/>
                </a:cubicBezTo>
                <a:cubicBezTo>
                  <a:pt x="233" y="559"/>
                  <a:pt x="217" y="550"/>
                  <a:pt x="187" y="543"/>
                </a:cubicBezTo>
                <a:cubicBezTo>
                  <a:pt x="184" y="543"/>
                  <a:pt x="180" y="542"/>
                  <a:pt x="177" y="542"/>
                </a:cubicBezTo>
                <a:cubicBezTo>
                  <a:pt x="0" y="542"/>
                  <a:pt x="0" y="542"/>
                  <a:pt x="0" y="542"/>
                </a:cubicBezTo>
                <a:cubicBezTo>
                  <a:pt x="0" y="365"/>
                  <a:pt x="0" y="365"/>
                  <a:pt x="0" y="365"/>
                </a:cubicBezTo>
                <a:cubicBezTo>
                  <a:pt x="0" y="363"/>
                  <a:pt x="0" y="360"/>
                  <a:pt x="1" y="358"/>
                </a:cubicBezTo>
                <a:cubicBezTo>
                  <a:pt x="8" y="324"/>
                  <a:pt x="17" y="321"/>
                  <a:pt x="19" y="321"/>
                </a:cubicBezTo>
                <a:cubicBezTo>
                  <a:pt x="24" y="321"/>
                  <a:pt x="33" y="329"/>
                  <a:pt x="40" y="335"/>
                </a:cubicBezTo>
                <a:cubicBezTo>
                  <a:pt x="42" y="338"/>
                  <a:pt x="45" y="340"/>
                  <a:pt x="47" y="342"/>
                </a:cubicBezTo>
                <a:cubicBezTo>
                  <a:pt x="67" y="359"/>
                  <a:pt x="87" y="360"/>
                  <a:pt x="92" y="360"/>
                </a:cubicBezTo>
                <a:cubicBezTo>
                  <a:pt x="93" y="360"/>
                  <a:pt x="93" y="360"/>
                  <a:pt x="93" y="360"/>
                </a:cubicBezTo>
                <a:cubicBezTo>
                  <a:pt x="140" y="360"/>
                  <a:pt x="178" y="322"/>
                  <a:pt x="178" y="275"/>
                </a:cubicBezTo>
                <a:cubicBezTo>
                  <a:pt x="178" y="229"/>
                  <a:pt x="140" y="190"/>
                  <a:pt x="93" y="190"/>
                </a:cubicBezTo>
                <a:cubicBezTo>
                  <a:pt x="92" y="190"/>
                  <a:pt x="92" y="190"/>
                  <a:pt x="92" y="190"/>
                </a:cubicBezTo>
                <a:cubicBezTo>
                  <a:pt x="87" y="190"/>
                  <a:pt x="67" y="192"/>
                  <a:pt x="47" y="209"/>
                </a:cubicBezTo>
                <a:cubicBezTo>
                  <a:pt x="45" y="211"/>
                  <a:pt x="42" y="213"/>
                  <a:pt x="40" y="215"/>
                </a:cubicBezTo>
                <a:cubicBezTo>
                  <a:pt x="33" y="222"/>
                  <a:pt x="24" y="230"/>
                  <a:pt x="19" y="230"/>
                </a:cubicBezTo>
                <a:cubicBezTo>
                  <a:pt x="17" y="230"/>
                  <a:pt x="8" y="227"/>
                  <a:pt x="1" y="193"/>
                </a:cubicBezTo>
                <a:cubicBezTo>
                  <a:pt x="0" y="190"/>
                  <a:pt x="0" y="188"/>
                  <a:pt x="0" y="186"/>
                </a:cubicBezTo>
                <a:cubicBezTo>
                  <a:pt x="0" y="0"/>
                  <a:pt x="0" y="0"/>
                  <a:pt x="0" y="0"/>
                </a:cubicBezTo>
                <a:cubicBezTo>
                  <a:pt x="177" y="0"/>
                  <a:pt x="177" y="0"/>
                  <a:pt x="177" y="0"/>
                </a:cubicBezTo>
                <a:cubicBezTo>
                  <a:pt x="180" y="0"/>
                  <a:pt x="183" y="1"/>
                  <a:pt x="186" y="1"/>
                </a:cubicBezTo>
                <a:cubicBezTo>
                  <a:pt x="257" y="18"/>
                  <a:pt x="223" y="42"/>
                  <a:pt x="206" y="61"/>
                </a:cubicBezTo>
                <a:cubicBezTo>
                  <a:pt x="189" y="82"/>
                  <a:pt x="190" y="102"/>
                  <a:pt x="190" y="102"/>
                </a:cubicBezTo>
                <a:cubicBezTo>
                  <a:pt x="190" y="144"/>
                  <a:pt x="224" y="179"/>
                  <a:pt x="266" y="179"/>
                </a:cubicBezTo>
                <a:cubicBezTo>
                  <a:pt x="309" y="179"/>
                  <a:pt x="343" y="144"/>
                  <a:pt x="343" y="102"/>
                </a:cubicBezTo>
                <a:cubicBezTo>
                  <a:pt x="343" y="102"/>
                  <a:pt x="344" y="82"/>
                  <a:pt x="327" y="61"/>
                </a:cubicBezTo>
                <a:cubicBezTo>
                  <a:pt x="310" y="42"/>
                  <a:pt x="276" y="18"/>
                  <a:pt x="347" y="1"/>
                </a:cubicBezTo>
                <a:cubicBezTo>
                  <a:pt x="350" y="1"/>
                  <a:pt x="353" y="0"/>
                  <a:pt x="356" y="0"/>
                </a:cubicBezTo>
                <a:cubicBezTo>
                  <a:pt x="542" y="0"/>
                  <a:pt x="542" y="0"/>
                  <a:pt x="542" y="0"/>
                </a:cubicBezTo>
                <a:cubicBezTo>
                  <a:pt x="542" y="186"/>
                  <a:pt x="542" y="186"/>
                  <a:pt x="542" y="186"/>
                </a:cubicBezTo>
                <a:cubicBezTo>
                  <a:pt x="542" y="189"/>
                  <a:pt x="542" y="192"/>
                  <a:pt x="543" y="194"/>
                </a:cubicBezTo>
                <a:cubicBezTo>
                  <a:pt x="550" y="228"/>
                  <a:pt x="559" y="238"/>
                  <a:pt x="569" y="238"/>
                </a:cubicBezTo>
                <a:cubicBezTo>
                  <a:pt x="580" y="238"/>
                  <a:pt x="592" y="224"/>
                  <a:pt x="603" y="215"/>
                </a:cubicBezTo>
                <a:cubicBezTo>
                  <a:pt x="620" y="200"/>
                  <a:pt x="638" y="199"/>
                  <a:pt x="642" y="199"/>
                </a:cubicBezTo>
                <a:cubicBezTo>
                  <a:pt x="643" y="199"/>
                  <a:pt x="643" y="199"/>
                  <a:pt x="643" y="199"/>
                </a:cubicBezTo>
                <a:cubicBezTo>
                  <a:pt x="686" y="199"/>
                  <a:pt x="720" y="233"/>
                  <a:pt x="720" y="27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1" compatLnSpc="1" forceAA="0" fromWordArt="0" horzOverflow="overflow" lIns="68541" numCol="1" rIns="68541" rot="0" rtlCol="0" spcCol="0" spcFirstLastPara="0" tIns="34271" vert="horz" vertOverflow="overflow" wrap="square">
            <a:noAutofit/>
          </a:bodyPr>
          <a:lstStyle/>
          <a:p>
            <a:pPr algn="ctr"/>
            <a:endParaRPr altLang="en-US" lang="ko-KR">
              <a:solidFill>
                <a:schemeClr val="lt1"/>
              </a:solidFill>
              <a:latin charset="-122" panose="020b0503020204020204" pitchFamily="34" typeface="微软雅黑"/>
            </a:endParaRPr>
          </a:p>
        </p:txBody>
      </p:sp>
      <p:sp>
        <p:nvSpPr>
          <p:cNvPr id="42" name="Freeform 6"/>
          <p:cNvSpPr/>
          <p:nvPr/>
        </p:nvSpPr>
        <p:spPr bwMode="auto">
          <a:xfrm rot="18900000">
            <a:off x="5647075" y="2117804"/>
            <a:ext cx="1311892" cy="1309938"/>
          </a:xfrm>
          <a:custGeom>
            <a:gdLst>
              <a:gd fmla="*/ 720 w 721" name="T0"/>
              <a:gd fmla="*/ 356 h 720" name="T1"/>
              <a:gd fmla="*/ 721 w 721" name="T2"/>
              <a:gd fmla="*/ 542 h 720" name="T3"/>
              <a:gd fmla="*/ 535 w 721" name="T4"/>
              <a:gd fmla="*/ 542 h 720" name="T5"/>
              <a:gd fmla="*/ 526 w 721" name="T6"/>
              <a:gd fmla="*/ 543 h 720" name="T7"/>
              <a:gd fmla="*/ 506 w 721" name="T8"/>
              <a:gd fmla="*/ 603 h 720" name="T9"/>
              <a:gd fmla="*/ 522 w 721" name="T10"/>
              <a:gd fmla="*/ 643 h 720" name="T11"/>
              <a:gd fmla="*/ 445 w 721" name="T12"/>
              <a:gd fmla="*/ 720 h 720" name="T13"/>
              <a:gd fmla="*/ 369 w 721" name="T14"/>
              <a:gd fmla="*/ 643 h 720" name="T15"/>
              <a:gd fmla="*/ 385 w 721" name="T16"/>
              <a:gd fmla="*/ 603 h 720" name="T17"/>
              <a:gd fmla="*/ 365 w 721" name="T18"/>
              <a:gd fmla="*/ 543 h 720" name="T19"/>
              <a:gd fmla="*/ 356 w 721" name="T20"/>
              <a:gd fmla="*/ 542 h 720" name="T21"/>
              <a:gd fmla="*/ 179 w 721" name="T22"/>
              <a:gd fmla="*/ 542 h 720" name="T23"/>
              <a:gd fmla="*/ 179 w 721" name="T24"/>
              <a:gd fmla="*/ 356 h 720" name="T25"/>
              <a:gd fmla="*/ 177 w 721" name="T26"/>
              <a:gd fmla="*/ 346 h 720" name="T27"/>
              <a:gd fmla="*/ 143 w 721" name="T28"/>
              <a:gd fmla="*/ 296 h 720" name="T29"/>
              <a:gd fmla="*/ 110 w 721" name="T30"/>
              <a:gd fmla="*/ 314 h 720" name="T31"/>
              <a:gd fmla="*/ 104 w 721" name="T32"/>
              <a:gd fmla="*/ 321 h 720" name="T33"/>
              <a:gd fmla="*/ 69 w 721" name="T34"/>
              <a:gd fmla="*/ 335 h 720" name="T35"/>
              <a:gd fmla="*/ 68 w 721" name="T36"/>
              <a:gd fmla="*/ 335 h 720" name="T37"/>
              <a:gd fmla="*/ 0 w 721" name="T38"/>
              <a:gd fmla="*/ 267 h 720" name="T39"/>
              <a:gd fmla="*/ 68 w 721" name="T40"/>
              <a:gd fmla="*/ 198 h 720" name="T41"/>
              <a:gd fmla="*/ 69 w 721" name="T42"/>
              <a:gd fmla="*/ 198 h 720" name="T43"/>
              <a:gd fmla="*/ 82 w 721" name="T44"/>
              <a:gd fmla="*/ 200 h 720" name="T45"/>
              <a:gd fmla="*/ 104 w 721" name="T46"/>
              <a:gd fmla="*/ 213 h 720" name="T47"/>
              <a:gd fmla="*/ 110 w 721" name="T48"/>
              <a:gd fmla="*/ 219 h 720" name="T49"/>
              <a:gd fmla="*/ 143 w 721" name="T50"/>
              <a:gd fmla="*/ 238 h 720" name="T51"/>
              <a:gd fmla="*/ 177 w 721" name="T52"/>
              <a:gd fmla="*/ 188 h 720" name="T53"/>
              <a:gd fmla="*/ 179 w 721" name="T54"/>
              <a:gd fmla="*/ 177 h 720" name="T55"/>
              <a:gd fmla="*/ 179 w 721" name="T56"/>
              <a:gd fmla="*/ 0 h 720" name="T57"/>
              <a:gd fmla="*/ 179 w 721" name="T58"/>
              <a:gd fmla="*/ 0 h 720" name="T59"/>
              <a:gd fmla="*/ 179 w 721" name="T60"/>
              <a:gd fmla="*/ 0 h 720" name="T61"/>
              <a:gd fmla="*/ 356 w 721" name="T62"/>
              <a:gd fmla="*/ 0 h 720" name="T63"/>
              <a:gd fmla="*/ 363 w 721" name="T64"/>
              <a:gd fmla="*/ 1 h 720" name="T65"/>
              <a:gd fmla="*/ 400 w 721" name="T66"/>
              <a:gd fmla="*/ 18 h 720" name="T67"/>
              <a:gd fmla="*/ 386 w 721" name="T68"/>
              <a:gd fmla="*/ 40 h 720" name="T69"/>
              <a:gd fmla="*/ 379 w 721" name="T70"/>
              <a:gd fmla="*/ 47 h 720" name="T71"/>
              <a:gd fmla="*/ 360 w 721" name="T72"/>
              <a:gd fmla="*/ 93 h 720" name="T73"/>
              <a:gd fmla="*/ 445 w 721" name="T74"/>
              <a:gd fmla="*/ 178 h 720" name="T75"/>
              <a:gd fmla="*/ 530 w 721" name="T76"/>
              <a:gd fmla="*/ 93 h 720" name="T77"/>
              <a:gd fmla="*/ 512 w 721" name="T78"/>
              <a:gd fmla="*/ 47 h 720" name="T79"/>
              <a:gd fmla="*/ 505 w 721" name="T80"/>
              <a:gd fmla="*/ 40 h 720" name="T81"/>
              <a:gd fmla="*/ 491 w 721" name="T82"/>
              <a:gd fmla="*/ 18 h 720" name="T83"/>
              <a:gd fmla="*/ 528 w 721" name="T84"/>
              <a:gd fmla="*/ 1 h 720" name="T85"/>
              <a:gd fmla="*/ 535 w 721" name="T86"/>
              <a:gd fmla="*/ 0 h 720" name="T87"/>
              <a:gd fmla="*/ 721 w 721" name="T88"/>
              <a:gd fmla="*/ 0 h 720" name="T89"/>
              <a:gd fmla="*/ 720 w 721" name="T90"/>
              <a:gd fmla="*/ 177 h 720" name="T91"/>
              <a:gd fmla="*/ 719 w 721" name="T92"/>
              <a:gd fmla="*/ 186 h 720" name="T93"/>
              <a:gd fmla="*/ 693 w 721" name="T94"/>
              <a:gd fmla="*/ 229 h 720" name="T95"/>
              <a:gd fmla="*/ 659 w 721" name="T96"/>
              <a:gd fmla="*/ 206 h 720" name="T97"/>
              <a:gd fmla="*/ 620 w 721" name="T98"/>
              <a:gd fmla="*/ 190 h 720" name="T99"/>
              <a:gd fmla="*/ 619 w 721" name="T100"/>
              <a:gd fmla="*/ 190 h 720" name="T101"/>
              <a:gd fmla="*/ 542 w 721" name="T102"/>
              <a:gd fmla="*/ 267 h 720" name="T103"/>
              <a:gd fmla="*/ 619 w 721" name="T104"/>
              <a:gd fmla="*/ 343 h 720" name="T105"/>
              <a:gd fmla="*/ 620 w 721" name="T106"/>
              <a:gd fmla="*/ 343 h 720" name="T107"/>
              <a:gd fmla="*/ 659 w 721" name="T108"/>
              <a:gd fmla="*/ 327 h 720" name="T109"/>
              <a:gd fmla="*/ 693 w 721" name="T110"/>
              <a:gd fmla="*/ 304 h 720" name="T111"/>
              <a:gd fmla="*/ 719 w 721" name="T112"/>
              <a:gd fmla="*/ 348 h 720" name="T113"/>
              <a:gd fmla="*/ 720 w 721" name="T114"/>
              <a:gd fmla="*/ 356 h 720"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720" w="721">
                <a:moveTo>
                  <a:pt x="720" y="356"/>
                </a:moveTo>
                <a:cubicBezTo>
                  <a:pt x="721" y="542"/>
                  <a:pt x="721" y="542"/>
                  <a:pt x="721" y="542"/>
                </a:cubicBezTo>
                <a:cubicBezTo>
                  <a:pt x="535" y="542"/>
                  <a:pt x="535" y="542"/>
                  <a:pt x="535" y="542"/>
                </a:cubicBezTo>
                <a:cubicBezTo>
                  <a:pt x="532" y="542"/>
                  <a:pt x="529" y="542"/>
                  <a:pt x="526" y="543"/>
                </a:cubicBezTo>
                <a:cubicBezTo>
                  <a:pt x="455" y="559"/>
                  <a:pt x="489" y="583"/>
                  <a:pt x="506" y="603"/>
                </a:cubicBezTo>
                <a:cubicBezTo>
                  <a:pt x="523" y="623"/>
                  <a:pt x="522" y="643"/>
                  <a:pt x="522" y="643"/>
                </a:cubicBezTo>
                <a:cubicBezTo>
                  <a:pt x="522" y="686"/>
                  <a:pt x="488" y="720"/>
                  <a:pt x="445" y="720"/>
                </a:cubicBezTo>
                <a:cubicBezTo>
                  <a:pt x="403" y="720"/>
                  <a:pt x="369" y="686"/>
                  <a:pt x="369" y="643"/>
                </a:cubicBezTo>
                <a:cubicBezTo>
                  <a:pt x="369" y="643"/>
                  <a:pt x="368" y="623"/>
                  <a:pt x="385" y="603"/>
                </a:cubicBezTo>
                <a:cubicBezTo>
                  <a:pt x="402" y="583"/>
                  <a:pt x="436" y="559"/>
                  <a:pt x="365" y="543"/>
                </a:cubicBezTo>
                <a:cubicBezTo>
                  <a:pt x="362" y="542"/>
                  <a:pt x="359" y="542"/>
                  <a:pt x="356" y="542"/>
                </a:cubicBezTo>
                <a:cubicBezTo>
                  <a:pt x="179" y="542"/>
                  <a:pt x="179" y="542"/>
                  <a:pt x="179" y="542"/>
                </a:cubicBezTo>
                <a:cubicBezTo>
                  <a:pt x="179" y="356"/>
                  <a:pt x="179" y="356"/>
                  <a:pt x="179" y="356"/>
                </a:cubicBezTo>
                <a:cubicBezTo>
                  <a:pt x="179" y="353"/>
                  <a:pt x="178" y="349"/>
                  <a:pt x="177" y="346"/>
                </a:cubicBezTo>
                <a:cubicBezTo>
                  <a:pt x="172" y="322"/>
                  <a:pt x="163" y="296"/>
                  <a:pt x="143" y="296"/>
                </a:cubicBezTo>
                <a:cubicBezTo>
                  <a:pt x="131" y="296"/>
                  <a:pt x="120" y="305"/>
                  <a:pt x="110" y="314"/>
                </a:cubicBezTo>
                <a:cubicBezTo>
                  <a:pt x="108" y="317"/>
                  <a:pt x="106" y="319"/>
                  <a:pt x="104" y="321"/>
                </a:cubicBezTo>
                <a:cubicBezTo>
                  <a:pt x="88" y="334"/>
                  <a:pt x="72" y="335"/>
                  <a:pt x="69" y="335"/>
                </a:cubicBezTo>
                <a:cubicBezTo>
                  <a:pt x="68" y="335"/>
                  <a:pt x="68" y="335"/>
                  <a:pt x="68" y="335"/>
                </a:cubicBezTo>
                <a:cubicBezTo>
                  <a:pt x="31" y="335"/>
                  <a:pt x="0" y="304"/>
                  <a:pt x="0" y="267"/>
                </a:cubicBezTo>
                <a:cubicBezTo>
                  <a:pt x="0" y="229"/>
                  <a:pt x="31" y="198"/>
                  <a:pt x="68" y="198"/>
                </a:cubicBezTo>
                <a:cubicBezTo>
                  <a:pt x="69" y="198"/>
                  <a:pt x="69" y="198"/>
                  <a:pt x="69" y="198"/>
                </a:cubicBezTo>
                <a:cubicBezTo>
                  <a:pt x="71" y="198"/>
                  <a:pt x="75" y="199"/>
                  <a:pt x="82" y="200"/>
                </a:cubicBezTo>
                <a:cubicBezTo>
                  <a:pt x="88" y="202"/>
                  <a:pt x="96" y="206"/>
                  <a:pt x="104" y="213"/>
                </a:cubicBezTo>
                <a:cubicBezTo>
                  <a:pt x="106" y="215"/>
                  <a:pt x="108" y="217"/>
                  <a:pt x="110" y="219"/>
                </a:cubicBezTo>
                <a:cubicBezTo>
                  <a:pt x="120" y="228"/>
                  <a:pt x="131" y="238"/>
                  <a:pt x="143" y="238"/>
                </a:cubicBezTo>
                <a:cubicBezTo>
                  <a:pt x="163" y="238"/>
                  <a:pt x="172" y="211"/>
                  <a:pt x="177" y="188"/>
                </a:cubicBezTo>
                <a:cubicBezTo>
                  <a:pt x="178" y="184"/>
                  <a:pt x="179" y="181"/>
                  <a:pt x="179" y="177"/>
                </a:cubicBezTo>
                <a:cubicBezTo>
                  <a:pt x="179" y="0"/>
                  <a:pt x="179" y="0"/>
                  <a:pt x="179" y="0"/>
                </a:cubicBezTo>
                <a:cubicBezTo>
                  <a:pt x="179" y="0"/>
                  <a:pt x="179" y="0"/>
                  <a:pt x="179" y="0"/>
                </a:cubicBezTo>
                <a:cubicBezTo>
                  <a:pt x="179" y="0"/>
                  <a:pt x="179" y="0"/>
                  <a:pt x="179" y="0"/>
                </a:cubicBezTo>
                <a:cubicBezTo>
                  <a:pt x="356" y="0"/>
                  <a:pt x="356" y="0"/>
                  <a:pt x="356" y="0"/>
                </a:cubicBezTo>
                <a:cubicBezTo>
                  <a:pt x="358" y="0"/>
                  <a:pt x="360" y="0"/>
                  <a:pt x="363" y="1"/>
                </a:cubicBezTo>
                <a:cubicBezTo>
                  <a:pt x="394" y="8"/>
                  <a:pt x="399" y="16"/>
                  <a:pt x="400" y="18"/>
                </a:cubicBezTo>
                <a:cubicBezTo>
                  <a:pt x="401" y="23"/>
                  <a:pt x="392" y="33"/>
                  <a:pt x="386" y="40"/>
                </a:cubicBezTo>
                <a:cubicBezTo>
                  <a:pt x="383" y="42"/>
                  <a:pt x="381" y="45"/>
                  <a:pt x="379" y="47"/>
                </a:cubicBezTo>
                <a:cubicBezTo>
                  <a:pt x="360" y="69"/>
                  <a:pt x="360" y="90"/>
                  <a:pt x="360" y="93"/>
                </a:cubicBezTo>
                <a:cubicBezTo>
                  <a:pt x="360" y="140"/>
                  <a:pt x="399" y="178"/>
                  <a:pt x="445" y="178"/>
                </a:cubicBezTo>
                <a:cubicBezTo>
                  <a:pt x="492" y="178"/>
                  <a:pt x="530" y="140"/>
                  <a:pt x="530" y="93"/>
                </a:cubicBezTo>
                <a:cubicBezTo>
                  <a:pt x="530" y="90"/>
                  <a:pt x="531" y="68"/>
                  <a:pt x="512" y="47"/>
                </a:cubicBezTo>
                <a:cubicBezTo>
                  <a:pt x="510" y="45"/>
                  <a:pt x="508" y="42"/>
                  <a:pt x="505" y="40"/>
                </a:cubicBezTo>
                <a:cubicBezTo>
                  <a:pt x="499" y="33"/>
                  <a:pt x="490" y="23"/>
                  <a:pt x="491" y="18"/>
                </a:cubicBezTo>
                <a:cubicBezTo>
                  <a:pt x="492" y="16"/>
                  <a:pt x="497" y="8"/>
                  <a:pt x="528" y="1"/>
                </a:cubicBezTo>
                <a:cubicBezTo>
                  <a:pt x="530" y="0"/>
                  <a:pt x="533" y="0"/>
                  <a:pt x="535" y="0"/>
                </a:cubicBezTo>
                <a:cubicBezTo>
                  <a:pt x="721" y="0"/>
                  <a:pt x="721" y="0"/>
                  <a:pt x="721" y="0"/>
                </a:cubicBezTo>
                <a:cubicBezTo>
                  <a:pt x="720" y="177"/>
                  <a:pt x="720" y="177"/>
                  <a:pt x="720" y="177"/>
                </a:cubicBezTo>
                <a:cubicBezTo>
                  <a:pt x="720" y="180"/>
                  <a:pt x="720" y="183"/>
                  <a:pt x="719" y="186"/>
                </a:cubicBezTo>
                <a:cubicBezTo>
                  <a:pt x="712" y="219"/>
                  <a:pt x="703" y="229"/>
                  <a:pt x="693" y="229"/>
                </a:cubicBezTo>
                <a:cubicBezTo>
                  <a:pt x="682" y="229"/>
                  <a:pt x="670" y="215"/>
                  <a:pt x="659" y="206"/>
                </a:cubicBezTo>
                <a:cubicBezTo>
                  <a:pt x="642" y="191"/>
                  <a:pt x="624" y="190"/>
                  <a:pt x="620" y="190"/>
                </a:cubicBezTo>
                <a:cubicBezTo>
                  <a:pt x="619" y="190"/>
                  <a:pt x="619" y="190"/>
                  <a:pt x="619" y="190"/>
                </a:cubicBezTo>
                <a:cubicBezTo>
                  <a:pt x="576" y="190"/>
                  <a:pt x="542" y="224"/>
                  <a:pt x="542" y="267"/>
                </a:cubicBezTo>
                <a:cubicBezTo>
                  <a:pt x="542" y="309"/>
                  <a:pt x="576" y="343"/>
                  <a:pt x="619" y="343"/>
                </a:cubicBezTo>
                <a:cubicBezTo>
                  <a:pt x="619" y="343"/>
                  <a:pt x="619" y="343"/>
                  <a:pt x="620" y="343"/>
                </a:cubicBezTo>
                <a:cubicBezTo>
                  <a:pt x="623" y="343"/>
                  <a:pt x="641" y="342"/>
                  <a:pt x="659" y="327"/>
                </a:cubicBezTo>
                <a:cubicBezTo>
                  <a:pt x="670" y="318"/>
                  <a:pt x="682" y="304"/>
                  <a:pt x="693" y="304"/>
                </a:cubicBezTo>
                <a:cubicBezTo>
                  <a:pt x="703" y="304"/>
                  <a:pt x="712" y="314"/>
                  <a:pt x="719" y="348"/>
                </a:cubicBezTo>
                <a:cubicBezTo>
                  <a:pt x="720" y="350"/>
                  <a:pt x="720" y="353"/>
                  <a:pt x="720" y="356"/>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1" compatLnSpc="1" forceAA="0" fromWordArt="0" horzOverflow="overflow" lIns="68541" numCol="1" rIns="68541" rot="0" rtlCol="0" spcCol="0" spcFirstLastPara="0" tIns="34271" vert="horz" vertOverflow="overflow" wrap="square">
            <a:noAutofit/>
          </a:bodyPr>
          <a:lstStyle/>
          <a:p>
            <a:pPr algn="ctr"/>
            <a:endParaRPr altLang="en-US" lang="ko-KR">
              <a:solidFill>
                <a:schemeClr val="lt1"/>
              </a:solidFill>
              <a:latin charset="-122" panose="020b0503020204020204" pitchFamily="34" typeface="微软雅黑"/>
            </a:endParaRPr>
          </a:p>
        </p:txBody>
      </p:sp>
      <p:sp>
        <p:nvSpPr>
          <p:cNvPr id="43" name="Freeform 5"/>
          <p:cNvSpPr/>
          <p:nvPr/>
        </p:nvSpPr>
        <p:spPr bwMode="auto">
          <a:xfrm rot="18900000">
            <a:off x="4700785" y="2608181"/>
            <a:ext cx="1309559" cy="1309938"/>
          </a:xfrm>
          <a:custGeom>
            <a:gdLst>
              <a:gd fmla="*/ 720 w 720" name="T0"/>
              <a:gd fmla="*/ 534 h 720" name="T1"/>
              <a:gd fmla="*/ 720 w 720" name="T2"/>
              <a:gd fmla="*/ 720 h 720" name="T3"/>
              <a:gd fmla="*/ 720 w 720" name="T4"/>
              <a:gd fmla="*/ 720 h 720" name="T5"/>
              <a:gd fmla="*/ 543 w 720" name="T6"/>
              <a:gd fmla="*/ 720 h 720" name="T7"/>
              <a:gd fmla="*/ 534 w 720" name="T8"/>
              <a:gd fmla="*/ 719 h 720" name="T9"/>
              <a:gd fmla="*/ 513 w 720" name="T10"/>
              <a:gd fmla="*/ 659 h 720" name="T11"/>
              <a:gd fmla="*/ 530 w 720" name="T12"/>
              <a:gd fmla="*/ 618 h 720" name="T13"/>
              <a:gd fmla="*/ 453 w 720" name="T14"/>
              <a:gd fmla="*/ 541 h 720" name="T15"/>
              <a:gd fmla="*/ 376 w 720" name="T16"/>
              <a:gd fmla="*/ 618 h 720" name="T17"/>
              <a:gd fmla="*/ 393 w 720" name="T18"/>
              <a:gd fmla="*/ 659 h 720" name="T19"/>
              <a:gd fmla="*/ 372 w 720" name="T20"/>
              <a:gd fmla="*/ 719 h 720" name="T21"/>
              <a:gd fmla="*/ 363 w 720" name="T22"/>
              <a:gd fmla="*/ 720 h 720" name="T23"/>
              <a:gd fmla="*/ 178 w 720" name="T24"/>
              <a:gd fmla="*/ 720 h 720" name="T25"/>
              <a:gd fmla="*/ 178 w 720" name="T26"/>
              <a:gd fmla="*/ 534 h 720" name="T27"/>
              <a:gd fmla="*/ 177 w 720" name="T28"/>
              <a:gd fmla="*/ 526 h 720" name="T29"/>
              <a:gd fmla="*/ 150 w 720" name="T30"/>
              <a:gd fmla="*/ 482 h 720" name="T31"/>
              <a:gd fmla="*/ 117 w 720" name="T32"/>
              <a:gd fmla="*/ 505 h 720" name="T33"/>
              <a:gd fmla="*/ 77 w 720" name="T34"/>
              <a:gd fmla="*/ 521 h 720" name="T35"/>
              <a:gd fmla="*/ 76 w 720" name="T36"/>
              <a:gd fmla="*/ 521 h 720" name="T37"/>
              <a:gd fmla="*/ 0 w 720" name="T38"/>
              <a:gd fmla="*/ 445 h 720" name="T39"/>
              <a:gd fmla="*/ 76 w 720" name="T40"/>
              <a:gd fmla="*/ 368 h 720" name="T41"/>
              <a:gd fmla="*/ 77 w 720" name="T42"/>
              <a:gd fmla="*/ 368 h 720" name="T43"/>
              <a:gd fmla="*/ 117 w 720" name="T44"/>
              <a:gd fmla="*/ 384 h 720" name="T45"/>
              <a:gd fmla="*/ 150 w 720" name="T46"/>
              <a:gd fmla="*/ 407 h 720" name="T47"/>
              <a:gd fmla="*/ 177 w 720" name="T48"/>
              <a:gd fmla="*/ 364 h 720" name="T49"/>
              <a:gd fmla="*/ 178 w 720" name="T50"/>
              <a:gd fmla="*/ 355 h 720" name="T51"/>
              <a:gd fmla="*/ 178 w 720" name="T52"/>
              <a:gd fmla="*/ 178 h 720" name="T53"/>
              <a:gd fmla="*/ 363 w 720" name="T54"/>
              <a:gd fmla="*/ 178 h 720" name="T55"/>
              <a:gd fmla="*/ 374 w 720" name="T56"/>
              <a:gd fmla="*/ 177 h 720" name="T57"/>
              <a:gd fmla="*/ 423 w 720" name="T58"/>
              <a:gd fmla="*/ 148 h 720" name="T59"/>
              <a:gd fmla="*/ 405 w 720" name="T60"/>
              <a:gd fmla="*/ 110 h 720" name="T61"/>
              <a:gd fmla="*/ 399 w 720" name="T62"/>
              <a:gd fmla="*/ 103 h 720" name="T63"/>
              <a:gd fmla="*/ 385 w 720" name="T64"/>
              <a:gd fmla="*/ 68 h 720" name="T65"/>
              <a:gd fmla="*/ 453 w 720" name="T66"/>
              <a:gd fmla="*/ 0 h 720" name="T67"/>
              <a:gd fmla="*/ 521 w 720" name="T68"/>
              <a:gd fmla="*/ 68 h 720" name="T69"/>
              <a:gd fmla="*/ 521 w 720" name="T70"/>
              <a:gd fmla="*/ 68 h 720" name="T71"/>
              <a:gd fmla="*/ 507 w 720" name="T72"/>
              <a:gd fmla="*/ 103 h 720" name="T73"/>
              <a:gd fmla="*/ 501 w 720" name="T74"/>
              <a:gd fmla="*/ 110 h 720" name="T75"/>
              <a:gd fmla="*/ 483 w 720" name="T76"/>
              <a:gd fmla="*/ 148 h 720" name="T77"/>
              <a:gd fmla="*/ 532 w 720" name="T78"/>
              <a:gd fmla="*/ 177 h 720" name="T79"/>
              <a:gd fmla="*/ 543 w 720" name="T80"/>
              <a:gd fmla="*/ 178 h 720" name="T81"/>
              <a:gd fmla="*/ 720 w 720" name="T82"/>
              <a:gd fmla="*/ 178 h 720" name="T83"/>
              <a:gd fmla="*/ 720 w 720" name="T84"/>
              <a:gd fmla="*/ 355 h 720" name="T85"/>
              <a:gd fmla="*/ 719 w 720" name="T86"/>
              <a:gd fmla="*/ 362 h 720" name="T87"/>
              <a:gd fmla="*/ 701 w 720" name="T88"/>
              <a:gd fmla="*/ 399 h 720" name="T89"/>
              <a:gd fmla="*/ 680 w 720" name="T90"/>
              <a:gd fmla="*/ 385 h 720" name="T91"/>
              <a:gd fmla="*/ 672 w 720" name="T92"/>
              <a:gd fmla="*/ 378 h 720" name="T93"/>
              <a:gd fmla="*/ 627 w 720" name="T94"/>
              <a:gd fmla="*/ 360 h 720" name="T95"/>
              <a:gd fmla="*/ 626 w 720" name="T96"/>
              <a:gd fmla="*/ 360 h 720" name="T97"/>
              <a:gd fmla="*/ 541 w 720" name="T98"/>
              <a:gd fmla="*/ 445 h 720" name="T99"/>
              <a:gd fmla="*/ 626 w 720" name="T100"/>
              <a:gd fmla="*/ 530 h 720" name="T101"/>
              <a:gd fmla="*/ 627 w 720" name="T102"/>
              <a:gd fmla="*/ 530 h 720" name="T103"/>
              <a:gd fmla="*/ 673 w 720" name="T104"/>
              <a:gd fmla="*/ 511 h 720" name="T105"/>
              <a:gd fmla="*/ 680 w 720" name="T106"/>
              <a:gd fmla="*/ 505 h 720" name="T107"/>
              <a:gd fmla="*/ 701 w 720" name="T108"/>
              <a:gd fmla="*/ 490 h 720" name="T109"/>
              <a:gd fmla="*/ 719 w 720" name="T110"/>
              <a:gd fmla="*/ 527 h 720" name="T111"/>
              <a:gd fmla="*/ 720 w 720" name="T112"/>
              <a:gd fmla="*/ 534 h 720"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720" w="720">
                <a:moveTo>
                  <a:pt x="720" y="534"/>
                </a:moveTo>
                <a:cubicBezTo>
                  <a:pt x="720" y="720"/>
                  <a:pt x="720" y="720"/>
                  <a:pt x="720" y="720"/>
                </a:cubicBezTo>
                <a:cubicBezTo>
                  <a:pt x="720" y="720"/>
                  <a:pt x="720" y="720"/>
                  <a:pt x="720" y="720"/>
                </a:cubicBezTo>
                <a:cubicBezTo>
                  <a:pt x="543" y="720"/>
                  <a:pt x="543" y="720"/>
                  <a:pt x="543" y="720"/>
                </a:cubicBezTo>
                <a:cubicBezTo>
                  <a:pt x="540" y="720"/>
                  <a:pt x="537" y="719"/>
                  <a:pt x="534" y="719"/>
                </a:cubicBezTo>
                <a:cubicBezTo>
                  <a:pt x="463" y="702"/>
                  <a:pt x="496" y="678"/>
                  <a:pt x="513" y="659"/>
                </a:cubicBezTo>
                <a:cubicBezTo>
                  <a:pt x="531" y="639"/>
                  <a:pt x="530" y="618"/>
                  <a:pt x="530" y="618"/>
                </a:cubicBezTo>
                <a:cubicBezTo>
                  <a:pt x="530" y="576"/>
                  <a:pt x="495" y="541"/>
                  <a:pt x="453" y="541"/>
                </a:cubicBezTo>
                <a:cubicBezTo>
                  <a:pt x="411" y="541"/>
                  <a:pt x="376" y="576"/>
                  <a:pt x="376" y="618"/>
                </a:cubicBezTo>
                <a:cubicBezTo>
                  <a:pt x="376" y="618"/>
                  <a:pt x="375" y="639"/>
                  <a:pt x="393" y="659"/>
                </a:cubicBezTo>
                <a:cubicBezTo>
                  <a:pt x="410" y="678"/>
                  <a:pt x="444" y="702"/>
                  <a:pt x="372" y="719"/>
                </a:cubicBezTo>
                <a:cubicBezTo>
                  <a:pt x="369" y="719"/>
                  <a:pt x="366" y="720"/>
                  <a:pt x="363" y="720"/>
                </a:cubicBezTo>
                <a:cubicBezTo>
                  <a:pt x="178" y="720"/>
                  <a:pt x="178" y="720"/>
                  <a:pt x="178" y="720"/>
                </a:cubicBezTo>
                <a:cubicBezTo>
                  <a:pt x="178" y="534"/>
                  <a:pt x="178" y="534"/>
                  <a:pt x="178" y="534"/>
                </a:cubicBezTo>
                <a:cubicBezTo>
                  <a:pt x="178" y="531"/>
                  <a:pt x="178" y="528"/>
                  <a:pt x="177" y="526"/>
                </a:cubicBezTo>
                <a:cubicBezTo>
                  <a:pt x="169" y="492"/>
                  <a:pt x="160" y="482"/>
                  <a:pt x="150" y="482"/>
                </a:cubicBezTo>
                <a:cubicBezTo>
                  <a:pt x="139" y="482"/>
                  <a:pt x="127" y="496"/>
                  <a:pt x="117" y="505"/>
                </a:cubicBezTo>
                <a:cubicBezTo>
                  <a:pt x="99" y="520"/>
                  <a:pt x="81" y="521"/>
                  <a:pt x="77" y="521"/>
                </a:cubicBezTo>
                <a:cubicBezTo>
                  <a:pt x="77" y="521"/>
                  <a:pt x="76" y="521"/>
                  <a:pt x="76" y="521"/>
                </a:cubicBezTo>
                <a:cubicBezTo>
                  <a:pt x="34" y="521"/>
                  <a:pt x="0" y="487"/>
                  <a:pt x="0" y="445"/>
                </a:cubicBezTo>
                <a:cubicBezTo>
                  <a:pt x="0" y="402"/>
                  <a:pt x="34" y="368"/>
                  <a:pt x="76" y="368"/>
                </a:cubicBezTo>
                <a:cubicBezTo>
                  <a:pt x="76" y="368"/>
                  <a:pt x="76" y="368"/>
                  <a:pt x="77" y="368"/>
                </a:cubicBezTo>
                <a:cubicBezTo>
                  <a:pt x="81" y="368"/>
                  <a:pt x="99" y="369"/>
                  <a:pt x="117" y="384"/>
                </a:cubicBezTo>
                <a:cubicBezTo>
                  <a:pt x="127" y="393"/>
                  <a:pt x="139" y="407"/>
                  <a:pt x="150" y="407"/>
                </a:cubicBezTo>
                <a:cubicBezTo>
                  <a:pt x="160" y="407"/>
                  <a:pt x="169" y="397"/>
                  <a:pt x="177" y="364"/>
                </a:cubicBezTo>
                <a:cubicBezTo>
                  <a:pt x="178" y="361"/>
                  <a:pt x="178" y="358"/>
                  <a:pt x="178" y="355"/>
                </a:cubicBezTo>
                <a:cubicBezTo>
                  <a:pt x="178" y="178"/>
                  <a:pt x="178" y="178"/>
                  <a:pt x="178" y="178"/>
                </a:cubicBezTo>
                <a:cubicBezTo>
                  <a:pt x="363" y="178"/>
                  <a:pt x="363" y="178"/>
                  <a:pt x="363" y="178"/>
                </a:cubicBezTo>
                <a:cubicBezTo>
                  <a:pt x="367" y="178"/>
                  <a:pt x="371" y="177"/>
                  <a:pt x="374" y="177"/>
                </a:cubicBezTo>
                <a:cubicBezTo>
                  <a:pt x="404" y="170"/>
                  <a:pt x="419" y="161"/>
                  <a:pt x="423" y="148"/>
                </a:cubicBezTo>
                <a:cubicBezTo>
                  <a:pt x="428" y="134"/>
                  <a:pt x="416" y="121"/>
                  <a:pt x="405" y="110"/>
                </a:cubicBezTo>
                <a:cubicBezTo>
                  <a:pt x="403" y="107"/>
                  <a:pt x="401" y="105"/>
                  <a:pt x="399" y="103"/>
                </a:cubicBezTo>
                <a:cubicBezTo>
                  <a:pt x="384" y="86"/>
                  <a:pt x="385" y="69"/>
                  <a:pt x="385" y="68"/>
                </a:cubicBezTo>
                <a:cubicBezTo>
                  <a:pt x="385" y="30"/>
                  <a:pt x="415" y="0"/>
                  <a:pt x="453" y="0"/>
                </a:cubicBezTo>
                <a:cubicBezTo>
                  <a:pt x="491" y="0"/>
                  <a:pt x="521" y="30"/>
                  <a:pt x="521" y="68"/>
                </a:cubicBezTo>
                <a:cubicBezTo>
                  <a:pt x="521" y="68"/>
                  <a:pt x="521" y="68"/>
                  <a:pt x="521" y="68"/>
                </a:cubicBezTo>
                <a:cubicBezTo>
                  <a:pt x="521" y="69"/>
                  <a:pt x="522" y="86"/>
                  <a:pt x="507" y="103"/>
                </a:cubicBezTo>
                <a:cubicBezTo>
                  <a:pt x="505" y="105"/>
                  <a:pt x="503" y="107"/>
                  <a:pt x="501" y="110"/>
                </a:cubicBezTo>
                <a:cubicBezTo>
                  <a:pt x="490" y="121"/>
                  <a:pt x="479" y="134"/>
                  <a:pt x="483" y="148"/>
                </a:cubicBezTo>
                <a:cubicBezTo>
                  <a:pt x="487" y="161"/>
                  <a:pt x="502" y="170"/>
                  <a:pt x="532" y="177"/>
                </a:cubicBezTo>
                <a:cubicBezTo>
                  <a:pt x="536" y="177"/>
                  <a:pt x="539" y="178"/>
                  <a:pt x="543" y="178"/>
                </a:cubicBezTo>
                <a:cubicBezTo>
                  <a:pt x="720" y="178"/>
                  <a:pt x="720" y="178"/>
                  <a:pt x="720" y="178"/>
                </a:cubicBezTo>
                <a:cubicBezTo>
                  <a:pt x="720" y="355"/>
                  <a:pt x="720" y="355"/>
                  <a:pt x="720" y="355"/>
                </a:cubicBezTo>
                <a:cubicBezTo>
                  <a:pt x="720" y="357"/>
                  <a:pt x="720" y="360"/>
                  <a:pt x="719" y="362"/>
                </a:cubicBezTo>
                <a:cubicBezTo>
                  <a:pt x="711" y="396"/>
                  <a:pt x="703" y="399"/>
                  <a:pt x="701" y="399"/>
                </a:cubicBezTo>
                <a:cubicBezTo>
                  <a:pt x="695" y="399"/>
                  <a:pt x="687" y="391"/>
                  <a:pt x="680" y="385"/>
                </a:cubicBezTo>
                <a:cubicBezTo>
                  <a:pt x="677" y="382"/>
                  <a:pt x="675" y="380"/>
                  <a:pt x="672" y="378"/>
                </a:cubicBezTo>
                <a:cubicBezTo>
                  <a:pt x="653" y="361"/>
                  <a:pt x="633" y="360"/>
                  <a:pt x="627" y="360"/>
                </a:cubicBezTo>
                <a:cubicBezTo>
                  <a:pt x="626" y="360"/>
                  <a:pt x="626" y="360"/>
                  <a:pt x="626" y="360"/>
                </a:cubicBezTo>
                <a:cubicBezTo>
                  <a:pt x="580" y="360"/>
                  <a:pt x="541" y="398"/>
                  <a:pt x="541" y="445"/>
                </a:cubicBezTo>
                <a:cubicBezTo>
                  <a:pt x="541" y="491"/>
                  <a:pt x="580" y="530"/>
                  <a:pt x="626" y="530"/>
                </a:cubicBezTo>
                <a:cubicBezTo>
                  <a:pt x="627" y="530"/>
                  <a:pt x="627" y="530"/>
                  <a:pt x="627" y="530"/>
                </a:cubicBezTo>
                <a:cubicBezTo>
                  <a:pt x="633" y="530"/>
                  <a:pt x="653" y="528"/>
                  <a:pt x="673" y="511"/>
                </a:cubicBezTo>
                <a:cubicBezTo>
                  <a:pt x="675" y="509"/>
                  <a:pt x="677" y="507"/>
                  <a:pt x="680" y="505"/>
                </a:cubicBezTo>
                <a:cubicBezTo>
                  <a:pt x="687" y="498"/>
                  <a:pt x="695" y="490"/>
                  <a:pt x="701" y="490"/>
                </a:cubicBezTo>
                <a:cubicBezTo>
                  <a:pt x="703" y="490"/>
                  <a:pt x="711" y="493"/>
                  <a:pt x="719" y="527"/>
                </a:cubicBezTo>
                <a:cubicBezTo>
                  <a:pt x="720" y="530"/>
                  <a:pt x="720" y="532"/>
                  <a:pt x="720" y="534"/>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1" compatLnSpc="1" forceAA="0" fromWordArt="0" horzOverflow="overflow" lIns="68541" numCol="1" rIns="68541" rot="0" rtlCol="0" spcCol="0" spcFirstLastPara="0" tIns="34271" vert="horz" vertOverflow="overflow" wrap="square">
            <a:noAutofit/>
          </a:bodyPr>
          <a:lstStyle/>
          <a:p>
            <a:pPr algn="ctr"/>
            <a:endParaRPr altLang="en-US" lang="ko-KR">
              <a:solidFill>
                <a:schemeClr val="lt1"/>
              </a:solidFill>
              <a:latin charset="-122" panose="020b0503020204020204" pitchFamily="34" typeface="微软雅黑"/>
            </a:endParaRPr>
          </a:p>
        </p:txBody>
      </p:sp>
      <p:sp>
        <p:nvSpPr>
          <p:cNvPr id="44" name="Freeform 8"/>
          <p:cNvSpPr/>
          <p:nvPr/>
        </p:nvSpPr>
        <p:spPr bwMode="auto">
          <a:xfrm rot="18900000">
            <a:off x="4211376" y="1659623"/>
            <a:ext cx="1309559" cy="1309938"/>
          </a:xfrm>
          <a:custGeom>
            <a:gdLst>
              <a:gd fmla="*/ 720 w 720" name="T0"/>
              <a:gd fmla="*/ 453 h 720" name="T1"/>
              <a:gd fmla="*/ 652 w 720" name="T2"/>
              <a:gd fmla="*/ 522 h 720" name="T3"/>
              <a:gd fmla="*/ 652 w 720" name="T4"/>
              <a:gd fmla="*/ 522 h 720" name="T5"/>
              <a:gd fmla="*/ 639 w 720" name="T6"/>
              <a:gd fmla="*/ 520 h 720" name="T7"/>
              <a:gd fmla="*/ 617 w 720" name="T8"/>
              <a:gd fmla="*/ 507 h 720" name="T9"/>
              <a:gd fmla="*/ 610 w 720" name="T10"/>
              <a:gd fmla="*/ 501 h 720" name="T11"/>
              <a:gd fmla="*/ 578 w 720" name="T12"/>
              <a:gd fmla="*/ 482 h 720" name="T13"/>
              <a:gd fmla="*/ 543 w 720" name="T14"/>
              <a:gd fmla="*/ 532 h 720" name="T15"/>
              <a:gd fmla="*/ 542 w 720" name="T16"/>
              <a:gd fmla="*/ 543 h 720" name="T17"/>
              <a:gd fmla="*/ 542 w 720" name="T18"/>
              <a:gd fmla="*/ 720 h 720" name="T19"/>
              <a:gd fmla="*/ 542 w 720" name="T20"/>
              <a:gd fmla="*/ 720 h 720" name="T21"/>
              <a:gd fmla="*/ 542 w 720" name="T22"/>
              <a:gd fmla="*/ 720 h 720" name="T23"/>
              <a:gd fmla="*/ 365 w 720" name="T24"/>
              <a:gd fmla="*/ 720 h 720" name="T25"/>
              <a:gd fmla="*/ 358 w 720" name="T26"/>
              <a:gd fmla="*/ 719 h 720" name="T27"/>
              <a:gd fmla="*/ 321 w 720" name="T28"/>
              <a:gd fmla="*/ 702 h 720" name="T29"/>
              <a:gd fmla="*/ 335 w 720" name="T30"/>
              <a:gd fmla="*/ 680 h 720" name="T31"/>
              <a:gd fmla="*/ 342 w 720" name="T32"/>
              <a:gd fmla="*/ 673 h 720" name="T33"/>
              <a:gd fmla="*/ 360 w 720" name="T34"/>
              <a:gd fmla="*/ 627 h 720" name="T35"/>
              <a:gd fmla="*/ 275 w 720" name="T36"/>
              <a:gd fmla="*/ 542 h 720" name="T37"/>
              <a:gd fmla="*/ 190 w 720" name="T38"/>
              <a:gd fmla="*/ 627 h 720" name="T39"/>
              <a:gd fmla="*/ 208 w 720" name="T40"/>
              <a:gd fmla="*/ 673 h 720" name="T41"/>
              <a:gd fmla="*/ 215 w 720" name="T42"/>
              <a:gd fmla="*/ 680 h 720" name="T43"/>
              <a:gd fmla="*/ 229 w 720" name="T44"/>
              <a:gd fmla="*/ 702 h 720" name="T45"/>
              <a:gd fmla="*/ 192 w 720" name="T46"/>
              <a:gd fmla="*/ 719 h 720" name="T47"/>
              <a:gd fmla="*/ 185 w 720" name="T48"/>
              <a:gd fmla="*/ 720 h 720" name="T49"/>
              <a:gd fmla="*/ 0 w 720" name="T50"/>
              <a:gd fmla="*/ 720 h 720" name="T51"/>
              <a:gd fmla="*/ 0 w 720" name="T52"/>
              <a:gd fmla="*/ 543 h 720" name="T53"/>
              <a:gd fmla="*/ 1 w 720" name="T54"/>
              <a:gd fmla="*/ 534 h 720" name="T55"/>
              <a:gd fmla="*/ 28 w 720" name="T56"/>
              <a:gd fmla="*/ 491 h 720" name="T57"/>
              <a:gd fmla="*/ 61 w 720" name="T58"/>
              <a:gd fmla="*/ 514 h 720" name="T59"/>
              <a:gd fmla="*/ 101 w 720" name="T60"/>
              <a:gd fmla="*/ 530 h 720" name="T61"/>
              <a:gd fmla="*/ 102 w 720" name="T62"/>
              <a:gd fmla="*/ 530 h 720" name="T63"/>
              <a:gd fmla="*/ 178 w 720" name="T64"/>
              <a:gd fmla="*/ 453 h 720" name="T65"/>
              <a:gd fmla="*/ 102 w 720" name="T66"/>
              <a:gd fmla="*/ 377 h 720" name="T67"/>
              <a:gd fmla="*/ 101 w 720" name="T68"/>
              <a:gd fmla="*/ 377 h 720" name="T69"/>
              <a:gd fmla="*/ 61 w 720" name="T70"/>
              <a:gd fmla="*/ 393 h 720" name="T71"/>
              <a:gd fmla="*/ 28 w 720" name="T72"/>
              <a:gd fmla="*/ 416 h 720" name="T73"/>
              <a:gd fmla="*/ 1 w 720" name="T74"/>
              <a:gd fmla="*/ 373 h 720" name="T75"/>
              <a:gd fmla="*/ 0 w 720" name="T76"/>
              <a:gd fmla="*/ 364 h 720" name="T77"/>
              <a:gd fmla="*/ 0 w 720" name="T78"/>
              <a:gd fmla="*/ 178 h 720" name="T79"/>
              <a:gd fmla="*/ 185 w 720" name="T80"/>
              <a:gd fmla="*/ 178 h 720" name="T81"/>
              <a:gd fmla="*/ 194 w 720" name="T82"/>
              <a:gd fmla="*/ 177 h 720" name="T83"/>
              <a:gd fmla="*/ 215 w 720" name="T84"/>
              <a:gd fmla="*/ 117 h 720" name="T85"/>
              <a:gd fmla="*/ 198 w 720" name="T86"/>
              <a:gd fmla="*/ 77 h 720" name="T87"/>
              <a:gd fmla="*/ 275 w 720" name="T88"/>
              <a:gd fmla="*/ 0 h 720" name="T89"/>
              <a:gd fmla="*/ 352 w 720" name="T90"/>
              <a:gd fmla="*/ 77 h 720" name="T91"/>
              <a:gd fmla="*/ 335 w 720" name="T92"/>
              <a:gd fmla="*/ 117 h 720" name="T93"/>
              <a:gd fmla="*/ 356 w 720" name="T94"/>
              <a:gd fmla="*/ 177 h 720" name="T95"/>
              <a:gd fmla="*/ 365 w 720" name="T96"/>
              <a:gd fmla="*/ 178 h 720" name="T97"/>
              <a:gd fmla="*/ 542 w 720" name="T98"/>
              <a:gd fmla="*/ 178 h 720" name="T99"/>
              <a:gd fmla="*/ 542 w 720" name="T100"/>
              <a:gd fmla="*/ 364 h 720" name="T101"/>
              <a:gd fmla="*/ 543 w 720" name="T102"/>
              <a:gd fmla="*/ 374 h 720" name="T103"/>
              <a:gd fmla="*/ 578 w 720" name="T104"/>
              <a:gd fmla="*/ 424 h 720" name="T105"/>
              <a:gd fmla="*/ 610 w 720" name="T106"/>
              <a:gd fmla="*/ 406 h 720" name="T107"/>
              <a:gd fmla="*/ 617 w 720" name="T108"/>
              <a:gd fmla="*/ 399 h 720" name="T109"/>
              <a:gd fmla="*/ 651 w 720" name="T110"/>
              <a:gd fmla="*/ 385 h 720" name="T111"/>
              <a:gd fmla="*/ 652 w 720" name="T112"/>
              <a:gd fmla="*/ 385 h 720" name="T113"/>
              <a:gd fmla="*/ 720 w 720" name="T114"/>
              <a:gd fmla="*/ 453 h 720"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720" w="720">
                <a:moveTo>
                  <a:pt x="720" y="453"/>
                </a:moveTo>
                <a:cubicBezTo>
                  <a:pt x="720" y="491"/>
                  <a:pt x="690" y="522"/>
                  <a:pt x="652" y="522"/>
                </a:cubicBezTo>
                <a:cubicBezTo>
                  <a:pt x="652" y="522"/>
                  <a:pt x="652" y="522"/>
                  <a:pt x="652" y="522"/>
                </a:cubicBezTo>
                <a:cubicBezTo>
                  <a:pt x="650" y="522"/>
                  <a:pt x="645" y="522"/>
                  <a:pt x="639" y="520"/>
                </a:cubicBezTo>
                <a:cubicBezTo>
                  <a:pt x="633" y="518"/>
                  <a:pt x="625" y="514"/>
                  <a:pt x="617" y="507"/>
                </a:cubicBezTo>
                <a:cubicBezTo>
                  <a:pt x="615" y="505"/>
                  <a:pt x="612" y="503"/>
                  <a:pt x="610" y="501"/>
                </a:cubicBezTo>
                <a:cubicBezTo>
                  <a:pt x="600" y="492"/>
                  <a:pt x="590" y="482"/>
                  <a:pt x="578" y="482"/>
                </a:cubicBezTo>
                <a:cubicBezTo>
                  <a:pt x="557" y="482"/>
                  <a:pt x="549" y="509"/>
                  <a:pt x="543" y="532"/>
                </a:cubicBezTo>
                <a:cubicBezTo>
                  <a:pt x="542" y="536"/>
                  <a:pt x="542" y="539"/>
                  <a:pt x="542" y="543"/>
                </a:cubicBezTo>
                <a:cubicBezTo>
                  <a:pt x="542" y="720"/>
                  <a:pt x="542" y="720"/>
                  <a:pt x="542" y="720"/>
                </a:cubicBezTo>
                <a:cubicBezTo>
                  <a:pt x="542" y="720"/>
                  <a:pt x="542" y="720"/>
                  <a:pt x="542" y="720"/>
                </a:cubicBezTo>
                <a:cubicBezTo>
                  <a:pt x="542" y="720"/>
                  <a:pt x="542" y="720"/>
                  <a:pt x="542" y="720"/>
                </a:cubicBezTo>
                <a:cubicBezTo>
                  <a:pt x="365" y="720"/>
                  <a:pt x="365" y="720"/>
                  <a:pt x="365" y="720"/>
                </a:cubicBezTo>
                <a:cubicBezTo>
                  <a:pt x="362" y="720"/>
                  <a:pt x="360" y="720"/>
                  <a:pt x="358" y="719"/>
                </a:cubicBezTo>
                <a:cubicBezTo>
                  <a:pt x="326" y="712"/>
                  <a:pt x="322" y="704"/>
                  <a:pt x="321" y="702"/>
                </a:cubicBezTo>
                <a:cubicBezTo>
                  <a:pt x="319" y="697"/>
                  <a:pt x="328" y="687"/>
                  <a:pt x="335" y="680"/>
                </a:cubicBezTo>
                <a:cubicBezTo>
                  <a:pt x="337" y="678"/>
                  <a:pt x="340" y="675"/>
                  <a:pt x="342" y="673"/>
                </a:cubicBezTo>
                <a:cubicBezTo>
                  <a:pt x="360" y="652"/>
                  <a:pt x="360" y="630"/>
                  <a:pt x="360" y="627"/>
                </a:cubicBezTo>
                <a:cubicBezTo>
                  <a:pt x="360" y="580"/>
                  <a:pt x="322" y="542"/>
                  <a:pt x="275" y="542"/>
                </a:cubicBezTo>
                <a:cubicBezTo>
                  <a:pt x="228" y="542"/>
                  <a:pt x="190" y="580"/>
                  <a:pt x="190" y="627"/>
                </a:cubicBezTo>
                <a:cubicBezTo>
                  <a:pt x="190" y="630"/>
                  <a:pt x="190" y="652"/>
                  <a:pt x="208" y="673"/>
                </a:cubicBezTo>
                <a:cubicBezTo>
                  <a:pt x="210" y="675"/>
                  <a:pt x="213" y="678"/>
                  <a:pt x="215" y="680"/>
                </a:cubicBezTo>
                <a:cubicBezTo>
                  <a:pt x="222" y="687"/>
                  <a:pt x="231" y="697"/>
                  <a:pt x="229" y="702"/>
                </a:cubicBezTo>
                <a:cubicBezTo>
                  <a:pt x="229" y="704"/>
                  <a:pt x="224" y="712"/>
                  <a:pt x="192" y="719"/>
                </a:cubicBezTo>
                <a:cubicBezTo>
                  <a:pt x="190" y="720"/>
                  <a:pt x="188" y="720"/>
                  <a:pt x="185" y="720"/>
                </a:cubicBezTo>
                <a:cubicBezTo>
                  <a:pt x="0" y="720"/>
                  <a:pt x="0" y="720"/>
                  <a:pt x="0" y="720"/>
                </a:cubicBezTo>
                <a:cubicBezTo>
                  <a:pt x="0" y="543"/>
                  <a:pt x="0" y="543"/>
                  <a:pt x="0" y="543"/>
                </a:cubicBezTo>
                <a:cubicBezTo>
                  <a:pt x="0" y="540"/>
                  <a:pt x="0" y="537"/>
                  <a:pt x="1" y="534"/>
                </a:cubicBezTo>
                <a:cubicBezTo>
                  <a:pt x="9" y="501"/>
                  <a:pt x="18" y="491"/>
                  <a:pt x="28" y="491"/>
                </a:cubicBezTo>
                <a:cubicBezTo>
                  <a:pt x="39" y="491"/>
                  <a:pt x="51" y="505"/>
                  <a:pt x="61" y="514"/>
                </a:cubicBezTo>
                <a:cubicBezTo>
                  <a:pt x="79" y="529"/>
                  <a:pt x="97" y="530"/>
                  <a:pt x="101" y="530"/>
                </a:cubicBezTo>
                <a:cubicBezTo>
                  <a:pt x="101" y="530"/>
                  <a:pt x="102" y="530"/>
                  <a:pt x="102" y="530"/>
                </a:cubicBezTo>
                <a:cubicBezTo>
                  <a:pt x="144" y="530"/>
                  <a:pt x="178" y="496"/>
                  <a:pt x="178" y="453"/>
                </a:cubicBezTo>
                <a:cubicBezTo>
                  <a:pt x="178" y="411"/>
                  <a:pt x="144" y="377"/>
                  <a:pt x="102" y="377"/>
                </a:cubicBezTo>
                <a:cubicBezTo>
                  <a:pt x="102" y="377"/>
                  <a:pt x="101" y="377"/>
                  <a:pt x="101" y="377"/>
                </a:cubicBezTo>
                <a:cubicBezTo>
                  <a:pt x="97" y="377"/>
                  <a:pt x="79" y="378"/>
                  <a:pt x="61" y="393"/>
                </a:cubicBezTo>
                <a:cubicBezTo>
                  <a:pt x="51" y="402"/>
                  <a:pt x="39" y="416"/>
                  <a:pt x="28" y="416"/>
                </a:cubicBezTo>
                <a:cubicBezTo>
                  <a:pt x="18" y="416"/>
                  <a:pt x="9" y="406"/>
                  <a:pt x="1" y="373"/>
                </a:cubicBezTo>
                <a:cubicBezTo>
                  <a:pt x="0" y="370"/>
                  <a:pt x="0" y="367"/>
                  <a:pt x="0" y="364"/>
                </a:cubicBezTo>
                <a:cubicBezTo>
                  <a:pt x="0" y="178"/>
                  <a:pt x="0" y="178"/>
                  <a:pt x="0" y="178"/>
                </a:cubicBezTo>
                <a:cubicBezTo>
                  <a:pt x="185" y="178"/>
                  <a:pt x="185" y="178"/>
                  <a:pt x="185" y="178"/>
                </a:cubicBezTo>
                <a:cubicBezTo>
                  <a:pt x="188" y="178"/>
                  <a:pt x="191" y="178"/>
                  <a:pt x="194" y="177"/>
                </a:cubicBezTo>
                <a:cubicBezTo>
                  <a:pt x="266" y="161"/>
                  <a:pt x="232" y="137"/>
                  <a:pt x="215" y="117"/>
                </a:cubicBezTo>
                <a:cubicBezTo>
                  <a:pt x="197" y="97"/>
                  <a:pt x="198" y="77"/>
                  <a:pt x="198" y="77"/>
                </a:cubicBezTo>
                <a:cubicBezTo>
                  <a:pt x="198" y="34"/>
                  <a:pt x="233" y="0"/>
                  <a:pt x="275" y="0"/>
                </a:cubicBezTo>
                <a:cubicBezTo>
                  <a:pt x="317" y="0"/>
                  <a:pt x="352" y="34"/>
                  <a:pt x="352" y="77"/>
                </a:cubicBezTo>
                <a:cubicBezTo>
                  <a:pt x="352" y="77"/>
                  <a:pt x="353" y="97"/>
                  <a:pt x="335" y="117"/>
                </a:cubicBezTo>
                <a:cubicBezTo>
                  <a:pt x="318" y="137"/>
                  <a:pt x="285" y="161"/>
                  <a:pt x="356" y="177"/>
                </a:cubicBezTo>
                <a:cubicBezTo>
                  <a:pt x="359" y="178"/>
                  <a:pt x="362" y="178"/>
                  <a:pt x="365" y="178"/>
                </a:cubicBezTo>
                <a:cubicBezTo>
                  <a:pt x="542" y="178"/>
                  <a:pt x="542" y="178"/>
                  <a:pt x="542" y="178"/>
                </a:cubicBezTo>
                <a:cubicBezTo>
                  <a:pt x="542" y="364"/>
                  <a:pt x="542" y="364"/>
                  <a:pt x="542" y="364"/>
                </a:cubicBezTo>
                <a:cubicBezTo>
                  <a:pt x="542" y="367"/>
                  <a:pt x="542" y="371"/>
                  <a:pt x="543" y="374"/>
                </a:cubicBezTo>
                <a:cubicBezTo>
                  <a:pt x="549" y="398"/>
                  <a:pt x="557" y="424"/>
                  <a:pt x="578" y="424"/>
                </a:cubicBezTo>
                <a:cubicBezTo>
                  <a:pt x="590" y="424"/>
                  <a:pt x="600" y="415"/>
                  <a:pt x="610" y="406"/>
                </a:cubicBezTo>
                <a:cubicBezTo>
                  <a:pt x="612" y="403"/>
                  <a:pt x="615" y="401"/>
                  <a:pt x="617" y="399"/>
                </a:cubicBezTo>
                <a:cubicBezTo>
                  <a:pt x="633" y="386"/>
                  <a:pt x="648" y="385"/>
                  <a:pt x="651" y="385"/>
                </a:cubicBezTo>
                <a:cubicBezTo>
                  <a:pt x="652" y="385"/>
                  <a:pt x="652" y="385"/>
                  <a:pt x="652" y="385"/>
                </a:cubicBezTo>
                <a:cubicBezTo>
                  <a:pt x="690" y="385"/>
                  <a:pt x="720" y="416"/>
                  <a:pt x="720" y="453"/>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34271" compatLnSpc="1" forceAA="0" fromWordArt="0" horzOverflow="overflow" lIns="68541" numCol="1" rIns="68541" rot="0" rtlCol="0" spcCol="0" spcFirstLastPara="0" tIns="34271" vert="horz" vertOverflow="overflow" wrap="square">
            <a:noAutofit/>
          </a:bodyPr>
          <a:lstStyle/>
          <a:p>
            <a:pPr algn="ctr"/>
            <a:endParaRPr altLang="en-US" lang="ko-KR">
              <a:solidFill>
                <a:schemeClr val="lt1"/>
              </a:solidFill>
              <a:latin charset="-122" panose="020b0503020204020204" pitchFamily="34" typeface="微软雅黑"/>
            </a:endParaRPr>
          </a:p>
        </p:txBody>
      </p:sp>
      <p:cxnSp>
        <p:nvCxnSpPr>
          <p:cNvPr id="45" name="직선 연결선 250"/>
          <p:cNvCxnSpPr/>
          <p:nvPr/>
        </p:nvCxnSpPr>
        <p:spPr>
          <a:xfrm>
            <a:off x="3940157" y="2064871"/>
            <a:ext cx="244705"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46" name="직선 연결선 250"/>
          <p:cNvCxnSpPr/>
          <p:nvPr/>
        </p:nvCxnSpPr>
        <p:spPr>
          <a:xfrm>
            <a:off x="3993814" y="3765595"/>
            <a:ext cx="893799"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47" name="직선 연결선 250"/>
          <p:cNvCxnSpPr/>
          <p:nvPr/>
        </p:nvCxnSpPr>
        <p:spPr>
          <a:xfrm flipH="1">
            <a:off x="6244753" y="1337896"/>
            <a:ext cx="1069515"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48" name="직선 연결선 250"/>
          <p:cNvCxnSpPr/>
          <p:nvPr/>
        </p:nvCxnSpPr>
        <p:spPr>
          <a:xfrm flipH="1">
            <a:off x="6974223" y="3041097"/>
            <a:ext cx="340045" cy="0"/>
          </a:xfrm>
          <a:prstGeom prst="line">
            <a:avLst/>
          </a:prstGeom>
          <a:ln w="6350">
            <a:solidFill>
              <a:srgbClr val="414455"/>
            </a:solidFill>
            <a:prstDash val="dash"/>
            <a:headEnd type="oval"/>
          </a:ln>
        </p:spPr>
        <p:style>
          <a:lnRef idx="1">
            <a:schemeClr val="accent1"/>
          </a:lnRef>
          <a:fillRef idx="0">
            <a:schemeClr val="accent1"/>
          </a:fillRef>
          <a:effectRef idx="0">
            <a:schemeClr val="accent1"/>
          </a:effectRef>
          <a:fontRef idx="minor">
            <a:schemeClr val="tx1"/>
          </a:fontRef>
        </p:style>
      </p:cxnSp>
      <p:sp>
        <p:nvSpPr>
          <p:cNvPr id="49" name="Text Placeholder 8"/>
          <p:cNvSpPr txBox="1"/>
          <p:nvPr/>
        </p:nvSpPr>
        <p:spPr>
          <a:xfrm>
            <a:off x="900230" y="1635582"/>
            <a:ext cx="1498722" cy="2553834"/>
          </a:xfrm>
          <a:prstGeom prst="rect">
            <a:avLst/>
          </a:prstGeom>
        </p:spPr>
        <p:txBody>
          <a:bodyPr bIns="34271" lIns="68541" rIns="68541" tIns="34271" vert="horz"/>
          <a:lstStyle>
            <a:lvl1pPr algn="l" defTabSz="457200" eaLnBrk="1" hangingPunct="1" indent="0" latinLnBrk="0" marL="0" rtl="0">
              <a:lnSpc>
                <a:spcPct val="120000"/>
              </a:lnSpc>
              <a:spcBef>
                <a:spcPct val="20000"/>
              </a:spcBef>
              <a:buFont typeface="Arial"/>
              <a:buNone/>
              <a:defRPr baseline="0" kern="1200" sz="800">
                <a:solidFill>
                  <a:schemeClr val="bg1">
                    <a:lumMod val="50000"/>
                  </a:schemeClr>
                </a:solidFill>
                <a:latin typeface="Roboto condensed"/>
                <a:ea typeface="+mn-ea"/>
                <a:cs typeface="Roboto condensed"/>
              </a:defRPr>
            </a:lvl1pPr>
            <a:lvl2pPr algn="l" defTabSz="457200" eaLnBrk="1" hangingPunct="1" indent="-285750" latinLnBrk="0" marL="742950" rtl="0">
              <a:spcBef>
                <a:spcPct val="20000"/>
              </a:spcBef>
              <a:buFont typeface="Arial"/>
              <a:buChar char="–"/>
              <a:defRPr kern="1200" sz="2800">
                <a:solidFill>
                  <a:schemeClr val="tx1"/>
                </a:solidFill>
                <a:latin typeface="+mn-lt"/>
                <a:ea typeface="+mn-ea"/>
                <a:cs typeface="+mn-cs"/>
              </a:defRPr>
            </a:lvl2pPr>
            <a:lvl3pPr algn="l" defTabSz="457200" eaLnBrk="1" hangingPunct="1" indent="-228600" latinLnBrk="0" marL="1143000" rtl="0">
              <a:spcBef>
                <a:spcPct val="20000"/>
              </a:spcBef>
              <a:buFont typeface="Arial"/>
              <a:buChar char="•"/>
              <a:defRPr kern="1200" sz="2400">
                <a:solidFill>
                  <a:schemeClr val="tx1"/>
                </a:solidFill>
                <a:latin typeface="+mn-lt"/>
                <a:ea typeface="+mn-ea"/>
                <a:cs typeface="+mn-cs"/>
              </a:defRPr>
            </a:lvl3pPr>
            <a:lvl4pPr algn="l" defTabSz="457200" eaLnBrk="1" hangingPunct="1" indent="-228600" latinLnBrk="0" marL="1600200" rtl="0">
              <a:spcBef>
                <a:spcPct val="20000"/>
              </a:spcBef>
              <a:buFont typeface="Arial"/>
              <a:buChar char="–"/>
              <a:defRPr kern="1200" sz="2000">
                <a:solidFill>
                  <a:schemeClr val="tx1"/>
                </a:solidFill>
                <a:latin typeface="+mn-lt"/>
                <a:ea typeface="+mn-ea"/>
                <a:cs typeface="+mn-cs"/>
              </a:defRPr>
            </a:lvl4pPr>
            <a:lvl5pPr algn="l" defTabSz="457200" eaLnBrk="1" hangingPunct="1" indent="-228600" latinLnBrk="0" marL="2057400" rtl="0">
              <a:spcBef>
                <a:spcPct val="20000"/>
              </a:spcBef>
              <a:buFont typeface="Arial"/>
              <a:buChar char="»"/>
              <a:defRPr kern="1200" sz="2000">
                <a:solidFill>
                  <a:schemeClr val="tx1"/>
                </a:solidFill>
                <a:latin typeface="+mn-lt"/>
                <a:ea typeface="+mn-ea"/>
                <a:cs typeface="+mn-cs"/>
              </a:defRPr>
            </a:lvl5pPr>
            <a:lvl6pPr algn="l" defTabSz="457200" eaLnBrk="1" hangingPunct="1" indent="-228600" latinLnBrk="0" marL="2514600" rtl="0">
              <a:spcBef>
                <a:spcPct val="20000"/>
              </a:spcBef>
              <a:buFont typeface="Arial"/>
              <a:buChar char="•"/>
              <a:defRPr kern="1200" sz="2000">
                <a:solidFill>
                  <a:schemeClr val="tx1"/>
                </a:solidFill>
                <a:latin typeface="+mn-lt"/>
                <a:ea typeface="+mn-ea"/>
                <a:cs typeface="+mn-cs"/>
              </a:defRPr>
            </a:lvl6pPr>
            <a:lvl7pPr algn="l" defTabSz="457200" eaLnBrk="1" hangingPunct="1" indent="-228600" latinLnBrk="0" marL="2971800" rtl="0">
              <a:spcBef>
                <a:spcPct val="20000"/>
              </a:spcBef>
              <a:buFont typeface="Arial"/>
              <a:buChar char="•"/>
              <a:defRPr kern="1200" sz="2000">
                <a:solidFill>
                  <a:schemeClr val="tx1"/>
                </a:solidFill>
                <a:latin typeface="+mn-lt"/>
                <a:ea typeface="+mn-ea"/>
                <a:cs typeface="+mn-cs"/>
              </a:defRPr>
            </a:lvl7pPr>
            <a:lvl8pPr algn="l" defTabSz="457200" eaLnBrk="1" hangingPunct="1" indent="-228600" latinLnBrk="0" marL="3429000" rtl="0">
              <a:spcBef>
                <a:spcPct val="20000"/>
              </a:spcBef>
              <a:buFont typeface="Arial"/>
              <a:buChar char="•"/>
              <a:defRPr kern="1200" sz="2000">
                <a:solidFill>
                  <a:schemeClr val="tx1"/>
                </a:solidFill>
                <a:latin typeface="+mn-lt"/>
                <a:ea typeface="+mn-ea"/>
                <a:cs typeface="+mn-cs"/>
              </a:defRPr>
            </a:lvl8pPr>
            <a:lvl9pPr algn="l" defTabSz="457200" eaLnBrk="1" hangingPunct="1" indent="-228600" latinLnBrk="0" marL="3886200" rtl="0">
              <a:spcBef>
                <a:spcPct val="20000"/>
              </a:spcBef>
              <a:buFont typeface="Arial"/>
              <a:buChar char="•"/>
              <a:defRPr kern="1200" sz="2000">
                <a:solidFill>
                  <a:schemeClr val="tx1"/>
                </a:solidFill>
                <a:latin typeface="+mn-lt"/>
                <a:ea typeface="+mn-ea"/>
                <a:cs typeface="+mn-cs"/>
              </a:defRPr>
            </a:lvl9pPr>
          </a:lstStyle>
          <a:p>
            <a:pPr algn="just">
              <a:lnSpc>
                <a:spcPct val="130000"/>
              </a:lnSpc>
            </a:pPr>
            <a:r>
              <a:rPr altLang="en-US" lang="zh-CN">
                <a:latin charset="-122" panose="020b0503020204020204" pitchFamily="34" typeface="微软雅黑"/>
                <a:ea charset="-122" panose="020b0503020204020204" pitchFamily="34" typeface="微软雅黑"/>
              </a:rPr>
              <a:t>点击添加文字内容点击添加文字内容点击添加文字内容</a:t>
            </a:r>
          </a:p>
          <a:p>
            <a:pPr algn="just">
              <a:lnSpc>
                <a:spcPct val="130000"/>
              </a:lnSpc>
            </a:pPr>
            <a:r>
              <a:rPr altLang="en-US" lang="zh-CN">
                <a:latin charset="-122" panose="020b0503020204020204" pitchFamily="34" typeface="微软雅黑"/>
                <a:ea charset="-122" panose="020b0503020204020204" pitchFamily="34" typeface="微软雅黑"/>
              </a:rPr>
              <a:t>点击添加文字内容点击添加文字内容点击添加文字内容</a:t>
            </a:r>
          </a:p>
          <a:p>
            <a:pPr algn="just">
              <a:lnSpc>
                <a:spcPct val="130000"/>
              </a:lnSpc>
            </a:pPr>
            <a:r>
              <a:rPr altLang="en-US" lang="zh-CN">
                <a:latin charset="-122" panose="020b0503020204020204" pitchFamily="34" typeface="微软雅黑"/>
                <a:ea charset="-122" panose="020b0503020204020204" pitchFamily="34" typeface="微软雅黑"/>
              </a:rPr>
              <a:t>点击添加文字内容点击添加文字内容点击添加文字内容</a:t>
            </a:r>
          </a:p>
          <a:p>
            <a:pPr algn="just">
              <a:lnSpc>
                <a:spcPct val="130000"/>
              </a:lnSpc>
            </a:pPr>
            <a:r>
              <a:rPr altLang="en-US" lang="zh-CN">
                <a:latin charset="-122" panose="020b0503020204020204" pitchFamily="34" typeface="微软雅黑"/>
                <a:ea charset="-122" panose="020b0503020204020204" pitchFamily="34" typeface="微软雅黑"/>
              </a:rPr>
              <a:t>点击添加文字内容点击添加文字内容点击添加文字内容</a:t>
            </a:r>
          </a:p>
        </p:txBody>
      </p:sp>
      <p:cxnSp>
        <p:nvCxnSpPr>
          <p:cNvPr id="50" name="Straight Connector 59"/>
          <p:cNvCxnSpPr/>
          <p:nvPr/>
        </p:nvCxnSpPr>
        <p:spPr>
          <a:xfrm flipH="1" flipV="1">
            <a:off x="2714829" y="1103976"/>
            <a:ext cx="0" cy="3361784"/>
          </a:xfrm>
          <a:prstGeom prst="line">
            <a:avLst/>
          </a:prstGeom>
          <a:ln w="3175">
            <a:solidFill>
              <a:schemeClr val="bg1">
                <a:lumMod val="65000"/>
              </a:schemeClr>
            </a:solidFill>
          </a:ln>
        </p:spPr>
        <p:style>
          <a:lnRef idx="1">
            <a:schemeClr val="dk1"/>
          </a:lnRef>
          <a:fillRef idx="0">
            <a:schemeClr val="dk1"/>
          </a:fillRef>
          <a:effectRef idx="0">
            <a:schemeClr val="dk1"/>
          </a:effectRef>
          <a:fontRef idx="minor">
            <a:schemeClr val="tx1"/>
          </a:fontRef>
        </p:style>
      </p:cxnSp>
      <p:sp>
        <p:nvSpPr>
          <p:cNvPr id="51" name="矩形 10"/>
          <p:cNvSpPr>
            <a:spLocks noChangeArrowheads="1"/>
          </p:cNvSpPr>
          <p:nvPr/>
        </p:nvSpPr>
        <p:spPr bwMode="auto">
          <a:xfrm>
            <a:off x="2970185" y="1883199"/>
            <a:ext cx="746682" cy="434302"/>
          </a:xfrm>
          <a:prstGeom prst="rect">
            <a:avLst/>
          </a:prstGeom>
          <a:noFill/>
          <a:ln w="9525">
            <a:noFill/>
            <a:miter lim="800000"/>
          </a:ln>
        </p:spPr>
        <p:txBody>
          <a:bodyPr bIns="34271" lIns="68541" rIns="68541" tIns="34271" wrap="none">
            <a:spAutoFit/>
          </a:bodyPr>
          <a:lstStyle/>
          <a:p>
            <a:r>
              <a:rPr altLang="en-US" b="1" lang="zh-CN" sz="1200">
                <a:solidFill>
                  <a:schemeClr val="bg1">
                    <a:lumMod val="50000"/>
                  </a:schemeClr>
                </a:solidFill>
                <a:latin charset="-122" panose="020b0503020204020204" pitchFamily="34" typeface="微软雅黑"/>
                <a:ea charset="-122" panose="020b0503020204020204" pitchFamily="34" typeface="微软雅黑"/>
              </a:rPr>
              <a:t>点击此处</a:t>
            </a:r>
          </a:p>
          <a:p>
            <a:r>
              <a:rPr altLang="en-US" b="1" lang="zh-CN" sz="1200">
                <a:solidFill>
                  <a:schemeClr val="bg1">
                    <a:lumMod val="50000"/>
                  </a:schemeClr>
                </a:solidFill>
                <a:latin charset="-122" panose="020b0503020204020204" pitchFamily="34" typeface="微软雅黑"/>
                <a:ea charset="-122" panose="020b0503020204020204" pitchFamily="34" typeface="微软雅黑"/>
              </a:rPr>
              <a:t>添加内容</a:t>
            </a:r>
          </a:p>
        </p:txBody>
      </p:sp>
      <p:sp>
        <p:nvSpPr>
          <p:cNvPr id="52" name="矩形 10"/>
          <p:cNvSpPr>
            <a:spLocks noChangeArrowheads="1"/>
          </p:cNvSpPr>
          <p:nvPr/>
        </p:nvSpPr>
        <p:spPr bwMode="auto">
          <a:xfrm>
            <a:off x="7429505" y="1146009"/>
            <a:ext cx="746682" cy="434302"/>
          </a:xfrm>
          <a:prstGeom prst="rect">
            <a:avLst/>
          </a:prstGeom>
          <a:noFill/>
          <a:ln w="9525">
            <a:noFill/>
            <a:miter lim="800000"/>
          </a:ln>
        </p:spPr>
        <p:txBody>
          <a:bodyPr bIns="34271" lIns="68541" rIns="68541" tIns="34271" wrap="none">
            <a:spAutoFit/>
          </a:bodyPr>
          <a:lstStyle/>
          <a:p>
            <a:r>
              <a:rPr altLang="en-US" b="1" lang="zh-CN" sz="1200">
                <a:solidFill>
                  <a:schemeClr val="bg1">
                    <a:lumMod val="50000"/>
                  </a:schemeClr>
                </a:solidFill>
                <a:latin charset="-122" panose="020b0503020204020204" pitchFamily="34" typeface="微软雅黑"/>
                <a:ea charset="-122" panose="020b0503020204020204" pitchFamily="34" typeface="微软雅黑"/>
              </a:rPr>
              <a:t>点击此处</a:t>
            </a:r>
          </a:p>
          <a:p>
            <a:r>
              <a:rPr altLang="en-US" b="1" lang="zh-CN" sz="1200">
                <a:solidFill>
                  <a:schemeClr val="bg1">
                    <a:lumMod val="50000"/>
                  </a:schemeClr>
                </a:solidFill>
                <a:latin charset="-122" panose="020b0503020204020204" pitchFamily="34" typeface="微软雅黑"/>
                <a:ea charset="-122" panose="020b0503020204020204" pitchFamily="34" typeface="微软雅黑"/>
              </a:rPr>
              <a:t>添加内容</a:t>
            </a:r>
          </a:p>
        </p:txBody>
      </p:sp>
      <p:sp>
        <p:nvSpPr>
          <p:cNvPr id="53" name="矩形 10"/>
          <p:cNvSpPr>
            <a:spLocks noChangeArrowheads="1"/>
          </p:cNvSpPr>
          <p:nvPr/>
        </p:nvSpPr>
        <p:spPr bwMode="auto">
          <a:xfrm>
            <a:off x="3027667" y="3491780"/>
            <a:ext cx="746682" cy="434302"/>
          </a:xfrm>
          <a:prstGeom prst="rect">
            <a:avLst/>
          </a:prstGeom>
          <a:noFill/>
          <a:ln w="9525">
            <a:noFill/>
            <a:miter lim="800000"/>
          </a:ln>
        </p:spPr>
        <p:txBody>
          <a:bodyPr bIns="34271" lIns="68541" rIns="68541" tIns="34271" wrap="none">
            <a:spAutoFit/>
          </a:bodyPr>
          <a:lstStyle/>
          <a:p>
            <a:r>
              <a:rPr altLang="en-US" b="1" lang="zh-CN" sz="1200">
                <a:solidFill>
                  <a:schemeClr val="bg1">
                    <a:lumMod val="50000"/>
                  </a:schemeClr>
                </a:solidFill>
                <a:latin charset="-122" panose="020b0503020204020204" pitchFamily="34" typeface="微软雅黑"/>
                <a:ea charset="-122" panose="020b0503020204020204" pitchFamily="34" typeface="微软雅黑"/>
              </a:rPr>
              <a:t>点击此处</a:t>
            </a:r>
          </a:p>
          <a:p>
            <a:r>
              <a:rPr altLang="en-US" b="1" lang="zh-CN" sz="1200">
                <a:solidFill>
                  <a:schemeClr val="bg1">
                    <a:lumMod val="50000"/>
                  </a:schemeClr>
                </a:solidFill>
                <a:latin charset="-122" panose="020b0503020204020204" pitchFamily="34" typeface="微软雅黑"/>
                <a:ea charset="-122" panose="020b0503020204020204" pitchFamily="34" typeface="微软雅黑"/>
              </a:rPr>
              <a:t>添加内容</a:t>
            </a:r>
          </a:p>
        </p:txBody>
      </p:sp>
      <p:sp>
        <p:nvSpPr>
          <p:cNvPr id="54" name="矩形 10"/>
          <p:cNvSpPr>
            <a:spLocks noChangeArrowheads="1"/>
          </p:cNvSpPr>
          <p:nvPr/>
        </p:nvSpPr>
        <p:spPr bwMode="auto">
          <a:xfrm>
            <a:off x="7480287" y="2847351"/>
            <a:ext cx="746682" cy="434302"/>
          </a:xfrm>
          <a:prstGeom prst="rect">
            <a:avLst/>
          </a:prstGeom>
          <a:noFill/>
          <a:ln w="9525">
            <a:noFill/>
            <a:miter lim="800000"/>
          </a:ln>
        </p:spPr>
        <p:txBody>
          <a:bodyPr bIns="34271" lIns="68541" rIns="68541" tIns="34271" wrap="none">
            <a:spAutoFit/>
          </a:bodyPr>
          <a:lstStyle/>
          <a:p>
            <a:r>
              <a:rPr altLang="en-US" b="1" lang="zh-CN" sz="1200">
                <a:solidFill>
                  <a:schemeClr val="bg1">
                    <a:lumMod val="50000"/>
                  </a:schemeClr>
                </a:solidFill>
                <a:latin charset="-122" panose="020b0503020204020204" pitchFamily="34" typeface="微软雅黑"/>
                <a:ea charset="-122" panose="020b0503020204020204" pitchFamily="34" typeface="微软雅黑"/>
              </a:rPr>
              <a:t>点击此处</a:t>
            </a:r>
          </a:p>
          <a:p>
            <a:r>
              <a:rPr altLang="en-US" b="1" lang="zh-CN" sz="1200">
                <a:solidFill>
                  <a:schemeClr val="bg1">
                    <a:lumMod val="50000"/>
                  </a:schemeClr>
                </a:solidFill>
                <a:latin charset="-122" panose="020b0503020204020204" pitchFamily="34" typeface="微软雅黑"/>
                <a:ea charset="-122" panose="020b0503020204020204" pitchFamily="34" typeface="微软雅黑"/>
              </a:rPr>
              <a:t>添加内容</a:t>
            </a:r>
          </a:p>
        </p:txBody>
      </p:sp>
    </p:spTree>
  </p:cSld>
  <p:clrMapOvr>
    <a:masterClrMapping/>
  </p:clrMapOvr>
  <p:transition spd="med">
    <p:blinds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grpId="0" id="5" nodeType="afterEffect" presetClass="entr" presetID="49" presetSubtype="0">
                                  <p:stCondLst>
                                    <p:cond delay="0"/>
                                  </p:stCondLst>
                                  <p:childTnLst>
                                    <p:set>
                                      <p:cBhvr>
                                        <p:cTn dur="1" fill="hold" id="6">
                                          <p:stCondLst>
                                            <p:cond delay="0"/>
                                          </p:stCondLst>
                                        </p:cTn>
                                        <p:tgtEl>
                                          <p:spTgt spid="41"/>
                                        </p:tgtEl>
                                        <p:attrNameLst>
                                          <p:attrName>style.visibility</p:attrName>
                                        </p:attrNameLst>
                                      </p:cBhvr>
                                      <p:to>
                                        <p:strVal val="visible"/>
                                      </p:to>
                                    </p:set>
                                    <p:anim calcmode="lin" valueType="num">
                                      <p:cBhvr>
                                        <p:cTn dur="500" fill="hold" id="7"/>
                                        <p:tgtEl>
                                          <p:spTgt spid="41"/>
                                        </p:tgtEl>
                                        <p:attrNameLst>
                                          <p:attrName>ppt_w</p:attrName>
                                        </p:attrNameLst>
                                      </p:cBhvr>
                                      <p:tavLst>
                                        <p:tav tm="0">
                                          <p:val>
                                            <p:fltVal val="0"/>
                                          </p:val>
                                        </p:tav>
                                        <p:tav tm="100000">
                                          <p:val>
                                            <p:strVal val="#ppt_w"/>
                                          </p:val>
                                        </p:tav>
                                      </p:tavLst>
                                    </p:anim>
                                    <p:anim calcmode="lin" valueType="num">
                                      <p:cBhvr>
                                        <p:cTn dur="500" fill="hold" id="8"/>
                                        <p:tgtEl>
                                          <p:spTgt spid="41"/>
                                        </p:tgtEl>
                                        <p:attrNameLst>
                                          <p:attrName>ppt_h</p:attrName>
                                        </p:attrNameLst>
                                      </p:cBhvr>
                                      <p:tavLst>
                                        <p:tav tm="0">
                                          <p:val>
                                            <p:fltVal val="0"/>
                                          </p:val>
                                        </p:tav>
                                        <p:tav tm="100000">
                                          <p:val>
                                            <p:strVal val="#ppt_h"/>
                                          </p:val>
                                        </p:tav>
                                      </p:tavLst>
                                    </p:anim>
                                    <p:anim calcmode="lin" valueType="num">
                                      <p:cBhvr>
                                        <p:cTn dur="500" fill="hold" id="9"/>
                                        <p:tgtEl>
                                          <p:spTgt spid="41"/>
                                        </p:tgtEl>
                                        <p:attrNameLst>
                                          <p:attrName>style.rotation</p:attrName>
                                        </p:attrNameLst>
                                      </p:cBhvr>
                                      <p:tavLst>
                                        <p:tav tm="0">
                                          <p:val>
                                            <p:fltVal val="360"/>
                                          </p:val>
                                        </p:tav>
                                        <p:tav tm="100000">
                                          <p:val>
                                            <p:fltVal val="0"/>
                                          </p:val>
                                        </p:tav>
                                      </p:tavLst>
                                    </p:anim>
                                    <p:animEffect filter="fade" transition="in">
                                      <p:cBhvr>
                                        <p:cTn dur="500" id="10"/>
                                        <p:tgtEl>
                                          <p:spTgt spid="41"/>
                                        </p:tgtEl>
                                      </p:cBhvr>
                                    </p:animEffect>
                                  </p:childTnLst>
                                </p:cTn>
                              </p:par>
                            </p:childTnLst>
                          </p:cTn>
                        </p:par>
                        <p:par>
                          <p:cTn fill="hold" id="11" nodeType="afterGroup">
                            <p:stCondLst>
                              <p:cond delay="500"/>
                            </p:stCondLst>
                            <p:childTnLst>
                              <p:par>
                                <p:cTn fill="hold" id="12" nodeType="afterEffect" presetClass="entr" presetID="22" presetSubtype="8">
                                  <p:stCondLst>
                                    <p:cond delay="0"/>
                                  </p:stCondLst>
                                  <p:childTnLst>
                                    <p:set>
                                      <p:cBhvr>
                                        <p:cTn dur="1" fill="hold" id="13">
                                          <p:stCondLst>
                                            <p:cond delay="0"/>
                                          </p:stCondLst>
                                        </p:cTn>
                                        <p:tgtEl>
                                          <p:spTgt spid="47"/>
                                        </p:tgtEl>
                                        <p:attrNameLst>
                                          <p:attrName>style.visibility</p:attrName>
                                        </p:attrNameLst>
                                      </p:cBhvr>
                                      <p:to>
                                        <p:strVal val="visible"/>
                                      </p:to>
                                    </p:set>
                                    <p:animEffect filter="wipe(left)" transition="in">
                                      <p:cBhvr>
                                        <p:cTn dur="500" id="14"/>
                                        <p:tgtEl>
                                          <p:spTgt spid="47"/>
                                        </p:tgtEl>
                                      </p:cBhvr>
                                    </p:animEffect>
                                  </p:childTnLst>
                                </p:cTn>
                              </p:par>
                            </p:childTnLst>
                          </p:cTn>
                        </p:par>
                        <p:par>
                          <p:cTn fill="hold" id="15" nodeType="afterGroup">
                            <p:stCondLst>
                              <p:cond delay="1000"/>
                            </p:stCondLst>
                            <p:childTnLst>
                              <p:par>
                                <p:cTn fill="hold" grpId="0" id="16" nodeType="afterEffect" presetClass="entr" presetID="22" presetSubtype="4">
                                  <p:stCondLst>
                                    <p:cond delay="0"/>
                                  </p:stCondLst>
                                  <p:childTnLst>
                                    <p:set>
                                      <p:cBhvr>
                                        <p:cTn dur="1" fill="hold" id="17">
                                          <p:stCondLst>
                                            <p:cond delay="0"/>
                                          </p:stCondLst>
                                        </p:cTn>
                                        <p:tgtEl>
                                          <p:spTgt spid="52"/>
                                        </p:tgtEl>
                                        <p:attrNameLst>
                                          <p:attrName>style.visibility</p:attrName>
                                        </p:attrNameLst>
                                      </p:cBhvr>
                                      <p:to>
                                        <p:strVal val="visible"/>
                                      </p:to>
                                    </p:set>
                                    <p:animEffect filter="wipe(down)" transition="in">
                                      <p:cBhvr>
                                        <p:cTn dur="500" id="18"/>
                                        <p:tgtEl>
                                          <p:spTgt spid="52"/>
                                        </p:tgtEl>
                                      </p:cBhvr>
                                    </p:animEffect>
                                  </p:childTnLst>
                                </p:cTn>
                              </p:par>
                            </p:childTnLst>
                          </p:cTn>
                        </p:par>
                        <p:par>
                          <p:cTn fill="hold" id="19" nodeType="afterGroup">
                            <p:stCondLst>
                              <p:cond delay="1500"/>
                            </p:stCondLst>
                            <p:childTnLst>
                              <p:par>
                                <p:cTn decel="100000" fill="hold" grpId="0" id="20" nodeType="afterEffect" presetClass="entr" presetID="49" presetSubtype="0">
                                  <p:stCondLst>
                                    <p:cond delay="0"/>
                                  </p:stCondLst>
                                  <p:childTnLst>
                                    <p:set>
                                      <p:cBhvr>
                                        <p:cTn dur="1" fill="hold" id="21">
                                          <p:stCondLst>
                                            <p:cond delay="0"/>
                                          </p:stCondLst>
                                        </p:cTn>
                                        <p:tgtEl>
                                          <p:spTgt spid="44"/>
                                        </p:tgtEl>
                                        <p:attrNameLst>
                                          <p:attrName>style.visibility</p:attrName>
                                        </p:attrNameLst>
                                      </p:cBhvr>
                                      <p:to>
                                        <p:strVal val="visible"/>
                                      </p:to>
                                    </p:set>
                                    <p:anim calcmode="lin" valueType="num">
                                      <p:cBhvr>
                                        <p:cTn dur="500" fill="hold" id="22"/>
                                        <p:tgtEl>
                                          <p:spTgt spid="44"/>
                                        </p:tgtEl>
                                        <p:attrNameLst>
                                          <p:attrName>ppt_w</p:attrName>
                                        </p:attrNameLst>
                                      </p:cBhvr>
                                      <p:tavLst>
                                        <p:tav tm="0">
                                          <p:val>
                                            <p:fltVal val="0"/>
                                          </p:val>
                                        </p:tav>
                                        <p:tav tm="100000">
                                          <p:val>
                                            <p:strVal val="#ppt_w"/>
                                          </p:val>
                                        </p:tav>
                                      </p:tavLst>
                                    </p:anim>
                                    <p:anim calcmode="lin" valueType="num">
                                      <p:cBhvr>
                                        <p:cTn dur="500" fill="hold" id="23"/>
                                        <p:tgtEl>
                                          <p:spTgt spid="44"/>
                                        </p:tgtEl>
                                        <p:attrNameLst>
                                          <p:attrName>ppt_h</p:attrName>
                                        </p:attrNameLst>
                                      </p:cBhvr>
                                      <p:tavLst>
                                        <p:tav tm="0">
                                          <p:val>
                                            <p:fltVal val="0"/>
                                          </p:val>
                                        </p:tav>
                                        <p:tav tm="100000">
                                          <p:val>
                                            <p:strVal val="#ppt_h"/>
                                          </p:val>
                                        </p:tav>
                                      </p:tavLst>
                                    </p:anim>
                                    <p:anim calcmode="lin" valueType="num">
                                      <p:cBhvr>
                                        <p:cTn dur="500" fill="hold" id="24"/>
                                        <p:tgtEl>
                                          <p:spTgt spid="44"/>
                                        </p:tgtEl>
                                        <p:attrNameLst>
                                          <p:attrName>style.rotation</p:attrName>
                                        </p:attrNameLst>
                                      </p:cBhvr>
                                      <p:tavLst>
                                        <p:tav tm="0">
                                          <p:val>
                                            <p:fltVal val="360"/>
                                          </p:val>
                                        </p:tav>
                                        <p:tav tm="100000">
                                          <p:val>
                                            <p:fltVal val="0"/>
                                          </p:val>
                                        </p:tav>
                                      </p:tavLst>
                                    </p:anim>
                                    <p:animEffect filter="fade" transition="in">
                                      <p:cBhvr>
                                        <p:cTn dur="500" id="25"/>
                                        <p:tgtEl>
                                          <p:spTgt spid="44"/>
                                        </p:tgtEl>
                                      </p:cBhvr>
                                    </p:animEffect>
                                  </p:childTnLst>
                                </p:cTn>
                              </p:par>
                            </p:childTnLst>
                          </p:cTn>
                        </p:par>
                        <p:par>
                          <p:cTn fill="hold" id="26" nodeType="afterGroup">
                            <p:stCondLst>
                              <p:cond delay="2000"/>
                            </p:stCondLst>
                            <p:childTnLst>
                              <p:par>
                                <p:cTn fill="hold" id="27" nodeType="afterEffect" presetClass="entr" presetID="22" presetSubtype="2">
                                  <p:stCondLst>
                                    <p:cond delay="0"/>
                                  </p:stCondLst>
                                  <p:childTnLst>
                                    <p:set>
                                      <p:cBhvr>
                                        <p:cTn dur="1" fill="hold" id="28">
                                          <p:stCondLst>
                                            <p:cond delay="0"/>
                                          </p:stCondLst>
                                        </p:cTn>
                                        <p:tgtEl>
                                          <p:spTgt spid="45"/>
                                        </p:tgtEl>
                                        <p:attrNameLst>
                                          <p:attrName>style.visibility</p:attrName>
                                        </p:attrNameLst>
                                      </p:cBhvr>
                                      <p:to>
                                        <p:strVal val="visible"/>
                                      </p:to>
                                    </p:set>
                                    <p:animEffect filter="wipe(right)" transition="in">
                                      <p:cBhvr>
                                        <p:cTn dur="500" id="29"/>
                                        <p:tgtEl>
                                          <p:spTgt spid="45"/>
                                        </p:tgtEl>
                                      </p:cBhvr>
                                    </p:animEffect>
                                  </p:childTnLst>
                                </p:cTn>
                              </p:par>
                            </p:childTnLst>
                          </p:cTn>
                        </p:par>
                        <p:par>
                          <p:cTn fill="hold" id="30" nodeType="afterGroup">
                            <p:stCondLst>
                              <p:cond delay="2500"/>
                            </p:stCondLst>
                            <p:childTnLst>
                              <p:par>
                                <p:cTn fill="hold" grpId="0" id="31" nodeType="afterEffect" presetClass="entr" presetID="22" presetSubtype="8">
                                  <p:stCondLst>
                                    <p:cond delay="0"/>
                                  </p:stCondLst>
                                  <p:childTnLst>
                                    <p:set>
                                      <p:cBhvr>
                                        <p:cTn dur="1" fill="hold" id="32">
                                          <p:stCondLst>
                                            <p:cond delay="0"/>
                                          </p:stCondLst>
                                        </p:cTn>
                                        <p:tgtEl>
                                          <p:spTgt spid="51"/>
                                        </p:tgtEl>
                                        <p:attrNameLst>
                                          <p:attrName>style.visibility</p:attrName>
                                        </p:attrNameLst>
                                      </p:cBhvr>
                                      <p:to>
                                        <p:strVal val="visible"/>
                                      </p:to>
                                    </p:set>
                                    <p:animEffect filter="wipe(left)" transition="in">
                                      <p:cBhvr>
                                        <p:cTn dur="500" id="33"/>
                                        <p:tgtEl>
                                          <p:spTgt spid="51"/>
                                        </p:tgtEl>
                                      </p:cBhvr>
                                    </p:animEffect>
                                  </p:childTnLst>
                                </p:cTn>
                              </p:par>
                            </p:childTnLst>
                          </p:cTn>
                        </p:par>
                        <p:par>
                          <p:cTn fill="hold" id="34" nodeType="afterGroup">
                            <p:stCondLst>
                              <p:cond delay="3000"/>
                            </p:stCondLst>
                            <p:childTnLst>
                              <p:par>
                                <p:cTn decel="100000" fill="hold" grpId="0" id="35" nodeType="afterEffect" presetClass="entr" presetID="49" presetSubtype="0">
                                  <p:stCondLst>
                                    <p:cond delay="0"/>
                                  </p:stCondLst>
                                  <p:childTnLst>
                                    <p:set>
                                      <p:cBhvr>
                                        <p:cTn dur="1" fill="hold" id="36">
                                          <p:stCondLst>
                                            <p:cond delay="0"/>
                                          </p:stCondLst>
                                        </p:cTn>
                                        <p:tgtEl>
                                          <p:spTgt spid="43"/>
                                        </p:tgtEl>
                                        <p:attrNameLst>
                                          <p:attrName>style.visibility</p:attrName>
                                        </p:attrNameLst>
                                      </p:cBhvr>
                                      <p:to>
                                        <p:strVal val="visible"/>
                                      </p:to>
                                    </p:set>
                                    <p:anim calcmode="lin" valueType="num">
                                      <p:cBhvr>
                                        <p:cTn dur="500" fill="hold" id="37"/>
                                        <p:tgtEl>
                                          <p:spTgt spid="43"/>
                                        </p:tgtEl>
                                        <p:attrNameLst>
                                          <p:attrName>ppt_w</p:attrName>
                                        </p:attrNameLst>
                                      </p:cBhvr>
                                      <p:tavLst>
                                        <p:tav tm="0">
                                          <p:val>
                                            <p:fltVal val="0"/>
                                          </p:val>
                                        </p:tav>
                                        <p:tav tm="100000">
                                          <p:val>
                                            <p:strVal val="#ppt_w"/>
                                          </p:val>
                                        </p:tav>
                                      </p:tavLst>
                                    </p:anim>
                                    <p:anim calcmode="lin" valueType="num">
                                      <p:cBhvr>
                                        <p:cTn dur="500" fill="hold" id="38"/>
                                        <p:tgtEl>
                                          <p:spTgt spid="43"/>
                                        </p:tgtEl>
                                        <p:attrNameLst>
                                          <p:attrName>ppt_h</p:attrName>
                                        </p:attrNameLst>
                                      </p:cBhvr>
                                      <p:tavLst>
                                        <p:tav tm="0">
                                          <p:val>
                                            <p:fltVal val="0"/>
                                          </p:val>
                                        </p:tav>
                                        <p:tav tm="100000">
                                          <p:val>
                                            <p:strVal val="#ppt_h"/>
                                          </p:val>
                                        </p:tav>
                                      </p:tavLst>
                                    </p:anim>
                                    <p:anim calcmode="lin" valueType="num">
                                      <p:cBhvr>
                                        <p:cTn dur="500" fill="hold" id="39"/>
                                        <p:tgtEl>
                                          <p:spTgt spid="43"/>
                                        </p:tgtEl>
                                        <p:attrNameLst>
                                          <p:attrName>style.rotation</p:attrName>
                                        </p:attrNameLst>
                                      </p:cBhvr>
                                      <p:tavLst>
                                        <p:tav tm="0">
                                          <p:val>
                                            <p:fltVal val="360"/>
                                          </p:val>
                                        </p:tav>
                                        <p:tav tm="100000">
                                          <p:val>
                                            <p:fltVal val="0"/>
                                          </p:val>
                                        </p:tav>
                                      </p:tavLst>
                                    </p:anim>
                                    <p:animEffect filter="fade" transition="in">
                                      <p:cBhvr>
                                        <p:cTn dur="500" id="40"/>
                                        <p:tgtEl>
                                          <p:spTgt spid="43"/>
                                        </p:tgtEl>
                                      </p:cBhvr>
                                    </p:animEffect>
                                  </p:childTnLst>
                                </p:cTn>
                              </p:par>
                            </p:childTnLst>
                          </p:cTn>
                        </p:par>
                        <p:par>
                          <p:cTn fill="hold" id="41" nodeType="afterGroup">
                            <p:stCondLst>
                              <p:cond delay="3500"/>
                            </p:stCondLst>
                            <p:childTnLst>
                              <p:par>
                                <p:cTn fill="hold" id="42" nodeType="afterEffect" presetClass="entr" presetID="22" presetSubtype="2">
                                  <p:stCondLst>
                                    <p:cond delay="0"/>
                                  </p:stCondLst>
                                  <p:childTnLst>
                                    <p:set>
                                      <p:cBhvr>
                                        <p:cTn dur="1" fill="hold" id="43">
                                          <p:stCondLst>
                                            <p:cond delay="0"/>
                                          </p:stCondLst>
                                        </p:cTn>
                                        <p:tgtEl>
                                          <p:spTgt spid="46"/>
                                        </p:tgtEl>
                                        <p:attrNameLst>
                                          <p:attrName>style.visibility</p:attrName>
                                        </p:attrNameLst>
                                      </p:cBhvr>
                                      <p:to>
                                        <p:strVal val="visible"/>
                                      </p:to>
                                    </p:set>
                                    <p:animEffect filter="wipe(right)" transition="in">
                                      <p:cBhvr>
                                        <p:cTn dur="500" id="44"/>
                                        <p:tgtEl>
                                          <p:spTgt spid="46"/>
                                        </p:tgtEl>
                                      </p:cBhvr>
                                    </p:animEffect>
                                  </p:childTnLst>
                                </p:cTn>
                              </p:par>
                            </p:childTnLst>
                          </p:cTn>
                        </p:par>
                        <p:par>
                          <p:cTn fill="hold" id="45" nodeType="afterGroup">
                            <p:stCondLst>
                              <p:cond delay="4000"/>
                            </p:stCondLst>
                            <p:childTnLst>
                              <p:par>
                                <p:cTn fill="hold" grpId="0" id="46" nodeType="afterEffect" presetClass="entr" presetID="22" presetSubtype="4">
                                  <p:stCondLst>
                                    <p:cond delay="0"/>
                                  </p:stCondLst>
                                  <p:childTnLst>
                                    <p:set>
                                      <p:cBhvr>
                                        <p:cTn dur="1" fill="hold" id="47">
                                          <p:stCondLst>
                                            <p:cond delay="0"/>
                                          </p:stCondLst>
                                        </p:cTn>
                                        <p:tgtEl>
                                          <p:spTgt spid="53"/>
                                        </p:tgtEl>
                                        <p:attrNameLst>
                                          <p:attrName>style.visibility</p:attrName>
                                        </p:attrNameLst>
                                      </p:cBhvr>
                                      <p:to>
                                        <p:strVal val="visible"/>
                                      </p:to>
                                    </p:set>
                                    <p:animEffect filter="wipe(down)" transition="in">
                                      <p:cBhvr>
                                        <p:cTn dur="500" id="48"/>
                                        <p:tgtEl>
                                          <p:spTgt spid="53"/>
                                        </p:tgtEl>
                                      </p:cBhvr>
                                    </p:animEffect>
                                  </p:childTnLst>
                                </p:cTn>
                              </p:par>
                            </p:childTnLst>
                          </p:cTn>
                        </p:par>
                        <p:par>
                          <p:cTn fill="hold" id="49" nodeType="afterGroup">
                            <p:stCondLst>
                              <p:cond delay="4500"/>
                            </p:stCondLst>
                            <p:childTnLst>
                              <p:par>
                                <p:cTn decel="100000" fill="hold" grpId="0" id="50" nodeType="afterEffect" presetClass="entr" presetID="49" presetSubtype="0">
                                  <p:stCondLst>
                                    <p:cond delay="0"/>
                                  </p:stCondLst>
                                  <p:childTnLst>
                                    <p:set>
                                      <p:cBhvr>
                                        <p:cTn dur="1" fill="hold" id="51">
                                          <p:stCondLst>
                                            <p:cond delay="0"/>
                                          </p:stCondLst>
                                        </p:cTn>
                                        <p:tgtEl>
                                          <p:spTgt spid="42"/>
                                        </p:tgtEl>
                                        <p:attrNameLst>
                                          <p:attrName>style.visibility</p:attrName>
                                        </p:attrNameLst>
                                      </p:cBhvr>
                                      <p:to>
                                        <p:strVal val="visible"/>
                                      </p:to>
                                    </p:set>
                                    <p:anim calcmode="lin" valueType="num">
                                      <p:cBhvr>
                                        <p:cTn dur="500" fill="hold" id="52"/>
                                        <p:tgtEl>
                                          <p:spTgt spid="42"/>
                                        </p:tgtEl>
                                        <p:attrNameLst>
                                          <p:attrName>ppt_w</p:attrName>
                                        </p:attrNameLst>
                                      </p:cBhvr>
                                      <p:tavLst>
                                        <p:tav tm="0">
                                          <p:val>
                                            <p:fltVal val="0"/>
                                          </p:val>
                                        </p:tav>
                                        <p:tav tm="100000">
                                          <p:val>
                                            <p:strVal val="#ppt_w"/>
                                          </p:val>
                                        </p:tav>
                                      </p:tavLst>
                                    </p:anim>
                                    <p:anim calcmode="lin" valueType="num">
                                      <p:cBhvr>
                                        <p:cTn dur="500" fill="hold" id="53"/>
                                        <p:tgtEl>
                                          <p:spTgt spid="42"/>
                                        </p:tgtEl>
                                        <p:attrNameLst>
                                          <p:attrName>ppt_h</p:attrName>
                                        </p:attrNameLst>
                                      </p:cBhvr>
                                      <p:tavLst>
                                        <p:tav tm="0">
                                          <p:val>
                                            <p:fltVal val="0"/>
                                          </p:val>
                                        </p:tav>
                                        <p:tav tm="100000">
                                          <p:val>
                                            <p:strVal val="#ppt_h"/>
                                          </p:val>
                                        </p:tav>
                                      </p:tavLst>
                                    </p:anim>
                                    <p:anim calcmode="lin" valueType="num">
                                      <p:cBhvr>
                                        <p:cTn dur="500" fill="hold" id="54"/>
                                        <p:tgtEl>
                                          <p:spTgt spid="42"/>
                                        </p:tgtEl>
                                        <p:attrNameLst>
                                          <p:attrName>style.rotation</p:attrName>
                                        </p:attrNameLst>
                                      </p:cBhvr>
                                      <p:tavLst>
                                        <p:tav tm="0">
                                          <p:val>
                                            <p:fltVal val="360"/>
                                          </p:val>
                                        </p:tav>
                                        <p:tav tm="100000">
                                          <p:val>
                                            <p:fltVal val="0"/>
                                          </p:val>
                                        </p:tav>
                                      </p:tavLst>
                                    </p:anim>
                                    <p:animEffect filter="fade" transition="in">
                                      <p:cBhvr>
                                        <p:cTn dur="500" id="55"/>
                                        <p:tgtEl>
                                          <p:spTgt spid="42"/>
                                        </p:tgtEl>
                                      </p:cBhvr>
                                    </p:animEffect>
                                  </p:childTnLst>
                                </p:cTn>
                              </p:par>
                            </p:childTnLst>
                          </p:cTn>
                        </p:par>
                        <p:par>
                          <p:cTn fill="hold" id="56" nodeType="afterGroup">
                            <p:stCondLst>
                              <p:cond delay="5000"/>
                            </p:stCondLst>
                            <p:childTnLst>
                              <p:par>
                                <p:cTn fill="hold" id="57" nodeType="afterEffect" presetClass="entr" presetID="22" presetSubtype="8">
                                  <p:stCondLst>
                                    <p:cond delay="0"/>
                                  </p:stCondLst>
                                  <p:childTnLst>
                                    <p:set>
                                      <p:cBhvr>
                                        <p:cTn dur="1" fill="hold" id="58">
                                          <p:stCondLst>
                                            <p:cond delay="0"/>
                                          </p:stCondLst>
                                        </p:cTn>
                                        <p:tgtEl>
                                          <p:spTgt spid="48"/>
                                        </p:tgtEl>
                                        <p:attrNameLst>
                                          <p:attrName>style.visibility</p:attrName>
                                        </p:attrNameLst>
                                      </p:cBhvr>
                                      <p:to>
                                        <p:strVal val="visible"/>
                                      </p:to>
                                    </p:set>
                                    <p:animEffect filter="wipe(left)" transition="in">
                                      <p:cBhvr>
                                        <p:cTn dur="500" id="59"/>
                                        <p:tgtEl>
                                          <p:spTgt spid="48"/>
                                        </p:tgtEl>
                                      </p:cBhvr>
                                    </p:animEffect>
                                  </p:childTnLst>
                                </p:cTn>
                              </p:par>
                            </p:childTnLst>
                          </p:cTn>
                        </p:par>
                        <p:par>
                          <p:cTn fill="hold" id="60" nodeType="afterGroup">
                            <p:stCondLst>
                              <p:cond delay="5500"/>
                            </p:stCondLst>
                            <p:childTnLst>
                              <p:par>
                                <p:cTn fill="hold" grpId="0" id="61" nodeType="afterEffect" presetClass="entr" presetID="22" presetSubtype="8">
                                  <p:stCondLst>
                                    <p:cond delay="0"/>
                                  </p:stCondLst>
                                  <p:childTnLst>
                                    <p:set>
                                      <p:cBhvr>
                                        <p:cTn dur="1" fill="hold" id="62">
                                          <p:stCondLst>
                                            <p:cond delay="0"/>
                                          </p:stCondLst>
                                        </p:cTn>
                                        <p:tgtEl>
                                          <p:spTgt spid="54"/>
                                        </p:tgtEl>
                                        <p:attrNameLst>
                                          <p:attrName>style.visibility</p:attrName>
                                        </p:attrNameLst>
                                      </p:cBhvr>
                                      <p:to>
                                        <p:strVal val="visible"/>
                                      </p:to>
                                    </p:set>
                                    <p:animEffect filter="wipe(left)" transition="in">
                                      <p:cBhvr>
                                        <p:cTn dur="500" id="63"/>
                                        <p:tgtEl>
                                          <p:spTgt spid="54"/>
                                        </p:tgtEl>
                                      </p:cBhvr>
                                    </p:animEffect>
                                  </p:childTnLst>
                                </p:cTn>
                              </p:par>
                            </p:childTnLst>
                          </p:cTn>
                        </p:par>
                        <p:par>
                          <p:cTn fill="hold" id="64" nodeType="afterGroup">
                            <p:stCondLst>
                              <p:cond delay="6000"/>
                            </p:stCondLst>
                            <p:childTnLst>
                              <p:par>
                                <p:cTn fill="hold" id="65" nodeType="afterEffect" presetClass="entr" presetID="22" presetSubtype="1">
                                  <p:stCondLst>
                                    <p:cond delay="0"/>
                                  </p:stCondLst>
                                  <p:childTnLst>
                                    <p:set>
                                      <p:cBhvr>
                                        <p:cTn dur="1" fill="hold" id="66">
                                          <p:stCondLst>
                                            <p:cond delay="0"/>
                                          </p:stCondLst>
                                        </p:cTn>
                                        <p:tgtEl>
                                          <p:spTgt spid="50"/>
                                        </p:tgtEl>
                                        <p:attrNameLst>
                                          <p:attrName>style.visibility</p:attrName>
                                        </p:attrNameLst>
                                      </p:cBhvr>
                                      <p:to>
                                        <p:strVal val="visible"/>
                                      </p:to>
                                    </p:set>
                                    <p:animEffect filter="wipe(up)" transition="in">
                                      <p:cBhvr>
                                        <p:cTn dur="500" id="67"/>
                                        <p:tgtEl>
                                          <p:spTgt spid="50"/>
                                        </p:tgtEl>
                                      </p:cBhvr>
                                    </p:animEffect>
                                  </p:childTnLst>
                                </p:cTn>
                              </p:par>
                            </p:childTnLst>
                          </p:cTn>
                        </p:par>
                        <p:par>
                          <p:cTn fill="hold" id="68" nodeType="afterGroup">
                            <p:stCondLst>
                              <p:cond delay="6500"/>
                            </p:stCondLst>
                            <p:childTnLst>
                              <p:par>
                                <p:cTn fill="hold" grpId="0" id="69" nodeType="afterEffect" presetClass="entr" presetID="22" presetSubtype="1">
                                  <p:stCondLst>
                                    <p:cond delay="0"/>
                                  </p:stCondLst>
                                  <p:childTnLst>
                                    <p:set>
                                      <p:cBhvr>
                                        <p:cTn dur="1" fill="hold" id="70">
                                          <p:stCondLst>
                                            <p:cond delay="0"/>
                                          </p:stCondLst>
                                        </p:cTn>
                                        <p:tgtEl>
                                          <p:spTgt spid="49"/>
                                        </p:tgtEl>
                                        <p:attrNameLst>
                                          <p:attrName>style.visibility</p:attrName>
                                        </p:attrNameLst>
                                      </p:cBhvr>
                                      <p:to>
                                        <p:strVal val="visible"/>
                                      </p:to>
                                    </p:set>
                                    <p:animEffect filter="wipe(up)" transition="in">
                                      <p:cBhvr>
                                        <p:cTn dur="500" id="71"/>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1"/>
      <p:bldP grpId="0" spid="42"/>
      <p:bldP grpId="0" spid="43"/>
      <p:bldP grpId="0" spid="44"/>
      <p:bldP grpId="0" spid="49"/>
      <p:bldP grpId="0" spid="51"/>
      <p:bldP grpId="0" spid="52"/>
      <p:bldP grpId="0" spid="53"/>
      <p:bldP grpId="0" spid="54"/>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Oval 5"/>
          <p:cNvSpPr>
            <a:spLocks noChangeArrowheads="1"/>
          </p:cNvSpPr>
          <p:nvPr/>
        </p:nvSpPr>
        <p:spPr bwMode="auto">
          <a:xfrm>
            <a:off x="3644336" y="1421484"/>
            <a:ext cx="767634" cy="769147"/>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7" name="Oval 6"/>
          <p:cNvSpPr>
            <a:spLocks noChangeArrowheads="1"/>
          </p:cNvSpPr>
          <p:nvPr/>
        </p:nvSpPr>
        <p:spPr bwMode="auto">
          <a:xfrm>
            <a:off x="4581563" y="1557965"/>
            <a:ext cx="592940" cy="593123"/>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8" name="Oval 7"/>
          <p:cNvSpPr>
            <a:spLocks noChangeArrowheads="1"/>
          </p:cNvSpPr>
          <p:nvPr/>
        </p:nvSpPr>
        <p:spPr bwMode="auto">
          <a:xfrm>
            <a:off x="4111036" y="1949553"/>
            <a:ext cx="767634" cy="767871"/>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9" name="Oval 8"/>
          <p:cNvSpPr>
            <a:spLocks noChangeArrowheads="1"/>
          </p:cNvSpPr>
          <p:nvPr/>
        </p:nvSpPr>
        <p:spPr bwMode="auto">
          <a:xfrm>
            <a:off x="4601964" y="1934247"/>
            <a:ext cx="723004" cy="723227"/>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10" name="Oval 9"/>
          <p:cNvSpPr>
            <a:spLocks noChangeArrowheads="1"/>
          </p:cNvSpPr>
          <p:nvPr/>
        </p:nvSpPr>
        <p:spPr bwMode="auto">
          <a:xfrm>
            <a:off x="4891421" y="2223793"/>
            <a:ext cx="723004" cy="723227"/>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11" name="Oval 10"/>
          <p:cNvSpPr>
            <a:spLocks noChangeArrowheads="1"/>
          </p:cNvSpPr>
          <p:nvPr/>
        </p:nvSpPr>
        <p:spPr bwMode="auto">
          <a:xfrm>
            <a:off x="3819029" y="2455940"/>
            <a:ext cx="723004" cy="723227"/>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16" name="Oval 11"/>
          <p:cNvSpPr>
            <a:spLocks noChangeArrowheads="1"/>
          </p:cNvSpPr>
          <p:nvPr/>
        </p:nvSpPr>
        <p:spPr bwMode="auto">
          <a:xfrm>
            <a:off x="3198038" y="2256956"/>
            <a:ext cx="563611" cy="559959"/>
          </a:xfrm>
          <a:prstGeom prst="ellipse">
            <a:avLst/>
          </a:prstGeom>
          <a:solidFill>
            <a:schemeClr val="bg1">
              <a:lumMod val="50000"/>
              <a:alpha val="10000"/>
            </a:schemeClr>
          </a:solidFill>
          <a:ln>
            <a:noFill/>
          </a:ln>
        </p:spPr>
        <p:txBody>
          <a:bodyPr anchor="t" anchorCtr="0" bIns="45720" compatLnSpc="1" lIns="91440" numCol="1" rIns="91440" tIns="45720" vert="horz" wrap="square"/>
          <a:lstStyle/>
          <a:p>
            <a:endParaRPr altLang="en-US" lang="zh-CN"/>
          </a:p>
        </p:txBody>
      </p:sp>
      <p:sp>
        <p:nvSpPr>
          <p:cNvPr id="17" name="Freeform 12"/>
          <p:cNvSpPr/>
          <p:nvPr/>
        </p:nvSpPr>
        <p:spPr bwMode="auto">
          <a:xfrm>
            <a:off x="3646886" y="1608986"/>
            <a:ext cx="1792845" cy="2410756"/>
          </a:xfrm>
          <a:custGeom>
            <a:gdLst>
              <a:gd fmla="*/ 203 w 595" name="T0"/>
              <a:gd fmla="*/ 800 h 800" name="T1"/>
              <a:gd fmla="*/ 419 w 595" name="T2"/>
              <a:gd fmla="*/ 800 h 800" name="T3"/>
              <a:gd fmla="*/ 335 w 595" name="T4"/>
              <a:gd fmla="*/ 556 h 800" name="T5"/>
              <a:gd fmla="*/ 473 w 595" name="T6"/>
              <a:gd fmla="*/ 332 h 800" name="T7"/>
              <a:gd fmla="*/ 587 w 595" name="T8"/>
              <a:gd fmla="*/ 344 h 800" name="T9"/>
              <a:gd fmla="*/ 388 w 595" name="T10"/>
              <a:gd fmla="*/ 338 h 800" name="T11"/>
              <a:gd fmla="*/ 463 w 595" name="T12"/>
              <a:gd fmla="*/ 247 h 800" name="T13"/>
              <a:gd fmla="*/ 595 w 595" name="T14"/>
              <a:gd fmla="*/ 210 h 800" name="T15"/>
              <a:gd fmla="*/ 484 w 595" name="T16"/>
              <a:gd fmla="*/ 219 h 800" name="T17"/>
              <a:gd fmla="*/ 498 w 595" name="T18"/>
              <a:gd fmla="*/ 102 h 800" name="T19"/>
              <a:gd fmla="*/ 476 w 595" name="T20"/>
              <a:gd fmla="*/ 209 h 800" name="T21"/>
              <a:gd fmla="*/ 324 w 595" name="T22"/>
              <a:gd fmla="*/ 342 h 800" name="T23"/>
              <a:gd fmla="*/ 322 w 595" name="T24"/>
              <a:gd fmla="*/ 187 h 800" name="T25"/>
              <a:gd fmla="*/ 394 w 595" name="T26"/>
              <a:gd fmla="*/ 95 h 800" name="T27"/>
              <a:gd fmla="*/ 309 w 595" name="T28"/>
              <a:gd fmla="*/ 170 h 800" name="T29"/>
              <a:gd fmla="*/ 272 w 595" name="T30"/>
              <a:gd fmla="*/ 61 h 800" name="T31"/>
              <a:gd fmla="*/ 178 w 595" name="T32"/>
              <a:gd fmla="*/ 0 h 800" name="T33"/>
              <a:gd fmla="*/ 273 w 595" name="T34"/>
              <a:gd fmla="*/ 135 h 800" name="T35"/>
              <a:gd fmla="*/ 207 w 595" name="T36"/>
              <a:gd fmla="*/ 96 h 800" name="T37"/>
              <a:gd fmla="*/ 108 w 595" name="T38"/>
              <a:gd fmla="*/ 91 h 800" name="T39"/>
              <a:gd fmla="*/ 59 w 595" name="T40"/>
              <a:gd fmla="*/ 60 h 800" name="T41"/>
              <a:gd fmla="*/ 115 w 595" name="T42"/>
              <a:gd fmla="*/ 102 h 800" name="T43"/>
              <a:gd fmla="*/ 227 w 595" name="T44"/>
              <a:gd fmla="*/ 124 h 800" name="T45"/>
              <a:gd fmla="*/ 282 w 595" name="T46"/>
              <a:gd fmla="*/ 203 h 800" name="T47"/>
              <a:gd fmla="*/ 274 w 595" name="T48"/>
              <a:gd fmla="*/ 424 h 800" name="T49"/>
              <a:gd fmla="*/ 217 w 595" name="T50"/>
              <a:gd fmla="*/ 372 h 800" name="T51"/>
              <a:gd fmla="*/ 136 w 595" name="T52"/>
              <a:gd fmla="*/ 299 h 800" name="T53"/>
              <a:gd fmla="*/ 123 w 595" name="T54"/>
              <a:gd fmla="*/ 209 h 800" name="T55"/>
              <a:gd fmla="*/ 130 w 595" name="T56"/>
              <a:gd fmla="*/ 312 h 800" name="T57"/>
              <a:gd fmla="*/ 0 w 595" name="T58"/>
              <a:gd fmla="*/ 318 h 800" name="T59"/>
              <a:gd fmla="*/ 131 w 595" name="T60"/>
              <a:gd fmla="*/ 330 h 800" name="T61"/>
              <a:gd fmla="*/ 230 w 595" name="T62"/>
              <a:gd fmla="*/ 430 h 800" name="T63"/>
              <a:gd fmla="*/ 257 w 595" name="T64"/>
              <a:gd fmla="*/ 485 h 800" name="T65"/>
              <a:gd fmla="*/ 92 w 595" name="T66"/>
              <a:gd fmla="*/ 502 h 800" name="T67"/>
              <a:gd fmla="*/ 190 w 595" name="T68"/>
              <a:gd fmla="*/ 482 h 800" name="T69"/>
              <a:gd fmla="*/ 275 w 595" name="T70"/>
              <a:gd fmla="*/ 605 h 800" name="T71"/>
              <a:gd fmla="*/ 203 w 595" name="T72"/>
              <a:gd fmla="*/ 800 h 80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800" w="595">
                <a:moveTo>
                  <a:pt x="203" y="800"/>
                </a:moveTo>
                <a:cubicBezTo>
                  <a:pt x="442" y="800"/>
                  <a:pt x="419" y="800"/>
                  <a:pt x="419" y="800"/>
                </a:cubicBezTo>
                <a:cubicBezTo>
                  <a:pt x="419" y="800"/>
                  <a:pt x="335" y="782"/>
                  <a:pt x="335" y="556"/>
                </a:cubicBezTo>
                <a:cubicBezTo>
                  <a:pt x="335" y="462"/>
                  <a:pt x="400" y="338"/>
                  <a:pt x="473" y="332"/>
                </a:cubicBezTo>
                <a:cubicBezTo>
                  <a:pt x="545" y="327"/>
                  <a:pt x="587" y="344"/>
                  <a:pt x="587" y="344"/>
                </a:cubicBezTo>
                <a:cubicBezTo>
                  <a:pt x="587" y="344"/>
                  <a:pt x="497" y="284"/>
                  <a:pt x="388" y="338"/>
                </a:cubicBezTo>
                <a:cubicBezTo>
                  <a:pt x="388" y="338"/>
                  <a:pt x="416" y="282"/>
                  <a:pt x="463" y="247"/>
                </a:cubicBezTo>
                <a:cubicBezTo>
                  <a:pt x="510" y="212"/>
                  <a:pt x="578" y="209"/>
                  <a:pt x="595" y="210"/>
                </a:cubicBezTo>
                <a:cubicBezTo>
                  <a:pt x="595" y="210"/>
                  <a:pt x="542" y="192"/>
                  <a:pt x="484" y="219"/>
                </a:cubicBezTo>
                <a:cubicBezTo>
                  <a:pt x="484" y="219"/>
                  <a:pt x="528" y="188"/>
                  <a:pt x="498" y="102"/>
                </a:cubicBezTo>
                <a:cubicBezTo>
                  <a:pt x="498" y="102"/>
                  <a:pt x="507" y="178"/>
                  <a:pt x="476" y="209"/>
                </a:cubicBezTo>
                <a:cubicBezTo>
                  <a:pt x="445" y="241"/>
                  <a:pt x="349" y="297"/>
                  <a:pt x="324" y="342"/>
                </a:cubicBezTo>
                <a:cubicBezTo>
                  <a:pt x="324" y="342"/>
                  <a:pt x="304" y="256"/>
                  <a:pt x="322" y="187"/>
                </a:cubicBezTo>
                <a:cubicBezTo>
                  <a:pt x="338" y="127"/>
                  <a:pt x="383" y="98"/>
                  <a:pt x="394" y="95"/>
                </a:cubicBezTo>
                <a:cubicBezTo>
                  <a:pt x="394" y="95"/>
                  <a:pt x="336" y="103"/>
                  <a:pt x="309" y="170"/>
                </a:cubicBezTo>
                <a:cubicBezTo>
                  <a:pt x="309" y="170"/>
                  <a:pt x="309" y="112"/>
                  <a:pt x="272" y="61"/>
                </a:cubicBezTo>
                <a:cubicBezTo>
                  <a:pt x="234" y="11"/>
                  <a:pt x="192" y="3"/>
                  <a:pt x="178" y="0"/>
                </a:cubicBezTo>
                <a:cubicBezTo>
                  <a:pt x="178" y="0"/>
                  <a:pt x="270" y="33"/>
                  <a:pt x="273" y="135"/>
                </a:cubicBezTo>
                <a:cubicBezTo>
                  <a:pt x="273" y="135"/>
                  <a:pt x="248" y="105"/>
                  <a:pt x="207" y="96"/>
                </a:cubicBezTo>
                <a:cubicBezTo>
                  <a:pt x="166" y="88"/>
                  <a:pt x="128" y="95"/>
                  <a:pt x="108" y="91"/>
                </a:cubicBezTo>
                <a:cubicBezTo>
                  <a:pt x="87" y="87"/>
                  <a:pt x="63" y="69"/>
                  <a:pt x="59" y="60"/>
                </a:cubicBezTo>
                <a:cubicBezTo>
                  <a:pt x="59" y="60"/>
                  <a:pt x="71" y="88"/>
                  <a:pt x="115" y="102"/>
                </a:cubicBezTo>
                <a:cubicBezTo>
                  <a:pt x="154" y="114"/>
                  <a:pt x="197" y="104"/>
                  <a:pt x="227" y="124"/>
                </a:cubicBezTo>
                <a:cubicBezTo>
                  <a:pt x="257" y="144"/>
                  <a:pt x="277" y="172"/>
                  <a:pt x="282" y="203"/>
                </a:cubicBezTo>
                <a:cubicBezTo>
                  <a:pt x="287" y="231"/>
                  <a:pt x="295" y="335"/>
                  <a:pt x="274" y="424"/>
                </a:cubicBezTo>
                <a:cubicBezTo>
                  <a:pt x="274" y="424"/>
                  <a:pt x="250" y="393"/>
                  <a:pt x="217" y="372"/>
                </a:cubicBezTo>
                <a:cubicBezTo>
                  <a:pt x="183" y="349"/>
                  <a:pt x="148" y="318"/>
                  <a:pt x="136" y="299"/>
                </a:cubicBezTo>
                <a:cubicBezTo>
                  <a:pt x="124" y="281"/>
                  <a:pt x="121" y="234"/>
                  <a:pt x="123" y="209"/>
                </a:cubicBezTo>
                <a:cubicBezTo>
                  <a:pt x="123" y="209"/>
                  <a:pt x="105" y="271"/>
                  <a:pt x="130" y="312"/>
                </a:cubicBezTo>
                <a:cubicBezTo>
                  <a:pt x="130" y="312"/>
                  <a:pt x="70" y="282"/>
                  <a:pt x="0" y="318"/>
                </a:cubicBezTo>
                <a:cubicBezTo>
                  <a:pt x="0" y="318"/>
                  <a:pt x="83" y="298"/>
                  <a:pt x="131" y="330"/>
                </a:cubicBezTo>
                <a:cubicBezTo>
                  <a:pt x="183" y="364"/>
                  <a:pt x="216" y="408"/>
                  <a:pt x="230" y="430"/>
                </a:cubicBezTo>
                <a:cubicBezTo>
                  <a:pt x="244" y="453"/>
                  <a:pt x="257" y="485"/>
                  <a:pt x="257" y="485"/>
                </a:cubicBezTo>
                <a:cubicBezTo>
                  <a:pt x="257" y="485"/>
                  <a:pt x="182" y="437"/>
                  <a:pt x="92" y="502"/>
                </a:cubicBezTo>
                <a:cubicBezTo>
                  <a:pt x="92" y="502"/>
                  <a:pt x="145" y="475"/>
                  <a:pt x="190" y="482"/>
                </a:cubicBezTo>
                <a:cubicBezTo>
                  <a:pt x="235" y="489"/>
                  <a:pt x="275" y="528"/>
                  <a:pt x="275" y="605"/>
                </a:cubicBezTo>
                <a:cubicBezTo>
                  <a:pt x="275" y="681"/>
                  <a:pt x="257" y="753"/>
                  <a:pt x="203" y="800"/>
                </a:cubicBezTo>
                <a:close/>
              </a:path>
            </a:pathLst>
          </a:custGeom>
          <a:solidFill>
            <a:schemeClr val="bg1">
              <a:lumMod val="50000"/>
            </a:schemeClr>
          </a:solidFill>
          <a:ln>
            <a:noFill/>
          </a:ln>
        </p:spPr>
        <p:txBody>
          <a:bodyPr anchor="t" anchorCtr="0" bIns="45720" compatLnSpc="1" lIns="91440" numCol="1" rIns="91440" tIns="45720" vert="horz" wrap="square"/>
          <a:lstStyle/>
          <a:p>
            <a:endParaRPr altLang="en-US" lang="zh-CN"/>
          </a:p>
        </p:txBody>
      </p:sp>
      <p:sp>
        <p:nvSpPr>
          <p:cNvPr id="18" name="Oval 13"/>
          <p:cNvSpPr>
            <a:spLocks noChangeArrowheads="1"/>
          </p:cNvSpPr>
          <p:nvPr/>
        </p:nvSpPr>
        <p:spPr bwMode="auto">
          <a:xfrm>
            <a:off x="3198038" y="1689346"/>
            <a:ext cx="912999" cy="913281"/>
          </a:xfrm>
          <a:prstGeom prst="ellipse">
            <a:avLst/>
          </a:prstGeom>
          <a:solidFill>
            <a:schemeClr val="accent1"/>
          </a:solidFill>
          <a:ln>
            <a:noFill/>
          </a:ln>
        </p:spPr>
        <p:txBody>
          <a:bodyPr anchor="t" anchorCtr="0" bIns="0" compatLnSpc="1" lIns="0" numCol="1" rIns="0" tIns="0" vert="horz" wrap="square"/>
          <a:lstStyle/>
          <a:p>
            <a:pPr algn="ctr"/>
            <a:r>
              <a:rPr altLang="zh-CN" b="1" lang="en-US" smtClean="0" sz="2400">
                <a:solidFill>
                  <a:schemeClr val="bg1"/>
                </a:solidFill>
              </a:rPr>
              <a:t>01</a:t>
            </a:r>
          </a:p>
          <a:p>
            <a:pPr algn="ctr"/>
            <a:r>
              <a:rPr altLang="zh-CN" b="1" lang="en-US" smtClean="0" sz="2400">
                <a:solidFill>
                  <a:schemeClr val="bg1"/>
                </a:solidFill>
              </a:rPr>
              <a:t>Option here</a:t>
            </a:r>
          </a:p>
        </p:txBody>
      </p:sp>
      <p:sp>
        <p:nvSpPr>
          <p:cNvPr id="19" name="Oval 14"/>
          <p:cNvSpPr>
            <a:spLocks noChangeArrowheads="1"/>
          </p:cNvSpPr>
          <p:nvPr/>
        </p:nvSpPr>
        <p:spPr bwMode="auto">
          <a:xfrm>
            <a:off x="4100835" y="1133851"/>
            <a:ext cx="912999" cy="913281"/>
          </a:xfrm>
          <a:prstGeom prst="ellipse">
            <a:avLst/>
          </a:prstGeom>
          <a:solidFill>
            <a:schemeClr val="accent2"/>
          </a:solidFill>
          <a:ln>
            <a:noFill/>
          </a:ln>
        </p:spPr>
        <p:txBody>
          <a:bodyPr anchor="t" anchorCtr="0" bIns="0" compatLnSpc="1" lIns="0" numCol="1" rIns="0" tIns="0" vert="horz" wrap="square"/>
          <a:lstStyle/>
          <a:p>
            <a:pPr algn="ctr"/>
            <a:r>
              <a:rPr altLang="zh-CN" b="1" lang="en-US" smtClean="0" sz="2400">
                <a:solidFill>
                  <a:schemeClr val="bg1"/>
                </a:solidFill>
              </a:rPr>
              <a:t>02</a:t>
            </a:r>
          </a:p>
          <a:p>
            <a:pPr algn="ctr"/>
            <a:r>
              <a:rPr altLang="zh-CN" b="1" lang="en-US" smtClean="0" sz="2400">
                <a:solidFill>
                  <a:schemeClr val="bg1"/>
                </a:solidFill>
              </a:rPr>
              <a:t>Option here</a:t>
            </a:r>
          </a:p>
        </p:txBody>
      </p:sp>
      <p:sp>
        <p:nvSpPr>
          <p:cNvPr id="20" name="Freeform 17"/>
          <p:cNvSpPr>
            <a:spLocks noEditPoints="1"/>
          </p:cNvSpPr>
          <p:nvPr/>
        </p:nvSpPr>
        <p:spPr bwMode="auto">
          <a:xfrm>
            <a:off x="7058311" y="1189889"/>
            <a:ext cx="183324" cy="246902"/>
          </a:xfrm>
          <a:custGeom>
            <a:gdLst>
              <a:gd fmla="*/ 47 w 65" name="T0"/>
              <a:gd fmla="*/ 6 h 87" name="T1"/>
              <a:gd fmla="*/ 53 w 65" name="T2"/>
              <a:gd fmla="*/ 40 h 87" name="T3"/>
              <a:gd fmla="*/ 47 w 65" name="T4"/>
              <a:gd fmla="*/ 55 h 87" name="T5"/>
              <a:gd fmla="*/ 17 w 65" name="T6"/>
              <a:gd fmla="*/ 55 h 87" name="T7"/>
              <a:gd fmla="*/ 11 w 65" name="T8"/>
              <a:gd fmla="*/ 40 h 87" name="T9"/>
              <a:gd fmla="*/ 17 w 65" name="T10"/>
              <a:gd fmla="*/ 6 h 87" name="T11"/>
              <a:gd fmla="*/ 18 w 65" name="T12"/>
              <a:gd fmla="*/ 28 h 87" name="T13"/>
              <a:gd fmla="*/ 47 w 65" name="T14"/>
              <a:gd fmla="*/ 28 h 87" name="T15"/>
              <a:gd fmla="*/ 42 w 65" name="T16"/>
              <a:gd fmla="*/ 11 h 87" name="T17"/>
              <a:gd fmla="*/ 22 w 65" name="T18"/>
              <a:gd fmla="*/ 11 h 87" name="T19"/>
              <a:gd fmla="*/ 18 w 65" name="T20"/>
              <a:gd fmla="*/ 28 h 87" name="T21"/>
              <a:gd fmla="*/ 47 w 65" name="T22"/>
              <a:gd fmla="*/ 32 h 87" name="T23"/>
              <a:gd fmla="*/ 18 w 65" name="T24"/>
              <a:gd fmla="*/ 40 h 87" name="T25"/>
              <a:gd fmla="*/ 22 w 65" name="T26"/>
              <a:gd fmla="*/ 50 h 87" name="T27"/>
              <a:gd fmla="*/ 42 w 65" name="T28"/>
              <a:gd fmla="*/ 50 h 87" name="T29"/>
              <a:gd fmla="*/ 47 w 65" name="T30"/>
              <a:gd fmla="*/ 32 h 87" name="T31"/>
              <a:gd fmla="*/ 12 w 65" name="T32"/>
              <a:gd fmla="*/ 87 h 87" name="T33"/>
              <a:gd fmla="*/ 32 w 65" name="T34"/>
              <a:gd fmla="*/ 87 h 87" name="T35"/>
              <a:gd fmla="*/ 52 w 65" name="T36"/>
              <a:gd fmla="*/ 87 h 87" name="T37"/>
              <a:gd fmla="*/ 52 w 65" name="T38"/>
              <a:gd fmla="*/ 80 h 87" name="T39"/>
              <a:gd fmla="*/ 35 w 65" name="T40"/>
              <a:gd fmla="*/ 72 h 87" name="T41"/>
              <a:gd fmla="*/ 62 w 65" name="T42"/>
              <a:gd fmla="*/ 52 h 87" name="T43"/>
              <a:gd fmla="*/ 65 w 65" name="T44"/>
              <a:gd fmla="*/ 30 h 87" name="T45"/>
              <a:gd fmla="*/ 58 w 65" name="T46"/>
              <a:gd fmla="*/ 30 h 87" name="T47"/>
              <a:gd fmla="*/ 56 w 65" name="T48"/>
              <a:gd fmla="*/ 50 h 87" name="T49"/>
              <a:gd fmla="*/ 32 w 65" name="T50"/>
              <a:gd fmla="*/ 66 h 87" name="T51"/>
              <a:gd fmla="*/ 14 w 65" name="T52"/>
              <a:gd fmla="*/ 58 h 87" name="T53"/>
              <a:gd fmla="*/ 6 w 65" name="T54"/>
              <a:gd fmla="*/ 40 h 87" name="T55"/>
              <a:gd fmla="*/ 3 w 65" name="T56"/>
              <a:gd fmla="*/ 27 h 87" name="T57"/>
              <a:gd fmla="*/ 0 w 65" name="T58"/>
              <a:gd fmla="*/ 40 h 87" name="T59"/>
              <a:gd fmla="*/ 9 w 65" name="T60"/>
              <a:gd fmla="*/ 63 h 87" name="T61"/>
              <a:gd fmla="*/ 29 w 65" name="T62"/>
              <a:gd fmla="*/ 72 h 87" name="T63"/>
              <a:gd fmla="*/ 12 w 65" name="T64"/>
              <a:gd fmla="*/ 80 h 87" name="T65"/>
              <a:gd fmla="*/ 12 w 65" name="T66"/>
              <a:gd fmla="*/ 87 h 87"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87" w="65">
                <a:moveTo>
                  <a:pt x="32" y="0"/>
                </a:moveTo>
                <a:cubicBezTo>
                  <a:pt x="38" y="0"/>
                  <a:pt x="43" y="2"/>
                  <a:pt x="47" y="6"/>
                </a:cubicBezTo>
                <a:cubicBezTo>
                  <a:pt x="51" y="10"/>
                  <a:pt x="53" y="15"/>
                  <a:pt x="53" y="21"/>
                </a:cubicBezTo>
                <a:cubicBezTo>
                  <a:pt x="53" y="40"/>
                  <a:pt x="53" y="40"/>
                  <a:pt x="53" y="40"/>
                </a:cubicBezTo>
                <a:cubicBezTo>
                  <a:pt x="53" y="46"/>
                  <a:pt x="51" y="51"/>
                  <a:pt x="47" y="55"/>
                </a:cubicBezTo>
                <a:cubicBezTo>
                  <a:pt x="47" y="55"/>
                  <a:pt x="47" y="55"/>
                  <a:pt x="47" y="55"/>
                </a:cubicBezTo>
                <a:cubicBezTo>
                  <a:pt x="43" y="59"/>
                  <a:pt x="38" y="61"/>
                  <a:pt x="32" y="61"/>
                </a:cubicBezTo>
                <a:cubicBezTo>
                  <a:pt x="26" y="61"/>
                  <a:pt x="21" y="59"/>
                  <a:pt x="17" y="55"/>
                </a:cubicBezTo>
                <a:cubicBezTo>
                  <a:pt x="17" y="55"/>
                  <a:pt x="17" y="55"/>
                  <a:pt x="17" y="55"/>
                </a:cubicBezTo>
                <a:cubicBezTo>
                  <a:pt x="13" y="51"/>
                  <a:pt x="11" y="46"/>
                  <a:pt x="11" y="40"/>
                </a:cubicBezTo>
                <a:cubicBezTo>
                  <a:pt x="11" y="21"/>
                  <a:pt x="11" y="21"/>
                  <a:pt x="11" y="21"/>
                </a:cubicBezTo>
                <a:cubicBezTo>
                  <a:pt x="11" y="15"/>
                  <a:pt x="13" y="10"/>
                  <a:pt x="17" y="6"/>
                </a:cubicBezTo>
                <a:cubicBezTo>
                  <a:pt x="21" y="2"/>
                  <a:pt x="26" y="0"/>
                  <a:pt x="32" y="0"/>
                </a:cubicBezTo>
                <a:close/>
                <a:moveTo>
                  <a:pt x="18" y="28"/>
                </a:moveTo>
                <a:cubicBezTo>
                  <a:pt x="18" y="28"/>
                  <a:pt x="18" y="28"/>
                  <a:pt x="18" y="28"/>
                </a:cubicBezTo>
                <a:cubicBezTo>
                  <a:pt x="47" y="28"/>
                  <a:pt x="47" y="28"/>
                  <a:pt x="47" y="28"/>
                </a:cubicBezTo>
                <a:cubicBezTo>
                  <a:pt x="47" y="21"/>
                  <a:pt x="47" y="21"/>
                  <a:pt x="47" y="21"/>
                </a:cubicBezTo>
                <a:cubicBezTo>
                  <a:pt x="47" y="17"/>
                  <a:pt x="45" y="13"/>
                  <a:pt x="42" y="11"/>
                </a:cubicBezTo>
                <a:cubicBezTo>
                  <a:pt x="40" y="8"/>
                  <a:pt x="36" y="6"/>
                  <a:pt x="32" y="6"/>
                </a:cubicBezTo>
                <a:cubicBezTo>
                  <a:pt x="28" y="6"/>
                  <a:pt x="25" y="8"/>
                  <a:pt x="22" y="11"/>
                </a:cubicBezTo>
                <a:cubicBezTo>
                  <a:pt x="19" y="13"/>
                  <a:pt x="18" y="17"/>
                  <a:pt x="18" y="21"/>
                </a:cubicBezTo>
                <a:cubicBezTo>
                  <a:pt x="18" y="28"/>
                  <a:pt x="18" y="28"/>
                  <a:pt x="18" y="28"/>
                </a:cubicBezTo>
                <a:close/>
                <a:moveTo>
                  <a:pt x="47" y="32"/>
                </a:moveTo>
                <a:cubicBezTo>
                  <a:pt x="47" y="32"/>
                  <a:pt x="47" y="32"/>
                  <a:pt x="47" y="32"/>
                </a:cubicBezTo>
                <a:cubicBezTo>
                  <a:pt x="18" y="32"/>
                  <a:pt x="18" y="32"/>
                  <a:pt x="18" y="32"/>
                </a:cubicBezTo>
                <a:cubicBezTo>
                  <a:pt x="18" y="40"/>
                  <a:pt x="18" y="40"/>
                  <a:pt x="18" y="40"/>
                </a:cubicBezTo>
                <a:cubicBezTo>
                  <a:pt x="18" y="44"/>
                  <a:pt x="19" y="47"/>
                  <a:pt x="22" y="50"/>
                </a:cubicBezTo>
                <a:cubicBezTo>
                  <a:pt x="22" y="50"/>
                  <a:pt x="22" y="50"/>
                  <a:pt x="22" y="50"/>
                </a:cubicBezTo>
                <a:cubicBezTo>
                  <a:pt x="25" y="53"/>
                  <a:pt x="28" y="54"/>
                  <a:pt x="32" y="54"/>
                </a:cubicBezTo>
                <a:cubicBezTo>
                  <a:pt x="36" y="54"/>
                  <a:pt x="40" y="53"/>
                  <a:pt x="42" y="50"/>
                </a:cubicBezTo>
                <a:cubicBezTo>
                  <a:pt x="45" y="48"/>
                  <a:pt x="47" y="44"/>
                  <a:pt x="47" y="40"/>
                </a:cubicBezTo>
                <a:cubicBezTo>
                  <a:pt x="47" y="32"/>
                  <a:pt x="47" y="32"/>
                  <a:pt x="47" y="32"/>
                </a:cubicBezTo>
                <a:close/>
                <a:moveTo>
                  <a:pt x="12" y="87"/>
                </a:moveTo>
                <a:cubicBezTo>
                  <a:pt x="12" y="87"/>
                  <a:pt x="12" y="87"/>
                  <a:pt x="12" y="87"/>
                </a:cubicBezTo>
                <a:cubicBezTo>
                  <a:pt x="32" y="87"/>
                  <a:pt x="32" y="87"/>
                  <a:pt x="32" y="87"/>
                </a:cubicBezTo>
                <a:cubicBezTo>
                  <a:pt x="32" y="87"/>
                  <a:pt x="32" y="87"/>
                  <a:pt x="32" y="87"/>
                </a:cubicBezTo>
                <a:cubicBezTo>
                  <a:pt x="32" y="87"/>
                  <a:pt x="32" y="87"/>
                  <a:pt x="32" y="87"/>
                </a:cubicBezTo>
                <a:cubicBezTo>
                  <a:pt x="52" y="87"/>
                  <a:pt x="52" y="87"/>
                  <a:pt x="52" y="87"/>
                </a:cubicBezTo>
                <a:cubicBezTo>
                  <a:pt x="54" y="87"/>
                  <a:pt x="55" y="86"/>
                  <a:pt x="55" y="84"/>
                </a:cubicBezTo>
                <a:cubicBezTo>
                  <a:pt x="55" y="82"/>
                  <a:pt x="54" y="80"/>
                  <a:pt x="52" y="80"/>
                </a:cubicBezTo>
                <a:cubicBezTo>
                  <a:pt x="35" y="80"/>
                  <a:pt x="35" y="80"/>
                  <a:pt x="35" y="80"/>
                </a:cubicBezTo>
                <a:cubicBezTo>
                  <a:pt x="35" y="72"/>
                  <a:pt x="35" y="72"/>
                  <a:pt x="35" y="72"/>
                </a:cubicBezTo>
                <a:cubicBezTo>
                  <a:pt x="43" y="71"/>
                  <a:pt x="50" y="68"/>
                  <a:pt x="55" y="63"/>
                </a:cubicBezTo>
                <a:cubicBezTo>
                  <a:pt x="58" y="60"/>
                  <a:pt x="60" y="56"/>
                  <a:pt x="62" y="52"/>
                </a:cubicBezTo>
                <a:cubicBezTo>
                  <a:pt x="64" y="49"/>
                  <a:pt x="65" y="44"/>
                  <a:pt x="65" y="40"/>
                </a:cubicBezTo>
                <a:cubicBezTo>
                  <a:pt x="65" y="30"/>
                  <a:pt x="65" y="30"/>
                  <a:pt x="65" y="30"/>
                </a:cubicBezTo>
                <a:cubicBezTo>
                  <a:pt x="65" y="28"/>
                  <a:pt x="63" y="27"/>
                  <a:pt x="61" y="27"/>
                </a:cubicBezTo>
                <a:cubicBezTo>
                  <a:pt x="59" y="27"/>
                  <a:pt x="58" y="28"/>
                  <a:pt x="58" y="30"/>
                </a:cubicBezTo>
                <a:cubicBezTo>
                  <a:pt x="58" y="40"/>
                  <a:pt x="58" y="40"/>
                  <a:pt x="58" y="40"/>
                </a:cubicBezTo>
                <a:cubicBezTo>
                  <a:pt x="58" y="43"/>
                  <a:pt x="57" y="47"/>
                  <a:pt x="56" y="50"/>
                </a:cubicBezTo>
                <a:cubicBezTo>
                  <a:pt x="55" y="53"/>
                  <a:pt x="53" y="56"/>
                  <a:pt x="50" y="58"/>
                </a:cubicBezTo>
                <a:cubicBezTo>
                  <a:pt x="46" y="63"/>
                  <a:pt x="39" y="66"/>
                  <a:pt x="32" y="66"/>
                </a:cubicBezTo>
                <a:cubicBezTo>
                  <a:pt x="29" y="66"/>
                  <a:pt x="25" y="65"/>
                  <a:pt x="22" y="64"/>
                </a:cubicBezTo>
                <a:cubicBezTo>
                  <a:pt x="19" y="62"/>
                  <a:pt x="16" y="61"/>
                  <a:pt x="14" y="58"/>
                </a:cubicBezTo>
                <a:cubicBezTo>
                  <a:pt x="12" y="56"/>
                  <a:pt x="10" y="53"/>
                  <a:pt x="8" y="50"/>
                </a:cubicBezTo>
                <a:cubicBezTo>
                  <a:pt x="7" y="47"/>
                  <a:pt x="6" y="43"/>
                  <a:pt x="6" y="40"/>
                </a:cubicBezTo>
                <a:cubicBezTo>
                  <a:pt x="6" y="30"/>
                  <a:pt x="6" y="30"/>
                  <a:pt x="6" y="30"/>
                </a:cubicBezTo>
                <a:cubicBezTo>
                  <a:pt x="6" y="28"/>
                  <a:pt x="5" y="27"/>
                  <a:pt x="3" y="27"/>
                </a:cubicBezTo>
                <a:cubicBezTo>
                  <a:pt x="1" y="27"/>
                  <a:pt x="0" y="28"/>
                  <a:pt x="0" y="30"/>
                </a:cubicBezTo>
                <a:cubicBezTo>
                  <a:pt x="0" y="40"/>
                  <a:pt x="0" y="40"/>
                  <a:pt x="0" y="40"/>
                </a:cubicBezTo>
                <a:cubicBezTo>
                  <a:pt x="0" y="44"/>
                  <a:pt x="1" y="49"/>
                  <a:pt x="2" y="52"/>
                </a:cubicBezTo>
                <a:cubicBezTo>
                  <a:pt x="4" y="56"/>
                  <a:pt x="6" y="60"/>
                  <a:pt x="9" y="63"/>
                </a:cubicBezTo>
                <a:cubicBezTo>
                  <a:pt x="12" y="66"/>
                  <a:pt x="16" y="68"/>
                  <a:pt x="20" y="70"/>
                </a:cubicBezTo>
                <a:cubicBezTo>
                  <a:pt x="23" y="71"/>
                  <a:pt x="26" y="72"/>
                  <a:pt x="29" y="72"/>
                </a:cubicBezTo>
                <a:cubicBezTo>
                  <a:pt x="29" y="80"/>
                  <a:pt x="29" y="80"/>
                  <a:pt x="29" y="80"/>
                </a:cubicBezTo>
                <a:cubicBezTo>
                  <a:pt x="12" y="80"/>
                  <a:pt x="12" y="80"/>
                  <a:pt x="12" y="80"/>
                </a:cubicBezTo>
                <a:cubicBezTo>
                  <a:pt x="10" y="80"/>
                  <a:pt x="9" y="82"/>
                  <a:pt x="9" y="84"/>
                </a:cubicBezTo>
                <a:cubicBezTo>
                  <a:pt x="9" y="86"/>
                  <a:pt x="10" y="87"/>
                  <a:pt x="12" y="87"/>
                </a:cubicBezTo>
                <a:close/>
              </a:path>
            </a:pathLst>
          </a:custGeom>
          <a:solidFill>
            <a:schemeClr val="accent3"/>
          </a:solidFill>
          <a:ln>
            <a:noFill/>
          </a:ln>
        </p:spPr>
        <p:txBody>
          <a:bodyPr anchor="t" anchorCtr="0" bIns="45720" compatLnSpc="1" lIns="91440" numCol="1" rIns="91440" tIns="45720" vert="horz" wrap="square"/>
          <a:lstStyle/>
          <a:p>
            <a:endParaRPr altLang="en-US" lang="zh-CN"/>
          </a:p>
        </p:txBody>
      </p:sp>
      <p:sp>
        <p:nvSpPr>
          <p:cNvPr id="21" name="Freeform 18"/>
          <p:cNvSpPr>
            <a:spLocks noEditPoints="1"/>
          </p:cNvSpPr>
          <p:nvPr/>
        </p:nvSpPr>
        <p:spPr bwMode="auto">
          <a:xfrm>
            <a:off x="6523103" y="3373211"/>
            <a:ext cx="245630" cy="201358"/>
          </a:xfrm>
          <a:custGeom>
            <a:gdLst>
              <a:gd fmla="*/ 76 w 87" name="T0"/>
              <a:gd fmla="*/ 27 h 71" name="T1"/>
              <a:gd fmla="*/ 69 w 87" name="T2"/>
              <a:gd fmla="*/ 27 h 71" name="T3"/>
              <a:gd fmla="*/ 21 w 87" name="T4"/>
              <a:gd fmla="*/ 11 h 71" name="T5"/>
              <a:gd fmla="*/ 10 w 87" name="T6"/>
              <a:gd fmla="*/ 11 h 71" name="T7"/>
              <a:gd fmla="*/ 20 w 87" name="T8"/>
              <a:gd fmla="*/ 12 h 71" name="T9"/>
              <a:gd fmla="*/ 6 w 87" name="T10"/>
              <a:gd fmla="*/ 12 h 71" name="T11"/>
              <a:gd fmla="*/ 6 w 87" name="T12"/>
              <a:gd fmla="*/ 9 h 71" name="T13"/>
              <a:gd fmla="*/ 8 w 87" name="T14"/>
              <a:gd fmla="*/ 7 h 71" name="T15"/>
              <a:gd fmla="*/ 24 w 87" name="T16"/>
              <a:gd fmla="*/ 2 h 71" name="T17"/>
              <a:gd fmla="*/ 60 w 87" name="T18"/>
              <a:gd fmla="*/ 0 h 71" name="T19"/>
              <a:gd fmla="*/ 67 w 87" name="T20"/>
              <a:gd fmla="*/ 12 h 71" name="T21"/>
              <a:gd fmla="*/ 87 w 87" name="T22"/>
              <a:gd fmla="*/ 16 h 71" name="T23"/>
              <a:gd fmla="*/ 87 w 87" name="T24"/>
              <a:gd fmla="*/ 68 h 71" name="T25"/>
              <a:gd fmla="*/ 84 w 87" name="T26"/>
              <a:gd fmla="*/ 71 h 71" name="T27"/>
              <a:gd fmla="*/ 0 w 87" name="T28"/>
              <a:gd fmla="*/ 68 h 71" name="T29"/>
              <a:gd fmla="*/ 0 w 87" name="T30"/>
              <a:gd fmla="*/ 16 h 71" name="T31"/>
              <a:gd fmla="*/ 3 w 87" name="T32"/>
              <a:gd fmla="*/ 12 h 71" name="T33"/>
              <a:gd fmla="*/ 44 w 87" name="T34"/>
              <a:gd fmla="*/ 26 h 71" name="T35"/>
              <a:gd fmla="*/ 52 w 87" name="T36"/>
              <a:gd fmla="*/ 29 h 71" name="T37"/>
              <a:gd fmla="*/ 44 w 87" name="T38"/>
              <a:gd fmla="*/ 48 h 71" name="T39"/>
              <a:gd fmla="*/ 44 w 87" name="T40"/>
              <a:gd fmla="*/ 26 h 71" name="T41"/>
              <a:gd fmla="*/ 49 w 87" name="T42"/>
              <a:gd fmla="*/ 32 h 71" name="T43"/>
              <a:gd fmla="*/ 36 w 87" name="T44"/>
              <a:gd fmla="*/ 37 h 71" name="T45"/>
              <a:gd fmla="*/ 51 w 87" name="T46"/>
              <a:gd fmla="*/ 37 h 71" name="T47"/>
              <a:gd fmla="*/ 49 w 87" name="T48"/>
              <a:gd fmla="*/ 32 h 71" name="T49"/>
              <a:gd fmla="*/ 23 w 87" name="T50"/>
              <a:gd fmla="*/ 19 h 71" name="T51"/>
              <a:gd fmla="*/ 7 w 87" name="T52"/>
              <a:gd fmla="*/ 64 h 71" name="T53"/>
              <a:gd fmla="*/ 81 w 87" name="T54"/>
              <a:gd fmla="*/ 19 h 71" name="T55"/>
              <a:gd fmla="*/ 65 w 87" name="T56"/>
              <a:gd fmla="*/ 19 h 71" name="T57"/>
              <a:gd fmla="*/ 58 w 87" name="T58"/>
              <a:gd fmla="*/ 7 h 71" name="T59"/>
              <a:gd fmla="*/ 26 w 87" name="T60"/>
              <a:gd fmla="*/ 17 h 71" name="T61"/>
              <a:gd fmla="*/ 44 w 87" name="T62"/>
              <a:gd fmla="*/ 14 h 71" name="T63"/>
              <a:gd fmla="*/ 67 w 87" name="T64"/>
              <a:gd fmla="*/ 37 h 71" name="T65"/>
              <a:gd fmla="*/ 20 w 87" name="T66"/>
              <a:gd fmla="*/ 37 h 71" name="T67"/>
              <a:gd fmla="*/ 44 w 87" name="T68"/>
              <a:gd fmla="*/ 21 h 71" name="T69"/>
              <a:gd fmla="*/ 27 w 87" name="T70"/>
              <a:gd fmla="*/ 37 h 71" name="T71"/>
              <a:gd fmla="*/ 60 w 87" name="T72"/>
              <a:gd fmla="*/ 37 h 71"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1" w="87">
                <a:moveTo>
                  <a:pt x="72" y="24"/>
                </a:moveTo>
                <a:cubicBezTo>
                  <a:pt x="74" y="24"/>
                  <a:pt x="76" y="25"/>
                  <a:pt x="76" y="27"/>
                </a:cubicBezTo>
                <a:cubicBezTo>
                  <a:pt x="76" y="28"/>
                  <a:pt x="74" y="30"/>
                  <a:pt x="72" y="30"/>
                </a:cubicBezTo>
                <a:cubicBezTo>
                  <a:pt x="71" y="30"/>
                  <a:pt x="69" y="28"/>
                  <a:pt x="69" y="27"/>
                </a:cubicBezTo>
                <a:cubicBezTo>
                  <a:pt x="69" y="25"/>
                  <a:pt x="71" y="24"/>
                  <a:pt x="72" y="24"/>
                </a:cubicBezTo>
                <a:close/>
                <a:moveTo>
                  <a:pt x="21" y="11"/>
                </a:moveTo>
                <a:cubicBezTo>
                  <a:pt x="21" y="11"/>
                  <a:pt x="21" y="11"/>
                  <a:pt x="21" y="11"/>
                </a:cubicBezTo>
                <a:cubicBezTo>
                  <a:pt x="10" y="11"/>
                  <a:pt x="10" y="11"/>
                  <a:pt x="10" y="11"/>
                </a:cubicBezTo>
                <a:cubicBezTo>
                  <a:pt x="10" y="12"/>
                  <a:pt x="10" y="12"/>
                  <a:pt x="10" y="12"/>
                </a:cubicBezTo>
                <a:cubicBezTo>
                  <a:pt x="20" y="12"/>
                  <a:pt x="20" y="12"/>
                  <a:pt x="20" y="12"/>
                </a:cubicBezTo>
                <a:cubicBezTo>
                  <a:pt x="21" y="11"/>
                  <a:pt x="21" y="11"/>
                  <a:pt x="21" y="11"/>
                </a:cubicBezTo>
                <a:close/>
                <a:moveTo>
                  <a:pt x="6" y="12"/>
                </a:moveTo>
                <a:cubicBezTo>
                  <a:pt x="6" y="12"/>
                  <a:pt x="6" y="12"/>
                  <a:pt x="6" y="12"/>
                </a:cubicBezTo>
                <a:cubicBezTo>
                  <a:pt x="6" y="9"/>
                  <a:pt x="6" y="9"/>
                  <a:pt x="6" y="9"/>
                </a:cubicBezTo>
                <a:cubicBezTo>
                  <a:pt x="6" y="9"/>
                  <a:pt x="6" y="9"/>
                  <a:pt x="6" y="9"/>
                </a:cubicBezTo>
                <a:cubicBezTo>
                  <a:pt x="6" y="8"/>
                  <a:pt x="7" y="7"/>
                  <a:pt x="8" y="7"/>
                </a:cubicBezTo>
                <a:cubicBezTo>
                  <a:pt x="22" y="7"/>
                  <a:pt x="22" y="7"/>
                  <a:pt x="22" y="7"/>
                </a:cubicBezTo>
                <a:cubicBezTo>
                  <a:pt x="24" y="2"/>
                  <a:pt x="24" y="2"/>
                  <a:pt x="24" y="2"/>
                </a:cubicBezTo>
                <a:cubicBezTo>
                  <a:pt x="25" y="1"/>
                  <a:pt x="26" y="0"/>
                  <a:pt x="27" y="0"/>
                </a:cubicBezTo>
                <a:cubicBezTo>
                  <a:pt x="60" y="0"/>
                  <a:pt x="60" y="0"/>
                  <a:pt x="60" y="0"/>
                </a:cubicBezTo>
                <a:cubicBezTo>
                  <a:pt x="62" y="0"/>
                  <a:pt x="63" y="1"/>
                  <a:pt x="63" y="3"/>
                </a:cubicBezTo>
                <a:cubicBezTo>
                  <a:pt x="67" y="12"/>
                  <a:pt x="67" y="12"/>
                  <a:pt x="67" y="12"/>
                </a:cubicBezTo>
                <a:cubicBezTo>
                  <a:pt x="84" y="12"/>
                  <a:pt x="84" y="12"/>
                  <a:pt x="84" y="12"/>
                </a:cubicBezTo>
                <a:cubicBezTo>
                  <a:pt x="86" y="12"/>
                  <a:pt x="87" y="14"/>
                  <a:pt x="87" y="16"/>
                </a:cubicBezTo>
                <a:cubicBezTo>
                  <a:pt x="87" y="16"/>
                  <a:pt x="87" y="16"/>
                  <a:pt x="87" y="16"/>
                </a:cubicBezTo>
                <a:cubicBezTo>
                  <a:pt x="87" y="68"/>
                  <a:pt x="87" y="68"/>
                  <a:pt x="87" y="68"/>
                </a:cubicBezTo>
                <a:cubicBezTo>
                  <a:pt x="87" y="69"/>
                  <a:pt x="86" y="71"/>
                  <a:pt x="84" y="71"/>
                </a:cubicBezTo>
                <a:cubicBezTo>
                  <a:pt x="84" y="71"/>
                  <a:pt x="84" y="71"/>
                  <a:pt x="84" y="71"/>
                </a:cubicBezTo>
                <a:cubicBezTo>
                  <a:pt x="3" y="71"/>
                  <a:pt x="3" y="71"/>
                  <a:pt x="3" y="71"/>
                </a:cubicBezTo>
                <a:cubicBezTo>
                  <a:pt x="1" y="71"/>
                  <a:pt x="0" y="69"/>
                  <a:pt x="0" y="68"/>
                </a:cubicBezTo>
                <a:cubicBezTo>
                  <a:pt x="0" y="67"/>
                  <a:pt x="0" y="67"/>
                  <a:pt x="0" y="67"/>
                </a:cubicBezTo>
                <a:cubicBezTo>
                  <a:pt x="0" y="16"/>
                  <a:pt x="0" y="16"/>
                  <a:pt x="0" y="16"/>
                </a:cubicBezTo>
                <a:cubicBezTo>
                  <a:pt x="0" y="14"/>
                  <a:pt x="1" y="12"/>
                  <a:pt x="3" y="12"/>
                </a:cubicBezTo>
                <a:cubicBezTo>
                  <a:pt x="3" y="12"/>
                  <a:pt x="3" y="12"/>
                  <a:pt x="3" y="12"/>
                </a:cubicBezTo>
                <a:cubicBezTo>
                  <a:pt x="6" y="12"/>
                  <a:pt x="6" y="12"/>
                  <a:pt x="6" y="12"/>
                </a:cubicBezTo>
                <a:close/>
                <a:moveTo>
                  <a:pt x="44" y="26"/>
                </a:moveTo>
                <a:cubicBezTo>
                  <a:pt x="44" y="26"/>
                  <a:pt x="44" y="26"/>
                  <a:pt x="44" y="26"/>
                </a:cubicBezTo>
                <a:cubicBezTo>
                  <a:pt x="47" y="26"/>
                  <a:pt x="50" y="27"/>
                  <a:pt x="52" y="29"/>
                </a:cubicBezTo>
                <a:cubicBezTo>
                  <a:pt x="54" y="31"/>
                  <a:pt x="55" y="34"/>
                  <a:pt x="55" y="37"/>
                </a:cubicBezTo>
                <a:cubicBezTo>
                  <a:pt x="55" y="43"/>
                  <a:pt x="50" y="48"/>
                  <a:pt x="44" y="48"/>
                </a:cubicBezTo>
                <a:cubicBezTo>
                  <a:pt x="37" y="48"/>
                  <a:pt x="32" y="43"/>
                  <a:pt x="32" y="37"/>
                </a:cubicBezTo>
                <a:cubicBezTo>
                  <a:pt x="32" y="31"/>
                  <a:pt x="37" y="26"/>
                  <a:pt x="44" y="26"/>
                </a:cubicBezTo>
                <a:close/>
                <a:moveTo>
                  <a:pt x="49" y="32"/>
                </a:moveTo>
                <a:cubicBezTo>
                  <a:pt x="49" y="32"/>
                  <a:pt x="49" y="32"/>
                  <a:pt x="49" y="32"/>
                </a:cubicBezTo>
                <a:cubicBezTo>
                  <a:pt x="48" y="31"/>
                  <a:pt x="46" y="30"/>
                  <a:pt x="44" y="30"/>
                </a:cubicBezTo>
                <a:cubicBezTo>
                  <a:pt x="40" y="30"/>
                  <a:pt x="36" y="33"/>
                  <a:pt x="36" y="37"/>
                </a:cubicBezTo>
                <a:cubicBezTo>
                  <a:pt x="36" y="41"/>
                  <a:pt x="40" y="44"/>
                  <a:pt x="44" y="44"/>
                </a:cubicBezTo>
                <a:cubicBezTo>
                  <a:pt x="48" y="44"/>
                  <a:pt x="51" y="41"/>
                  <a:pt x="51" y="37"/>
                </a:cubicBezTo>
                <a:cubicBezTo>
                  <a:pt x="51" y="35"/>
                  <a:pt x="50" y="33"/>
                  <a:pt x="49" y="32"/>
                </a:cubicBezTo>
                <a:cubicBezTo>
                  <a:pt x="49" y="32"/>
                  <a:pt x="49" y="32"/>
                  <a:pt x="49" y="32"/>
                </a:cubicBezTo>
                <a:close/>
                <a:moveTo>
                  <a:pt x="23" y="19"/>
                </a:moveTo>
                <a:cubicBezTo>
                  <a:pt x="23" y="19"/>
                  <a:pt x="23" y="19"/>
                  <a:pt x="23" y="19"/>
                </a:cubicBezTo>
                <a:cubicBezTo>
                  <a:pt x="7" y="19"/>
                  <a:pt x="7" y="19"/>
                  <a:pt x="7" y="19"/>
                </a:cubicBezTo>
                <a:cubicBezTo>
                  <a:pt x="7" y="64"/>
                  <a:pt x="7" y="64"/>
                  <a:pt x="7" y="64"/>
                </a:cubicBezTo>
                <a:cubicBezTo>
                  <a:pt x="81" y="64"/>
                  <a:pt x="81" y="64"/>
                  <a:pt x="81" y="64"/>
                </a:cubicBezTo>
                <a:cubicBezTo>
                  <a:pt x="81" y="19"/>
                  <a:pt x="81" y="19"/>
                  <a:pt x="81" y="19"/>
                </a:cubicBezTo>
                <a:cubicBezTo>
                  <a:pt x="65" y="19"/>
                  <a:pt x="65" y="19"/>
                  <a:pt x="65" y="19"/>
                </a:cubicBezTo>
                <a:cubicBezTo>
                  <a:pt x="65" y="19"/>
                  <a:pt x="65" y="19"/>
                  <a:pt x="65" y="19"/>
                </a:cubicBezTo>
                <a:cubicBezTo>
                  <a:pt x="63" y="19"/>
                  <a:pt x="62" y="18"/>
                  <a:pt x="61" y="17"/>
                </a:cubicBezTo>
                <a:cubicBezTo>
                  <a:pt x="58" y="7"/>
                  <a:pt x="58" y="7"/>
                  <a:pt x="58" y="7"/>
                </a:cubicBezTo>
                <a:cubicBezTo>
                  <a:pt x="30" y="7"/>
                  <a:pt x="30" y="7"/>
                  <a:pt x="30" y="7"/>
                </a:cubicBezTo>
                <a:cubicBezTo>
                  <a:pt x="26" y="17"/>
                  <a:pt x="26" y="17"/>
                  <a:pt x="26" y="17"/>
                </a:cubicBezTo>
                <a:cubicBezTo>
                  <a:pt x="26" y="18"/>
                  <a:pt x="24" y="19"/>
                  <a:pt x="23" y="19"/>
                </a:cubicBezTo>
                <a:close/>
                <a:moveTo>
                  <a:pt x="44" y="14"/>
                </a:moveTo>
                <a:cubicBezTo>
                  <a:pt x="44" y="14"/>
                  <a:pt x="44" y="14"/>
                  <a:pt x="44" y="14"/>
                </a:cubicBezTo>
                <a:cubicBezTo>
                  <a:pt x="56" y="14"/>
                  <a:pt x="67" y="24"/>
                  <a:pt x="67" y="37"/>
                </a:cubicBezTo>
                <a:cubicBezTo>
                  <a:pt x="67" y="50"/>
                  <a:pt x="56" y="60"/>
                  <a:pt x="44" y="60"/>
                </a:cubicBezTo>
                <a:cubicBezTo>
                  <a:pt x="31" y="60"/>
                  <a:pt x="20" y="50"/>
                  <a:pt x="20" y="37"/>
                </a:cubicBezTo>
                <a:cubicBezTo>
                  <a:pt x="20" y="24"/>
                  <a:pt x="31" y="14"/>
                  <a:pt x="44" y="14"/>
                </a:cubicBezTo>
                <a:close/>
                <a:moveTo>
                  <a:pt x="44" y="21"/>
                </a:moveTo>
                <a:cubicBezTo>
                  <a:pt x="44" y="21"/>
                  <a:pt x="44" y="21"/>
                  <a:pt x="44" y="21"/>
                </a:cubicBezTo>
                <a:cubicBezTo>
                  <a:pt x="35" y="21"/>
                  <a:pt x="27" y="28"/>
                  <a:pt x="27" y="37"/>
                </a:cubicBezTo>
                <a:cubicBezTo>
                  <a:pt x="27" y="46"/>
                  <a:pt x="35" y="54"/>
                  <a:pt x="44" y="54"/>
                </a:cubicBezTo>
                <a:cubicBezTo>
                  <a:pt x="53" y="54"/>
                  <a:pt x="60" y="46"/>
                  <a:pt x="60" y="37"/>
                </a:cubicBezTo>
                <a:cubicBezTo>
                  <a:pt x="60" y="28"/>
                  <a:pt x="53" y="21"/>
                  <a:pt x="44" y="21"/>
                </a:cubicBezTo>
                <a:close/>
              </a:path>
            </a:pathLst>
          </a:custGeom>
          <a:solidFill>
            <a:schemeClr val="accent4"/>
          </a:solidFill>
          <a:ln>
            <a:noFill/>
          </a:ln>
        </p:spPr>
        <p:txBody>
          <a:bodyPr anchor="t" anchorCtr="0" bIns="45720" compatLnSpc="1" lIns="91440" numCol="1" rIns="91440" tIns="45720" vert="horz" wrap="square"/>
          <a:lstStyle/>
          <a:p>
            <a:endParaRPr altLang="en-US" lang="zh-CN"/>
          </a:p>
        </p:txBody>
      </p:sp>
      <p:sp>
        <p:nvSpPr>
          <p:cNvPr id="22" name="Freeform 19"/>
          <p:cNvSpPr>
            <a:spLocks noEditPoints="1"/>
          </p:cNvSpPr>
          <p:nvPr/>
        </p:nvSpPr>
        <p:spPr bwMode="auto">
          <a:xfrm>
            <a:off x="2561479" y="3354034"/>
            <a:ext cx="294756" cy="239712"/>
          </a:xfrm>
          <a:custGeom>
            <a:gdLst>
              <a:gd fmla="*/ 80 w 104" name="T0"/>
              <a:gd fmla="*/ 19 h 85" name="T1"/>
              <a:gd fmla="*/ 93 w 104" name="T2"/>
              <a:gd fmla="*/ 50 h 85" name="T3"/>
              <a:gd fmla="*/ 104 w 104" name="T4"/>
              <a:gd fmla="*/ 68 h 85" name="T5"/>
              <a:gd fmla="*/ 98 w 104" name="T6"/>
              <a:gd fmla="*/ 80 h 85" name="T7"/>
              <a:gd fmla="*/ 94 w 104" name="T8"/>
              <a:gd fmla="*/ 82 h 85" name="T9"/>
              <a:gd fmla="*/ 13 w 104" name="T10"/>
              <a:gd fmla="*/ 85 h 85" name="T11"/>
              <a:gd fmla="*/ 10 w 104" name="T12"/>
              <a:gd fmla="*/ 80 h 85" name="T13"/>
              <a:gd fmla="*/ 1 w 104" name="T14"/>
              <a:gd fmla="*/ 78 h 85" name="T15"/>
              <a:gd fmla="*/ 1 w 104" name="T16"/>
              <a:gd fmla="*/ 60 h 85" name="T17"/>
              <a:gd fmla="*/ 5 w 104" name="T18"/>
              <a:gd fmla="*/ 37 h 85" name="T19"/>
              <a:gd fmla="*/ 29 w 104" name="T20"/>
              <a:gd fmla="*/ 20 h 85" name="T21"/>
              <a:gd fmla="*/ 62 w 104" name="T22"/>
              <a:gd fmla="*/ 78 h 85" name="T23"/>
              <a:gd fmla="*/ 62 w 104" name="T24"/>
              <a:gd fmla="*/ 75 h 85" name="T25"/>
              <a:gd fmla="*/ 66 w 104" name="T26"/>
              <a:gd fmla="*/ 63 h 85" name="T27"/>
              <a:gd fmla="*/ 75 w 104" name="T28"/>
              <a:gd fmla="*/ 71 h 85" name="T29"/>
              <a:gd fmla="*/ 74 w 104" name="T30"/>
              <a:gd fmla="*/ 57 h 85" name="T31"/>
              <a:gd fmla="*/ 72 w 104" name="T32"/>
              <a:gd fmla="*/ 53 h 85" name="T33"/>
              <a:gd fmla="*/ 71 w 104" name="T34"/>
              <a:gd fmla="*/ 53 h 85" name="T35"/>
              <a:gd fmla="*/ 70 w 104" name="T36"/>
              <a:gd fmla="*/ 51 h 85" name="T37"/>
              <a:gd fmla="*/ 41 w 104" name="T38"/>
              <a:gd fmla="*/ 44 h 85" name="T39"/>
              <a:gd fmla="*/ 32 w 104" name="T40"/>
              <a:gd fmla="*/ 53 h 85" name="T41"/>
              <a:gd fmla="*/ 32 w 104" name="T42"/>
              <a:gd fmla="*/ 53 h 85" name="T43"/>
              <a:gd fmla="*/ 29 w 104" name="T44"/>
              <a:gd fmla="*/ 64 h 85" name="T45"/>
              <a:gd fmla="*/ 37 w 104" name="T46"/>
              <a:gd fmla="*/ 72 h 85" name="T47"/>
              <a:gd fmla="*/ 41 w 104" name="T48"/>
              <a:gd fmla="*/ 63 h 85" name="T49"/>
              <a:gd fmla="*/ 41 w 104" name="T50"/>
              <a:gd fmla="*/ 75 h 85" name="T51"/>
              <a:gd fmla="*/ 52 w 104" name="T52"/>
              <a:gd fmla="*/ 40 h 85" name="T53"/>
              <a:gd fmla="*/ 52 w 104" name="T54"/>
              <a:gd fmla="*/ 7 h 85" name="T55"/>
              <a:gd fmla="*/ 17 w 104" name="T56"/>
              <a:gd fmla="*/ 78 h 85" name="T57"/>
              <a:gd fmla="*/ 23 w 104" name="T58"/>
              <a:gd fmla="*/ 76 h 85" name="T59"/>
              <a:gd fmla="*/ 23 w 104" name="T60"/>
              <a:gd fmla="*/ 56 h 85" name="T61"/>
              <a:gd fmla="*/ 8 w 104" name="T62"/>
              <a:gd fmla="*/ 63 h 85" name="T63"/>
              <a:gd fmla="*/ 7 w 104" name="T64"/>
              <a:gd fmla="*/ 73 h 85" name="T65"/>
              <a:gd fmla="*/ 15 w 104" name="T66"/>
              <a:gd fmla="*/ 65 h 85" name="T67"/>
              <a:gd fmla="*/ 29 w 104" name="T68"/>
              <a:gd fmla="*/ 27 h 85" name="T69"/>
              <a:gd fmla="*/ 24 w 104" name="T70"/>
              <a:gd fmla="*/ 25 h 85" name="T71"/>
              <a:gd fmla="*/ 15 w 104" name="T72"/>
              <a:gd fmla="*/ 45 h 85" name="T73"/>
              <a:gd fmla="*/ 26 w 104" name="T74"/>
              <a:gd fmla="*/ 49 h 85" name="T75"/>
              <a:gd fmla="*/ 36 w 104" name="T76"/>
              <a:gd fmla="*/ 40 h 85" name="T77"/>
              <a:gd fmla="*/ 35 w 104" name="T78"/>
              <a:gd fmla="*/ 39 h 85" name="T79"/>
              <a:gd fmla="*/ 29 w 104" name="T80"/>
              <a:gd fmla="*/ 27 h 85" name="T81"/>
              <a:gd fmla="*/ 87 w 104" name="T82"/>
              <a:gd fmla="*/ 78 h 85" name="T83"/>
              <a:gd fmla="*/ 89 w 104" name="T84"/>
              <a:gd fmla="*/ 65 h 85" name="T85"/>
              <a:gd fmla="*/ 97 w 104" name="T86"/>
              <a:gd fmla="*/ 73 h 85" name="T87"/>
              <a:gd fmla="*/ 96 w 104" name="T88"/>
              <a:gd fmla="*/ 63 h 85" name="T89"/>
              <a:gd fmla="*/ 88 w 104" name="T90"/>
              <a:gd fmla="*/ 54 h 85" name="T91"/>
              <a:gd fmla="*/ 82 w 104" name="T92"/>
              <a:gd fmla="*/ 71 h 85" name="T93"/>
              <a:gd fmla="*/ 87 w 104" name="T94"/>
              <a:gd fmla="*/ 78 h 85" name="T95"/>
              <a:gd fmla="*/ 75 w 104" name="T96"/>
              <a:gd fmla="*/ 27 h 85" name="T97"/>
              <a:gd fmla="*/ 75 w 104" name="T98"/>
              <a:gd fmla="*/ 27 h 85" name="T99"/>
              <a:gd fmla="*/ 68 w 104" name="T100"/>
              <a:gd fmla="*/ 39 h 85" name="T101"/>
              <a:gd fmla="*/ 74 w 104" name="T102"/>
              <a:gd fmla="*/ 46 h 85" name="T103"/>
              <a:gd fmla="*/ 78 w 104" name="T104"/>
              <a:gd fmla="*/ 49 h 85" name="T105"/>
              <a:gd fmla="*/ 88 w 104" name="T106"/>
              <a:gd fmla="*/ 45 h 85" name="T107"/>
              <a:gd fmla="*/ 80 w 104" name="T108"/>
              <a:gd fmla="*/ 25 h 85"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85" w="104">
                <a:moveTo>
                  <a:pt x="52" y="0"/>
                </a:moveTo>
                <a:cubicBezTo>
                  <a:pt x="63" y="0"/>
                  <a:pt x="73" y="8"/>
                  <a:pt x="75" y="20"/>
                </a:cubicBezTo>
                <a:cubicBezTo>
                  <a:pt x="76" y="19"/>
                  <a:pt x="78" y="19"/>
                  <a:pt x="80" y="19"/>
                </a:cubicBezTo>
                <a:cubicBezTo>
                  <a:pt x="85" y="19"/>
                  <a:pt x="90" y="21"/>
                  <a:pt x="93" y="24"/>
                </a:cubicBezTo>
                <a:cubicBezTo>
                  <a:pt x="96" y="27"/>
                  <a:pt x="98" y="32"/>
                  <a:pt x="98" y="37"/>
                </a:cubicBezTo>
                <a:cubicBezTo>
                  <a:pt x="98" y="42"/>
                  <a:pt x="97" y="46"/>
                  <a:pt x="93" y="50"/>
                </a:cubicBezTo>
                <a:cubicBezTo>
                  <a:pt x="98" y="54"/>
                  <a:pt x="98" y="54"/>
                  <a:pt x="98" y="54"/>
                </a:cubicBezTo>
                <a:cubicBezTo>
                  <a:pt x="100" y="56"/>
                  <a:pt x="101" y="58"/>
                  <a:pt x="102" y="60"/>
                </a:cubicBezTo>
                <a:cubicBezTo>
                  <a:pt x="103" y="63"/>
                  <a:pt x="104" y="65"/>
                  <a:pt x="104" y="68"/>
                </a:cubicBezTo>
                <a:cubicBezTo>
                  <a:pt x="104" y="74"/>
                  <a:pt x="104" y="74"/>
                  <a:pt x="104" y="74"/>
                </a:cubicBezTo>
                <a:cubicBezTo>
                  <a:pt x="104" y="75"/>
                  <a:pt x="103" y="77"/>
                  <a:pt x="102" y="78"/>
                </a:cubicBezTo>
                <a:cubicBezTo>
                  <a:pt x="102" y="79"/>
                  <a:pt x="100" y="80"/>
                  <a:pt x="98" y="80"/>
                </a:cubicBezTo>
                <a:cubicBezTo>
                  <a:pt x="98" y="80"/>
                  <a:pt x="98" y="80"/>
                  <a:pt x="98" y="80"/>
                </a:cubicBezTo>
                <a:cubicBezTo>
                  <a:pt x="94" y="80"/>
                  <a:pt x="94" y="80"/>
                  <a:pt x="94" y="80"/>
                </a:cubicBezTo>
                <a:cubicBezTo>
                  <a:pt x="94" y="82"/>
                  <a:pt x="94" y="82"/>
                  <a:pt x="94" y="82"/>
                </a:cubicBezTo>
                <a:cubicBezTo>
                  <a:pt x="94" y="84"/>
                  <a:pt x="92" y="85"/>
                  <a:pt x="90" y="85"/>
                </a:cubicBezTo>
                <a:cubicBezTo>
                  <a:pt x="90" y="85"/>
                  <a:pt x="90" y="85"/>
                  <a:pt x="90" y="85"/>
                </a:cubicBezTo>
                <a:cubicBezTo>
                  <a:pt x="13" y="85"/>
                  <a:pt x="13" y="85"/>
                  <a:pt x="13" y="85"/>
                </a:cubicBezTo>
                <a:cubicBezTo>
                  <a:pt x="13" y="85"/>
                  <a:pt x="13" y="85"/>
                  <a:pt x="13" y="85"/>
                </a:cubicBezTo>
                <a:cubicBezTo>
                  <a:pt x="11" y="85"/>
                  <a:pt x="10" y="84"/>
                  <a:pt x="10" y="82"/>
                </a:cubicBezTo>
                <a:cubicBezTo>
                  <a:pt x="10" y="80"/>
                  <a:pt x="10" y="80"/>
                  <a:pt x="10" y="80"/>
                </a:cubicBezTo>
                <a:cubicBezTo>
                  <a:pt x="6" y="80"/>
                  <a:pt x="6" y="80"/>
                  <a:pt x="6" y="80"/>
                </a:cubicBezTo>
                <a:cubicBezTo>
                  <a:pt x="5" y="80"/>
                  <a:pt x="5" y="80"/>
                  <a:pt x="5" y="80"/>
                </a:cubicBezTo>
                <a:cubicBezTo>
                  <a:pt x="3" y="80"/>
                  <a:pt x="2" y="79"/>
                  <a:pt x="1" y="78"/>
                </a:cubicBezTo>
                <a:cubicBezTo>
                  <a:pt x="0" y="77"/>
                  <a:pt x="0" y="75"/>
                  <a:pt x="0" y="74"/>
                </a:cubicBezTo>
                <a:cubicBezTo>
                  <a:pt x="0" y="68"/>
                  <a:pt x="0" y="68"/>
                  <a:pt x="0" y="68"/>
                </a:cubicBezTo>
                <a:cubicBezTo>
                  <a:pt x="0" y="65"/>
                  <a:pt x="0" y="63"/>
                  <a:pt x="1" y="60"/>
                </a:cubicBezTo>
                <a:cubicBezTo>
                  <a:pt x="2" y="58"/>
                  <a:pt x="4" y="56"/>
                  <a:pt x="6" y="54"/>
                </a:cubicBezTo>
                <a:cubicBezTo>
                  <a:pt x="10" y="50"/>
                  <a:pt x="10" y="50"/>
                  <a:pt x="10" y="50"/>
                </a:cubicBezTo>
                <a:cubicBezTo>
                  <a:pt x="7" y="46"/>
                  <a:pt x="5" y="42"/>
                  <a:pt x="5" y="37"/>
                </a:cubicBezTo>
                <a:cubicBezTo>
                  <a:pt x="5" y="32"/>
                  <a:pt x="7" y="27"/>
                  <a:pt x="11" y="24"/>
                </a:cubicBezTo>
                <a:cubicBezTo>
                  <a:pt x="14" y="21"/>
                  <a:pt x="19" y="19"/>
                  <a:pt x="24" y="19"/>
                </a:cubicBezTo>
                <a:cubicBezTo>
                  <a:pt x="25" y="19"/>
                  <a:pt x="27" y="19"/>
                  <a:pt x="29" y="20"/>
                </a:cubicBezTo>
                <a:cubicBezTo>
                  <a:pt x="31" y="8"/>
                  <a:pt x="40" y="0"/>
                  <a:pt x="52" y="0"/>
                </a:cubicBezTo>
                <a:close/>
                <a:moveTo>
                  <a:pt x="62" y="78"/>
                </a:moveTo>
                <a:cubicBezTo>
                  <a:pt x="62" y="78"/>
                  <a:pt x="62" y="78"/>
                  <a:pt x="62" y="78"/>
                </a:cubicBezTo>
                <a:cubicBezTo>
                  <a:pt x="62" y="75"/>
                  <a:pt x="62" y="75"/>
                  <a:pt x="62" y="75"/>
                </a:cubicBezTo>
                <a:cubicBezTo>
                  <a:pt x="62" y="75"/>
                  <a:pt x="62" y="75"/>
                  <a:pt x="62" y="75"/>
                </a:cubicBezTo>
                <a:cubicBezTo>
                  <a:pt x="62" y="75"/>
                  <a:pt x="62" y="75"/>
                  <a:pt x="62" y="75"/>
                </a:cubicBezTo>
                <a:cubicBezTo>
                  <a:pt x="62" y="63"/>
                  <a:pt x="62" y="63"/>
                  <a:pt x="62" y="63"/>
                </a:cubicBezTo>
                <a:cubicBezTo>
                  <a:pt x="62" y="62"/>
                  <a:pt x="63" y="61"/>
                  <a:pt x="64" y="61"/>
                </a:cubicBezTo>
                <a:cubicBezTo>
                  <a:pt x="65" y="61"/>
                  <a:pt x="66" y="62"/>
                  <a:pt x="66" y="63"/>
                </a:cubicBezTo>
                <a:cubicBezTo>
                  <a:pt x="66" y="72"/>
                  <a:pt x="66" y="72"/>
                  <a:pt x="66" y="72"/>
                </a:cubicBezTo>
                <a:cubicBezTo>
                  <a:pt x="75" y="72"/>
                  <a:pt x="75" y="72"/>
                  <a:pt x="75" y="72"/>
                </a:cubicBezTo>
                <a:cubicBezTo>
                  <a:pt x="75" y="72"/>
                  <a:pt x="75" y="71"/>
                  <a:pt x="75" y="71"/>
                </a:cubicBezTo>
                <a:cubicBezTo>
                  <a:pt x="75" y="64"/>
                  <a:pt x="75" y="64"/>
                  <a:pt x="75" y="64"/>
                </a:cubicBezTo>
                <a:cubicBezTo>
                  <a:pt x="75" y="61"/>
                  <a:pt x="75" y="59"/>
                  <a:pt x="74" y="57"/>
                </a:cubicBezTo>
                <a:cubicBezTo>
                  <a:pt x="74" y="57"/>
                  <a:pt x="74" y="57"/>
                  <a:pt x="74" y="57"/>
                </a:cubicBezTo>
                <a:cubicBezTo>
                  <a:pt x="74" y="57"/>
                  <a:pt x="74" y="57"/>
                  <a:pt x="74" y="57"/>
                </a:cubicBezTo>
                <a:cubicBezTo>
                  <a:pt x="73" y="56"/>
                  <a:pt x="72" y="54"/>
                  <a:pt x="72" y="53"/>
                </a:cubicBezTo>
                <a:cubicBezTo>
                  <a:pt x="72" y="53"/>
                  <a:pt x="72" y="53"/>
                  <a:pt x="72" y="53"/>
                </a:cubicBezTo>
                <a:cubicBezTo>
                  <a:pt x="72" y="53"/>
                  <a:pt x="72" y="53"/>
                  <a:pt x="72" y="53"/>
                </a:cubicBezTo>
                <a:cubicBezTo>
                  <a:pt x="72" y="53"/>
                  <a:pt x="72" y="53"/>
                  <a:pt x="72" y="53"/>
                </a:cubicBezTo>
                <a:cubicBezTo>
                  <a:pt x="71" y="53"/>
                  <a:pt x="71" y="53"/>
                  <a:pt x="71" y="53"/>
                </a:cubicBezTo>
                <a:cubicBezTo>
                  <a:pt x="71" y="53"/>
                  <a:pt x="71" y="53"/>
                  <a:pt x="71" y="53"/>
                </a:cubicBezTo>
                <a:cubicBezTo>
                  <a:pt x="71" y="52"/>
                  <a:pt x="70" y="51"/>
                  <a:pt x="70" y="51"/>
                </a:cubicBezTo>
                <a:cubicBezTo>
                  <a:pt x="70" y="51"/>
                  <a:pt x="70" y="51"/>
                  <a:pt x="70" y="51"/>
                </a:cubicBezTo>
                <a:cubicBezTo>
                  <a:pt x="62" y="44"/>
                  <a:pt x="62" y="44"/>
                  <a:pt x="62" y="44"/>
                </a:cubicBezTo>
                <a:cubicBezTo>
                  <a:pt x="59" y="45"/>
                  <a:pt x="56" y="46"/>
                  <a:pt x="52" y="46"/>
                </a:cubicBezTo>
                <a:cubicBezTo>
                  <a:pt x="48" y="46"/>
                  <a:pt x="44" y="45"/>
                  <a:pt x="41" y="44"/>
                </a:cubicBezTo>
                <a:cubicBezTo>
                  <a:pt x="34" y="51"/>
                  <a:pt x="34" y="51"/>
                  <a:pt x="34" y="51"/>
                </a:cubicBezTo>
                <a:cubicBezTo>
                  <a:pt x="34" y="51"/>
                  <a:pt x="34" y="51"/>
                  <a:pt x="34" y="51"/>
                </a:cubicBezTo>
                <a:cubicBezTo>
                  <a:pt x="33" y="51"/>
                  <a:pt x="33" y="52"/>
                  <a:pt x="32" y="53"/>
                </a:cubicBezTo>
                <a:cubicBezTo>
                  <a:pt x="32" y="53"/>
                  <a:pt x="32" y="53"/>
                  <a:pt x="32" y="53"/>
                </a:cubicBezTo>
                <a:cubicBezTo>
                  <a:pt x="32" y="53"/>
                  <a:pt x="32" y="53"/>
                  <a:pt x="32" y="53"/>
                </a:cubicBezTo>
                <a:cubicBezTo>
                  <a:pt x="32" y="53"/>
                  <a:pt x="32" y="53"/>
                  <a:pt x="32" y="53"/>
                </a:cubicBezTo>
                <a:cubicBezTo>
                  <a:pt x="32" y="53"/>
                  <a:pt x="32" y="53"/>
                  <a:pt x="32" y="53"/>
                </a:cubicBezTo>
                <a:cubicBezTo>
                  <a:pt x="31" y="54"/>
                  <a:pt x="30" y="56"/>
                  <a:pt x="30" y="57"/>
                </a:cubicBezTo>
                <a:cubicBezTo>
                  <a:pt x="29" y="59"/>
                  <a:pt x="29" y="61"/>
                  <a:pt x="29" y="64"/>
                </a:cubicBezTo>
                <a:cubicBezTo>
                  <a:pt x="29" y="71"/>
                  <a:pt x="29" y="71"/>
                  <a:pt x="29" y="71"/>
                </a:cubicBezTo>
                <a:cubicBezTo>
                  <a:pt x="29" y="71"/>
                  <a:pt x="29" y="72"/>
                  <a:pt x="29" y="72"/>
                </a:cubicBezTo>
                <a:cubicBezTo>
                  <a:pt x="37" y="72"/>
                  <a:pt x="37" y="72"/>
                  <a:pt x="37" y="72"/>
                </a:cubicBezTo>
                <a:cubicBezTo>
                  <a:pt x="37" y="63"/>
                  <a:pt x="37" y="63"/>
                  <a:pt x="37" y="63"/>
                </a:cubicBezTo>
                <a:cubicBezTo>
                  <a:pt x="37" y="62"/>
                  <a:pt x="38" y="61"/>
                  <a:pt x="39" y="61"/>
                </a:cubicBezTo>
                <a:cubicBezTo>
                  <a:pt x="41" y="61"/>
                  <a:pt x="41" y="62"/>
                  <a:pt x="41" y="63"/>
                </a:cubicBezTo>
                <a:cubicBezTo>
                  <a:pt x="41" y="75"/>
                  <a:pt x="41" y="75"/>
                  <a:pt x="41" y="75"/>
                </a:cubicBezTo>
                <a:cubicBezTo>
                  <a:pt x="41" y="75"/>
                  <a:pt x="41" y="75"/>
                  <a:pt x="41" y="75"/>
                </a:cubicBezTo>
                <a:cubicBezTo>
                  <a:pt x="41" y="75"/>
                  <a:pt x="41" y="75"/>
                  <a:pt x="41" y="75"/>
                </a:cubicBezTo>
                <a:cubicBezTo>
                  <a:pt x="41" y="78"/>
                  <a:pt x="41" y="78"/>
                  <a:pt x="41" y="78"/>
                </a:cubicBezTo>
                <a:cubicBezTo>
                  <a:pt x="62" y="78"/>
                  <a:pt x="62" y="78"/>
                  <a:pt x="62" y="78"/>
                </a:cubicBezTo>
                <a:close/>
                <a:moveTo>
                  <a:pt x="52" y="40"/>
                </a:moveTo>
                <a:cubicBezTo>
                  <a:pt x="52" y="40"/>
                  <a:pt x="52" y="40"/>
                  <a:pt x="52" y="40"/>
                </a:cubicBezTo>
                <a:cubicBezTo>
                  <a:pt x="61" y="40"/>
                  <a:pt x="68" y="32"/>
                  <a:pt x="68" y="23"/>
                </a:cubicBezTo>
                <a:cubicBezTo>
                  <a:pt x="68" y="14"/>
                  <a:pt x="61" y="7"/>
                  <a:pt x="52" y="7"/>
                </a:cubicBezTo>
                <a:cubicBezTo>
                  <a:pt x="43" y="7"/>
                  <a:pt x="35" y="14"/>
                  <a:pt x="35" y="23"/>
                </a:cubicBezTo>
                <a:cubicBezTo>
                  <a:pt x="35" y="32"/>
                  <a:pt x="43" y="40"/>
                  <a:pt x="52" y="40"/>
                </a:cubicBezTo>
                <a:close/>
                <a:moveTo>
                  <a:pt x="17" y="78"/>
                </a:moveTo>
                <a:cubicBezTo>
                  <a:pt x="17" y="78"/>
                  <a:pt x="17" y="78"/>
                  <a:pt x="17" y="78"/>
                </a:cubicBezTo>
                <a:cubicBezTo>
                  <a:pt x="26" y="78"/>
                  <a:pt x="26" y="78"/>
                  <a:pt x="26" y="78"/>
                </a:cubicBezTo>
                <a:cubicBezTo>
                  <a:pt x="25" y="78"/>
                  <a:pt x="24" y="77"/>
                  <a:pt x="23" y="76"/>
                </a:cubicBezTo>
                <a:cubicBezTo>
                  <a:pt x="22" y="75"/>
                  <a:pt x="22" y="73"/>
                  <a:pt x="22" y="71"/>
                </a:cubicBezTo>
                <a:cubicBezTo>
                  <a:pt x="22" y="64"/>
                  <a:pt x="22" y="64"/>
                  <a:pt x="22" y="64"/>
                </a:cubicBezTo>
                <a:cubicBezTo>
                  <a:pt x="22" y="61"/>
                  <a:pt x="22" y="58"/>
                  <a:pt x="23" y="56"/>
                </a:cubicBezTo>
                <a:cubicBezTo>
                  <a:pt x="21" y="55"/>
                  <a:pt x="18" y="55"/>
                  <a:pt x="16" y="54"/>
                </a:cubicBezTo>
                <a:cubicBezTo>
                  <a:pt x="11" y="59"/>
                  <a:pt x="11" y="59"/>
                  <a:pt x="11" y="59"/>
                </a:cubicBezTo>
                <a:cubicBezTo>
                  <a:pt x="9" y="60"/>
                  <a:pt x="8" y="61"/>
                  <a:pt x="8" y="63"/>
                </a:cubicBezTo>
                <a:cubicBezTo>
                  <a:pt x="8" y="63"/>
                  <a:pt x="8" y="63"/>
                  <a:pt x="8" y="63"/>
                </a:cubicBezTo>
                <a:cubicBezTo>
                  <a:pt x="7" y="65"/>
                  <a:pt x="7" y="66"/>
                  <a:pt x="7" y="68"/>
                </a:cubicBezTo>
                <a:cubicBezTo>
                  <a:pt x="7" y="73"/>
                  <a:pt x="7" y="73"/>
                  <a:pt x="7" y="73"/>
                </a:cubicBezTo>
                <a:cubicBezTo>
                  <a:pt x="13" y="73"/>
                  <a:pt x="13" y="73"/>
                  <a:pt x="13" y="73"/>
                </a:cubicBezTo>
                <a:cubicBezTo>
                  <a:pt x="13" y="67"/>
                  <a:pt x="13" y="67"/>
                  <a:pt x="13" y="67"/>
                </a:cubicBezTo>
                <a:cubicBezTo>
                  <a:pt x="13" y="66"/>
                  <a:pt x="13" y="65"/>
                  <a:pt x="15" y="65"/>
                </a:cubicBezTo>
                <a:cubicBezTo>
                  <a:pt x="16" y="65"/>
                  <a:pt x="17" y="66"/>
                  <a:pt x="17" y="67"/>
                </a:cubicBezTo>
                <a:cubicBezTo>
                  <a:pt x="17" y="78"/>
                  <a:pt x="17" y="78"/>
                  <a:pt x="17" y="78"/>
                </a:cubicBezTo>
                <a:close/>
                <a:moveTo>
                  <a:pt x="29" y="27"/>
                </a:moveTo>
                <a:cubicBezTo>
                  <a:pt x="29" y="27"/>
                  <a:pt x="29" y="27"/>
                  <a:pt x="29" y="27"/>
                </a:cubicBezTo>
                <a:cubicBezTo>
                  <a:pt x="28" y="27"/>
                  <a:pt x="28" y="26"/>
                  <a:pt x="27" y="26"/>
                </a:cubicBezTo>
                <a:cubicBezTo>
                  <a:pt x="26" y="26"/>
                  <a:pt x="25" y="25"/>
                  <a:pt x="24" y="25"/>
                </a:cubicBezTo>
                <a:cubicBezTo>
                  <a:pt x="20" y="25"/>
                  <a:pt x="17" y="27"/>
                  <a:pt x="15" y="29"/>
                </a:cubicBezTo>
                <a:cubicBezTo>
                  <a:pt x="13" y="31"/>
                  <a:pt x="12" y="34"/>
                  <a:pt x="12" y="37"/>
                </a:cubicBezTo>
                <a:cubicBezTo>
                  <a:pt x="12" y="40"/>
                  <a:pt x="13" y="43"/>
                  <a:pt x="15" y="45"/>
                </a:cubicBezTo>
                <a:cubicBezTo>
                  <a:pt x="15" y="45"/>
                  <a:pt x="15" y="45"/>
                  <a:pt x="15" y="45"/>
                </a:cubicBezTo>
                <a:cubicBezTo>
                  <a:pt x="17" y="47"/>
                  <a:pt x="20" y="49"/>
                  <a:pt x="24" y="49"/>
                </a:cubicBezTo>
                <a:cubicBezTo>
                  <a:pt x="24" y="49"/>
                  <a:pt x="25" y="49"/>
                  <a:pt x="26" y="49"/>
                </a:cubicBezTo>
                <a:cubicBezTo>
                  <a:pt x="26" y="48"/>
                  <a:pt x="27" y="48"/>
                  <a:pt x="27" y="48"/>
                </a:cubicBezTo>
                <a:cubicBezTo>
                  <a:pt x="28" y="47"/>
                  <a:pt x="29" y="47"/>
                  <a:pt x="29" y="46"/>
                </a:cubicBezTo>
                <a:cubicBezTo>
                  <a:pt x="36" y="40"/>
                  <a:pt x="36" y="40"/>
                  <a:pt x="36" y="40"/>
                </a:cubicBezTo>
                <a:cubicBezTo>
                  <a:pt x="36" y="39"/>
                  <a:pt x="36" y="39"/>
                  <a:pt x="36" y="39"/>
                </a:cubicBezTo>
                <a:cubicBezTo>
                  <a:pt x="36" y="39"/>
                  <a:pt x="36" y="39"/>
                  <a:pt x="36" y="39"/>
                </a:cubicBezTo>
                <a:cubicBezTo>
                  <a:pt x="35" y="39"/>
                  <a:pt x="35" y="39"/>
                  <a:pt x="35" y="39"/>
                </a:cubicBezTo>
                <a:cubicBezTo>
                  <a:pt x="32" y="36"/>
                  <a:pt x="30" y="33"/>
                  <a:pt x="29" y="28"/>
                </a:cubicBezTo>
                <a:cubicBezTo>
                  <a:pt x="29" y="28"/>
                  <a:pt x="29" y="28"/>
                  <a:pt x="29" y="27"/>
                </a:cubicBezTo>
                <a:cubicBezTo>
                  <a:pt x="29" y="27"/>
                  <a:pt x="29" y="27"/>
                  <a:pt x="29" y="27"/>
                </a:cubicBezTo>
                <a:cubicBezTo>
                  <a:pt x="29" y="27"/>
                  <a:pt x="29" y="27"/>
                  <a:pt x="29" y="27"/>
                </a:cubicBezTo>
                <a:cubicBezTo>
                  <a:pt x="29" y="27"/>
                  <a:pt x="29" y="27"/>
                  <a:pt x="29" y="27"/>
                </a:cubicBezTo>
                <a:close/>
                <a:moveTo>
                  <a:pt x="87" y="78"/>
                </a:moveTo>
                <a:cubicBezTo>
                  <a:pt x="87" y="78"/>
                  <a:pt x="87" y="78"/>
                  <a:pt x="87" y="78"/>
                </a:cubicBezTo>
                <a:cubicBezTo>
                  <a:pt x="87" y="67"/>
                  <a:pt x="87" y="67"/>
                  <a:pt x="87" y="67"/>
                </a:cubicBezTo>
                <a:cubicBezTo>
                  <a:pt x="87" y="66"/>
                  <a:pt x="88" y="65"/>
                  <a:pt x="89" y="65"/>
                </a:cubicBezTo>
                <a:cubicBezTo>
                  <a:pt x="90" y="65"/>
                  <a:pt x="91" y="66"/>
                  <a:pt x="91" y="67"/>
                </a:cubicBezTo>
                <a:cubicBezTo>
                  <a:pt x="91" y="73"/>
                  <a:pt x="91" y="73"/>
                  <a:pt x="91" y="73"/>
                </a:cubicBezTo>
                <a:cubicBezTo>
                  <a:pt x="97" y="73"/>
                  <a:pt x="97" y="73"/>
                  <a:pt x="97" y="73"/>
                </a:cubicBezTo>
                <a:cubicBezTo>
                  <a:pt x="97" y="68"/>
                  <a:pt x="97" y="68"/>
                  <a:pt x="97" y="68"/>
                </a:cubicBezTo>
                <a:cubicBezTo>
                  <a:pt x="97" y="66"/>
                  <a:pt x="97" y="65"/>
                  <a:pt x="96" y="63"/>
                </a:cubicBezTo>
                <a:cubicBezTo>
                  <a:pt x="96" y="63"/>
                  <a:pt x="96" y="63"/>
                  <a:pt x="96" y="63"/>
                </a:cubicBezTo>
                <a:cubicBezTo>
                  <a:pt x="96" y="63"/>
                  <a:pt x="96" y="63"/>
                  <a:pt x="96" y="63"/>
                </a:cubicBezTo>
                <a:cubicBezTo>
                  <a:pt x="95" y="61"/>
                  <a:pt x="94" y="60"/>
                  <a:pt x="93" y="59"/>
                </a:cubicBezTo>
                <a:cubicBezTo>
                  <a:pt x="88" y="54"/>
                  <a:pt x="88" y="54"/>
                  <a:pt x="88" y="54"/>
                </a:cubicBezTo>
                <a:cubicBezTo>
                  <a:pt x="86" y="55"/>
                  <a:pt x="83" y="55"/>
                  <a:pt x="80" y="56"/>
                </a:cubicBezTo>
                <a:cubicBezTo>
                  <a:pt x="81" y="58"/>
                  <a:pt x="82" y="61"/>
                  <a:pt x="82" y="64"/>
                </a:cubicBezTo>
                <a:cubicBezTo>
                  <a:pt x="82" y="71"/>
                  <a:pt x="82" y="71"/>
                  <a:pt x="82" y="71"/>
                </a:cubicBezTo>
                <a:cubicBezTo>
                  <a:pt x="82" y="73"/>
                  <a:pt x="81" y="75"/>
                  <a:pt x="80" y="76"/>
                </a:cubicBezTo>
                <a:cubicBezTo>
                  <a:pt x="80" y="77"/>
                  <a:pt x="79" y="78"/>
                  <a:pt x="77" y="78"/>
                </a:cubicBezTo>
                <a:cubicBezTo>
                  <a:pt x="87" y="78"/>
                  <a:pt x="87" y="78"/>
                  <a:pt x="87" y="78"/>
                </a:cubicBezTo>
                <a:close/>
                <a:moveTo>
                  <a:pt x="75" y="27"/>
                </a:moveTo>
                <a:cubicBezTo>
                  <a:pt x="75" y="27"/>
                  <a:pt x="75" y="27"/>
                  <a:pt x="75" y="27"/>
                </a:cubicBezTo>
                <a:cubicBezTo>
                  <a:pt x="75" y="27"/>
                  <a:pt x="75" y="27"/>
                  <a:pt x="75" y="27"/>
                </a:cubicBezTo>
                <a:cubicBezTo>
                  <a:pt x="75" y="27"/>
                  <a:pt x="75" y="27"/>
                  <a:pt x="75" y="27"/>
                </a:cubicBezTo>
                <a:cubicBezTo>
                  <a:pt x="75" y="27"/>
                  <a:pt x="75" y="27"/>
                  <a:pt x="75" y="27"/>
                </a:cubicBezTo>
                <a:cubicBezTo>
                  <a:pt x="75" y="27"/>
                  <a:pt x="75" y="27"/>
                  <a:pt x="75" y="27"/>
                </a:cubicBezTo>
                <a:cubicBezTo>
                  <a:pt x="74" y="32"/>
                  <a:pt x="71" y="36"/>
                  <a:pt x="68" y="39"/>
                </a:cubicBezTo>
                <a:cubicBezTo>
                  <a:pt x="68" y="39"/>
                  <a:pt x="68" y="39"/>
                  <a:pt x="68" y="39"/>
                </a:cubicBezTo>
                <a:cubicBezTo>
                  <a:pt x="68" y="39"/>
                  <a:pt x="68" y="39"/>
                  <a:pt x="68" y="39"/>
                </a:cubicBezTo>
                <a:cubicBezTo>
                  <a:pt x="68" y="40"/>
                  <a:pt x="68" y="40"/>
                  <a:pt x="68" y="40"/>
                </a:cubicBezTo>
                <a:cubicBezTo>
                  <a:pt x="74" y="46"/>
                  <a:pt x="74" y="46"/>
                  <a:pt x="74" y="46"/>
                </a:cubicBezTo>
                <a:cubicBezTo>
                  <a:pt x="74" y="46"/>
                  <a:pt x="74" y="46"/>
                  <a:pt x="74" y="46"/>
                </a:cubicBezTo>
                <a:cubicBezTo>
                  <a:pt x="75" y="47"/>
                  <a:pt x="76" y="47"/>
                  <a:pt x="76" y="48"/>
                </a:cubicBezTo>
                <a:cubicBezTo>
                  <a:pt x="77" y="48"/>
                  <a:pt x="77" y="48"/>
                  <a:pt x="78" y="49"/>
                </a:cubicBezTo>
                <a:cubicBezTo>
                  <a:pt x="78" y="49"/>
                  <a:pt x="78" y="49"/>
                  <a:pt x="78" y="49"/>
                </a:cubicBezTo>
                <a:cubicBezTo>
                  <a:pt x="78" y="49"/>
                  <a:pt x="78" y="49"/>
                  <a:pt x="78" y="49"/>
                </a:cubicBezTo>
                <a:cubicBezTo>
                  <a:pt x="78" y="49"/>
                  <a:pt x="79" y="49"/>
                  <a:pt x="80" y="49"/>
                </a:cubicBezTo>
                <a:cubicBezTo>
                  <a:pt x="83" y="49"/>
                  <a:pt x="86" y="47"/>
                  <a:pt x="88" y="45"/>
                </a:cubicBezTo>
                <a:cubicBezTo>
                  <a:pt x="90" y="43"/>
                  <a:pt x="92" y="40"/>
                  <a:pt x="92" y="37"/>
                </a:cubicBezTo>
                <a:cubicBezTo>
                  <a:pt x="92" y="34"/>
                  <a:pt x="90" y="31"/>
                  <a:pt x="88" y="29"/>
                </a:cubicBezTo>
                <a:cubicBezTo>
                  <a:pt x="86" y="27"/>
                  <a:pt x="83" y="25"/>
                  <a:pt x="80" y="25"/>
                </a:cubicBezTo>
                <a:cubicBezTo>
                  <a:pt x="79" y="25"/>
                  <a:pt x="78" y="26"/>
                  <a:pt x="77" y="26"/>
                </a:cubicBezTo>
                <a:cubicBezTo>
                  <a:pt x="76" y="26"/>
                  <a:pt x="75" y="27"/>
                  <a:pt x="75" y="27"/>
                </a:cubicBezTo>
                <a:close/>
              </a:path>
            </a:pathLst>
          </a:custGeom>
          <a:solidFill>
            <a:schemeClr val="accent2"/>
          </a:solidFill>
          <a:ln>
            <a:noFill/>
          </a:ln>
        </p:spPr>
        <p:txBody>
          <a:bodyPr anchor="t" anchorCtr="0" bIns="45720" compatLnSpc="1" lIns="91440" numCol="1" rIns="91440" tIns="45720" vert="horz" wrap="square"/>
          <a:lstStyle/>
          <a:p>
            <a:endParaRPr altLang="en-US" lang="zh-CN"/>
          </a:p>
        </p:txBody>
      </p:sp>
      <p:sp>
        <p:nvSpPr>
          <p:cNvPr id="23" name="Freeform 20"/>
          <p:cNvSpPr>
            <a:spLocks noEditPoints="1"/>
          </p:cNvSpPr>
          <p:nvPr/>
        </p:nvSpPr>
        <p:spPr bwMode="auto">
          <a:xfrm>
            <a:off x="1860189" y="1173108"/>
            <a:ext cx="249224" cy="280462"/>
          </a:xfrm>
          <a:custGeom>
            <a:gdLst>
              <a:gd fmla="*/ 73 w 88" name="T0"/>
              <a:gd fmla="*/ 22 h 99" name="T1"/>
              <a:gd fmla="*/ 81 w 88" name="T2"/>
              <a:gd fmla="*/ 18 h 99" name="T3"/>
              <a:gd fmla="*/ 77 w 88" name="T4"/>
              <a:gd fmla="*/ 27 h 99" name="T5"/>
              <a:gd fmla="*/ 75 w 88" name="T6"/>
              <a:gd fmla="*/ 86 h 99" name="T7"/>
              <a:gd fmla="*/ 44 w 88" name="T8"/>
              <a:gd fmla="*/ 99 h 99" name="T9"/>
              <a:gd fmla="*/ 13 w 88" name="T10"/>
              <a:gd fmla="*/ 86 h 99" name="T11"/>
              <a:gd fmla="*/ 13 w 88" name="T12"/>
              <a:gd fmla="*/ 24 h 99" name="T13"/>
              <a:gd fmla="*/ 13 w 88" name="T14"/>
              <a:gd fmla="*/ 24 h 99" name="T15"/>
              <a:gd fmla="*/ 41 w 88" name="T16"/>
              <a:gd fmla="*/ 6 h 99" name="T17"/>
              <a:gd fmla="*/ 34 w 88" name="T18"/>
              <a:gd fmla="*/ 3 h 99" name="T19"/>
              <a:gd fmla="*/ 51 w 88" name="T20"/>
              <a:gd fmla="*/ 0 h 99" name="T21"/>
              <a:gd fmla="*/ 51 w 88" name="T22"/>
              <a:gd fmla="*/ 6 h 99" name="T23"/>
              <a:gd fmla="*/ 48 w 88" name="T24"/>
              <a:gd fmla="*/ 12 h 99" name="T25"/>
              <a:gd fmla="*/ 56 w 88" name="T26"/>
              <a:gd fmla="*/ 57 h 99" name="T27"/>
              <a:gd fmla="*/ 60 w 88" name="T28"/>
              <a:gd fmla="*/ 31 h 99" name="T29"/>
              <a:gd fmla="*/ 37 w 88" name="T30"/>
              <a:gd fmla="*/ 46 h 99" name="T31"/>
              <a:gd fmla="*/ 36 w 88" name="T32"/>
              <a:gd fmla="*/ 47 h 99" name="T33"/>
              <a:gd fmla="*/ 33 w 88" name="T34"/>
              <a:gd fmla="*/ 56 h 99" name="T35"/>
              <a:gd fmla="*/ 33 w 88" name="T36"/>
              <a:gd fmla="*/ 58 h 99" name="T37"/>
              <a:gd fmla="*/ 34 w 88" name="T38"/>
              <a:gd fmla="*/ 60 h 99" name="T39"/>
              <a:gd fmla="*/ 39 w 88" name="T40"/>
              <a:gd fmla="*/ 65 h 99" name="T41"/>
              <a:gd fmla="*/ 41 w 88" name="T42"/>
              <a:gd fmla="*/ 66 h 99" name="T43"/>
              <a:gd fmla="*/ 43 w 88" name="T44"/>
              <a:gd fmla="*/ 67 h 99" name="T45"/>
              <a:gd fmla="*/ 44 w 88" name="T46"/>
              <a:gd fmla="*/ 67 h 99" name="T47"/>
              <a:gd fmla="*/ 45 w 88" name="T48"/>
              <a:gd fmla="*/ 67 h 99" name="T49"/>
              <a:gd fmla="*/ 47 w 88" name="T50"/>
              <a:gd fmla="*/ 66 h 99" name="T51"/>
              <a:gd fmla="*/ 54 w 88" name="T52"/>
              <a:gd fmla="*/ 61 h 99" name="T53"/>
              <a:gd fmla="*/ 56 w 88" name="T54"/>
              <a:gd fmla="*/ 57 h 99" name="T55"/>
              <a:gd fmla="*/ 48 w 88" name="T56"/>
              <a:gd fmla="*/ 49 h 99" name="T57"/>
              <a:gd fmla="*/ 40 w 88" name="T58"/>
              <a:gd fmla="*/ 62 h 99" name="T59"/>
              <a:gd fmla="*/ 48 w 88" name="T60"/>
              <a:gd fmla="*/ 49 h 99" name="T61"/>
              <a:gd fmla="*/ 46 w 88" name="T62"/>
              <a:gd fmla="*/ 52 h 99" name="T63"/>
              <a:gd fmla="*/ 43 w 88" name="T64"/>
              <a:gd fmla="*/ 58 h 99" name="T65"/>
              <a:gd fmla="*/ 46 w 88" name="T66"/>
              <a:gd fmla="*/ 52 h 99" name="T67"/>
              <a:gd fmla="*/ 64 w 88" name="T68"/>
              <a:gd fmla="*/ 32 h 99" name="T69"/>
              <a:gd fmla="*/ 58 w 88" name="T70"/>
              <a:gd fmla="*/ 61 h 99" name="T71"/>
              <a:gd fmla="*/ 45 w 88" name="T72"/>
              <a:gd fmla="*/ 71 h 99" name="T73"/>
              <a:gd fmla="*/ 44 w 88" name="T74"/>
              <a:gd fmla="*/ 71 h 99" name="T75"/>
              <a:gd fmla="*/ 42 w 88" name="T76"/>
              <a:gd fmla="*/ 71 h 99" name="T77"/>
              <a:gd fmla="*/ 39 w 88" name="T78"/>
              <a:gd fmla="*/ 70 h 99" name="T79"/>
              <a:gd fmla="*/ 29 w 88" name="T80"/>
              <a:gd fmla="*/ 59 h 99" name="T81"/>
              <a:gd fmla="*/ 29 w 88" name="T82"/>
              <a:gd fmla="*/ 56 h 99" name="T83"/>
              <a:gd fmla="*/ 33 w 88" name="T84"/>
              <a:gd fmla="*/ 45 h 99" name="T85"/>
              <a:gd fmla="*/ 34 w 88" name="T86"/>
              <a:gd fmla="*/ 44 h 99" name="T87"/>
              <a:gd fmla="*/ 35 w 88" name="T88"/>
              <a:gd fmla="*/ 43 h 99" name="T89"/>
              <a:gd fmla="*/ 55 w 88" name="T90"/>
              <a:gd fmla="*/ 26 h 99" name="T91"/>
              <a:gd fmla="*/ 60 w 88" name="T92"/>
              <a:gd fmla="*/ 26 h 99" name="T93"/>
              <a:gd fmla="*/ 61 w 88" name="T94"/>
              <a:gd fmla="*/ 26 h 99" name="T95"/>
              <a:gd fmla="*/ 62 w 88" name="T96"/>
              <a:gd fmla="*/ 27 h 99" name="T97"/>
              <a:gd fmla="*/ 64 w 88" name="T98"/>
              <a:gd fmla="*/ 32 h 99" name="T99"/>
              <a:gd fmla="*/ 70 w 88" name="T100"/>
              <a:gd fmla="*/ 29 h 99" name="T101"/>
              <a:gd fmla="*/ 18 w 88" name="T102"/>
              <a:gd fmla="*/ 29 h 99" name="T103"/>
              <a:gd fmla="*/ 18 w 88" name="T104"/>
              <a:gd fmla="*/ 81 h 99" name="T105"/>
              <a:gd fmla="*/ 70 w 88" name="T106"/>
              <a:gd fmla="*/ 82 h 99" name="T107"/>
              <a:gd fmla="*/ 81 w 88" name="T108"/>
              <a:gd fmla="*/ 55 h 99" name="T109"/>
              <a:gd fmla="*/ 70 w 88" name="T110"/>
              <a:gd fmla="*/ 29 h 99"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99" w="88">
                <a:moveTo>
                  <a:pt x="48" y="12"/>
                </a:moveTo>
                <a:cubicBezTo>
                  <a:pt x="57" y="12"/>
                  <a:pt x="66" y="16"/>
                  <a:pt x="73" y="22"/>
                </a:cubicBezTo>
                <a:cubicBezTo>
                  <a:pt x="76" y="18"/>
                  <a:pt x="76" y="18"/>
                  <a:pt x="76" y="18"/>
                </a:cubicBezTo>
                <a:cubicBezTo>
                  <a:pt x="78" y="17"/>
                  <a:pt x="80" y="17"/>
                  <a:pt x="81" y="18"/>
                </a:cubicBezTo>
                <a:cubicBezTo>
                  <a:pt x="83" y="20"/>
                  <a:pt x="83" y="22"/>
                  <a:pt x="81" y="23"/>
                </a:cubicBezTo>
                <a:cubicBezTo>
                  <a:pt x="77" y="27"/>
                  <a:pt x="77" y="27"/>
                  <a:pt x="77" y="27"/>
                </a:cubicBezTo>
                <a:cubicBezTo>
                  <a:pt x="84" y="34"/>
                  <a:pt x="88" y="44"/>
                  <a:pt x="88" y="55"/>
                </a:cubicBezTo>
                <a:cubicBezTo>
                  <a:pt x="88" y="67"/>
                  <a:pt x="83" y="78"/>
                  <a:pt x="75" y="86"/>
                </a:cubicBezTo>
                <a:cubicBezTo>
                  <a:pt x="75" y="86"/>
                  <a:pt x="75" y="86"/>
                  <a:pt x="75" y="86"/>
                </a:cubicBezTo>
                <a:cubicBezTo>
                  <a:pt x="67" y="94"/>
                  <a:pt x="56" y="99"/>
                  <a:pt x="44" y="99"/>
                </a:cubicBezTo>
                <a:cubicBezTo>
                  <a:pt x="32" y="99"/>
                  <a:pt x="21" y="94"/>
                  <a:pt x="13" y="86"/>
                </a:cubicBezTo>
                <a:cubicBezTo>
                  <a:pt x="13" y="86"/>
                  <a:pt x="13" y="86"/>
                  <a:pt x="13" y="86"/>
                </a:cubicBezTo>
                <a:cubicBezTo>
                  <a:pt x="5" y="78"/>
                  <a:pt x="0" y="67"/>
                  <a:pt x="0" y="55"/>
                </a:cubicBezTo>
                <a:cubicBezTo>
                  <a:pt x="0" y="43"/>
                  <a:pt x="5" y="32"/>
                  <a:pt x="13" y="24"/>
                </a:cubicBezTo>
                <a:cubicBezTo>
                  <a:pt x="13" y="24"/>
                  <a:pt x="13" y="24"/>
                  <a:pt x="13" y="24"/>
                </a:cubicBezTo>
                <a:cubicBezTo>
                  <a:pt x="13" y="24"/>
                  <a:pt x="13" y="24"/>
                  <a:pt x="13" y="24"/>
                </a:cubicBezTo>
                <a:cubicBezTo>
                  <a:pt x="20" y="17"/>
                  <a:pt x="30" y="12"/>
                  <a:pt x="41" y="12"/>
                </a:cubicBezTo>
                <a:cubicBezTo>
                  <a:pt x="41" y="6"/>
                  <a:pt x="41" y="6"/>
                  <a:pt x="41" y="6"/>
                </a:cubicBezTo>
                <a:cubicBezTo>
                  <a:pt x="37" y="6"/>
                  <a:pt x="37" y="6"/>
                  <a:pt x="37" y="6"/>
                </a:cubicBezTo>
                <a:cubicBezTo>
                  <a:pt x="35" y="6"/>
                  <a:pt x="34" y="5"/>
                  <a:pt x="34" y="3"/>
                </a:cubicBezTo>
                <a:cubicBezTo>
                  <a:pt x="34" y="1"/>
                  <a:pt x="35" y="0"/>
                  <a:pt x="37" y="0"/>
                </a:cubicBezTo>
                <a:cubicBezTo>
                  <a:pt x="51" y="0"/>
                  <a:pt x="51" y="0"/>
                  <a:pt x="51" y="0"/>
                </a:cubicBezTo>
                <a:cubicBezTo>
                  <a:pt x="53" y="0"/>
                  <a:pt x="55" y="1"/>
                  <a:pt x="55" y="3"/>
                </a:cubicBezTo>
                <a:cubicBezTo>
                  <a:pt x="55" y="5"/>
                  <a:pt x="53" y="6"/>
                  <a:pt x="51" y="6"/>
                </a:cubicBezTo>
                <a:cubicBezTo>
                  <a:pt x="48" y="6"/>
                  <a:pt x="48" y="6"/>
                  <a:pt x="48" y="6"/>
                </a:cubicBezTo>
                <a:cubicBezTo>
                  <a:pt x="48" y="12"/>
                  <a:pt x="48" y="12"/>
                  <a:pt x="48" y="12"/>
                </a:cubicBezTo>
                <a:close/>
                <a:moveTo>
                  <a:pt x="56" y="57"/>
                </a:moveTo>
                <a:cubicBezTo>
                  <a:pt x="56" y="57"/>
                  <a:pt x="56" y="57"/>
                  <a:pt x="56" y="57"/>
                </a:cubicBezTo>
                <a:cubicBezTo>
                  <a:pt x="56" y="56"/>
                  <a:pt x="56" y="56"/>
                  <a:pt x="56" y="56"/>
                </a:cubicBezTo>
                <a:cubicBezTo>
                  <a:pt x="60" y="31"/>
                  <a:pt x="60" y="31"/>
                  <a:pt x="60" y="31"/>
                </a:cubicBezTo>
                <a:cubicBezTo>
                  <a:pt x="60" y="30"/>
                  <a:pt x="58" y="29"/>
                  <a:pt x="57" y="30"/>
                </a:cubicBezTo>
                <a:cubicBezTo>
                  <a:pt x="37" y="46"/>
                  <a:pt x="37" y="46"/>
                  <a:pt x="37" y="46"/>
                </a:cubicBezTo>
                <a:cubicBezTo>
                  <a:pt x="37" y="46"/>
                  <a:pt x="37" y="46"/>
                  <a:pt x="37" y="46"/>
                </a:cubicBezTo>
                <a:cubicBezTo>
                  <a:pt x="37" y="46"/>
                  <a:pt x="37" y="47"/>
                  <a:pt x="36" y="47"/>
                </a:cubicBezTo>
                <a:cubicBezTo>
                  <a:pt x="36" y="47"/>
                  <a:pt x="36" y="47"/>
                  <a:pt x="36" y="47"/>
                </a:cubicBezTo>
                <a:cubicBezTo>
                  <a:pt x="34" y="49"/>
                  <a:pt x="33" y="53"/>
                  <a:pt x="33" y="56"/>
                </a:cubicBezTo>
                <a:cubicBezTo>
                  <a:pt x="33" y="56"/>
                  <a:pt x="33" y="57"/>
                  <a:pt x="33" y="57"/>
                </a:cubicBezTo>
                <a:cubicBezTo>
                  <a:pt x="33" y="57"/>
                  <a:pt x="33" y="58"/>
                  <a:pt x="33" y="58"/>
                </a:cubicBezTo>
                <a:cubicBezTo>
                  <a:pt x="33" y="59"/>
                  <a:pt x="33" y="59"/>
                  <a:pt x="33" y="59"/>
                </a:cubicBezTo>
                <a:cubicBezTo>
                  <a:pt x="34" y="59"/>
                  <a:pt x="34" y="60"/>
                  <a:pt x="34" y="60"/>
                </a:cubicBezTo>
                <a:cubicBezTo>
                  <a:pt x="34" y="60"/>
                  <a:pt x="34" y="61"/>
                  <a:pt x="34" y="61"/>
                </a:cubicBezTo>
                <a:cubicBezTo>
                  <a:pt x="35" y="63"/>
                  <a:pt x="37" y="64"/>
                  <a:pt x="39" y="65"/>
                </a:cubicBezTo>
                <a:cubicBezTo>
                  <a:pt x="39" y="65"/>
                  <a:pt x="39" y="65"/>
                  <a:pt x="40" y="66"/>
                </a:cubicBezTo>
                <a:cubicBezTo>
                  <a:pt x="40" y="66"/>
                  <a:pt x="40" y="66"/>
                  <a:pt x="41" y="66"/>
                </a:cubicBezTo>
                <a:cubicBezTo>
                  <a:pt x="41" y="66"/>
                  <a:pt x="41" y="66"/>
                  <a:pt x="42" y="66"/>
                </a:cubicBezTo>
                <a:cubicBezTo>
                  <a:pt x="42" y="66"/>
                  <a:pt x="42" y="66"/>
                  <a:pt x="43" y="67"/>
                </a:cubicBezTo>
                <a:cubicBezTo>
                  <a:pt x="43" y="67"/>
                  <a:pt x="43" y="67"/>
                  <a:pt x="43" y="67"/>
                </a:cubicBezTo>
                <a:cubicBezTo>
                  <a:pt x="43" y="67"/>
                  <a:pt x="44" y="67"/>
                  <a:pt x="44" y="67"/>
                </a:cubicBezTo>
                <a:cubicBezTo>
                  <a:pt x="44" y="67"/>
                  <a:pt x="44" y="67"/>
                  <a:pt x="44" y="67"/>
                </a:cubicBezTo>
                <a:cubicBezTo>
                  <a:pt x="44" y="67"/>
                  <a:pt x="45" y="67"/>
                  <a:pt x="45" y="67"/>
                </a:cubicBezTo>
                <a:cubicBezTo>
                  <a:pt x="45" y="67"/>
                  <a:pt x="46" y="67"/>
                  <a:pt x="46" y="66"/>
                </a:cubicBezTo>
                <a:cubicBezTo>
                  <a:pt x="46" y="66"/>
                  <a:pt x="47" y="66"/>
                  <a:pt x="47" y="66"/>
                </a:cubicBezTo>
                <a:cubicBezTo>
                  <a:pt x="50" y="66"/>
                  <a:pt x="52" y="64"/>
                  <a:pt x="53" y="62"/>
                </a:cubicBezTo>
                <a:cubicBezTo>
                  <a:pt x="54" y="62"/>
                  <a:pt x="54" y="61"/>
                  <a:pt x="54" y="61"/>
                </a:cubicBezTo>
                <a:cubicBezTo>
                  <a:pt x="55" y="60"/>
                  <a:pt x="55" y="58"/>
                  <a:pt x="56" y="57"/>
                </a:cubicBezTo>
                <a:cubicBezTo>
                  <a:pt x="56" y="57"/>
                  <a:pt x="56" y="57"/>
                  <a:pt x="56" y="57"/>
                </a:cubicBezTo>
                <a:close/>
                <a:moveTo>
                  <a:pt x="48" y="49"/>
                </a:moveTo>
                <a:cubicBezTo>
                  <a:pt x="48" y="49"/>
                  <a:pt x="48" y="49"/>
                  <a:pt x="48" y="49"/>
                </a:cubicBezTo>
                <a:cubicBezTo>
                  <a:pt x="51" y="51"/>
                  <a:pt x="53" y="55"/>
                  <a:pt x="51" y="59"/>
                </a:cubicBezTo>
                <a:cubicBezTo>
                  <a:pt x="49" y="62"/>
                  <a:pt x="44" y="64"/>
                  <a:pt x="40" y="62"/>
                </a:cubicBezTo>
                <a:cubicBezTo>
                  <a:pt x="37" y="60"/>
                  <a:pt x="36" y="55"/>
                  <a:pt x="38" y="51"/>
                </a:cubicBezTo>
                <a:cubicBezTo>
                  <a:pt x="40" y="48"/>
                  <a:pt x="44" y="47"/>
                  <a:pt x="48" y="49"/>
                </a:cubicBezTo>
                <a:close/>
                <a:moveTo>
                  <a:pt x="46" y="52"/>
                </a:moveTo>
                <a:cubicBezTo>
                  <a:pt x="46" y="52"/>
                  <a:pt x="46" y="52"/>
                  <a:pt x="46" y="52"/>
                </a:cubicBezTo>
                <a:cubicBezTo>
                  <a:pt x="44" y="51"/>
                  <a:pt x="42" y="52"/>
                  <a:pt x="41" y="53"/>
                </a:cubicBezTo>
                <a:cubicBezTo>
                  <a:pt x="40" y="55"/>
                  <a:pt x="41" y="57"/>
                  <a:pt x="43" y="58"/>
                </a:cubicBezTo>
                <a:cubicBezTo>
                  <a:pt x="44" y="59"/>
                  <a:pt x="46" y="58"/>
                  <a:pt x="47" y="57"/>
                </a:cubicBezTo>
                <a:cubicBezTo>
                  <a:pt x="48" y="55"/>
                  <a:pt x="47" y="53"/>
                  <a:pt x="46" y="52"/>
                </a:cubicBezTo>
                <a:close/>
                <a:moveTo>
                  <a:pt x="64" y="32"/>
                </a:moveTo>
                <a:cubicBezTo>
                  <a:pt x="64" y="32"/>
                  <a:pt x="64" y="32"/>
                  <a:pt x="64" y="32"/>
                </a:cubicBezTo>
                <a:cubicBezTo>
                  <a:pt x="60" y="57"/>
                  <a:pt x="60" y="57"/>
                  <a:pt x="60" y="57"/>
                </a:cubicBezTo>
                <a:cubicBezTo>
                  <a:pt x="59" y="59"/>
                  <a:pt x="59" y="60"/>
                  <a:pt x="58" y="61"/>
                </a:cubicBezTo>
                <a:cubicBezTo>
                  <a:pt x="56" y="66"/>
                  <a:pt x="52" y="70"/>
                  <a:pt x="47" y="70"/>
                </a:cubicBezTo>
                <a:cubicBezTo>
                  <a:pt x="46" y="71"/>
                  <a:pt x="46" y="71"/>
                  <a:pt x="45" y="71"/>
                </a:cubicBezTo>
                <a:cubicBezTo>
                  <a:pt x="45" y="71"/>
                  <a:pt x="44" y="71"/>
                  <a:pt x="44" y="71"/>
                </a:cubicBezTo>
                <a:cubicBezTo>
                  <a:pt x="44" y="71"/>
                  <a:pt x="44" y="71"/>
                  <a:pt x="44" y="71"/>
                </a:cubicBezTo>
                <a:cubicBezTo>
                  <a:pt x="43" y="71"/>
                  <a:pt x="43" y="71"/>
                  <a:pt x="42" y="71"/>
                </a:cubicBezTo>
                <a:cubicBezTo>
                  <a:pt x="42" y="71"/>
                  <a:pt x="42" y="71"/>
                  <a:pt x="42" y="71"/>
                </a:cubicBezTo>
                <a:cubicBezTo>
                  <a:pt x="42" y="71"/>
                  <a:pt x="41" y="70"/>
                  <a:pt x="41" y="70"/>
                </a:cubicBezTo>
                <a:cubicBezTo>
                  <a:pt x="40" y="70"/>
                  <a:pt x="40" y="70"/>
                  <a:pt x="39" y="70"/>
                </a:cubicBezTo>
                <a:cubicBezTo>
                  <a:pt x="35" y="68"/>
                  <a:pt x="31" y="65"/>
                  <a:pt x="30" y="61"/>
                </a:cubicBezTo>
                <a:cubicBezTo>
                  <a:pt x="30" y="60"/>
                  <a:pt x="29" y="60"/>
                  <a:pt x="29" y="59"/>
                </a:cubicBezTo>
                <a:cubicBezTo>
                  <a:pt x="29" y="59"/>
                  <a:pt x="29" y="58"/>
                  <a:pt x="29" y="58"/>
                </a:cubicBezTo>
                <a:cubicBezTo>
                  <a:pt x="29" y="57"/>
                  <a:pt x="29" y="57"/>
                  <a:pt x="29" y="56"/>
                </a:cubicBezTo>
                <a:cubicBezTo>
                  <a:pt x="28" y="53"/>
                  <a:pt x="30" y="49"/>
                  <a:pt x="32" y="46"/>
                </a:cubicBezTo>
                <a:cubicBezTo>
                  <a:pt x="32" y="46"/>
                  <a:pt x="32" y="45"/>
                  <a:pt x="33" y="45"/>
                </a:cubicBezTo>
                <a:cubicBezTo>
                  <a:pt x="33" y="45"/>
                  <a:pt x="33" y="44"/>
                  <a:pt x="34" y="44"/>
                </a:cubicBezTo>
                <a:cubicBezTo>
                  <a:pt x="34" y="44"/>
                  <a:pt x="34" y="44"/>
                  <a:pt x="34" y="44"/>
                </a:cubicBezTo>
                <a:cubicBezTo>
                  <a:pt x="34" y="43"/>
                  <a:pt x="34" y="43"/>
                  <a:pt x="35" y="43"/>
                </a:cubicBezTo>
                <a:cubicBezTo>
                  <a:pt x="35" y="43"/>
                  <a:pt x="35" y="43"/>
                  <a:pt x="35" y="43"/>
                </a:cubicBezTo>
                <a:cubicBezTo>
                  <a:pt x="55" y="27"/>
                  <a:pt x="55" y="27"/>
                  <a:pt x="55" y="27"/>
                </a:cubicBezTo>
                <a:cubicBezTo>
                  <a:pt x="55" y="27"/>
                  <a:pt x="55" y="27"/>
                  <a:pt x="55" y="26"/>
                </a:cubicBezTo>
                <a:cubicBezTo>
                  <a:pt x="56" y="26"/>
                  <a:pt x="56" y="26"/>
                  <a:pt x="56" y="26"/>
                </a:cubicBezTo>
                <a:cubicBezTo>
                  <a:pt x="57" y="25"/>
                  <a:pt x="58" y="25"/>
                  <a:pt x="60" y="26"/>
                </a:cubicBezTo>
                <a:cubicBezTo>
                  <a:pt x="60" y="26"/>
                  <a:pt x="60" y="26"/>
                  <a:pt x="60" y="26"/>
                </a:cubicBezTo>
                <a:cubicBezTo>
                  <a:pt x="61" y="26"/>
                  <a:pt x="61" y="26"/>
                  <a:pt x="61" y="26"/>
                </a:cubicBezTo>
                <a:cubicBezTo>
                  <a:pt x="61" y="26"/>
                  <a:pt x="61" y="26"/>
                  <a:pt x="61" y="26"/>
                </a:cubicBezTo>
                <a:cubicBezTo>
                  <a:pt x="62" y="27"/>
                  <a:pt x="62" y="27"/>
                  <a:pt x="62" y="27"/>
                </a:cubicBezTo>
                <a:cubicBezTo>
                  <a:pt x="62" y="27"/>
                  <a:pt x="62" y="27"/>
                  <a:pt x="62" y="27"/>
                </a:cubicBezTo>
                <a:cubicBezTo>
                  <a:pt x="63" y="28"/>
                  <a:pt x="64" y="30"/>
                  <a:pt x="64" y="32"/>
                </a:cubicBezTo>
                <a:close/>
                <a:moveTo>
                  <a:pt x="70" y="29"/>
                </a:moveTo>
                <a:cubicBezTo>
                  <a:pt x="70" y="29"/>
                  <a:pt x="70" y="29"/>
                  <a:pt x="70" y="29"/>
                </a:cubicBezTo>
                <a:cubicBezTo>
                  <a:pt x="64" y="22"/>
                  <a:pt x="54" y="18"/>
                  <a:pt x="44" y="18"/>
                </a:cubicBezTo>
                <a:cubicBezTo>
                  <a:pt x="34" y="18"/>
                  <a:pt x="25" y="22"/>
                  <a:pt x="18" y="29"/>
                </a:cubicBezTo>
                <a:cubicBezTo>
                  <a:pt x="11" y="36"/>
                  <a:pt x="7" y="45"/>
                  <a:pt x="7" y="55"/>
                </a:cubicBezTo>
                <a:cubicBezTo>
                  <a:pt x="7" y="65"/>
                  <a:pt x="11" y="75"/>
                  <a:pt x="18" y="81"/>
                </a:cubicBezTo>
                <a:cubicBezTo>
                  <a:pt x="25" y="88"/>
                  <a:pt x="34" y="92"/>
                  <a:pt x="44" y="92"/>
                </a:cubicBezTo>
                <a:cubicBezTo>
                  <a:pt x="54" y="92"/>
                  <a:pt x="64" y="88"/>
                  <a:pt x="70" y="82"/>
                </a:cubicBezTo>
                <a:cubicBezTo>
                  <a:pt x="70" y="81"/>
                  <a:pt x="70" y="81"/>
                  <a:pt x="70" y="81"/>
                </a:cubicBezTo>
                <a:cubicBezTo>
                  <a:pt x="77" y="75"/>
                  <a:pt x="81" y="65"/>
                  <a:pt x="81" y="55"/>
                </a:cubicBezTo>
                <a:cubicBezTo>
                  <a:pt x="81" y="45"/>
                  <a:pt x="77" y="36"/>
                  <a:pt x="71" y="29"/>
                </a:cubicBezTo>
                <a:cubicBezTo>
                  <a:pt x="70" y="29"/>
                  <a:pt x="70" y="29"/>
                  <a:pt x="70" y="29"/>
                </a:cubicBezTo>
                <a:close/>
              </a:path>
            </a:pathLst>
          </a:custGeom>
          <a:solidFill>
            <a:schemeClr val="accent1"/>
          </a:solidFill>
          <a:ln>
            <a:noFill/>
          </a:ln>
        </p:spPr>
        <p:txBody>
          <a:bodyPr anchor="t" anchorCtr="0" bIns="45720" compatLnSpc="1" lIns="91440" numCol="1" rIns="91440" tIns="45720" vert="horz" wrap="square"/>
          <a:lstStyle/>
          <a:p>
            <a:endParaRPr altLang="en-US" lang="zh-CN"/>
          </a:p>
        </p:txBody>
      </p:sp>
      <p:sp>
        <p:nvSpPr>
          <p:cNvPr id="24" name="Rectangle 24"/>
          <p:cNvSpPr>
            <a:spLocks noChangeArrowheads="1"/>
          </p:cNvSpPr>
          <p:nvPr/>
        </p:nvSpPr>
        <p:spPr bwMode="auto">
          <a:xfrm>
            <a:off x="6228184" y="1618260"/>
            <a:ext cx="1843578" cy="1173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单击填加标题</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p:txBody>
      </p:sp>
      <p:sp>
        <p:nvSpPr>
          <p:cNvPr id="25" name="Rectangle 24"/>
          <p:cNvSpPr>
            <a:spLocks noChangeArrowheads="1"/>
          </p:cNvSpPr>
          <p:nvPr/>
        </p:nvSpPr>
        <p:spPr bwMode="auto">
          <a:xfrm>
            <a:off x="1063012" y="1618260"/>
            <a:ext cx="1843578" cy="1173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单击填加标题</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p:txBody>
      </p:sp>
      <p:sp>
        <p:nvSpPr>
          <p:cNvPr id="26" name="Rectangle 24"/>
          <p:cNvSpPr>
            <a:spLocks noChangeArrowheads="1"/>
          </p:cNvSpPr>
          <p:nvPr/>
        </p:nvSpPr>
        <p:spPr bwMode="auto">
          <a:xfrm>
            <a:off x="1787067" y="3728366"/>
            <a:ext cx="1843578" cy="1173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单击填加标题</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p:txBody>
      </p:sp>
      <p:sp>
        <p:nvSpPr>
          <p:cNvPr id="27" name="Rectangle 24"/>
          <p:cNvSpPr>
            <a:spLocks noChangeArrowheads="1"/>
          </p:cNvSpPr>
          <p:nvPr/>
        </p:nvSpPr>
        <p:spPr bwMode="auto">
          <a:xfrm>
            <a:off x="5724128" y="3728366"/>
            <a:ext cx="1843578" cy="11734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单击填加标题</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a:p>
            <a:pPr algn="ctr">
              <a:lnSpc>
                <a:spcPct val="120000"/>
              </a:lnSpc>
              <a:spcBef>
                <a:spcPts val="300"/>
              </a:spcBef>
            </a:pPr>
            <a:r>
              <a:rPr altLang="en-US" b="1" lang="zh-CN" smtClean="0" sz="12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a:t>
            </a:r>
          </a:p>
        </p:txBody>
      </p:sp>
      <p:sp>
        <p:nvSpPr>
          <p:cNvPr id="28" name="Oval 14"/>
          <p:cNvSpPr>
            <a:spLocks noChangeArrowheads="1"/>
          </p:cNvSpPr>
          <p:nvPr/>
        </p:nvSpPr>
        <p:spPr bwMode="auto">
          <a:xfrm>
            <a:off x="5013834" y="1436791"/>
            <a:ext cx="912999" cy="913281"/>
          </a:xfrm>
          <a:prstGeom prst="ellipse">
            <a:avLst/>
          </a:prstGeom>
          <a:solidFill>
            <a:schemeClr val="accent3"/>
          </a:solidFill>
          <a:ln>
            <a:noFill/>
          </a:ln>
        </p:spPr>
        <p:txBody>
          <a:bodyPr anchor="t" anchorCtr="0" bIns="0" compatLnSpc="1" lIns="0" numCol="1" rIns="0" tIns="0" vert="horz" wrap="square"/>
          <a:lstStyle/>
          <a:p>
            <a:pPr algn="ctr"/>
            <a:r>
              <a:rPr altLang="zh-CN" b="1" lang="en-US" smtClean="0" sz="2400">
                <a:solidFill>
                  <a:schemeClr val="bg1"/>
                </a:solidFill>
              </a:rPr>
              <a:t>03</a:t>
            </a:r>
          </a:p>
          <a:p>
            <a:pPr algn="ctr"/>
            <a:r>
              <a:rPr altLang="zh-CN" b="1" lang="en-US" smtClean="0" sz="2400">
                <a:solidFill>
                  <a:schemeClr val="bg1"/>
                </a:solidFill>
              </a:rPr>
              <a:t>Option here</a:t>
            </a:r>
          </a:p>
        </p:txBody>
      </p:sp>
      <p:sp>
        <p:nvSpPr>
          <p:cNvPr id="29" name="Oval 14"/>
          <p:cNvSpPr>
            <a:spLocks noChangeArrowheads="1"/>
          </p:cNvSpPr>
          <p:nvPr/>
        </p:nvSpPr>
        <p:spPr bwMode="auto">
          <a:xfrm>
            <a:off x="4540906" y="2295862"/>
            <a:ext cx="912999" cy="913281"/>
          </a:xfrm>
          <a:prstGeom prst="ellipse">
            <a:avLst/>
          </a:prstGeom>
          <a:solidFill>
            <a:schemeClr val="accent4"/>
          </a:solidFill>
          <a:ln>
            <a:noFill/>
          </a:ln>
        </p:spPr>
        <p:txBody>
          <a:bodyPr anchor="t" anchorCtr="0" bIns="0" compatLnSpc="1" lIns="0" numCol="1" rIns="0" tIns="0" vert="horz" wrap="square"/>
          <a:lstStyle/>
          <a:p>
            <a:pPr algn="ctr"/>
            <a:r>
              <a:rPr altLang="zh-CN" b="1" lang="en-US" smtClean="0" sz="2400">
                <a:solidFill>
                  <a:schemeClr val="bg1"/>
                </a:solidFill>
              </a:rPr>
              <a:t>04</a:t>
            </a:r>
          </a:p>
          <a:p>
            <a:pPr algn="ctr"/>
            <a:r>
              <a:rPr altLang="zh-CN" b="1" lang="en-US" smtClean="0" sz="2400">
                <a:solidFill>
                  <a:schemeClr val="bg1"/>
                </a:solidFill>
              </a:rPr>
              <a:t>Option here</a:t>
            </a:r>
          </a:p>
        </p:txBody>
      </p:sp>
    </p:spTree>
  </p:cSld>
  <p:clrMapOvr>
    <a:masterClrMapping/>
  </p:clrMapOvr>
  <p:transition spd="med">
    <p:blinds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42" presetSubtype="0">
                                  <p:stCondLst>
                                    <p:cond delay="600"/>
                                  </p:stCondLst>
                                  <p:childTnLst>
                                    <p:set>
                                      <p:cBhvr>
                                        <p:cTn dur="1" fill="hold" id="6">
                                          <p:stCondLst>
                                            <p:cond delay="0"/>
                                          </p:stCondLst>
                                        </p:cTn>
                                        <p:tgtEl>
                                          <p:spTgt spid="17"/>
                                        </p:tgtEl>
                                        <p:attrNameLst>
                                          <p:attrName>style.visibility</p:attrName>
                                        </p:attrNameLst>
                                      </p:cBhvr>
                                      <p:to>
                                        <p:strVal val="visible"/>
                                      </p:to>
                                    </p:set>
                                    <p:animEffect filter="fade" transition="in">
                                      <p:cBhvr>
                                        <p:cTn dur="500" id="7"/>
                                        <p:tgtEl>
                                          <p:spTgt spid="17"/>
                                        </p:tgtEl>
                                      </p:cBhvr>
                                    </p:animEffect>
                                    <p:anim calcmode="lin" valueType="num">
                                      <p:cBhvr>
                                        <p:cTn dur="500" fill="hold" id="8"/>
                                        <p:tgtEl>
                                          <p:spTgt spid="17"/>
                                        </p:tgtEl>
                                        <p:attrNameLst>
                                          <p:attrName>ppt_x</p:attrName>
                                        </p:attrNameLst>
                                      </p:cBhvr>
                                      <p:tavLst>
                                        <p:tav tm="0">
                                          <p:val>
                                            <p:strVal val="#ppt_x"/>
                                          </p:val>
                                        </p:tav>
                                        <p:tav tm="100000">
                                          <p:val>
                                            <p:strVal val="#ppt_x"/>
                                          </p:val>
                                        </p:tav>
                                      </p:tavLst>
                                    </p:anim>
                                    <p:anim calcmode="lin" valueType="num">
                                      <p:cBhvr>
                                        <p:cTn dur="500" fill="hold" id="9"/>
                                        <p:tgtEl>
                                          <p:spTgt spid="17"/>
                                        </p:tgtEl>
                                        <p:attrNameLst>
                                          <p:attrName>ppt_y</p:attrName>
                                        </p:attrNameLst>
                                      </p:cBhvr>
                                      <p:tavLst>
                                        <p:tav tm="0">
                                          <p:val>
                                            <p:strVal val="#ppt_y+.1"/>
                                          </p:val>
                                        </p:tav>
                                        <p:tav tm="100000">
                                          <p:val>
                                            <p:strVal val="#ppt_y"/>
                                          </p:val>
                                        </p:tav>
                                      </p:tavLst>
                                    </p:anim>
                                  </p:childTnLst>
                                </p:cTn>
                              </p:par>
                              <p:par>
                                <p:cTn fill="hold" grpId="0" id="10" nodeType="withEffect" presetClass="entr" presetID="10" presetSubtype="0">
                                  <p:stCondLst>
                                    <p:cond delay="900"/>
                                  </p:stCondLst>
                                  <p:childTnLst>
                                    <p:set>
                                      <p:cBhvr>
                                        <p:cTn dur="1" fill="hold" id="11">
                                          <p:stCondLst>
                                            <p:cond delay="0"/>
                                          </p:stCondLst>
                                        </p:cTn>
                                        <p:tgtEl>
                                          <p:spTgt spid="16"/>
                                        </p:tgtEl>
                                        <p:attrNameLst>
                                          <p:attrName>style.visibility</p:attrName>
                                        </p:attrNameLst>
                                      </p:cBhvr>
                                      <p:to>
                                        <p:strVal val="visible"/>
                                      </p:to>
                                    </p:set>
                                    <p:animEffect filter="fade" transition="in">
                                      <p:cBhvr>
                                        <p:cTn dur="500" id="12"/>
                                        <p:tgtEl>
                                          <p:spTgt spid="16"/>
                                        </p:tgtEl>
                                      </p:cBhvr>
                                    </p:animEffect>
                                  </p:childTnLst>
                                </p:cTn>
                              </p:par>
                              <p:par>
                                <p:cTn fill="hold" grpId="0" id="13" nodeType="withEffect" presetClass="entr" presetID="10" presetSubtype="0">
                                  <p:stCondLst>
                                    <p:cond delay="1000"/>
                                  </p:stCondLst>
                                  <p:childTnLst>
                                    <p:set>
                                      <p:cBhvr>
                                        <p:cTn dur="1" fill="hold" id="14">
                                          <p:stCondLst>
                                            <p:cond delay="0"/>
                                          </p:stCondLst>
                                        </p:cTn>
                                        <p:tgtEl>
                                          <p:spTgt spid="11"/>
                                        </p:tgtEl>
                                        <p:attrNameLst>
                                          <p:attrName>style.visibility</p:attrName>
                                        </p:attrNameLst>
                                      </p:cBhvr>
                                      <p:to>
                                        <p:strVal val="visible"/>
                                      </p:to>
                                    </p:set>
                                    <p:animEffect filter="fade" transition="in">
                                      <p:cBhvr>
                                        <p:cTn dur="500" id="15"/>
                                        <p:tgtEl>
                                          <p:spTgt spid="11"/>
                                        </p:tgtEl>
                                      </p:cBhvr>
                                    </p:animEffect>
                                  </p:childTnLst>
                                </p:cTn>
                              </p:par>
                              <p:par>
                                <p:cTn fill="hold" grpId="0" id="16" nodeType="withEffect" presetClass="entr" presetID="10" presetSubtype="0">
                                  <p:stCondLst>
                                    <p:cond delay="1100"/>
                                  </p:stCondLst>
                                  <p:childTnLst>
                                    <p:set>
                                      <p:cBhvr>
                                        <p:cTn dur="1" fill="hold" id="17">
                                          <p:stCondLst>
                                            <p:cond delay="0"/>
                                          </p:stCondLst>
                                        </p:cTn>
                                        <p:tgtEl>
                                          <p:spTgt spid="8"/>
                                        </p:tgtEl>
                                        <p:attrNameLst>
                                          <p:attrName>style.visibility</p:attrName>
                                        </p:attrNameLst>
                                      </p:cBhvr>
                                      <p:to>
                                        <p:strVal val="visible"/>
                                      </p:to>
                                    </p:set>
                                    <p:animEffect filter="fade" transition="in">
                                      <p:cBhvr>
                                        <p:cTn dur="500" id="18"/>
                                        <p:tgtEl>
                                          <p:spTgt spid="8"/>
                                        </p:tgtEl>
                                      </p:cBhvr>
                                    </p:animEffect>
                                  </p:childTnLst>
                                </p:cTn>
                              </p:par>
                              <p:par>
                                <p:cTn fill="hold" grpId="0" id="19" nodeType="withEffect" presetClass="entr" presetID="10" presetSubtype="0">
                                  <p:stCondLst>
                                    <p:cond delay="1200"/>
                                  </p:stCondLst>
                                  <p:childTnLst>
                                    <p:set>
                                      <p:cBhvr>
                                        <p:cTn dur="1" fill="hold" id="20">
                                          <p:stCondLst>
                                            <p:cond delay="0"/>
                                          </p:stCondLst>
                                        </p:cTn>
                                        <p:tgtEl>
                                          <p:spTgt spid="6"/>
                                        </p:tgtEl>
                                        <p:attrNameLst>
                                          <p:attrName>style.visibility</p:attrName>
                                        </p:attrNameLst>
                                      </p:cBhvr>
                                      <p:to>
                                        <p:strVal val="visible"/>
                                      </p:to>
                                    </p:set>
                                    <p:animEffect filter="fade" transition="in">
                                      <p:cBhvr>
                                        <p:cTn dur="500" id="21"/>
                                        <p:tgtEl>
                                          <p:spTgt spid="6"/>
                                        </p:tgtEl>
                                      </p:cBhvr>
                                    </p:animEffect>
                                  </p:childTnLst>
                                </p:cTn>
                              </p:par>
                              <p:par>
                                <p:cTn fill="hold" grpId="0" id="22" nodeType="withEffect" presetClass="entr" presetID="10" presetSubtype="0">
                                  <p:stCondLst>
                                    <p:cond delay="1300"/>
                                  </p:stCondLst>
                                  <p:childTnLst>
                                    <p:set>
                                      <p:cBhvr>
                                        <p:cTn dur="1" fill="hold" id="23">
                                          <p:stCondLst>
                                            <p:cond delay="0"/>
                                          </p:stCondLst>
                                        </p:cTn>
                                        <p:tgtEl>
                                          <p:spTgt spid="9"/>
                                        </p:tgtEl>
                                        <p:attrNameLst>
                                          <p:attrName>style.visibility</p:attrName>
                                        </p:attrNameLst>
                                      </p:cBhvr>
                                      <p:to>
                                        <p:strVal val="visible"/>
                                      </p:to>
                                    </p:set>
                                    <p:animEffect filter="fade" transition="in">
                                      <p:cBhvr>
                                        <p:cTn dur="500" id="24"/>
                                        <p:tgtEl>
                                          <p:spTgt spid="9"/>
                                        </p:tgtEl>
                                      </p:cBhvr>
                                    </p:animEffect>
                                  </p:childTnLst>
                                </p:cTn>
                              </p:par>
                              <p:par>
                                <p:cTn fill="hold" grpId="0" id="25" nodeType="withEffect" presetClass="entr" presetID="10" presetSubtype="0">
                                  <p:stCondLst>
                                    <p:cond delay="1400"/>
                                  </p:stCondLst>
                                  <p:childTnLst>
                                    <p:set>
                                      <p:cBhvr>
                                        <p:cTn dur="1" fill="hold" id="26">
                                          <p:stCondLst>
                                            <p:cond delay="0"/>
                                          </p:stCondLst>
                                        </p:cTn>
                                        <p:tgtEl>
                                          <p:spTgt spid="7"/>
                                        </p:tgtEl>
                                        <p:attrNameLst>
                                          <p:attrName>style.visibility</p:attrName>
                                        </p:attrNameLst>
                                      </p:cBhvr>
                                      <p:to>
                                        <p:strVal val="visible"/>
                                      </p:to>
                                    </p:set>
                                    <p:animEffect filter="fade" transition="in">
                                      <p:cBhvr>
                                        <p:cTn dur="500" id="27"/>
                                        <p:tgtEl>
                                          <p:spTgt spid="7"/>
                                        </p:tgtEl>
                                      </p:cBhvr>
                                    </p:animEffect>
                                  </p:childTnLst>
                                </p:cTn>
                              </p:par>
                              <p:par>
                                <p:cTn fill="hold" grpId="0" id="28" nodeType="withEffect" presetClass="entr" presetID="10" presetSubtype="0">
                                  <p:stCondLst>
                                    <p:cond delay="1500"/>
                                  </p:stCondLst>
                                  <p:childTnLst>
                                    <p:set>
                                      <p:cBhvr>
                                        <p:cTn dur="1" fill="hold" id="29">
                                          <p:stCondLst>
                                            <p:cond delay="0"/>
                                          </p:stCondLst>
                                        </p:cTn>
                                        <p:tgtEl>
                                          <p:spTgt spid="10"/>
                                        </p:tgtEl>
                                        <p:attrNameLst>
                                          <p:attrName>style.visibility</p:attrName>
                                        </p:attrNameLst>
                                      </p:cBhvr>
                                      <p:to>
                                        <p:strVal val="visible"/>
                                      </p:to>
                                    </p:set>
                                    <p:animEffect filter="fade" transition="in">
                                      <p:cBhvr>
                                        <p:cTn dur="500" id="30"/>
                                        <p:tgtEl>
                                          <p:spTgt spid="10"/>
                                        </p:tgtEl>
                                      </p:cBhvr>
                                    </p:animEffect>
                                  </p:childTnLst>
                                </p:cTn>
                              </p:par>
                              <p:par>
                                <p:cTn fill="hold" grpId="0" id="31" nodeType="withEffect" presetClass="entr" presetID="53" presetSubtype="0">
                                  <p:stCondLst>
                                    <p:cond delay="1500"/>
                                  </p:stCondLst>
                                  <p:childTnLst>
                                    <p:set>
                                      <p:cBhvr>
                                        <p:cTn dur="1" fill="hold" id="32">
                                          <p:stCondLst>
                                            <p:cond delay="0"/>
                                          </p:stCondLst>
                                        </p:cTn>
                                        <p:tgtEl>
                                          <p:spTgt spid="18"/>
                                        </p:tgtEl>
                                        <p:attrNameLst>
                                          <p:attrName>style.visibility</p:attrName>
                                        </p:attrNameLst>
                                      </p:cBhvr>
                                      <p:to>
                                        <p:strVal val="visible"/>
                                      </p:to>
                                    </p:set>
                                    <p:anim calcmode="lin" valueType="num">
                                      <p:cBhvr>
                                        <p:cTn dur="500" fill="hold" id="33"/>
                                        <p:tgtEl>
                                          <p:spTgt spid="18"/>
                                        </p:tgtEl>
                                        <p:attrNameLst>
                                          <p:attrName>ppt_w</p:attrName>
                                        </p:attrNameLst>
                                      </p:cBhvr>
                                      <p:tavLst>
                                        <p:tav tm="0">
                                          <p:val>
                                            <p:fltVal val="0"/>
                                          </p:val>
                                        </p:tav>
                                        <p:tav tm="100000">
                                          <p:val>
                                            <p:strVal val="#ppt_w"/>
                                          </p:val>
                                        </p:tav>
                                      </p:tavLst>
                                    </p:anim>
                                    <p:anim calcmode="lin" valueType="num">
                                      <p:cBhvr>
                                        <p:cTn dur="500" fill="hold" id="34"/>
                                        <p:tgtEl>
                                          <p:spTgt spid="18"/>
                                        </p:tgtEl>
                                        <p:attrNameLst>
                                          <p:attrName>ppt_h</p:attrName>
                                        </p:attrNameLst>
                                      </p:cBhvr>
                                      <p:tavLst>
                                        <p:tav tm="0">
                                          <p:val>
                                            <p:fltVal val="0"/>
                                          </p:val>
                                        </p:tav>
                                        <p:tav tm="100000">
                                          <p:val>
                                            <p:strVal val="#ppt_h"/>
                                          </p:val>
                                        </p:tav>
                                      </p:tavLst>
                                    </p:anim>
                                    <p:animEffect filter="fade" transition="in">
                                      <p:cBhvr>
                                        <p:cTn dur="500" id="35"/>
                                        <p:tgtEl>
                                          <p:spTgt spid="18"/>
                                        </p:tgtEl>
                                      </p:cBhvr>
                                    </p:animEffect>
                                  </p:childTnLst>
                                </p:cTn>
                              </p:par>
                              <p:par>
                                <p:cTn fill="hold" grpId="0" id="36" nodeType="withEffect" presetClass="entr" presetID="47" presetSubtype="0">
                                  <p:stCondLst>
                                    <p:cond delay="1500"/>
                                  </p:stCondLst>
                                  <p:childTnLst>
                                    <p:set>
                                      <p:cBhvr>
                                        <p:cTn dur="1" fill="hold" id="37">
                                          <p:stCondLst>
                                            <p:cond delay="0"/>
                                          </p:stCondLst>
                                        </p:cTn>
                                        <p:tgtEl>
                                          <p:spTgt spid="23"/>
                                        </p:tgtEl>
                                        <p:attrNameLst>
                                          <p:attrName>style.visibility</p:attrName>
                                        </p:attrNameLst>
                                      </p:cBhvr>
                                      <p:to>
                                        <p:strVal val="visible"/>
                                      </p:to>
                                    </p:set>
                                    <p:animEffect filter="fade" transition="in">
                                      <p:cBhvr>
                                        <p:cTn dur="500" id="38"/>
                                        <p:tgtEl>
                                          <p:spTgt spid="23"/>
                                        </p:tgtEl>
                                      </p:cBhvr>
                                    </p:animEffect>
                                    <p:anim calcmode="lin" valueType="num">
                                      <p:cBhvr>
                                        <p:cTn dur="500" fill="hold" id="39"/>
                                        <p:tgtEl>
                                          <p:spTgt spid="23"/>
                                        </p:tgtEl>
                                        <p:attrNameLst>
                                          <p:attrName>ppt_x</p:attrName>
                                        </p:attrNameLst>
                                      </p:cBhvr>
                                      <p:tavLst>
                                        <p:tav tm="0">
                                          <p:val>
                                            <p:strVal val="#ppt_x"/>
                                          </p:val>
                                        </p:tav>
                                        <p:tav tm="100000">
                                          <p:val>
                                            <p:strVal val="#ppt_x"/>
                                          </p:val>
                                        </p:tav>
                                      </p:tavLst>
                                    </p:anim>
                                    <p:anim calcmode="lin" valueType="num">
                                      <p:cBhvr>
                                        <p:cTn dur="500" fill="hold" id="40"/>
                                        <p:tgtEl>
                                          <p:spTgt spid="23"/>
                                        </p:tgtEl>
                                        <p:attrNameLst>
                                          <p:attrName>ppt_y</p:attrName>
                                        </p:attrNameLst>
                                      </p:cBhvr>
                                      <p:tavLst>
                                        <p:tav tm="0">
                                          <p:val>
                                            <p:strVal val="#ppt_y-.1"/>
                                          </p:val>
                                        </p:tav>
                                        <p:tav tm="100000">
                                          <p:val>
                                            <p:strVal val="#ppt_y"/>
                                          </p:val>
                                        </p:tav>
                                      </p:tavLst>
                                    </p:anim>
                                  </p:childTnLst>
                                </p:cTn>
                              </p:par>
                              <p:par>
                                <p:cTn fill="hold" grpId="0" id="41" nodeType="withEffect" presetClass="entr" presetID="42" presetSubtype="0">
                                  <p:stCondLst>
                                    <p:cond delay="1500"/>
                                  </p:stCondLst>
                                  <p:childTnLst>
                                    <p:set>
                                      <p:cBhvr>
                                        <p:cTn dur="1" fill="hold" id="42">
                                          <p:stCondLst>
                                            <p:cond delay="0"/>
                                          </p:stCondLst>
                                        </p:cTn>
                                        <p:tgtEl>
                                          <p:spTgt spid="25"/>
                                        </p:tgtEl>
                                        <p:attrNameLst>
                                          <p:attrName>style.visibility</p:attrName>
                                        </p:attrNameLst>
                                      </p:cBhvr>
                                      <p:to>
                                        <p:strVal val="visible"/>
                                      </p:to>
                                    </p:set>
                                    <p:animEffect filter="fade" transition="in">
                                      <p:cBhvr>
                                        <p:cTn dur="500" id="43"/>
                                        <p:tgtEl>
                                          <p:spTgt spid="25"/>
                                        </p:tgtEl>
                                      </p:cBhvr>
                                    </p:animEffect>
                                    <p:anim calcmode="lin" valueType="num">
                                      <p:cBhvr>
                                        <p:cTn dur="500" fill="hold" id="44"/>
                                        <p:tgtEl>
                                          <p:spTgt spid="25"/>
                                        </p:tgtEl>
                                        <p:attrNameLst>
                                          <p:attrName>ppt_x</p:attrName>
                                        </p:attrNameLst>
                                      </p:cBhvr>
                                      <p:tavLst>
                                        <p:tav tm="0">
                                          <p:val>
                                            <p:strVal val="#ppt_x"/>
                                          </p:val>
                                        </p:tav>
                                        <p:tav tm="100000">
                                          <p:val>
                                            <p:strVal val="#ppt_x"/>
                                          </p:val>
                                        </p:tav>
                                      </p:tavLst>
                                    </p:anim>
                                    <p:anim calcmode="lin" valueType="num">
                                      <p:cBhvr>
                                        <p:cTn dur="500" fill="hold" id="45"/>
                                        <p:tgtEl>
                                          <p:spTgt spid="25"/>
                                        </p:tgtEl>
                                        <p:attrNameLst>
                                          <p:attrName>ppt_y</p:attrName>
                                        </p:attrNameLst>
                                      </p:cBhvr>
                                      <p:tavLst>
                                        <p:tav tm="0">
                                          <p:val>
                                            <p:strVal val="#ppt_y+.1"/>
                                          </p:val>
                                        </p:tav>
                                        <p:tav tm="100000">
                                          <p:val>
                                            <p:strVal val="#ppt_y"/>
                                          </p:val>
                                        </p:tav>
                                      </p:tavLst>
                                    </p:anim>
                                  </p:childTnLst>
                                </p:cTn>
                              </p:par>
                              <p:par>
                                <p:cTn fill="hold" grpId="0" id="46" nodeType="withEffect" presetClass="entr" presetID="53" presetSubtype="0">
                                  <p:stCondLst>
                                    <p:cond delay="2000"/>
                                  </p:stCondLst>
                                  <p:childTnLst>
                                    <p:set>
                                      <p:cBhvr>
                                        <p:cTn dur="1" fill="hold" id="47">
                                          <p:stCondLst>
                                            <p:cond delay="0"/>
                                          </p:stCondLst>
                                        </p:cTn>
                                        <p:tgtEl>
                                          <p:spTgt spid="19"/>
                                        </p:tgtEl>
                                        <p:attrNameLst>
                                          <p:attrName>style.visibility</p:attrName>
                                        </p:attrNameLst>
                                      </p:cBhvr>
                                      <p:to>
                                        <p:strVal val="visible"/>
                                      </p:to>
                                    </p:set>
                                    <p:anim calcmode="lin" valueType="num">
                                      <p:cBhvr>
                                        <p:cTn dur="500" fill="hold" id="48"/>
                                        <p:tgtEl>
                                          <p:spTgt spid="19"/>
                                        </p:tgtEl>
                                        <p:attrNameLst>
                                          <p:attrName>ppt_w</p:attrName>
                                        </p:attrNameLst>
                                      </p:cBhvr>
                                      <p:tavLst>
                                        <p:tav tm="0">
                                          <p:val>
                                            <p:fltVal val="0"/>
                                          </p:val>
                                        </p:tav>
                                        <p:tav tm="100000">
                                          <p:val>
                                            <p:strVal val="#ppt_w"/>
                                          </p:val>
                                        </p:tav>
                                      </p:tavLst>
                                    </p:anim>
                                    <p:anim calcmode="lin" valueType="num">
                                      <p:cBhvr>
                                        <p:cTn dur="500" fill="hold" id="49"/>
                                        <p:tgtEl>
                                          <p:spTgt spid="19"/>
                                        </p:tgtEl>
                                        <p:attrNameLst>
                                          <p:attrName>ppt_h</p:attrName>
                                        </p:attrNameLst>
                                      </p:cBhvr>
                                      <p:tavLst>
                                        <p:tav tm="0">
                                          <p:val>
                                            <p:fltVal val="0"/>
                                          </p:val>
                                        </p:tav>
                                        <p:tav tm="100000">
                                          <p:val>
                                            <p:strVal val="#ppt_h"/>
                                          </p:val>
                                        </p:tav>
                                      </p:tavLst>
                                    </p:anim>
                                    <p:animEffect filter="fade" transition="in">
                                      <p:cBhvr>
                                        <p:cTn dur="500" id="50"/>
                                        <p:tgtEl>
                                          <p:spTgt spid="19"/>
                                        </p:tgtEl>
                                      </p:cBhvr>
                                    </p:animEffect>
                                  </p:childTnLst>
                                </p:cTn>
                              </p:par>
                              <p:par>
                                <p:cTn fill="hold" grpId="0" id="51" nodeType="withEffect" presetClass="entr" presetID="47" presetSubtype="0">
                                  <p:stCondLst>
                                    <p:cond delay="2000"/>
                                  </p:stCondLst>
                                  <p:childTnLst>
                                    <p:set>
                                      <p:cBhvr>
                                        <p:cTn dur="1" fill="hold" id="52">
                                          <p:stCondLst>
                                            <p:cond delay="0"/>
                                          </p:stCondLst>
                                        </p:cTn>
                                        <p:tgtEl>
                                          <p:spTgt spid="22"/>
                                        </p:tgtEl>
                                        <p:attrNameLst>
                                          <p:attrName>style.visibility</p:attrName>
                                        </p:attrNameLst>
                                      </p:cBhvr>
                                      <p:to>
                                        <p:strVal val="visible"/>
                                      </p:to>
                                    </p:set>
                                    <p:animEffect filter="fade" transition="in">
                                      <p:cBhvr>
                                        <p:cTn dur="500" id="53"/>
                                        <p:tgtEl>
                                          <p:spTgt spid="22"/>
                                        </p:tgtEl>
                                      </p:cBhvr>
                                    </p:animEffect>
                                    <p:anim calcmode="lin" valueType="num">
                                      <p:cBhvr>
                                        <p:cTn dur="500" fill="hold" id="54"/>
                                        <p:tgtEl>
                                          <p:spTgt spid="22"/>
                                        </p:tgtEl>
                                        <p:attrNameLst>
                                          <p:attrName>ppt_x</p:attrName>
                                        </p:attrNameLst>
                                      </p:cBhvr>
                                      <p:tavLst>
                                        <p:tav tm="0">
                                          <p:val>
                                            <p:strVal val="#ppt_x"/>
                                          </p:val>
                                        </p:tav>
                                        <p:tav tm="100000">
                                          <p:val>
                                            <p:strVal val="#ppt_x"/>
                                          </p:val>
                                        </p:tav>
                                      </p:tavLst>
                                    </p:anim>
                                    <p:anim calcmode="lin" valueType="num">
                                      <p:cBhvr>
                                        <p:cTn dur="500" fill="hold" id="55"/>
                                        <p:tgtEl>
                                          <p:spTgt spid="22"/>
                                        </p:tgtEl>
                                        <p:attrNameLst>
                                          <p:attrName>ppt_y</p:attrName>
                                        </p:attrNameLst>
                                      </p:cBhvr>
                                      <p:tavLst>
                                        <p:tav tm="0">
                                          <p:val>
                                            <p:strVal val="#ppt_y-.1"/>
                                          </p:val>
                                        </p:tav>
                                        <p:tav tm="100000">
                                          <p:val>
                                            <p:strVal val="#ppt_y"/>
                                          </p:val>
                                        </p:tav>
                                      </p:tavLst>
                                    </p:anim>
                                  </p:childTnLst>
                                </p:cTn>
                              </p:par>
                              <p:par>
                                <p:cTn fill="hold" grpId="0" id="56" nodeType="withEffect" presetClass="entr" presetID="42" presetSubtype="0">
                                  <p:stCondLst>
                                    <p:cond delay="2000"/>
                                  </p:stCondLst>
                                  <p:childTnLst>
                                    <p:set>
                                      <p:cBhvr>
                                        <p:cTn dur="1" fill="hold" id="57">
                                          <p:stCondLst>
                                            <p:cond delay="0"/>
                                          </p:stCondLst>
                                        </p:cTn>
                                        <p:tgtEl>
                                          <p:spTgt spid="26"/>
                                        </p:tgtEl>
                                        <p:attrNameLst>
                                          <p:attrName>style.visibility</p:attrName>
                                        </p:attrNameLst>
                                      </p:cBhvr>
                                      <p:to>
                                        <p:strVal val="visible"/>
                                      </p:to>
                                    </p:set>
                                    <p:animEffect filter="fade" transition="in">
                                      <p:cBhvr>
                                        <p:cTn dur="500" id="58"/>
                                        <p:tgtEl>
                                          <p:spTgt spid="26"/>
                                        </p:tgtEl>
                                      </p:cBhvr>
                                    </p:animEffect>
                                    <p:anim calcmode="lin" valueType="num">
                                      <p:cBhvr>
                                        <p:cTn dur="500" fill="hold" id="59"/>
                                        <p:tgtEl>
                                          <p:spTgt spid="26"/>
                                        </p:tgtEl>
                                        <p:attrNameLst>
                                          <p:attrName>ppt_x</p:attrName>
                                        </p:attrNameLst>
                                      </p:cBhvr>
                                      <p:tavLst>
                                        <p:tav tm="0">
                                          <p:val>
                                            <p:strVal val="#ppt_x"/>
                                          </p:val>
                                        </p:tav>
                                        <p:tav tm="100000">
                                          <p:val>
                                            <p:strVal val="#ppt_x"/>
                                          </p:val>
                                        </p:tav>
                                      </p:tavLst>
                                    </p:anim>
                                    <p:anim calcmode="lin" valueType="num">
                                      <p:cBhvr>
                                        <p:cTn dur="500" fill="hold" id="60"/>
                                        <p:tgtEl>
                                          <p:spTgt spid="26"/>
                                        </p:tgtEl>
                                        <p:attrNameLst>
                                          <p:attrName>ppt_y</p:attrName>
                                        </p:attrNameLst>
                                      </p:cBhvr>
                                      <p:tavLst>
                                        <p:tav tm="0">
                                          <p:val>
                                            <p:strVal val="#ppt_y+.1"/>
                                          </p:val>
                                        </p:tav>
                                        <p:tav tm="100000">
                                          <p:val>
                                            <p:strVal val="#ppt_y"/>
                                          </p:val>
                                        </p:tav>
                                      </p:tavLst>
                                    </p:anim>
                                  </p:childTnLst>
                                </p:cTn>
                              </p:par>
                              <p:par>
                                <p:cTn fill="hold" grpId="0" id="61" nodeType="withEffect" presetClass="entr" presetID="53" presetSubtype="0">
                                  <p:stCondLst>
                                    <p:cond delay="2500"/>
                                  </p:stCondLst>
                                  <p:childTnLst>
                                    <p:set>
                                      <p:cBhvr>
                                        <p:cTn dur="1" fill="hold" id="62">
                                          <p:stCondLst>
                                            <p:cond delay="0"/>
                                          </p:stCondLst>
                                        </p:cTn>
                                        <p:tgtEl>
                                          <p:spTgt spid="28"/>
                                        </p:tgtEl>
                                        <p:attrNameLst>
                                          <p:attrName>style.visibility</p:attrName>
                                        </p:attrNameLst>
                                      </p:cBhvr>
                                      <p:to>
                                        <p:strVal val="visible"/>
                                      </p:to>
                                    </p:set>
                                    <p:anim calcmode="lin" valueType="num">
                                      <p:cBhvr>
                                        <p:cTn dur="500" fill="hold" id="63"/>
                                        <p:tgtEl>
                                          <p:spTgt spid="28"/>
                                        </p:tgtEl>
                                        <p:attrNameLst>
                                          <p:attrName>ppt_w</p:attrName>
                                        </p:attrNameLst>
                                      </p:cBhvr>
                                      <p:tavLst>
                                        <p:tav tm="0">
                                          <p:val>
                                            <p:fltVal val="0"/>
                                          </p:val>
                                        </p:tav>
                                        <p:tav tm="100000">
                                          <p:val>
                                            <p:strVal val="#ppt_w"/>
                                          </p:val>
                                        </p:tav>
                                      </p:tavLst>
                                    </p:anim>
                                    <p:anim calcmode="lin" valueType="num">
                                      <p:cBhvr>
                                        <p:cTn dur="500" fill="hold" id="64"/>
                                        <p:tgtEl>
                                          <p:spTgt spid="28"/>
                                        </p:tgtEl>
                                        <p:attrNameLst>
                                          <p:attrName>ppt_h</p:attrName>
                                        </p:attrNameLst>
                                      </p:cBhvr>
                                      <p:tavLst>
                                        <p:tav tm="0">
                                          <p:val>
                                            <p:fltVal val="0"/>
                                          </p:val>
                                        </p:tav>
                                        <p:tav tm="100000">
                                          <p:val>
                                            <p:strVal val="#ppt_h"/>
                                          </p:val>
                                        </p:tav>
                                      </p:tavLst>
                                    </p:anim>
                                    <p:animEffect filter="fade" transition="in">
                                      <p:cBhvr>
                                        <p:cTn dur="500" id="65"/>
                                        <p:tgtEl>
                                          <p:spTgt spid="28"/>
                                        </p:tgtEl>
                                      </p:cBhvr>
                                    </p:animEffect>
                                  </p:childTnLst>
                                </p:cTn>
                              </p:par>
                              <p:par>
                                <p:cTn fill="hold" grpId="0" id="66" nodeType="withEffect" presetClass="entr" presetID="47" presetSubtype="0">
                                  <p:stCondLst>
                                    <p:cond delay="2500"/>
                                  </p:stCondLst>
                                  <p:childTnLst>
                                    <p:set>
                                      <p:cBhvr>
                                        <p:cTn dur="1" fill="hold" id="67">
                                          <p:stCondLst>
                                            <p:cond delay="0"/>
                                          </p:stCondLst>
                                        </p:cTn>
                                        <p:tgtEl>
                                          <p:spTgt spid="20"/>
                                        </p:tgtEl>
                                        <p:attrNameLst>
                                          <p:attrName>style.visibility</p:attrName>
                                        </p:attrNameLst>
                                      </p:cBhvr>
                                      <p:to>
                                        <p:strVal val="visible"/>
                                      </p:to>
                                    </p:set>
                                    <p:animEffect filter="fade" transition="in">
                                      <p:cBhvr>
                                        <p:cTn dur="500" id="68"/>
                                        <p:tgtEl>
                                          <p:spTgt spid="20"/>
                                        </p:tgtEl>
                                      </p:cBhvr>
                                    </p:animEffect>
                                    <p:anim calcmode="lin" valueType="num">
                                      <p:cBhvr>
                                        <p:cTn dur="500" fill="hold" id="69"/>
                                        <p:tgtEl>
                                          <p:spTgt spid="20"/>
                                        </p:tgtEl>
                                        <p:attrNameLst>
                                          <p:attrName>ppt_x</p:attrName>
                                        </p:attrNameLst>
                                      </p:cBhvr>
                                      <p:tavLst>
                                        <p:tav tm="0">
                                          <p:val>
                                            <p:strVal val="#ppt_x"/>
                                          </p:val>
                                        </p:tav>
                                        <p:tav tm="100000">
                                          <p:val>
                                            <p:strVal val="#ppt_x"/>
                                          </p:val>
                                        </p:tav>
                                      </p:tavLst>
                                    </p:anim>
                                    <p:anim calcmode="lin" valueType="num">
                                      <p:cBhvr>
                                        <p:cTn dur="500" fill="hold" id="70"/>
                                        <p:tgtEl>
                                          <p:spTgt spid="20"/>
                                        </p:tgtEl>
                                        <p:attrNameLst>
                                          <p:attrName>ppt_y</p:attrName>
                                        </p:attrNameLst>
                                      </p:cBhvr>
                                      <p:tavLst>
                                        <p:tav tm="0">
                                          <p:val>
                                            <p:strVal val="#ppt_y-.1"/>
                                          </p:val>
                                        </p:tav>
                                        <p:tav tm="100000">
                                          <p:val>
                                            <p:strVal val="#ppt_y"/>
                                          </p:val>
                                        </p:tav>
                                      </p:tavLst>
                                    </p:anim>
                                  </p:childTnLst>
                                </p:cTn>
                              </p:par>
                              <p:par>
                                <p:cTn fill="hold" grpId="0" id="71" nodeType="withEffect" presetClass="entr" presetID="42" presetSubtype="0">
                                  <p:stCondLst>
                                    <p:cond delay="2500"/>
                                  </p:stCondLst>
                                  <p:childTnLst>
                                    <p:set>
                                      <p:cBhvr>
                                        <p:cTn dur="1" fill="hold" id="72">
                                          <p:stCondLst>
                                            <p:cond delay="0"/>
                                          </p:stCondLst>
                                        </p:cTn>
                                        <p:tgtEl>
                                          <p:spTgt spid="24"/>
                                        </p:tgtEl>
                                        <p:attrNameLst>
                                          <p:attrName>style.visibility</p:attrName>
                                        </p:attrNameLst>
                                      </p:cBhvr>
                                      <p:to>
                                        <p:strVal val="visible"/>
                                      </p:to>
                                    </p:set>
                                    <p:animEffect filter="fade" transition="in">
                                      <p:cBhvr>
                                        <p:cTn dur="500" id="73"/>
                                        <p:tgtEl>
                                          <p:spTgt spid="24"/>
                                        </p:tgtEl>
                                      </p:cBhvr>
                                    </p:animEffect>
                                    <p:anim calcmode="lin" valueType="num">
                                      <p:cBhvr>
                                        <p:cTn dur="500" fill="hold" id="74"/>
                                        <p:tgtEl>
                                          <p:spTgt spid="24"/>
                                        </p:tgtEl>
                                        <p:attrNameLst>
                                          <p:attrName>ppt_x</p:attrName>
                                        </p:attrNameLst>
                                      </p:cBhvr>
                                      <p:tavLst>
                                        <p:tav tm="0">
                                          <p:val>
                                            <p:strVal val="#ppt_x"/>
                                          </p:val>
                                        </p:tav>
                                        <p:tav tm="100000">
                                          <p:val>
                                            <p:strVal val="#ppt_x"/>
                                          </p:val>
                                        </p:tav>
                                      </p:tavLst>
                                    </p:anim>
                                    <p:anim calcmode="lin" valueType="num">
                                      <p:cBhvr>
                                        <p:cTn dur="500" fill="hold" id="75"/>
                                        <p:tgtEl>
                                          <p:spTgt spid="24"/>
                                        </p:tgtEl>
                                        <p:attrNameLst>
                                          <p:attrName>ppt_y</p:attrName>
                                        </p:attrNameLst>
                                      </p:cBhvr>
                                      <p:tavLst>
                                        <p:tav tm="0">
                                          <p:val>
                                            <p:strVal val="#ppt_y+.1"/>
                                          </p:val>
                                        </p:tav>
                                        <p:tav tm="100000">
                                          <p:val>
                                            <p:strVal val="#ppt_y"/>
                                          </p:val>
                                        </p:tav>
                                      </p:tavLst>
                                    </p:anim>
                                  </p:childTnLst>
                                </p:cTn>
                              </p:par>
                              <p:par>
                                <p:cTn fill="hold" grpId="0" id="76" nodeType="withEffect" presetClass="entr" presetID="53" presetSubtype="0">
                                  <p:stCondLst>
                                    <p:cond delay="3000"/>
                                  </p:stCondLst>
                                  <p:childTnLst>
                                    <p:set>
                                      <p:cBhvr>
                                        <p:cTn dur="1" fill="hold" id="77">
                                          <p:stCondLst>
                                            <p:cond delay="0"/>
                                          </p:stCondLst>
                                        </p:cTn>
                                        <p:tgtEl>
                                          <p:spTgt spid="29"/>
                                        </p:tgtEl>
                                        <p:attrNameLst>
                                          <p:attrName>style.visibility</p:attrName>
                                        </p:attrNameLst>
                                      </p:cBhvr>
                                      <p:to>
                                        <p:strVal val="visible"/>
                                      </p:to>
                                    </p:set>
                                    <p:anim calcmode="lin" valueType="num">
                                      <p:cBhvr>
                                        <p:cTn dur="500" fill="hold" id="78"/>
                                        <p:tgtEl>
                                          <p:spTgt spid="29"/>
                                        </p:tgtEl>
                                        <p:attrNameLst>
                                          <p:attrName>ppt_w</p:attrName>
                                        </p:attrNameLst>
                                      </p:cBhvr>
                                      <p:tavLst>
                                        <p:tav tm="0">
                                          <p:val>
                                            <p:fltVal val="0"/>
                                          </p:val>
                                        </p:tav>
                                        <p:tav tm="100000">
                                          <p:val>
                                            <p:strVal val="#ppt_w"/>
                                          </p:val>
                                        </p:tav>
                                      </p:tavLst>
                                    </p:anim>
                                    <p:anim calcmode="lin" valueType="num">
                                      <p:cBhvr>
                                        <p:cTn dur="500" fill="hold" id="79"/>
                                        <p:tgtEl>
                                          <p:spTgt spid="29"/>
                                        </p:tgtEl>
                                        <p:attrNameLst>
                                          <p:attrName>ppt_h</p:attrName>
                                        </p:attrNameLst>
                                      </p:cBhvr>
                                      <p:tavLst>
                                        <p:tav tm="0">
                                          <p:val>
                                            <p:fltVal val="0"/>
                                          </p:val>
                                        </p:tav>
                                        <p:tav tm="100000">
                                          <p:val>
                                            <p:strVal val="#ppt_h"/>
                                          </p:val>
                                        </p:tav>
                                      </p:tavLst>
                                    </p:anim>
                                    <p:animEffect filter="fade" transition="in">
                                      <p:cBhvr>
                                        <p:cTn dur="500" id="80"/>
                                        <p:tgtEl>
                                          <p:spTgt spid="29"/>
                                        </p:tgtEl>
                                      </p:cBhvr>
                                    </p:animEffect>
                                  </p:childTnLst>
                                </p:cTn>
                              </p:par>
                              <p:par>
                                <p:cTn fill="hold" grpId="0" id="81" nodeType="withEffect" presetClass="entr" presetID="47" presetSubtype="0">
                                  <p:stCondLst>
                                    <p:cond delay="3000"/>
                                  </p:stCondLst>
                                  <p:childTnLst>
                                    <p:set>
                                      <p:cBhvr>
                                        <p:cTn dur="1" fill="hold" id="82">
                                          <p:stCondLst>
                                            <p:cond delay="0"/>
                                          </p:stCondLst>
                                        </p:cTn>
                                        <p:tgtEl>
                                          <p:spTgt spid="21"/>
                                        </p:tgtEl>
                                        <p:attrNameLst>
                                          <p:attrName>style.visibility</p:attrName>
                                        </p:attrNameLst>
                                      </p:cBhvr>
                                      <p:to>
                                        <p:strVal val="visible"/>
                                      </p:to>
                                    </p:set>
                                    <p:animEffect filter="fade" transition="in">
                                      <p:cBhvr>
                                        <p:cTn dur="500" id="83"/>
                                        <p:tgtEl>
                                          <p:spTgt spid="21"/>
                                        </p:tgtEl>
                                      </p:cBhvr>
                                    </p:animEffect>
                                    <p:anim calcmode="lin" valueType="num">
                                      <p:cBhvr>
                                        <p:cTn dur="500" fill="hold" id="84"/>
                                        <p:tgtEl>
                                          <p:spTgt spid="21"/>
                                        </p:tgtEl>
                                        <p:attrNameLst>
                                          <p:attrName>ppt_x</p:attrName>
                                        </p:attrNameLst>
                                      </p:cBhvr>
                                      <p:tavLst>
                                        <p:tav tm="0">
                                          <p:val>
                                            <p:strVal val="#ppt_x"/>
                                          </p:val>
                                        </p:tav>
                                        <p:tav tm="100000">
                                          <p:val>
                                            <p:strVal val="#ppt_x"/>
                                          </p:val>
                                        </p:tav>
                                      </p:tavLst>
                                    </p:anim>
                                    <p:anim calcmode="lin" valueType="num">
                                      <p:cBhvr>
                                        <p:cTn dur="500" fill="hold" id="85"/>
                                        <p:tgtEl>
                                          <p:spTgt spid="21"/>
                                        </p:tgtEl>
                                        <p:attrNameLst>
                                          <p:attrName>ppt_y</p:attrName>
                                        </p:attrNameLst>
                                      </p:cBhvr>
                                      <p:tavLst>
                                        <p:tav tm="0">
                                          <p:val>
                                            <p:strVal val="#ppt_y-.1"/>
                                          </p:val>
                                        </p:tav>
                                        <p:tav tm="100000">
                                          <p:val>
                                            <p:strVal val="#ppt_y"/>
                                          </p:val>
                                        </p:tav>
                                      </p:tavLst>
                                    </p:anim>
                                  </p:childTnLst>
                                </p:cTn>
                              </p:par>
                              <p:par>
                                <p:cTn fill="hold" grpId="0" id="86" nodeType="withEffect" presetClass="entr" presetID="42" presetSubtype="0">
                                  <p:stCondLst>
                                    <p:cond delay="3000"/>
                                  </p:stCondLst>
                                  <p:childTnLst>
                                    <p:set>
                                      <p:cBhvr>
                                        <p:cTn dur="1" fill="hold" id="87">
                                          <p:stCondLst>
                                            <p:cond delay="0"/>
                                          </p:stCondLst>
                                        </p:cTn>
                                        <p:tgtEl>
                                          <p:spTgt spid="27"/>
                                        </p:tgtEl>
                                        <p:attrNameLst>
                                          <p:attrName>style.visibility</p:attrName>
                                        </p:attrNameLst>
                                      </p:cBhvr>
                                      <p:to>
                                        <p:strVal val="visible"/>
                                      </p:to>
                                    </p:set>
                                    <p:animEffect filter="fade" transition="in">
                                      <p:cBhvr>
                                        <p:cTn dur="500" id="88"/>
                                        <p:tgtEl>
                                          <p:spTgt spid="27"/>
                                        </p:tgtEl>
                                      </p:cBhvr>
                                    </p:animEffect>
                                    <p:anim calcmode="lin" valueType="num">
                                      <p:cBhvr>
                                        <p:cTn dur="500" fill="hold" id="89"/>
                                        <p:tgtEl>
                                          <p:spTgt spid="27"/>
                                        </p:tgtEl>
                                        <p:attrNameLst>
                                          <p:attrName>ppt_x</p:attrName>
                                        </p:attrNameLst>
                                      </p:cBhvr>
                                      <p:tavLst>
                                        <p:tav tm="0">
                                          <p:val>
                                            <p:strVal val="#ppt_x"/>
                                          </p:val>
                                        </p:tav>
                                        <p:tav tm="100000">
                                          <p:val>
                                            <p:strVal val="#ppt_x"/>
                                          </p:val>
                                        </p:tav>
                                      </p:tavLst>
                                    </p:anim>
                                    <p:anim calcmode="lin" valueType="num">
                                      <p:cBhvr>
                                        <p:cTn dur="500" fill="hold" id="90"/>
                                        <p:tgtEl>
                                          <p:spTgt spid="2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8"/>
      <p:bldP grpId="0" spid="9"/>
      <p:bldP grpId="0" spid="10"/>
      <p:bldP grpId="0" spid="11"/>
      <p:bldP grpId="0" spid="16"/>
      <p:bldP grpId="0" spid="17"/>
      <p:bldP grpId="0" spid="18"/>
      <p:bldP grpId="0" spid="19"/>
      <p:bldP grpId="0" spid="20"/>
      <p:bldP grpId="0" spid="21"/>
      <p:bldP grpId="0" spid="22"/>
      <p:bldP grpId="0" spid="23"/>
      <p:bldP grpId="0" spid="24"/>
      <p:bldP grpId="0" spid="25"/>
      <p:bldP grpId="0" spid="26"/>
      <p:bldP grpId="0" spid="27"/>
      <p:bldP grpId="0" spid="28"/>
      <p:bldP grpId="0" spid="29"/>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4"/>
          <p:cNvGrpSpPr/>
          <p:nvPr/>
        </p:nvGrpSpPr>
        <p:grpSpPr>
          <a:xfrm>
            <a:off x="6324600" y="1506142"/>
            <a:ext cx="1524000" cy="1524000"/>
            <a:chOff x="6324600" y="1506086"/>
            <a:chExt cx="1524000" cy="1524000"/>
          </a:xfrm>
        </p:grpSpPr>
        <p:sp>
          <p:nvSpPr>
            <p:cNvPr id="34" name="Oval 55"/>
            <p:cNvSpPr/>
            <p:nvPr/>
          </p:nvSpPr>
          <p:spPr>
            <a:xfrm>
              <a:off x="6324600" y="1506086"/>
              <a:ext cx="1524000" cy="1524000"/>
            </a:xfrm>
            <a:prstGeom prst="ellipse">
              <a:avLst/>
            </a:prstGeom>
            <a:solidFill>
              <a:schemeClr val="accent1">
                <a:alpha val="85000"/>
              </a:schemeClr>
            </a:solidFill>
            <a:ln algn="ctr" cap="flat" cmpd="sng" w="25400">
              <a:noFill/>
              <a:prstDash val="solid"/>
            </a:ln>
            <a:effectLst/>
          </p:spPr>
          <p:txBody>
            <a:bodyPr anchor="ctr"/>
            <a:lstStyle/>
            <a:p>
              <a:pPr algn="ctr" defTabSz="913772">
                <a:defRPr/>
              </a:pPr>
              <a:endParaRPr kern="0" lang="en-US" sz="2400">
                <a:solidFill>
                  <a:prstClr val="white"/>
                </a:solidFill>
                <a:latin typeface="Calibri"/>
              </a:endParaRPr>
            </a:p>
          </p:txBody>
        </p:sp>
        <p:sp>
          <p:nvSpPr>
            <p:cNvPr id="35" name="Freeform 11"/>
            <p:cNvSpPr/>
            <p:nvPr/>
          </p:nvSpPr>
          <p:spPr bwMode="auto">
            <a:xfrm>
              <a:off x="6913960" y="2050201"/>
              <a:ext cx="345281" cy="435769"/>
            </a:xfrm>
            <a:custGeom>
              <a:gdLst>
                <a:gd fmla="*/ 129 w 323" name="T0"/>
                <a:gd fmla="*/ 272 h 408" name="T1"/>
                <a:gd fmla="*/ 68 w 323" name="T2"/>
                <a:gd fmla="*/ 408 h 408" name="T3"/>
                <a:gd fmla="*/ 98 w 323" name="T4"/>
                <a:gd fmla="*/ 196 h 408" name="T5"/>
                <a:gd fmla="*/ 149 w 323" name="T6"/>
                <a:gd fmla="*/ 99 h 408" name="T7"/>
                <a:gd fmla="*/ 172 w 323" name="T8"/>
                <a:gd fmla="*/ 257 h 408" name="T9"/>
                <a:gd fmla="*/ 234 w 323" name="T10"/>
                <a:gd fmla="*/ 73 h 408" name="T11"/>
                <a:gd fmla="*/ 47 w 323" name="T12"/>
                <a:gd fmla="*/ 173 h 408" name="T13"/>
                <a:gd fmla="*/ 57 w 323" name="T14"/>
                <a:gd fmla="*/ 239 h 408" name="T15"/>
                <a:gd fmla="*/ 1 w 323" name="T16"/>
                <a:gd fmla="*/ 147 h 408" name="T17"/>
                <a:gd fmla="*/ 137 w 323" name="T18"/>
                <a:gd fmla="*/ 9 h 408" name="T19"/>
                <a:gd fmla="*/ 310 w 323" name="T20"/>
                <a:gd fmla="*/ 119 h 408" name="T21"/>
                <a:gd fmla="*/ 183 w 323" name="T22"/>
                <a:gd fmla="*/ 298 h 408" name="T23"/>
                <a:gd fmla="*/ 129 w 323" name="T24"/>
                <a:gd fmla="*/ 272 h 40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08" w="323">
                  <a:moveTo>
                    <a:pt x="129" y="272"/>
                  </a:moveTo>
                  <a:cubicBezTo>
                    <a:pt x="118" y="328"/>
                    <a:pt x="106" y="380"/>
                    <a:pt x="68" y="408"/>
                  </a:cubicBezTo>
                  <a:cubicBezTo>
                    <a:pt x="56" y="325"/>
                    <a:pt x="85" y="262"/>
                    <a:pt x="98" y="196"/>
                  </a:cubicBezTo>
                  <a:cubicBezTo>
                    <a:pt x="75" y="157"/>
                    <a:pt x="101" y="80"/>
                    <a:pt x="149" y="99"/>
                  </a:cubicBezTo>
                  <a:cubicBezTo>
                    <a:pt x="209" y="122"/>
                    <a:pt x="98" y="242"/>
                    <a:pt x="172" y="257"/>
                  </a:cubicBezTo>
                  <a:cubicBezTo>
                    <a:pt x="250" y="273"/>
                    <a:pt x="282" y="122"/>
                    <a:pt x="234" y="73"/>
                  </a:cubicBezTo>
                  <a:cubicBezTo>
                    <a:pt x="164" y="2"/>
                    <a:pt x="31" y="72"/>
                    <a:pt x="47" y="173"/>
                  </a:cubicBezTo>
                  <a:cubicBezTo>
                    <a:pt x="51" y="198"/>
                    <a:pt x="77" y="205"/>
                    <a:pt x="57" y="239"/>
                  </a:cubicBezTo>
                  <a:cubicBezTo>
                    <a:pt x="13" y="229"/>
                    <a:pt x="0" y="194"/>
                    <a:pt x="1" y="147"/>
                  </a:cubicBezTo>
                  <a:cubicBezTo>
                    <a:pt x="4" y="70"/>
                    <a:pt x="70" y="17"/>
                    <a:pt x="137" y="9"/>
                  </a:cubicBezTo>
                  <a:cubicBezTo>
                    <a:pt x="221" y="0"/>
                    <a:pt x="300" y="40"/>
                    <a:pt x="310" y="119"/>
                  </a:cubicBezTo>
                  <a:cubicBezTo>
                    <a:pt x="323" y="208"/>
                    <a:pt x="273" y="305"/>
                    <a:pt x="183" y="298"/>
                  </a:cubicBezTo>
                  <a:cubicBezTo>
                    <a:pt x="158" y="296"/>
                    <a:pt x="148" y="284"/>
                    <a:pt x="129" y="272"/>
                  </a:cubicBezTo>
                  <a:close/>
                </a:path>
              </a:pathLst>
            </a:custGeom>
            <a:solidFill>
              <a:sysClr lastClr="FFFFFF" val="window"/>
            </a:solidFill>
            <a:ln>
              <a:noFill/>
            </a:ln>
          </p:spPr>
          <p:txBody>
            <a:bodyPr bIns="60960" lIns="121920" rIns="121920" tIns="60960"/>
            <a:lstStyle/>
            <a:p>
              <a:pPr defTabSz="913772">
                <a:defRPr/>
              </a:pPr>
              <a:endParaRPr kern="0" lang="en-US" sz="2400">
                <a:solidFill>
                  <a:srgbClr val="95A5A6"/>
                </a:solidFill>
              </a:endParaRPr>
            </a:p>
          </p:txBody>
        </p:sp>
      </p:grpSp>
      <p:grpSp>
        <p:nvGrpSpPr>
          <p:cNvPr id="3" name="Group 12"/>
          <p:cNvGrpSpPr/>
          <p:nvPr/>
        </p:nvGrpSpPr>
        <p:grpSpPr>
          <a:xfrm>
            <a:off x="4993481" y="1506142"/>
            <a:ext cx="1524000" cy="1524000"/>
            <a:chOff x="4993943" y="1506086"/>
            <a:chExt cx="1524000" cy="1524000"/>
          </a:xfrm>
        </p:grpSpPr>
        <p:sp>
          <p:nvSpPr>
            <p:cNvPr id="37" name="Oval 50"/>
            <p:cNvSpPr/>
            <p:nvPr/>
          </p:nvSpPr>
          <p:spPr>
            <a:xfrm>
              <a:off x="4993943" y="1506086"/>
              <a:ext cx="1524000" cy="1524000"/>
            </a:xfrm>
            <a:prstGeom prst="ellipse">
              <a:avLst/>
            </a:prstGeom>
            <a:solidFill>
              <a:schemeClr val="accent4">
                <a:alpha val="85000"/>
              </a:schemeClr>
            </a:solidFill>
            <a:ln algn="ctr" cap="flat" cmpd="sng" w="25400">
              <a:noFill/>
              <a:prstDash val="solid"/>
            </a:ln>
            <a:effectLst/>
          </p:spPr>
          <p:txBody>
            <a:bodyPr anchor="ctr"/>
            <a:lstStyle/>
            <a:p>
              <a:pPr algn="ctr" defTabSz="913772">
                <a:defRPr/>
              </a:pPr>
              <a:endParaRPr kern="0" lang="en-US" sz="2400">
                <a:solidFill>
                  <a:prstClr val="white"/>
                </a:solidFill>
                <a:latin typeface="Calibri"/>
              </a:endParaRPr>
            </a:p>
          </p:txBody>
        </p:sp>
        <p:sp>
          <p:nvSpPr>
            <p:cNvPr id="38" name="Freeform 6"/>
            <p:cNvSpPr>
              <a:spLocks noEditPoints="1"/>
            </p:cNvSpPr>
            <p:nvPr/>
          </p:nvSpPr>
          <p:spPr bwMode="auto">
            <a:xfrm>
              <a:off x="5546393" y="2070442"/>
              <a:ext cx="419100" cy="419100"/>
            </a:xfrm>
            <a:custGeom>
              <a:gdLst>
                <a:gd fmla="*/ 276 w 344" name="T0"/>
                <a:gd fmla="*/ 172 h 344" name="T1"/>
                <a:gd fmla="*/ 172 w 344" name="T2"/>
                <a:gd fmla="*/ 276 h 344" name="T3"/>
                <a:gd fmla="*/ 68 w 344" name="T4"/>
                <a:gd fmla="*/ 172 h 344" name="T5"/>
                <a:gd fmla="*/ 70 w 344" name="T6"/>
                <a:gd fmla="*/ 152 h 344" name="T7"/>
                <a:gd fmla="*/ 0 w 344" name="T8"/>
                <a:gd fmla="*/ 152 h 344" name="T9"/>
                <a:gd fmla="*/ 0 w 344" name="T10"/>
                <a:gd fmla="*/ 290 h 344" name="T11"/>
                <a:gd fmla="*/ 54 w 344" name="T12"/>
                <a:gd fmla="*/ 344 h 344" name="T13"/>
                <a:gd fmla="*/ 290 w 344" name="T14"/>
                <a:gd fmla="*/ 344 h 344" name="T15"/>
                <a:gd fmla="*/ 344 w 344" name="T16"/>
                <a:gd fmla="*/ 290 h 344" name="T17"/>
                <a:gd fmla="*/ 344 w 344" name="T18"/>
                <a:gd fmla="*/ 152 h 344" name="T19"/>
                <a:gd fmla="*/ 274 w 344" name="T20"/>
                <a:gd fmla="*/ 152 h 344" name="T21"/>
                <a:gd fmla="*/ 276 w 344" name="T22"/>
                <a:gd fmla="*/ 172 h 344" name="T23"/>
                <a:gd fmla="*/ 290 w 344" name="T24"/>
                <a:gd fmla="*/ 0 h 344" name="T25"/>
                <a:gd fmla="*/ 54 w 344" name="T26"/>
                <a:gd fmla="*/ 0 h 344" name="T27"/>
                <a:gd fmla="*/ 0 w 344" name="T28"/>
                <a:gd fmla="*/ 54 h 344" name="T29"/>
                <a:gd fmla="*/ 0 w 344" name="T30"/>
                <a:gd fmla="*/ 112 h 344" name="T31"/>
                <a:gd fmla="*/ 87 w 344" name="T32"/>
                <a:gd fmla="*/ 112 h 344" name="T33"/>
                <a:gd fmla="*/ 172 w 344" name="T34"/>
                <a:gd fmla="*/ 68 h 344" name="T35"/>
                <a:gd fmla="*/ 257 w 344" name="T36"/>
                <a:gd fmla="*/ 112 h 344" name="T37"/>
                <a:gd fmla="*/ 344 w 344" name="T38"/>
                <a:gd fmla="*/ 112 h 344" name="T39"/>
                <a:gd fmla="*/ 344 w 344" name="T40"/>
                <a:gd fmla="*/ 54 h 344" name="T41"/>
                <a:gd fmla="*/ 290 w 344" name="T42"/>
                <a:gd fmla="*/ 0 h 344" name="T43"/>
                <a:gd fmla="*/ 317 w 344" name="T44"/>
                <a:gd fmla="*/ 66 h 344" name="T45"/>
                <a:gd fmla="*/ 307 w 344" name="T46"/>
                <a:gd fmla="*/ 76 h 344" name="T47"/>
                <a:gd fmla="*/ 278 w 344" name="T48"/>
                <a:gd fmla="*/ 76 h 344" name="T49"/>
                <a:gd fmla="*/ 269 w 344" name="T50"/>
                <a:gd fmla="*/ 66 h 344" name="T51"/>
                <a:gd fmla="*/ 269 w 344" name="T52"/>
                <a:gd fmla="*/ 37 h 344" name="T53"/>
                <a:gd fmla="*/ 278 w 344" name="T54"/>
                <a:gd fmla="*/ 28 h 344" name="T55"/>
                <a:gd fmla="*/ 307 w 344" name="T56"/>
                <a:gd fmla="*/ 28 h 344" name="T57"/>
                <a:gd fmla="*/ 317 w 344" name="T58"/>
                <a:gd fmla="*/ 37 h 344" name="T59"/>
                <a:gd fmla="*/ 317 w 344" name="T60"/>
                <a:gd fmla="*/ 66 h 344" name="T61"/>
                <a:gd fmla="*/ 236 w 344" name="T62"/>
                <a:gd fmla="*/ 172 h 344" name="T63"/>
                <a:gd fmla="*/ 172 w 344" name="T64"/>
                <a:gd fmla="*/ 108 h 344" name="T65"/>
                <a:gd fmla="*/ 108 w 344" name="T66"/>
                <a:gd fmla="*/ 172 h 344" name="T67"/>
                <a:gd fmla="*/ 172 w 344" name="T68"/>
                <a:gd fmla="*/ 236 h 344" name="T69"/>
                <a:gd fmla="*/ 236 w 344" name="T70"/>
                <a:gd fmla="*/ 172 h 34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44" w="344">
                  <a:moveTo>
                    <a:pt x="276" y="172"/>
                  </a:moveTo>
                  <a:cubicBezTo>
                    <a:pt x="276" y="229"/>
                    <a:pt x="230" y="276"/>
                    <a:pt x="172" y="276"/>
                  </a:cubicBezTo>
                  <a:cubicBezTo>
                    <a:pt x="115" y="276"/>
                    <a:pt x="68" y="229"/>
                    <a:pt x="68" y="172"/>
                  </a:cubicBezTo>
                  <a:cubicBezTo>
                    <a:pt x="68" y="165"/>
                    <a:pt x="69" y="158"/>
                    <a:pt x="70" y="152"/>
                  </a:cubicBezTo>
                  <a:cubicBezTo>
                    <a:pt x="0" y="152"/>
                    <a:pt x="0" y="152"/>
                    <a:pt x="0" y="152"/>
                  </a:cubicBezTo>
                  <a:cubicBezTo>
                    <a:pt x="0" y="290"/>
                    <a:pt x="0" y="290"/>
                    <a:pt x="0" y="290"/>
                  </a:cubicBezTo>
                  <a:cubicBezTo>
                    <a:pt x="0" y="320"/>
                    <a:pt x="24" y="344"/>
                    <a:pt x="54" y="344"/>
                  </a:cubicBezTo>
                  <a:cubicBezTo>
                    <a:pt x="290" y="344"/>
                    <a:pt x="290" y="344"/>
                    <a:pt x="290" y="344"/>
                  </a:cubicBezTo>
                  <a:cubicBezTo>
                    <a:pt x="320" y="344"/>
                    <a:pt x="344" y="320"/>
                    <a:pt x="344" y="290"/>
                  </a:cubicBezTo>
                  <a:cubicBezTo>
                    <a:pt x="344" y="152"/>
                    <a:pt x="344" y="152"/>
                    <a:pt x="344" y="152"/>
                  </a:cubicBezTo>
                  <a:cubicBezTo>
                    <a:pt x="274" y="152"/>
                    <a:pt x="274" y="152"/>
                    <a:pt x="274" y="152"/>
                  </a:cubicBezTo>
                  <a:cubicBezTo>
                    <a:pt x="276" y="158"/>
                    <a:pt x="276" y="165"/>
                    <a:pt x="276" y="172"/>
                  </a:cubicBezTo>
                  <a:close/>
                  <a:moveTo>
                    <a:pt x="290" y="0"/>
                  </a:moveTo>
                  <a:cubicBezTo>
                    <a:pt x="54" y="0"/>
                    <a:pt x="54" y="0"/>
                    <a:pt x="54" y="0"/>
                  </a:cubicBezTo>
                  <a:cubicBezTo>
                    <a:pt x="24" y="0"/>
                    <a:pt x="0" y="24"/>
                    <a:pt x="0" y="54"/>
                  </a:cubicBezTo>
                  <a:cubicBezTo>
                    <a:pt x="0" y="112"/>
                    <a:pt x="0" y="112"/>
                    <a:pt x="0" y="112"/>
                  </a:cubicBezTo>
                  <a:cubicBezTo>
                    <a:pt x="87" y="112"/>
                    <a:pt x="87" y="112"/>
                    <a:pt x="87" y="112"/>
                  </a:cubicBezTo>
                  <a:cubicBezTo>
                    <a:pt x="106" y="85"/>
                    <a:pt x="137" y="68"/>
                    <a:pt x="172" y="68"/>
                  </a:cubicBezTo>
                  <a:cubicBezTo>
                    <a:pt x="207" y="68"/>
                    <a:pt x="238" y="85"/>
                    <a:pt x="257" y="112"/>
                  </a:cubicBezTo>
                  <a:cubicBezTo>
                    <a:pt x="344" y="112"/>
                    <a:pt x="344" y="112"/>
                    <a:pt x="344" y="112"/>
                  </a:cubicBezTo>
                  <a:cubicBezTo>
                    <a:pt x="344" y="54"/>
                    <a:pt x="344" y="54"/>
                    <a:pt x="344" y="54"/>
                  </a:cubicBezTo>
                  <a:cubicBezTo>
                    <a:pt x="344" y="24"/>
                    <a:pt x="320" y="0"/>
                    <a:pt x="290" y="0"/>
                  </a:cubicBezTo>
                  <a:close/>
                  <a:moveTo>
                    <a:pt x="317" y="66"/>
                  </a:moveTo>
                  <a:cubicBezTo>
                    <a:pt x="317" y="72"/>
                    <a:pt x="312" y="76"/>
                    <a:pt x="307" y="76"/>
                  </a:cubicBezTo>
                  <a:cubicBezTo>
                    <a:pt x="278" y="76"/>
                    <a:pt x="278" y="76"/>
                    <a:pt x="278" y="76"/>
                  </a:cubicBezTo>
                  <a:cubicBezTo>
                    <a:pt x="273" y="76"/>
                    <a:pt x="269" y="72"/>
                    <a:pt x="269" y="66"/>
                  </a:cubicBezTo>
                  <a:cubicBezTo>
                    <a:pt x="269" y="37"/>
                    <a:pt x="269" y="37"/>
                    <a:pt x="269" y="37"/>
                  </a:cubicBezTo>
                  <a:cubicBezTo>
                    <a:pt x="269" y="32"/>
                    <a:pt x="273" y="28"/>
                    <a:pt x="278" y="28"/>
                  </a:cubicBezTo>
                  <a:cubicBezTo>
                    <a:pt x="307" y="28"/>
                    <a:pt x="307" y="28"/>
                    <a:pt x="307" y="28"/>
                  </a:cubicBezTo>
                  <a:cubicBezTo>
                    <a:pt x="312" y="28"/>
                    <a:pt x="317" y="32"/>
                    <a:pt x="317" y="37"/>
                  </a:cubicBezTo>
                  <a:lnTo>
                    <a:pt x="317" y="66"/>
                  </a:lnTo>
                  <a:close/>
                  <a:moveTo>
                    <a:pt x="236" y="172"/>
                  </a:moveTo>
                  <a:cubicBezTo>
                    <a:pt x="236" y="137"/>
                    <a:pt x="208" y="108"/>
                    <a:pt x="172" y="108"/>
                  </a:cubicBezTo>
                  <a:cubicBezTo>
                    <a:pt x="137" y="108"/>
                    <a:pt x="108" y="137"/>
                    <a:pt x="108" y="172"/>
                  </a:cubicBezTo>
                  <a:cubicBezTo>
                    <a:pt x="108" y="207"/>
                    <a:pt x="137" y="236"/>
                    <a:pt x="172" y="236"/>
                  </a:cubicBezTo>
                  <a:cubicBezTo>
                    <a:pt x="208" y="236"/>
                    <a:pt x="236" y="207"/>
                    <a:pt x="236" y="172"/>
                  </a:cubicBezTo>
                  <a:close/>
                </a:path>
              </a:pathLst>
            </a:custGeom>
            <a:solidFill>
              <a:sysClr lastClr="FFFFFF" val="window"/>
            </a:solidFill>
            <a:ln>
              <a:noFill/>
            </a:ln>
          </p:spPr>
          <p:txBody>
            <a:bodyPr bIns="60960" lIns="121920" rIns="121920" tIns="60960"/>
            <a:lstStyle/>
            <a:p>
              <a:pPr defTabSz="913772">
                <a:defRPr/>
              </a:pPr>
              <a:endParaRPr kern="0" lang="en-US" sz="2400">
                <a:solidFill>
                  <a:srgbClr val="95A5A6"/>
                </a:solidFill>
              </a:endParaRPr>
            </a:p>
          </p:txBody>
        </p:sp>
      </p:grpSp>
      <p:grpSp>
        <p:nvGrpSpPr>
          <p:cNvPr id="4" name="Group 10"/>
          <p:cNvGrpSpPr/>
          <p:nvPr/>
        </p:nvGrpSpPr>
        <p:grpSpPr>
          <a:xfrm>
            <a:off x="3733800" y="1506142"/>
            <a:ext cx="1524000" cy="1524000"/>
            <a:chOff x="3733800" y="1506086"/>
            <a:chExt cx="1524000" cy="1524000"/>
          </a:xfrm>
        </p:grpSpPr>
        <p:sp>
          <p:nvSpPr>
            <p:cNvPr id="57" name="Oval 49"/>
            <p:cNvSpPr/>
            <p:nvPr/>
          </p:nvSpPr>
          <p:spPr>
            <a:xfrm>
              <a:off x="3733800" y="1506086"/>
              <a:ext cx="1524000" cy="1524000"/>
            </a:xfrm>
            <a:prstGeom prst="ellipse">
              <a:avLst/>
            </a:prstGeom>
            <a:solidFill>
              <a:schemeClr val="accent3">
                <a:alpha val="85000"/>
              </a:schemeClr>
            </a:solidFill>
            <a:ln algn="ctr" cap="flat" cmpd="sng" w="25400">
              <a:noFill/>
              <a:prstDash val="solid"/>
            </a:ln>
            <a:effectLst/>
          </p:spPr>
          <p:txBody>
            <a:bodyPr anchor="ctr"/>
            <a:lstStyle/>
            <a:p>
              <a:pPr algn="ctr" defTabSz="913772">
                <a:defRPr/>
              </a:pPr>
              <a:endParaRPr kern="0" lang="en-US" sz="2400">
                <a:solidFill>
                  <a:prstClr val="white"/>
                </a:solidFill>
                <a:latin typeface="Calibri"/>
              </a:endParaRPr>
            </a:p>
          </p:txBody>
        </p:sp>
        <p:sp>
          <p:nvSpPr>
            <p:cNvPr id="58" name="Freeform 6"/>
            <p:cNvSpPr>
              <a:spLocks noEditPoints="1"/>
            </p:cNvSpPr>
            <p:nvPr/>
          </p:nvSpPr>
          <p:spPr bwMode="auto">
            <a:xfrm>
              <a:off x="4270772" y="2056155"/>
              <a:ext cx="450056" cy="450056"/>
            </a:xfrm>
            <a:custGeom>
              <a:gdLst>
                <a:gd fmla="*/ 176 w 352" name="T0"/>
                <a:gd fmla="*/ 0 h 352" name="T1"/>
                <a:gd fmla="*/ 0 w 352" name="T2"/>
                <a:gd fmla="*/ 176 h 352" name="T3"/>
                <a:gd fmla="*/ 44 w 352" name="T4"/>
                <a:gd fmla="*/ 292 h 352" name="T5"/>
                <a:gd fmla="*/ 152 w 352" name="T6"/>
                <a:gd fmla="*/ 250 h 352" name="T7"/>
                <a:gd fmla="*/ 276 w 352" name="T8"/>
                <a:gd fmla="*/ 321 h 352" name="T9"/>
                <a:gd fmla="*/ 352 w 352" name="T10"/>
                <a:gd fmla="*/ 176 h 352" name="T11"/>
                <a:gd fmla="*/ 176 w 352" name="T12"/>
                <a:gd fmla="*/ 0 h 352" name="T13"/>
                <a:gd fmla="*/ 262 w 352" name="T14"/>
                <a:gd fmla="*/ 239 h 352" name="T15"/>
                <a:gd fmla="*/ 247 w 352" name="T16"/>
                <a:gd fmla="*/ 242 h 352" name="T17"/>
                <a:gd fmla="*/ 95 w 352" name="T18"/>
                <a:gd fmla="*/ 226 h 352" name="T19"/>
                <a:gd fmla="*/ 82 w 352" name="T20"/>
                <a:gd fmla="*/ 217 h 352" name="T21"/>
                <a:gd fmla="*/ 90 w 352" name="T22"/>
                <a:gd fmla="*/ 204 h 352" name="T23"/>
                <a:gd fmla="*/ 259 w 352" name="T24"/>
                <a:gd fmla="*/ 224 h 352" name="T25"/>
                <a:gd fmla="*/ 262 w 352" name="T26"/>
                <a:gd fmla="*/ 239 h 352" name="T27"/>
                <a:gd fmla="*/ 283 w 352" name="T28"/>
                <a:gd fmla="*/ 189 h 352" name="T29"/>
                <a:gd fmla="*/ 265 w 352" name="T30"/>
                <a:gd fmla="*/ 193 h 352" name="T31"/>
                <a:gd fmla="*/ 92 w 352" name="T32"/>
                <a:gd fmla="*/ 173 h 352" name="T33"/>
                <a:gd fmla="*/ 75 w 352" name="T34"/>
                <a:gd fmla="*/ 164 h 352" name="T35"/>
                <a:gd fmla="*/ 84 w 352" name="T36"/>
                <a:gd fmla="*/ 147 h 352" name="T37"/>
                <a:gd fmla="*/ 279 w 352" name="T38"/>
                <a:gd fmla="*/ 170 h 352" name="T39"/>
                <a:gd fmla="*/ 283 w 352" name="T40"/>
                <a:gd fmla="*/ 189 h 352" name="T41"/>
                <a:gd fmla="*/ 285 w 352" name="T42"/>
                <a:gd fmla="*/ 137 h 352" name="T43"/>
                <a:gd fmla="*/ 84 w 352" name="T44"/>
                <a:gd fmla="*/ 117 h 352" name="T45"/>
                <a:gd fmla="*/ 64 w 352" name="T46"/>
                <a:gd fmla="*/ 106 h 352" name="T47"/>
                <a:gd fmla="*/ 74 w 352" name="T48"/>
                <a:gd fmla="*/ 86 h 352" name="T49"/>
                <a:gd fmla="*/ 302 w 352" name="T50"/>
                <a:gd fmla="*/ 109 h 352" name="T51"/>
                <a:gd fmla="*/ 308 w 352" name="T52"/>
                <a:gd fmla="*/ 131 h 352" name="T53"/>
                <a:gd fmla="*/ 285 w 352" name="T54"/>
                <a:gd fmla="*/ 137 h 352" name="T55"/>
                <a:gd fmla="*/ 151 w 352" name="T56"/>
                <a:gd fmla="*/ 303 h 352" name="T57"/>
                <a:gd fmla="*/ 91 w 352" name="T58"/>
                <a:gd fmla="*/ 330 h 352" name="T59"/>
                <a:gd fmla="*/ 176 w 352" name="T60"/>
                <a:gd fmla="*/ 352 h 352" name="T61"/>
                <a:gd fmla="*/ 220 w 352" name="T62"/>
                <a:gd fmla="*/ 347 h 352" name="T63"/>
                <a:gd fmla="*/ 151 w 352" name="T64"/>
                <a:gd fmla="*/ 303 h 352"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352" w="352">
                  <a:moveTo>
                    <a:pt x="176" y="0"/>
                  </a:moveTo>
                  <a:cubicBezTo>
                    <a:pt x="79" y="0"/>
                    <a:pt x="0" y="79"/>
                    <a:pt x="0" y="176"/>
                  </a:cubicBezTo>
                  <a:cubicBezTo>
                    <a:pt x="0" y="220"/>
                    <a:pt x="17" y="261"/>
                    <a:pt x="44" y="292"/>
                  </a:cubicBezTo>
                  <a:cubicBezTo>
                    <a:pt x="71" y="264"/>
                    <a:pt x="109" y="249"/>
                    <a:pt x="152" y="250"/>
                  </a:cubicBezTo>
                  <a:cubicBezTo>
                    <a:pt x="208" y="252"/>
                    <a:pt x="251" y="278"/>
                    <a:pt x="276" y="321"/>
                  </a:cubicBezTo>
                  <a:cubicBezTo>
                    <a:pt x="322" y="289"/>
                    <a:pt x="352" y="236"/>
                    <a:pt x="352" y="176"/>
                  </a:cubicBezTo>
                  <a:cubicBezTo>
                    <a:pt x="352" y="79"/>
                    <a:pt x="273" y="0"/>
                    <a:pt x="176" y="0"/>
                  </a:cubicBezTo>
                  <a:close/>
                  <a:moveTo>
                    <a:pt x="262" y="239"/>
                  </a:moveTo>
                  <a:cubicBezTo>
                    <a:pt x="259" y="244"/>
                    <a:pt x="253" y="245"/>
                    <a:pt x="247" y="242"/>
                  </a:cubicBezTo>
                  <a:cubicBezTo>
                    <a:pt x="207" y="217"/>
                    <a:pt x="155" y="212"/>
                    <a:pt x="95" y="226"/>
                  </a:cubicBezTo>
                  <a:cubicBezTo>
                    <a:pt x="89" y="227"/>
                    <a:pt x="83" y="223"/>
                    <a:pt x="82" y="217"/>
                  </a:cubicBezTo>
                  <a:cubicBezTo>
                    <a:pt x="81" y="212"/>
                    <a:pt x="84" y="206"/>
                    <a:pt x="90" y="204"/>
                  </a:cubicBezTo>
                  <a:cubicBezTo>
                    <a:pt x="156" y="189"/>
                    <a:pt x="213" y="196"/>
                    <a:pt x="259" y="224"/>
                  </a:cubicBezTo>
                  <a:cubicBezTo>
                    <a:pt x="264" y="227"/>
                    <a:pt x="265" y="234"/>
                    <a:pt x="262" y="239"/>
                  </a:cubicBezTo>
                  <a:close/>
                  <a:moveTo>
                    <a:pt x="283" y="189"/>
                  </a:moveTo>
                  <a:cubicBezTo>
                    <a:pt x="280" y="195"/>
                    <a:pt x="271" y="197"/>
                    <a:pt x="265" y="193"/>
                  </a:cubicBezTo>
                  <a:cubicBezTo>
                    <a:pt x="218" y="164"/>
                    <a:pt x="147" y="156"/>
                    <a:pt x="92" y="173"/>
                  </a:cubicBezTo>
                  <a:cubicBezTo>
                    <a:pt x="85" y="175"/>
                    <a:pt x="77" y="171"/>
                    <a:pt x="75" y="164"/>
                  </a:cubicBezTo>
                  <a:cubicBezTo>
                    <a:pt x="73" y="157"/>
                    <a:pt x="77" y="149"/>
                    <a:pt x="84" y="147"/>
                  </a:cubicBezTo>
                  <a:cubicBezTo>
                    <a:pt x="147" y="128"/>
                    <a:pt x="226" y="137"/>
                    <a:pt x="279" y="170"/>
                  </a:cubicBezTo>
                  <a:cubicBezTo>
                    <a:pt x="285" y="174"/>
                    <a:pt x="287" y="182"/>
                    <a:pt x="283" y="189"/>
                  </a:cubicBezTo>
                  <a:close/>
                  <a:moveTo>
                    <a:pt x="285" y="137"/>
                  </a:moveTo>
                  <a:cubicBezTo>
                    <a:pt x="229" y="104"/>
                    <a:pt x="137" y="101"/>
                    <a:pt x="84" y="117"/>
                  </a:cubicBezTo>
                  <a:cubicBezTo>
                    <a:pt x="75" y="120"/>
                    <a:pt x="66" y="115"/>
                    <a:pt x="64" y="106"/>
                  </a:cubicBezTo>
                  <a:cubicBezTo>
                    <a:pt x="61" y="98"/>
                    <a:pt x="66" y="88"/>
                    <a:pt x="74" y="86"/>
                  </a:cubicBezTo>
                  <a:cubicBezTo>
                    <a:pt x="136" y="67"/>
                    <a:pt x="238" y="71"/>
                    <a:pt x="302" y="109"/>
                  </a:cubicBezTo>
                  <a:cubicBezTo>
                    <a:pt x="310" y="114"/>
                    <a:pt x="312" y="124"/>
                    <a:pt x="308" y="131"/>
                  </a:cubicBezTo>
                  <a:cubicBezTo>
                    <a:pt x="303" y="139"/>
                    <a:pt x="293" y="142"/>
                    <a:pt x="285" y="137"/>
                  </a:cubicBezTo>
                  <a:close/>
                  <a:moveTo>
                    <a:pt x="151" y="303"/>
                  </a:moveTo>
                  <a:cubicBezTo>
                    <a:pt x="126" y="302"/>
                    <a:pt x="106" y="312"/>
                    <a:pt x="91" y="330"/>
                  </a:cubicBezTo>
                  <a:cubicBezTo>
                    <a:pt x="116" y="344"/>
                    <a:pt x="145" y="352"/>
                    <a:pt x="176" y="352"/>
                  </a:cubicBezTo>
                  <a:cubicBezTo>
                    <a:pt x="191" y="352"/>
                    <a:pt x="206" y="350"/>
                    <a:pt x="220" y="347"/>
                  </a:cubicBezTo>
                  <a:cubicBezTo>
                    <a:pt x="206" y="319"/>
                    <a:pt x="183" y="304"/>
                    <a:pt x="151" y="303"/>
                  </a:cubicBezTo>
                  <a:close/>
                </a:path>
              </a:pathLst>
            </a:custGeom>
            <a:solidFill>
              <a:sysClr lastClr="FFFFFF" val="window"/>
            </a:solidFill>
            <a:ln>
              <a:noFill/>
            </a:ln>
          </p:spPr>
          <p:txBody>
            <a:bodyPr bIns="60960" lIns="121920" rIns="121920" tIns="60960"/>
            <a:lstStyle/>
            <a:p>
              <a:pPr defTabSz="913772">
                <a:defRPr/>
              </a:pPr>
              <a:endParaRPr kern="0" lang="en-US" sz="2400">
                <a:solidFill>
                  <a:srgbClr val="95A5A6"/>
                </a:solidFill>
              </a:endParaRPr>
            </a:p>
          </p:txBody>
        </p:sp>
      </p:grpSp>
      <p:grpSp>
        <p:nvGrpSpPr>
          <p:cNvPr id="5" name="Group 4"/>
          <p:cNvGrpSpPr/>
          <p:nvPr/>
        </p:nvGrpSpPr>
        <p:grpSpPr>
          <a:xfrm>
            <a:off x="2438400" y="1506142"/>
            <a:ext cx="1524000" cy="1524000"/>
            <a:chOff x="2438400" y="1506086"/>
            <a:chExt cx="1524000" cy="1524000"/>
          </a:xfrm>
        </p:grpSpPr>
        <p:sp>
          <p:nvSpPr>
            <p:cNvPr id="60" name="Oval 47"/>
            <p:cNvSpPr/>
            <p:nvPr/>
          </p:nvSpPr>
          <p:spPr>
            <a:xfrm>
              <a:off x="2438400" y="1506086"/>
              <a:ext cx="1524000" cy="1524000"/>
            </a:xfrm>
            <a:prstGeom prst="ellipse">
              <a:avLst/>
            </a:prstGeom>
            <a:solidFill>
              <a:schemeClr val="accent2">
                <a:alpha val="85000"/>
              </a:schemeClr>
            </a:solidFill>
            <a:ln algn="ctr" cap="flat" cmpd="sng" w="25400">
              <a:noFill/>
              <a:prstDash val="solid"/>
            </a:ln>
            <a:effectLst/>
          </p:spPr>
          <p:txBody>
            <a:bodyPr anchor="ctr"/>
            <a:lstStyle/>
            <a:p>
              <a:pPr algn="ctr" defTabSz="913772">
                <a:defRPr/>
              </a:pPr>
              <a:endParaRPr kern="0" lang="en-US" sz="2400">
                <a:solidFill>
                  <a:prstClr val="white"/>
                </a:solidFill>
                <a:latin typeface="Calibri"/>
              </a:endParaRPr>
            </a:p>
          </p:txBody>
        </p:sp>
        <p:sp>
          <p:nvSpPr>
            <p:cNvPr id="61" name="Freeform 11"/>
            <p:cNvSpPr/>
            <p:nvPr/>
          </p:nvSpPr>
          <p:spPr bwMode="auto">
            <a:xfrm>
              <a:off x="2980135" y="2050201"/>
              <a:ext cx="440531" cy="434579"/>
            </a:xfrm>
            <a:custGeom>
              <a:gdLst>
                <a:gd fmla="*/ 358 w 378" name="T0"/>
                <a:gd fmla="*/ 116 h 374" name="T1"/>
                <a:gd fmla="*/ 192 w 378" name="T2"/>
                <a:gd fmla="*/ 351 h 374" name="T3"/>
                <a:gd fmla="*/ 116 w 378" name="T4"/>
                <a:gd fmla="*/ 319 h 374" name="T5"/>
                <a:gd fmla="*/ 55 w 378" name="T6"/>
                <a:gd fmla="*/ 133 h 374" name="T7"/>
                <a:gd fmla="*/ 14 w 378" name="T8"/>
                <a:gd fmla="*/ 146 h 374" name="T9"/>
                <a:gd fmla="*/ 0 w 378" name="T10"/>
                <a:gd fmla="*/ 126 h 374" name="T11"/>
                <a:gd fmla="*/ 108 w 378" name="T12"/>
                <a:gd fmla="*/ 42 h 374" name="T13"/>
                <a:gd fmla="*/ 169 w 378" name="T14"/>
                <a:gd fmla="*/ 168 h 374" name="T15"/>
                <a:gd fmla="*/ 198 w 378" name="T16"/>
                <a:gd fmla="*/ 241 h 374" name="T17"/>
                <a:gd fmla="*/ 248 w 378" name="T18"/>
                <a:gd fmla="*/ 175 h 374" name="T19"/>
                <a:gd fmla="*/ 206 w 378" name="T20"/>
                <a:gd fmla="*/ 125 h 374" name="T21"/>
                <a:gd fmla="*/ 358 w 378" name="T22"/>
                <a:gd fmla="*/ 116 h 37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74" w="378">
                  <a:moveTo>
                    <a:pt x="358" y="116"/>
                  </a:moveTo>
                  <a:cubicBezTo>
                    <a:pt x="338" y="231"/>
                    <a:pt x="225" y="329"/>
                    <a:pt x="192" y="351"/>
                  </a:cubicBezTo>
                  <a:cubicBezTo>
                    <a:pt x="158" y="374"/>
                    <a:pt x="127" y="342"/>
                    <a:pt x="116" y="319"/>
                  </a:cubicBezTo>
                  <a:cubicBezTo>
                    <a:pt x="103" y="292"/>
                    <a:pt x="65" y="146"/>
                    <a:pt x="55" y="133"/>
                  </a:cubicBezTo>
                  <a:cubicBezTo>
                    <a:pt x="45" y="121"/>
                    <a:pt x="14" y="146"/>
                    <a:pt x="14" y="146"/>
                  </a:cubicBezTo>
                  <a:cubicBezTo>
                    <a:pt x="0" y="126"/>
                    <a:pt x="0" y="126"/>
                    <a:pt x="0" y="126"/>
                  </a:cubicBezTo>
                  <a:cubicBezTo>
                    <a:pt x="0" y="126"/>
                    <a:pt x="61" y="51"/>
                    <a:pt x="108" y="42"/>
                  </a:cubicBezTo>
                  <a:cubicBezTo>
                    <a:pt x="157" y="32"/>
                    <a:pt x="157" y="119"/>
                    <a:pt x="169" y="168"/>
                  </a:cubicBezTo>
                  <a:cubicBezTo>
                    <a:pt x="180" y="215"/>
                    <a:pt x="188" y="241"/>
                    <a:pt x="198" y="241"/>
                  </a:cubicBezTo>
                  <a:cubicBezTo>
                    <a:pt x="208" y="241"/>
                    <a:pt x="227" y="215"/>
                    <a:pt x="248" y="175"/>
                  </a:cubicBezTo>
                  <a:cubicBezTo>
                    <a:pt x="269" y="135"/>
                    <a:pt x="247" y="100"/>
                    <a:pt x="206" y="125"/>
                  </a:cubicBezTo>
                  <a:cubicBezTo>
                    <a:pt x="223" y="24"/>
                    <a:pt x="378" y="0"/>
                    <a:pt x="358" y="116"/>
                  </a:cubicBezTo>
                  <a:close/>
                </a:path>
              </a:pathLst>
            </a:custGeom>
            <a:solidFill>
              <a:sysClr lastClr="FFFFFF" val="window"/>
            </a:solidFill>
            <a:ln>
              <a:noFill/>
            </a:ln>
          </p:spPr>
          <p:txBody>
            <a:bodyPr bIns="60960" lIns="121920" rIns="121920" tIns="60960"/>
            <a:lstStyle/>
            <a:p>
              <a:pPr defTabSz="913772">
                <a:defRPr/>
              </a:pPr>
              <a:endParaRPr kern="0" lang="en-US" sz="2400">
                <a:solidFill>
                  <a:srgbClr val="95A5A6"/>
                </a:solidFill>
              </a:endParaRPr>
            </a:p>
          </p:txBody>
        </p:sp>
      </p:grpSp>
      <p:grpSp>
        <p:nvGrpSpPr>
          <p:cNvPr id="6" name="Group 1"/>
          <p:cNvGrpSpPr/>
          <p:nvPr/>
        </p:nvGrpSpPr>
        <p:grpSpPr>
          <a:xfrm>
            <a:off x="1295401" y="1506142"/>
            <a:ext cx="1524000" cy="1524000"/>
            <a:chOff x="1295400" y="1506086"/>
            <a:chExt cx="1524000" cy="1524000"/>
          </a:xfrm>
        </p:grpSpPr>
        <p:sp>
          <p:nvSpPr>
            <p:cNvPr id="63" name="Oval 2"/>
            <p:cNvSpPr/>
            <p:nvPr/>
          </p:nvSpPr>
          <p:spPr>
            <a:xfrm>
              <a:off x="1295400" y="1506086"/>
              <a:ext cx="1524000" cy="1524000"/>
            </a:xfrm>
            <a:prstGeom prst="ellipse">
              <a:avLst/>
            </a:prstGeom>
            <a:solidFill>
              <a:schemeClr val="accent1">
                <a:alpha val="85000"/>
              </a:schemeClr>
            </a:solidFill>
            <a:ln algn="ctr" cap="flat" cmpd="sng" w="25400">
              <a:noFill/>
              <a:prstDash val="solid"/>
            </a:ln>
            <a:effectLst/>
          </p:spPr>
          <p:txBody>
            <a:bodyPr anchor="ctr"/>
            <a:lstStyle/>
            <a:p>
              <a:pPr algn="ctr" defTabSz="913772">
                <a:defRPr/>
              </a:pPr>
              <a:endParaRPr kern="0" lang="en-US" sz="2400">
                <a:solidFill>
                  <a:prstClr val="white"/>
                </a:solidFill>
                <a:latin typeface="Calibri"/>
              </a:endParaRPr>
            </a:p>
          </p:txBody>
        </p:sp>
        <p:sp>
          <p:nvSpPr>
            <p:cNvPr id="64" name="Freeform 16"/>
            <p:cNvSpPr/>
            <p:nvPr/>
          </p:nvSpPr>
          <p:spPr bwMode="auto">
            <a:xfrm>
              <a:off x="1829991" y="2096636"/>
              <a:ext cx="454819" cy="369094"/>
            </a:xfrm>
            <a:custGeom>
              <a:gdLst>
                <a:gd fmla="*/ 368 w 368" name="T0"/>
                <a:gd fmla="*/ 36 h 299" name="T1"/>
                <a:gd fmla="*/ 324 w 368" name="T2"/>
                <a:gd fmla="*/ 48 h 299" name="T3"/>
                <a:gd fmla="*/ 358 w 368" name="T4"/>
                <a:gd fmla="*/ 6 h 299" name="T5"/>
                <a:gd fmla="*/ 310 w 368" name="T6"/>
                <a:gd fmla="*/ 24 h 299" name="T7"/>
                <a:gd fmla="*/ 255 w 368" name="T8"/>
                <a:gd fmla="*/ 0 h 299" name="T9"/>
                <a:gd fmla="*/ 179 w 368" name="T10"/>
                <a:gd fmla="*/ 76 h 299" name="T11"/>
                <a:gd fmla="*/ 181 w 368" name="T12"/>
                <a:gd fmla="*/ 93 h 299" name="T13"/>
                <a:gd fmla="*/ 25 w 368" name="T14"/>
                <a:gd fmla="*/ 14 h 299" name="T15"/>
                <a:gd fmla="*/ 15 w 368" name="T16"/>
                <a:gd fmla="*/ 52 h 299" name="T17"/>
                <a:gd fmla="*/ 49 w 368" name="T18"/>
                <a:gd fmla="*/ 115 h 299" name="T19"/>
                <a:gd fmla="*/ 15 w 368" name="T20"/>
                <a:gd fmla="*/ 106 h 299" name="T21"/>
                <a:gd fmla="*/ 14 w 368" name="T22"/>
                <a:gd fmla="*/ 106 h 299" name="T23"/>
                <a:gd fmla="*/ 75 w 368" name="T24"/>
                <a:gd fmla="*/ 181 h 299" name="T25"/>
                <a:gd fmla="*/ 55 w 368" name="T26"/>
                <a:gd fmla="*/ 183 h 299" name="T27"/>
                <a:gd fmla="*/ 41 w 368" name="T28"/>
                <a:gd fmla="*/ 182 h 299" name="T29"/>
                <a:gd fmla="*/ 111 w 368" name="T30"/>
                <a:gd fmla="*/ 234 h 299" name="T31"/>
                <a:gd fmla="*/ 18 w 368" name="T32"/>
                <a:gd fmla="*/ 267 h 299" name="T33"/>
                <a:gd fmla="*/ 0 w 368" name="T34"/>
                <a:gd fmla="*/ 265 h 299" name="T35"/>
                <a:gd fmla="*/ 115 w 368" name="T36"/>
                <a:gd fmla="*/ 299 h 299" name="T37"/>
                <a:gd fmla="*/ 330 w 368" name="T38"/>
                <a:gd fmla="*/ 85 h 299" name="T39"/>
                <a:gd fmla="*/ 330 w 368" name="T40"/>
                <a:gd fmla="*/ 75 h 299" name="T41"/>
                <a:gd fmla="*/ 368 w 368" name="T42"/>
                <a:gd fmla="*/ 36 h 299"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99" w="368">
                  <a:moveTo>
                    <a:pt x="368" y="36"/>
                  </a:moveTo>
                  <a:cubicBezTo>
                    <a:pt x="354" y="42"/>
                    <a:pt x="340" y="46"/>
                    <a:pt x="324" y="48"/>
                  </a:cubicBezTo>
                  <a:cubicBezTo>
                    <a:pt x="340" y="38"/>
                    <a:pt x="352" y="24"/>
                    <a:pt x="358" y="6"/>
                  </a:cubicBezTo>
                  <a:cubicBezTo>
                    <a:pt x="343" y="15"/>
                    <a:pt x="327" y="21"/>
                    <a:pt x="310" y="24"/>
                  </a:cubicBezTo>
                  <a:cubicBezTo>
                    <a:pt x="296" y="10"/>
                    <a:pt x="276" y="0"/>
                    <a:pt x="255" y="0"/>
                  </a:cubicBezTo>
                  <a:cubicBezTo>
                    <a:pt x="213" y="0"/>
                    <a:pt x="179" y="34"/>
                    <a:pt x="179" y="76"/>
                  </a:cubicBezTo>
                  <a:cubicBezTo>
                    <a:pt x="179" y="82"/>
                    <a:pt x="180" y="88"/>
                    <a:pt x="181" y="93"/>
                  </a:cubicBezTo>
                  <a:cubicBezTo>
                    <a:pt x="118" y="90"/>
                    <a:pt x="63" y="60"/>
                    <a:pt x="25" y="14"/>
                  </a:cubicBezTo>
                  <a:cubicBezTo>
                    <a:pt x="19" y="25"/>
                    <a:pt x="15" y="38"/>
                    <a:pt x="15" y="52"/>
                  </a:cubicBezTo>
                  <a:cubicBezTo>
                    <a:pt x="15" y="78"/>
                    <a:pt x="28" y="101"/>
                    <a:pt x="49" y="115"/>
                  </a:cubicBezTo>
                  <a:cubicBezTo>
                    <a:pt x="36" y="115"/>
                    <a:pt x="25" y="111"/>
                    <a:pt x="15" y="106"/>
                  </a:cubicBezTo>
                  <a:cubicBezTo>
                    <a:pt x="14" y="106"/>
                    <a:pt x="14" y="106"/>
                    <a:pt x="14" y="106"/>
                  </a:cubicBezTo>
                  <a:cubicBezTo>
                    <a:pt x="14" y="143"/>
                    <a:pt x="41" y="174"/>
                    <a:pt x="75" y="181"/>
                  </a:cubicBezTo>
                  <a:cubicBezTo>
                    <a:pt x="69" y="182"/>
                    <a:pt x="62" y="183"/>
                    <a:pt x="55" y="183"/>
                  </a:cubicBezTo>
                  <a:cubicBezTo>
                    <a:pt x="50" y="183"/>
                    <a:pt x="46" y="183"/>
                    <a:pt x="41" y="182"/>
                  </a:cubicBezTo>
                  <a:cubicBezTo>
                    <a:pt x="51" y="212"/>
                    <a:pt x="78" y="234"/>
                    <a:pt x="111" y="234"/>
                  </a:cubicBezTo>
                  <a:cubicBezTo>
                    <a:pt x="86" y="254"/>
                    <a:pt x="53" y="267"/>
                    <a:pt x="18" y="267"/>
                  </a:cubicBezTo>
                  <a:cubicBezTo>
                    <a:pt x="12" y="267"/>
                    <a:pt x="6" y="266"/>
                    <a:pt x="0" y="265"/>
                  </a:cubicBezTo>
                  <a:cubicBezTo>
                    <a:pt x="33" y="287"/>
                    <a:pt x="73" y="299"/>
                    <a:pt x="115" y="299"/>
                  </a:cubicBezTo>
                  <a:cubicBezTo>
                    <a:pt x="254" y="299"/>
                    <a:pt x="330" y="184"/>
                    <a:pt x="330" y="85"/>
                  </a:cubicBezTo>
                  <a:cubicBezTo>
                    <a:pt x="330" y="81"/>
                    <a:pt x="330" y="78"/>
                    <a:pt x="330" y="75"/>
                  </a:cubicBezTo>
                  <a:cubicBezTo>
                    <a:pt x="345" y="64"/>
                    <a:pt x="358" y="51"/>
                    <a:pt x="368" y="36"/>
                  </a:cubicBezTo>
                  <a:close/>
                </a:path>
              </a:pathLst>
            </a:custGeom>
            <a:solidFill>
              <a:sysClr lastClr="FFFFFF" val="window"/>
            </a:solidFill>
            <a:ln>
              <a:noFill/>
            </a:ln>
          </p:spPr>
          <p:txBody>
            <a:bodyPr bIns="60960" lIns="121920" rIns="121920" tIns="60960"/>
            <a:lstStyle/>
            <a:p>
              <a:pPr defTabSz="913772">
                <a:defRPr/>
              </a:pPr>
              <a:endParaRPr kern="0" lang="en-US" sz="2400">
                <a:solidFill>
                  <a:srgbClr val="95A5A6"/>
                </a:solidFill>
              </a:endParaRPr>
            </a:p>
          </p:txBody>
        </p:sp>
      </p:grpSp>
      <p:sp>
        <p:nvSpPr>
          <p:cNvPr id="65" name="Content Placeholder 2"/>
          <p:cNvSpPr txBox="1">
            <a:spLocks noChangeArrowheads="1"/>
          </p:cNvSpPr>
          <p:nvPr/>
        </p:nvSpPr>
        <p:spPr bwMode="auto">
          <a:xfrm>
            <a:off x="607219" y="3867150"/>
            <a:ext cx="7929563" cy="816769"/>
          </a:xfrm>
          <a:prstGeom prst="rect">
            <a:avLst/>
          </a:prstGeom>
          <a:noFill/>
          <a:ln w="9525">
            <a:noFill/>
            <a:miter lim="800000"/>
          </a:ln>
        </p:spPr>
        <p:txBody>
          <a:bodyPr bIns="45712" lIns="91425" rIns="91425" tIns="45712"/>
          <a:lstStyle/>
          <a:p>
            <a:pPr algn="ctr">
              <a:lnSpc>
                <a:spcPct val="130000"/>
              </a:lnSpc>
            </a:pPr>
            <a:r>
              <a:rPr altLang="en-US" lang="zh-CN" smtClean="0"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您的内容打在这里，或者通过通过复制您的文本。您的内容打在这里，或者通过通过复制您的文本。您的内容打在这里，或者通过复制您的文本后，在此框中选择粘贴，并选择只保留文字。您的内容打在这里，或者通过复制您的文本后，在此框中选择粘贴，并选择只保留文字。您的内容打在这里，或者通过通过复制您的文本。您的内容打在这里，或者通过通过复制您的文本。您的内容打在这里，或者通过复制您的文本后，在此框中选择粘贴，并选择只保留文字。</a:t>
            </a:r>
          </a:p>
        </p:txBody>
      </p:sp>
      <p:cxnSp>
        <p:nvCxnSpPr>
          <p:cNvPr id="66" name="Straight Connector 83"/>
          <p:cNvCxnSpPr>
            <a:cxnSpLocks noChangeShapeType="1"/>
          </p:cNvCxnSpPr>
          <p:nvPr/>
        </p:nvCxnSpPr>
        <p:spPr bwMode="auto">
          <a:xfrm flipH="1">
            <a:off x="667941" y="3714750"/>
            <a:ext cx="7654528" cy="0"/>
          </a:xfrm>
          <a:prstGeom prst="line">
            <a:avLst/>
          </a:prstGeom>
          <a:noFill/>
          <a:ln w="9525">
            <a:solidFill>
              <a:srgbClr val="D9D9D9"/>
            </a:solidFill>
            <a:prstDash val="sysDot"/>
            <a:round/>
          </a:ln>
        </p:spPr>
      </p:cxnSp>
      <p:sp>
        <p:nvSpPr>
          <p:cNvPr id="67" name="Rectangle 1436"/>
          <p:cNvSpPr>
            <a:spLocks noChangeArrowheads="1"/>
          </p:cNvSpPr>
          <p:nvPr/>
        </p:nvSpPr>
        <p:spPr bwMode="auto">
          <a:xfrm>
            <a:off x="1823046" y="3356373"/>
            <a:ext cx="398462" cy="137160"/>
          </a:xfrm>
          <a:prstGeom prst="rect">
            <a:avLst/>
          </a:prstGeom>
          <a:noFill/>
          <a:ln>
            <a:noFill/>
          </a:ln>
          <a:extLst/>
        </p:spPr>
        <p:txBody>
          <a:bodyPr bIns="0" lIns="0" rIns="0" tIns="0" wrap="none">
            <a:spAutoFit/>
          </a:bodyPr>
          <a:lstStyle/>
          <a:p>
            <a:pPr algn="ctr" defTabSz="913772">
              <a:defRPr/>
            </a:pPr>
            <a:r>
              <a:rPr kern="0" lang="en-US" sz="900">
                <a:solidFill>
                  <a:srgbClr val="95A5A6"/>
                </a:solidFill>
                <a:cs charset="0" pitchFamily="34" typeface="Arial"/>
              </a:rPr>
              <a:t>53,231 K</a:t>
            </a:r>
          </a:p>
        </p:txBody>
      </p:sp>
      <p:sp>
        <p:nvSpPr>
          <p:cNvPr id="68" name="Freeform 6"/>
          <p:cNvSpPr>
            <a:spLocks noEditPoints="1"/>
          </p:cNvSpPr>
          <p:nvPr/>
        </p:nvSpPr>
        <p:spPr bwMode="auto">
          <a:xfrm>
            <a:off x="1938337" y="3182540"/>
            <a:ext cx="166687" cy="146447"/>
          </a:xfrm>
          <a:custGeom>
            <a:gdLst>
              <a:gd fmla="*/ 400 w 400" name="T0"/>
              <a:gd fmla="*/ 352 h 352" name="T1"/>
              <a:gd fmla="*/ 394 w 400" name="T2"/>
              <a:gd fmla="*/ 268 h 352" name="T3"/>
              <a:gd fmla="*/ 342 w 400" name="T4"/>
              <a:gd fmla="*/ 236 h 352" name="T5"/>
              <a:gd fmla="*/ 303 w 400" name="T6"/>
              <a:gd fmla="*/ 191 h 352" name="T7"/>
              <a:gd fmla="*/ 316 w 400" name="T8"/>
              <a:gd fmla="*/ 157 h 352" name="T9"/>
              <a:gd fmla="*/ 327 w 400" name="T10"/>
              <a:gd fmla="*/ 134 h 352" name="T11"/>
              <a:gd fmla="*/ 322 w 400" name="T12"/>
              <a:gd fmla="*/ 122 h 352" name="T13"/>
              <a:gd fmla="*/ 325 w 400" name="T14"/>
              <a:gd fmla="*/ 98 h 352" name="T15"/>
              <a:gd fmla="*/ 278 w 400" name="T16"/>
              <a:gd fmla="*/ 51 h 352" name="T17"/>
              <a:gd fmla="*/ 230 w 400" name="T18"/>
              <a:gd fmla="*/ 98 h 352" name="T19"/>
              <a:gd fmla="*/ 233 w 400" name="T20"/>
              <a:gd fmla="*/ 122 h 352" name="T21"/>
              <a:gd fmla="*/ 229 w 400" name="T22"/>
              <a:gd fmla="*/ 134 h 352" name="T23"/>
              <a:gd fmla="*/ 240 w 400" name="T24"/>
              <a:gd fmla="*/ 157 h 352" name="T25"/>
              <a:gd fmla="*/ 253 w 400" name="T26"/>
              <a:gd fmla="*/ 191 h 352" name="T27"/>
              <a:gd fmla="*/ 236 w 400" name="T28"/>
              <a:gd fmla="*/ 224 h 352" name="T29"/>
              <a:gd fmla="*/ 310 w 400" name="T30"/>
              <a:gd fmla="*/ 292 h 352" name="T31"/>
              <a:gd fmla="*/ 310 w 400" name="T32"/>
              <a:gd fmla="*/ 352 h 352" name="T33"/>
              <a:gd fmla="*/ 400 w 400" name="T34"/>
              <a:gd fmla="*/ 352 h 352" name="T35"/>
              <a:gd fmla="*/ 204 w 400" name="T36"/>
              <a:gd fmla="*/ 247 h 352" name="T37"/>
              <a:gd fmla="*/ 152 w 400" name="T38"/>
              <a:gd fmla="*/ 187 h 352" name="T39"/>
              <a:gd fmla="*/ 169 w 400" name="T40"/>
              <a:gd fmla="*/ 142 h 352" name="T41"/>
              <a:gd fmla="*/ 184 w 400" name="T42"/>
              <a:gd fmla="*/ 111 h 352" name="T43"/>
              <a:gd fmla="*/ 179 w 400" name="T44"/>
              <a:gd fmla="*/ 95 h 352" name="T45"/>
              <a:gd fmla="*/ 183 w 400" name="T46"/>
              <a:gd fmla="*/ 63 h 352" name="T47"/>
              <a:gd fmla="*/ 119 w 400" name="T48"/>
              <a:gd fmla="*/ 0 h 352" name="T49"/>
              <a:gd fmla="*/ 55 w 400" name="T50"/>
              <a:gd fmla="*/ 63 h 352" name="T51"/>
              <a:gd fmla="*/ 59 w 400" name="T52"/>
              <a:gd fmla="*/ 95 h 352" name="T53"/>
              <a:gd fmla="*/ 53 w 400" name="T54"/>
              <a:gd fmla="*/ 111 h 352" name="T55"/>
              <a:gd fmla="*/ 68 w 400" name="T56"/>
              <a:gd fmla="*/ 142 h 352" name="T57"/>
              <a:gd fmla="*/ 86 w 400" name="T58"/>
              <a:gd fmla="*/ 187 h 352" name="T59"/>
              <a:gd fmla="*/ 33 w 400" name="T60"/>
              <a:gd fmla="*/ 247 h 352" name="T61"/>
              <a:gd fmla="*/ 0 w 400" name="T62"/>
              <a:gd fmla="*/ 279 h 352" name="T63"/>
              <a:gd fmla="*/ 0 w 400" name="T64"/>
              <a:gd fmla="*/ 352 h 352" name="T65"/>
              <a:gd fmla="*/ 278 w 400" name="T66"/>
              <a:gd fmla="*/ 352 h 352" name="T67"/>
              <a:gd fmla="*/ 278 w 400" name="T68"/>
              <a:gd fmla="*/ 297 h 352" name="T69"/>
              <a:gd fmla="*/ 204 w 400" name="T70"/>
              <a:gd fmla="*/ 247 h 35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1"/>
          </a:solidFill>
          <a:ln>
            <a:noFill/>
          </a:ln>
        </p:spPr>
        <p:txBody>
          <a:bodyPr bIns="45712" lIns="91425" rIns="91425" tIns="45712"/>
          <a:lstStyle/>
          <a:p>
            <a:pPr defTabSz="913772">
              <a:defRPr/>
            </a:pPr>
            <a:endParaRPr kern="0" lang="en-US" sz="2400">
              <a:solidFill>
                <a:srgbClr val="95A5A6"/>
              </a:solidFill>
            </a:endParaRPr>
          </a:p>
        </p:txBody>
      </p:sp>
      <p:sp>
        <p:nvSpPr>
          <p:cNvPr id="69" name="Rectangle 1436"/>
          <p:cNvSpPr>
            <a:spLocks noChangeArrowheads="1"/>
          </p:cNvSpPr>
          <p:nvPr/>
        </p:nvSpPr>
        <p:spPr bwMode="auto">
          <a:xfrm>
            <a:off x="2948980" y="3356373"/>
            <a:ext cx="539750" cy="137160"/>
          </a:xfrm>
          <a:prstGeom prst="rect">
            <a:avLst/>
          </a:prstGeom>
          <a:noFill/>
          <a:ln>
            <a:noFill/>
          </a:ln>
          <a:extLst/>
        </p:spPr>
        <p:txBody>
          <a:bodyPr bIns="0" lIns="0" rIns="0" tIns="0" wrap="none">
            <a:spAutoFit/>
          </a:bodyPr>
          <a:lstStyle/>
          <a:p>
            <a:pPr algn="ctr" defTabSz="913772">
              <a:defRPr/>
            </a:pPr>
            <a:r>
              <a:rPr kern="0" lang="en-US" sz="900">
                <a:solidFill>
                  <a:srgbClr val="95A5A6"/>
                </a:solidFill>
                <a:cs charset="0" pitchFamily="34" typeface="Arial"/>
              </a:rPr>
              <a:t>5.3 Millions</a:t>
            </a:r>
          </a:p>
        </p:txBody>
      </p:sp>
      <p:sp>
        <p:nvSpPr>
          <p:cNvPr id="70" name="Freeform 6"/>
          <p:cNvSpPr>
            <a:spLocks noEditPoints="1"/>
          </p:cNvSpPr>
          <p:nvPr/>
        </p:nvSpPr>
        <p:spPr bwMode="auto">
          <a:xfrm>
            <a:off x="3134917" y="3182540"/>
            <a:ext cx="166687" cy="146447"/>
          </a:xfrm>
          <a:custGeom>
            <a:gdLst>
              <a:gd fmla="*/ 400 w 400" name="T0"/>
              <a:gd fmla="*/ 352 h 352" name="T1"/>
              <a:gd fmla="*/ 394 w 400" name="T2"/>
              <a:gd fmla="*/ 268 h 352" name="T3"/>
              <a:gd fmla="*/ 342 w 400" name="T4"/>
              <a:gd fmla="*/ 236 h 352" name="T5"/>
              <a:gd fmla="*/ 303 w 400" name="T6"/>
              <a:gd fmla="*/ 191 h 352" name="T7"/>
              <a:gd fmla="*/ 316 w 400" name="T8"/>
              <a:gd fmla="*/ 157 h 352" name="T9"/>
              <a:gd fmla="*/ 327 w 400" name="T10"/>
              <a:gd fmla="*/ 134 h 352" name="T11"/>
              <a:gd fmla="*/ 322 w 400" name="T12"/>
              <a:gd fmla="*/ 122 h 352" name="T13"/>
              <a:gd fmla="*/ 325 w 400" name="T14"/>
              <a:gd fmla="*/ 98 h 352" name="T15"/>
              <a:gd fmla="*/ 278 w 400" name="T16"/>
              <a:gd fmla="*/ 51 h 352" name="T17"/>
              <a:gd fmla="*/ 230 w 400" name="T18"/>
              <a:gd fmla="*/ 98 h 352" name="T19"/>
              <a:gd fmla="*/ 233 w 400" name="T20"/>
              <a:gd fmla="*/ 122 h 352" name="T21"/>
              <a:gd fmla="*/ 229 w 400" name="T22"/>
              <a:gd fmla="*/ 134 h 352" name="T23"/>
              <a:gd fmla="*/ 240 w 400" name="T24"/>
              <a:gd fmla="*/ 157 h 352" name="T25"/>
              <a:gd fmla="*/ 253 w 400" name="T26"/>
              <a:gd fmla="*/ 191 h 352" name="T27"/>
              <a:gd fmla="*/ 236 w 400" name="T28"/>
              <a:gd fmla="*/ 224 h 352" name="T29"/>
              <a:gd fmla="*/ 310 w 400" name="T30"/>
              <a:gd fmla="*/ 292 h 352" name="T31"/>
              <a:gd fmla="*/ 310 w 400" name="T32"/>
              <a:gd fmla="*/ 352 h 352" name="T33"/>
              <a:gd fmla="*/ 400 w 400" name="T34"/>
              <a:gd fmla="*/ 352 h 352" name="T35"/>
              <a:gd fmla="*/ 204 w 400" name="T36"/>
              <a:gd fmla="*/ 247 h 352" name="T37"/>
              <a:gd fmla="*/ 152 w 400" name="T38"/>
              <a:gd fmla="*/ 187 h 352" name="T39"/>
              <a:gd fmla="*/ 169 w 400" name="T40"/>
              <a:gd fmla="*/ 142 h 352" name="T41"/>
              <a:gd fmla="*/ 184 w 400" name="T42"/>
              <a:gd fmla="*/ 111 h 352" name="T43"/>
              <a:gd fmla="*/ 179 w 400" name="T44"/>
              <a:gd fmla="*/ 95 h 352" name="T45"/>
              <a:gd fmla="*/ 183 w 400" name="T46"/>
              <a:gd fmla="*/ 63 h 352" name="T47"/>
              <a:gd fmla="*/ 119 w 400" name="T48"/>
              <a:gd fmla="*/ 0 h 352" name="T49"/>
              <a:gd fmla="*/ 55 w 400" name="T50"/>
              <a:gd fmla="*/ 63 h 352" name="T51"/>
              <a:gd fmla="*/ 59 w 400" name="T52"/>
              <a:gd fmla="*/ 95 h 352" name="T53"/>
              <a:gd fmla="*/ 53 w 400" name="T54"/>
              <a:gd fmla="*/ 111 h 352" name="T55"/>
              <a:gd fmla="*/ 68 w 400" name="T56"/>
              <a:gd fmla="*/ 142 h 352" name="T57"/>
              <a:gd fmla="*/ 86 w 400" name="T58"/>
              <a:gd fmla="*/ 187 h 352" name="T59"/>
              <a:gd fmla="*/ 33 w 400" name="T60"/>
              <a:gd fmla="*/ 247 h 352" name="T61"/>
              <a:gd fmla="*/ 0 w 400" name="T62"/>
              <a:gd fmla="*/ 279 h 352" name="T63"/>
              <a:gd fmla="*/ 0 w 400" name="T64"/>
              <a:gd fmla="*/ 352 h 352" name="T65"/>
              <a:gd fmla="*/ 278 w 400" name="T66"/>
              <a:gd fmla="*/ 352 h 352" name="T67"/>
              <a:gd fmla="*/ 278 w 400" name="T68"/>
              <a:gd fmla="*/ 297 h 352" name="T69"/>
              <a:gd fmla="*/ 204 w 400" name="T70"/>
              <a:gd fmla="*/ 247 h 35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2"/>
          </a:solidFill>
          <a:ln>
            <a:noFill/>
          </a:ln>
        </p:spPr>
        <p:txBody>
          <a:bodyPr bIns="45712" lIns="91425" rIns="91425" tIns="45712"/>
          <a:lstStyle/>
          <a:p>
            <a:pPr defTabSz="913772">
              <a:defRPr/>
            </a:pPr>
            <a:endParaRPr kern="0" lang="en-US" sz="2400">
              <a:solidFill>
                <a:srgbClr val="95A5A6"/>
              </a:solidFill>
            </a:endParaRPr>
          </a:p>
        </p:txBody>
      </p:sp>
      <p:sp>
        <p:nvSpPr>
          <p:cNvPr id="71" name="Rectangle 1436"/>
          <p:cNvSpPr>
            <a:spLocks noChangeArrowheads="1"/>
          </p:cNvSpPr>
          <p:nvPr/>
        </p:nvSpPr>
        <p:spPr bwMode="auto">
          <a:xfrm>
            <a:off x="4317008" y="3356373"/>
            <a:ext cx="315912" cy="137160"/>
          </a:xfrm>
          <a:prstGeom prst="rect">
            <a:avLst/>
          </a:prstGeom>
          <a:noFill/>
          <a:ln>
            <a:noFill/>
          </a:ln>
          <a:extLst/>
        </p:spPr>
        <p:txBody>
          <a:bodyPr bIns="0" lIns="0" rIns="0" tIns="0" wrap="none">
            <a:spAutoFit/>
          </a:bodyPr>
          <a:lstStyle/>
          <a:p>
            <a:pPr algn="ctr" defTabSz="913772">
              <a:defRPr/>
            </a:pPr>
            <a:r>
              <a:rPr kern="0" lang="en-US" sz="900">
                <a:solidFill>
                  <a:srgbClr val="95A5A6"/>
                </a:solidFill>
                <a:cs charset="0" pitchFamily="34" typeface="Arial"/>
              </a:rPr>
              <a:t>2,356K</a:t>
            </a:r>
          </a:p>
        </p:txBody>
      </p:sp>
      <p:sp>
        <p:nvSpPr>
          <p:cNvPr id="72" name="Freeform 6"/>
          <p:cNvSpPr>
            <a:spLocks noEditPoints="1"/>
          </p:cNvSpPr>
          <p:nvPr/>
        </p:nvSpPr>
        <p:spPr bwMode="auto">
          <a:xfrm>
            <a:off x="4391025" y="3182540"/>
            <a:ext cx="166687" cy="146447"/>
          </a:xfrm>
          <a:custGeom>
            <a:gdLst>
              <a:gd fmla="*/ 400 w 400" name="T0"/>
              <a:gd fmla="*/ 352 h 352" name="T1"/>
              <a:gd fmla="*/ 394 w 400" name="T2"/>
              <a:gd fmla="*/ 268 h 352" name="T3"/>
              <a:gd fmla="*/ 342 w 400" name="T4"/>
              <a:gd fmla="*/ 236 h 352" name="T5"/>
              <a:gd fmla="*/ 303 w 400" name="T6"/>
              <a:gd fmla="*/ 191 h 352" name="T7"/>
              <a:gd fmla="*/ 316 w 400" name="T8"/>
              <a:gd fmla="*/ 157 h 352" name="T9"/>
              <a:gd fmla="*/ 327 w 400" name="T10"/>
              <a:gd fmla="*/ 134 h 352" name="T11"/>
              <a:gd fmla="*/ 322 w 400" name="T12"/>
              <a:gd fmla="*/ 122 h 352" name="T13"/>
              <a:gd fmla="*/ 325 w 400" name="T14"/>
              <a:gd fmla="*/ 98 h 352" name="T15"/>
              <a:gd fmla="*/ 278 w 400" name="T16"/>
              <a:gd fmla="*/ 51 h 352" name="T17"/>
              <a:gd fmla="*/ 230 w 400" name="T18"/>
              <a:gd fmla="*/ 98 h 352" name="T19"/>
              <a:gd fmla="*/ 233 w 400" name="T20"/>
              <a:gd fmla="*/ 122 h 352" name="T21"/>
              <a:gd fmla="*/ 229 w 400" name="T22"/>
              <a:gd fmla="*/ 134 h 352" name="T23"/>
              <a:gd fmla="*/ 240 w 400" name="T24"/>
              <a:gd fmla="*/ 157 h 352" name="T25"/>
              <a:gd fmla="*/ 253 w 400" name="T26"/>
              <a:gd fmla="*/ 191 h 352" name="T27"/>
              <a:gd fmla="*/ 236 w 400" name="T28"/>
              <a:gd fmla="*/ 224 h 352" name="T29"/>
              <a:gd fmla="*/ 310 w 400" name="T30"/>
              <a:gd fmla="*/ 292 h 352" name="T31"/>
              <a:gd fmla="*/ 310 w 400" name="T32"/>
              <a:gd fmla="*/ 352 h 352" name="T33"/>
              <a:gd fmla="*/ 400 w 400" name="T34"/>
              <a:gd fmla="*/ 352 h 352" name="T35"/>
              <a:gd fmla="*/ 204 w 400" name="T36"/>
              <a:gd fmla="*/ 247 h 352" name="T37"/>
              <a:gd fmla="*/ 152 w 400" name="T38"/>
              <a:gd fmla="*/ 187 h 352" name="T39"/>
              <a:gd fmla="*/ 169 w 400" name="T40"/>
              <a:gd fmla="*/ 142 h 352" name="T41"/>
              <a:gd fmla="*/ 184 w 400" name="T42"/>
              <a:gd fmla="*/ 111 h 352" name="T43"/>
              <a:gd fmla="*/ 179 w 400" name="T44"/>
              <a:gd fmla="*/ 95 h 352" name="T45"/>
              <a:gd fmla="*/ 183 w 400" name="T46"/>
              <a:gd fmla="*/ 63 h 352" name="T47"/>
              <a:gd fmla="*/ 119 w 400" name="T48"/>
              <a:gd fmla="*/ 0 h 352" name="T49"/>
              <a:gd fmla="*/ 55 w 400" name="T50"/>
              <a:gd fmla="*/ 63 h 352" name="T51"/>
              <a:gd fmla="*/ 59 w 400" name="T52"/>
              <a:gd fmla="*/ 95 h 352" name="T53"/>
              <a:gd fmla="*/ 53 w 400" name="T54"/>
              <a:gd fmla="*/ 111 h 352" name="T55"/>
              <a:gd fmla="*/ 68 w 400" name="T56"/>
              <a:gd fmla="*/ 142 h 352" name="T57"/>
              <a:gd fmla="*/ 86 w 400" name="T58"/>
              <a:gd fmla="*/ 187 h 352" name="T59"/>
              <a:gd fmla="*/ 33 w 400" name="T60"/>
              <a:gd fmla="*/ 247 h 352" name="T61"/>
              <a:gd fmla="*/ 0 w 400" name="T62"/>
              <a:gd fmla="*/ 279 h 352" name="T63"/>
              <a:gd fmla="*/ 0 w 400" name="T64"/>
              <a:gd fmla="*/ 352 h 352" name="T65"/>
              <a:gd fmla="*/ 278 w 400" name="T66"/>
              <a:gd fmla="*/ 352 h 352" name="T67"/>
              <a:gd fmla="*/ 278 w 400" name="T68"/>
              <a:gd fmla="*/ 297 h 352" name="T69"/>
              <a:gd fmla="*/ 204 w 400" name="T70"/>
              <a:gd fmla="*/ 247 h 35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3"/>
          </a:solidFill>
          <a:ln>
            <a:noFill/>
          </a:ln>
        </p:spPr>
        <p:txBody>
          <a:bodyPr bIns="45712" lIns="91425" rIns="91425" tIns="45712"/>
          <a:lstStyle/>
          <a:p>
            <a:pPr defTabSz="913772">
              <a:defRPr/>
            </a:pPr>
            <a:endParaRPr kern="0" lang="en-US" sz="2400">
              <a:solidFill>
                <a:srgbClr val="95A5A6"/>
              </a:solidFill>
            </a:endParaRPr>
          </a:p>
        </p:txBody>
      </p:sp>
      <p:sp>
        <p:nvSpPr>
          <p:cNvPr id="73" name="Rectangle 1436"/>
          <p:cNvSpPr>
            <a:spLocks noChangeArrowheads="1"/>
          </p:cNvSpPr>
          <p:nvPr/>
        </p:nvSpPr>
        <p:spPr bwMode="auto">
          <a:xfrm>
            <a:off x="5529659" y="3356373"/>
            <a:ext cx="454025" cy="137160"/>
          </a:xfrm>
          <a:prstGeom prst="rect">
            <a:avLst/>
          </a:prstGeom>
          <a:noFill/>
          <a:ln>
            <a:noFill/>
          </a:ln>
          <a:extLst/>
        </p:spPr>
        <p:txBody>
          <a:bodyPr bIns="0" lIns="0" rIns="0" tIns="0" wrap="none">
            <a:spAutoFit/>
          </a:bodyPr>
          <a:lstStyle/>
          <a:p>
            <a:pPr algn="ctr" defTabSz="913772">
              <a:defRPr/>
            </a:pPr>
            <a:r>
              <a:rPr kern="0" lang="en-US" sz="900">
                <a:solidFill>
                  <a:srgbClr val="95A5A6"/>
                </a:solidFill>
                <a:cs charset="0" pitchFamily="34" typeface="Arial"/>
              </a:rPr>
              <a:t>3 Millions</a:t>
            </a:r>
          </a:p>
        </p:txBody>
      </p:sp>
      <p:sp>
        <p:nvSpPr>
          <p:cNvPr id="74" name="Freeform 6"/>
          <p:cNvSpPr>
            <a:spLocks noEditPoints="1"/>
          </p:cNvSpPr>
          <p:nvPr/>
        </p:nvSpPr>
        <p:spPr bwMode="auto">
          <a:xfrm>
            <a:off x="5672137" y="3182540"/>
            <a:ext cx="167879" cy="146447"/>
          </a:xfrm>
          <a:custGeom>
            <a:gdLst>
              <a:gd fmla="*/ 400 w 400" name="T0"/>
              <a:gd fmla="*/ 352 h 352" name="T1"/>
              <a:gd fmla="*/ 394 w 400" name="T2"/>
              <a:gd fmla="*/ 268 h 352" name="T3"/>
              <a:gd fmla="*/ 342 w 400" name="T4"/>
              <a:gd fmla="*/ 236 h 352" name="T5"/>
              <a:gd fmla="*/ 303 w 400" name="T6"/>
              <a:gd fmla="*/ 191 h 352" name="T7"/>
              <a:gd fmla="*/ 316 w 400" name="T8"/>
              <a:gd fmla="*/ 157 h 352" name="T9"/>
              <a:gd fmla="*/ 327 w 400" name="T10"/>
              <a:gd fmla="*/ 134 h 352" name="T11"/>
              <a:gd fmla="*/ 322 w 400" name="T12"/>
              <a:gd fmla="*/ 122 h 352" name="T13"/>
              <a:gd fmla="*/ 325 w 400" name="T14"/>
              <a:gd fmla="*/ 98 h 352" name="T15"/>
              <a:gd fmla="*/ 278 w 400" name="T16"/>
              <a:gd fmla="*/ 51 h 352" name="T17"/>
              <a:gd fmla="*/ 230 w 400" name="T18"/>
              <a:gd fmla="*/ 98 h 352" name="T19"/>
              <a:gd fmla="*/ 233 w 400" name="T20"/>
              <a:gd fmla="*/ 122 h 352" name="T21"/>
              <a:gd fmla="*/ 229 w 400" name="T22"/>
              <a:gd fmla="*/ 134 h 352" name="T23"/>
              <a:gd fmla="*/ 240 w 400" name="T24"/>
              <a:gd fmla="*/ 157 h 352" name="T25"/>
              <a:gd fmla="*/ 253 w 400" name="T26"/>
              <a:gd fmla="*/ 191 h 352" name="T27"/>
              <a:gd fmla="*/ 236 w 400" name="T28"/>
              <a:gd fmla="*/ 224 h 352" name="T29"/>
              <a:gd fmla="*/ 310 w 400" name="T30"/>
              <a:gd fmla="*/ 292 h 352" name="T31"/>
              <a:gd fmla="*/ 310 w 400" name="T32"/>
              <a:gd fmla="*/ 352 h 352" name="T33"/>
              <a:gd fmla="*/ 400 w 400" name="T34"/>
              <a:gd fmla="*/ 352 h 352" name="T35"/>
              <a:gd fmla="*/ 204 w 400" name="T36"/>
              <a:gd fmla="*/ 247 h 352" name="T37"/>
              <a:gd fmla="*/ 152 w 400" name="T38"/>
              <a:gd fmla="*/ 187 h 352" name="T39"/>
              <a:gd fmla="*/ 169 w 400" name="T40"/>
              <a:gd fmla="*/ 142 h 352" name="T41"/>
              <a:gd fmla="*/ 184 w 400" name="T42"/>
              <a:gd fmla="*/ 111 h 352" name="T43"/>
              <a:gd fmla="*/ 179 w 400" name="T44"/>
              <a:gd fmla="*/ 95 h 352" name="T45"/>
              <a:gd fmla="*/ 183 w 400" name="T46"/>
              <a:gd fmla="*/ 63 h 352" name="T47"/>
              <a:gd fmla="*/ 119 w 400" name="T48"/>
              <a:gd fmla="*/ 0 h 352" name="T49"/>
              <a:gd fmla="*/ 55 w 400" name="T50"/>
              <a:gd fmla="*/ 63 h 352" name="T51"/>
              <a:gd fmla="*/ 59 w 400" name="T52"/>
              <a:gd fmla="*/ 95 h 352" name="T53"/>
              <a:gd fmla="*/ 53 w 400" name="T54"/>
              <a:gd fmla="*/ 111 h 352" name="T55"/>
              <a:gd fmla="*/ 68 w 400" name="T56"/>
              <a:gd fmla="*/ 142 h 352" name="T57"/>
              <a:gd fmla="*/ 86 w 400" name="T58"/>
              <a:gd fmla="*/ 187 h 352" name="T59"/>
              <a:gd fmla="*/ 33 w 400" name="T60"/>
              <a:gd fmla="*/ 247 h 352" name="T61"/>
              <a:gd fmla="*/ 0 w 400" name="T62"/>
              <a:gd fmla="*/ 279 h 352" name="T63"/>
              <a:gd fmla="*/ 0 w 400" name="T64"/>
              <a:gd fmla="*/ 352 h 352" name="T65"/>
              <a:gd fmla="*/ 278 w 400" name="T66"/>
              <a:gd fmla="*/ 352 h 352" name="T67"/>
              <a:gd fmla="*/ 278 w 400" name="T68"/>
              <a:gd fmla="*/ 297 h 352" name="T69"/>
              <a:gd fmla="*/ 204 w 400" name="T70"/>
              <a:gd fmla="*/ 247 h 35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4"/>
          </a:solidFill>
          <a:ln>
            <a:noFill/>
          </a:ln>
        </p:spPr>
        <p:txBody>
          <a:bodyPr bIns="45712" lIns="91425" rIns="91425" tIns="45712"/>
          <a:lstStyle/>
          <a:p>
            <a:pPr defTabSz="913772">
              <a:defRPr/>
            </a:pPr>
            <a:endParaRPr kern="0" lang="en-US" sz="2400">
              <a:solidFill>
                <a:srgbClr val="95A5A6"/>
              </a:solidFill>
            </a:endParaRPr>
          </a:p>
        </p:txBody>
      </p:sp>
      <p:sp>
        <p:nvSpPr>
          <p:cNvPr id="75" name="Rectangle 1436"/>
          <p:cNvSpPr>
            <a:spLocks noChangeArrowheads="1"/>
          </p:cNvSpPr>
          <p:nvPr/>
        </p:nvSpPr>
        <p:spPr bwMode="auto">
          <a:xfrm>
            <a:off x="6962577" y="3356373"/>
            <a:ext cx="230187" cy="137160"/>
          </a:xfrm>
          <a:prstGeom prst="rect">
            <a:avLst/>
          </a:prstGeom>
          <a:noFill/>
          <a:ln>
            <a:noFill/>
          </a:ln>
          <a:extLst/>
        </p:spPr>
        <p:txBody>
          <a:bodyPr bIns="0" lIns="0" rIns="0" tIns="0" wrap="none">
            <a:spAutoFit/>
          </a:bodyPr>
          <a:lstStyle/>
          <a:p>
            <a:pPr algn="ctr" defTabSz="913772">
              <a:defRPr/>
            </a:pPr>
            <a:r>
              <a:rPr kern="0" lang="en-US" sz="900">
                <a:solidFill>
                  <a:srgbClr val="95A5A6"/>
                </a:solidFill>
                <a:cs charset="0" pitchFamily="34" typeface="Arial"/>
              </a:rPr>
              <a:t>458K</a:t>
            </a:r>
          </a:p>
        </p:txBody>
      </p:sp>
      <p:sp>
        <p:nvSpPr>
          <p:cNvPr id="76" name="Freeform 6"/>
          <p:cNvSpPr>
            <a:spLocks noEditPoints="1"/>
          </p:cNvSpPr>
          <p:nvPr/>
        </p:nvSpPr>
        <p:spPr bwMode="auto">
          <a:xfrm>
            <a:off x="6993731" y="3182540"/>
            <a:ext cx="166687" cy="146447"/>
          </a:xfrm>
          <a:custGeom>
            <a:gdLst>
              <a:gd fmla="*/ 400 w 400" name="T0"/>
              <a:gd fmla="*/ 352 h 352" name="T1"/>
              <a:gd fmla="*/ 394 w 400" name="T2"/>
              <a:gd fmla="*/ 268 h 352" name="T3"/>
              <a:gd fmla="*/ 342 w 400" name="T4"/>
              <a:gd fmla="*/ 236 h 352" name="T5"/>
              <a:gd fmla="*/ 303 w 400" name="T6"/>
              <a:gd fmla="*/ 191 h 352" name="T7"/>
              <a:gd fmla="*/ 316 w 400" name="T8"/>
              <a:gd fmla="*/ 157 h 352" name="T9"/>
              <a:gd fmla="*/ 327 w 400" name="T10"/>
              <a:gd fmla="*/ 134 h 352" name="T11"/>
              <a:gd fmla="*/ 322 w 400" name="T12"/>
              <a:gd fmla="*/ 122 h 352" name="T13"/>
              <a:gd fmla="*/ 325 w 400" name="T14"/>
              <a:gd fmla="*/ 98 h 352" name="T15"/>
              <a:gd fmla="*/ 278 w 400" name="T16"/>
              <a:gd fmla="*/ 51 h 352" name="T17"/>
              <a:gd fmla="*/ 230 w 400" name="T18"/>
              <a:gd fmla="*/ 98 h 352" name="T19"/>
              <a:gd fmla="*/ 233 w 400" name="T20"/>
              <a:gd fmla="*/ 122 h 352" name="T21"/>
              <a:gd fmla="*/ 229 w 400" name="T22"/>
              <a:gd fmla="*/ 134 h 352" name="T23"/>
              <a:gd fmla="*/ 240 w 400" name="T24"/>
              <a:gd fmla="*/ 157 h 352" name="T25"/>
              <a:gd fmla="*/ 253 w 400" name="T26"/>
              <a:gd fmla="*/ 191 h 352" name="T27"/>
              <a:gd fmla="*/ 236 w 400" name="T28"/>
              <a:gd fmla="*/ 224 h 352" name="T29"/>
              <a:gd fmla="*/ 310 w 400" name="T30"/>
              <a:gd fmla="*/ 292 h 352" name="T31"/>
              <a:gd fmla="*/ 310 w 400" name="T32"/>
              <a:gd fmla="*/ 352 h 352" name="T33"/>
              <a:gd fmla="*/ 400 w 400" name="T34"/>
              <a:gd fmla="*/ 352 h 352" name="T35"/>
              <a:gd fmla="*/ 204 w 400" name="T36"/>
              <a:gd fmla="*/ 247 h 352" name="T37"/>
              <a:gd fmla="*/ 152 w 400" name="T38"/>
              <a:gd fmla="*/ 187 h 352" name="T39"/>
              <a:gd fmla="*/ 169 w 400" name="T40"/>
              <a:gd fmla="*/ 142 h 352" name="T41"/>
              <a:gd fmla="*/ 184 w 400" name="T42"/>
              <a:gd fmla="*/ 111 h 352" name="T43"/>
              <a:gd fmla="*/ 179 w 400" name="T44"/>
              <a:gd fmla="*/ 95 h 352" name="T45"/>
              <a:gd fmla="*/ 183 w 400" name="T46"/>
              <a:gd fmla="*/ 63 h 352" name="T47"/>
              <a:gd fmla="*/ 119 w 400" name="T48"/>
              <a:gd fmla="*/ 0 h 352" name="T49"/>
              <a:gd fmla="*/ 55 w 400" name="T50"/>
              <a:gd fmla="*/ 63 h 352" name="T51"/>
              <a:gd fmla="*/ 59 w 400" name="T52"/>
              <a:gd fmla="*/ 95 h 352" name="T53"/>
              <a:gd fmla="*/ 53 w 400" name="T54"/>
              <a:gd fmla="*/ 111 h 352" name="T55"/>
              <a:gd fmla="*/ 68 w 400" name="T56"/>
              <a:gd fmla="*/ 142 h 352" name="T57"/>
              <a:gd fmla="*/ 86 w 400" name="T58"/>
              <a:gd fmla="*/ 187 h 352" name="T59"/>
              <a:gd fmla="*/ 33 w 400" name="T60"/>
              <a:gd fmla="*/ 247 h 352" name="T61"/>
              <a:gd fmla="*/ 0 w 400" name="T62"/>
              <a:gd fmla="*/ 279 h 352" name="T63"/>
              <a:gd fmla="*/ 0 w 400" name="T64"/>
              <a:gd fmla="*/ 352 h 352" name="T65"/>
              <a:gd fmla="*/ 278 w 400" name="T66"/>
              <a:gd fmla="*/ 352 h 352" name="T67"/>
              <a:gd fmla="*/ 278 w 400" name="T68"/>
              <a:gd fmla="*/ 297 h 352" name="T69"/>
              <a:gd fmla="*/ 204 w 400" name="T70"/>
              <a:gd fmla="*/ 247 h 35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52" w="400">
                <a:moveTo>
                  <a:pt x="400" y="352"/>
                </a:moveTo>
                <a:cubicBezTo>
                  <a:pt x="400" y="352"/>
                  <a:pt x="399" y="276"/>
                  <a:pt x="394" y="268"/>
                </a:cubicBezTo>
                <a:cubicBezTo>
                  <a:pt x="387" y="257"/>
                  <a:pt x="371" y="249"/>
                  <a:pt x="342" y="236"/>
                </a:cubicBezTo>
                <a:cubicBezTo>
                  <a:pt x="312" y="224"/>
                  <a:pt x="303" y="213"/>
                  <a:pt x="303" y="191"/>
                </a:cubicBezTo>
                <a:cubicBezTo>
                  <a:pt x="303" y="177"/>
                  <a:pt x="312" y="182"/>
                  <a:pt x="316" y="157"/>
                </a:cubicBezTo>
                <a:cubicBezTo>
                  <a:pt x="317" y="147"/>
                  <a:pt x="325" y="157"/>
                  <a:pt x="327" y="134"/>
                </a:cubicBezTo>
                <a:cubicBezTo>
                  <a:pt x="327" y="124"/>
                  <a:pt x="322" y="122"/>
                  <a:pt x="322" y="122"/>
                </a:cubicBezTo>
                <a:cubicBezTo>
                  <a:pt x="322" y="122"/>
                  <a:pt x="325" y="108"/>
                  <a:pt x="325" y="98"/>
                </a:cubicBezTo>
                <a:cubicBezTo>
                  <a:pt x="327" y="85"/>
                  <a:pt x="319" y="51"/>
                  <a:pt x="278" y="51"/>
                </a:cubicBezTo>
                <a:cubicBezTo>
                  <a:pt x="236" y="51"/>
                  <a:pt x="229" y="85"/>
                  <a:pt x="230" y="98"/>
                </a:cubicBezTo>
                <a:cubicBezTo>
                  <a:pt x="231" y="108"/>
                  <a:pt x="233" y="122"/>
                  <a:pt x="233" y="122"/>
                </a:cubicBezTo>
                <a:cubicBezTo>
                  <a:pt x="233" y="122"/>
                  <a:pt x="229" y="124"/>
                  <a:pt x="229" y="134"/>
                </a:cubicBezTo>
                <a:cubicBezTo>
                  <a:pt x="230" y="157"/>
                  <a:pt x="238" y="147"/>
                  <a:pt x="240" y="157"/>
                </a:cubicBezTo>
                <a:cubicBezTo>
                  <a:pt x="244" y="182"/>
                  <a:pt x="253" y="177"/>
                  <a:pt x="253" y="191"/>
                </a:cubicBezTo>
                <a:cubicBezTo>
                  <a:pt x="253" y="206"/>
                  <a:pt x="248" y="216"/>
                  <a:pt x="236" y="224"/>
                </a:cubicBezTo>
                <a:cubicBezTo>
                  <a:pt x="301" y="257"/>
                  <a:pt x="310" y="263"/>
                  <a:pt x="310" y="292"/>
                </a:cubicBezTo>
                <a:cubicBezTo>
                  <a:pt x="310" y="352"/>
                  <a:pt x="310" y="352"/>
                  <a:pt x="310" y="352"/>
                </a:cubicBezTo>
                <a:lnTo>
                  <a:pt x="400" y="352"/>
                </a:lnTo>
                <a:close/>
                <a:moveTo>
                  <a:pt x="204" y="247"/>
                </a:moveTo>
                <a:cubicBezTo>
                  <a:pt x="165" y="231"/>
                  <a:pt x="152" y="217"/>
                  <a:pt x="152" y="187"/>
                </a:cubicBezTo>
                <a:cubicBezTo>
                  <a:pt x="152" y="169"/>
                  <a:pt x="164" y="175"/>
                  <a:pt x="169" y="142"/>
                </a:cubicBezTo>
                <a:cubicBezTo>
                  <a:pt x="172" y="129"/>
                  <a:pt x="182" y="142"/>
                  <a:pt x="184" y="111"/>
                </a:cubicBezTo>
                <a:cubicBezTo>
                  <a:pt x="184" y="98"/>
                  <a:pt x="179" y="95"/>
                  <a:pt x="179" y="95"/>
                </a:cubicBezTo>
                <a:cubicBezTo>
                  <a:pt x="179" y="95"/>
                  <a:pt x="181" y="77"/>
                  <a:pt x="183" y="63"/>
                </a:cubicBezTo>
                <a:cubicBezTo>
                  <a:pt x="184" y="45"/>
                  <a:pt x="174" y="0"/>
                  <a:pt x="119" y="0"/>
                </a:cubicBezTo>
                <a:cubicBezTo>
                  <a:pt x="64" y="0"/>
                  <a:pt x="54" y="45"/>
                  <a:pt x="55" y="63"/>
                </a:cubicBezTo>
                <a:cubicBezTo>
                  <a:pt x="56" y="77"/>
                  <a:pt x="59" y="95"/>
                  <a:pt x="59" y="95"/>
                </a:cubicBezTo>
                <a:cubicBezTo>
                  <a:pt x="59" y="95"/>
                  <a:pt x="53" y="98"/>
                  <a:pt x="53" y="111"/>
                </a:cubicBezTo>
                <a:cubicBezTo>
                  <a:pt x="55" y="142"/>
                  <a:pt x="66" y="129"/>
                  <a:pt x="68" y="142"/>
                </a:cubicBezTo>
                <a:cubicBezTo>
                  <a:pt x="74" y="175"/>
                  <a:pt x="86" y="169"/>
                  <a:pt x="86" y="187"/>
                </a:cubicBezTo>
                <a:cubicBezTo>
                  <a:pt x="86" y="217"/>
                  <a:pt x="73" y="231"/>
                  <a:pt x="33" y="247"/>
                </a:cubicBezTo>
                <a:cubicBezTo>
                  <a:pt x="21" y="252"/>
                  <a:pt x="0" y="260"/>
                  <a:pt x="0" y="279"/>
                </a:cubicBezTo>
                <a:cubicBezTo>
                  <a:pt x="0" y="352"/>
                  <a:pt x="0" y="352"/>
                  <a:pt x="0" y="352"/>
                </a:cubicBezTo>
                <a:cubicBezTo>
                  <a:pt x="278" y="352"/>
                  <a:pt x="278" y="352"/>
                  <a:pt x="278" y="352"/>
                </a:cubicBezTo>
                <a:cubicBezTo>
                  <a:pt x="278" y="352"/>
                  <a:pt x="278" y="309"/>
                  <a:pt x="278" y="297"/>
                </a:cubicBezTo>
                <a:cubicBezTo>
                  <a:pt x="278" y="280"/>
                  <a:pt x="244" y="264"/>
                  <a:pt x="204" y="247"/>
                </a:cubicBezTo>
                <a:close/>
              </a:path>
            </a:pathLst>
          </a:custGeom>
          <a:solidFill>
            <a:schemeClr val="accent1"/>
          </a:solidFill>
          <a:ln>
            <a:noFill/>
          </a:ln>
        </p:spPr>
        <p:txBody>
          <a:bodyPr bIns="45712" lIns="91425" rIns="91425" tIns="45712"/>
          <a:lstStyle/>
          <a:p>
            <a:pPr defTabSz="913772">
              <a:defRPr/>
            </a:pPr>
            <a:endParaRPr kern="0" lang="en-US" sz="2400">
              <a:solidFill>
                <a:srgbClr val="95A5A6"/>
              </a:solidFill>
            </a:endParaRPr>
          </a:p>
        </p:txBody>
      </p:sp>
    </p:spTree>
  </p:cSld>
  <p:clrMapOvr>
    <a:masterClrMapping/>
  </p:clrMapOvr>
  <p:transition spd="med">
    <p:blinds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6"/>
                                        </p:tgtEl>
                                        <p:attrNameLst>
                                          <p:attrName>style.visibility</p:attrName>
                                        </p:attrNameLst>
                                      </p:cBhvr>
                                      <p:to>
                                        <p:strVal val="visible"/>
                                      </p:to>
                                    </p:set>
                                    <p:anim calcmode="lin" valueType="num">
                                      <p:cBhvr>
                                        <p:cTn dur="500" fill="hold" id="7"/>
                                        <p:tgtEl>
                                          <p:spTgt spid="6"/>
                                        </p:tgtEl>
                                        <p:attrNameLst>
                                          <p:attrName>ppt_w</p:attrName>
                                        </p:attrNameLst>
                                      </p:cBhvr>
                                      <p:tavLst>
                                        <p:tav tm="0">
                                          <p:val>
                                            <p:fltVal val="0"/>
                                          </p:val>
                                        </p:tav>
                                        <p:tav tm="100000">
                                          <p:val>
                                            <p:strVal val="#ppt_w"/>
                                          </p:val>
                                        </p:tav>
                                      </p:tavLst>
                                    </p:anim>
                                    <p:anim calcmode="lin" valueType="num">
                                      <p:cBhvr>
                                        <p:cTn dur="500" fill="hold" id="8"/>
                                        <p:tgtEl>
                                          <p:spTgt spid="6"/>
                                        </p:tgtEl>
                                        <p:attrNameLst>
                                          <p:attrName>ppt_h</p:attrName>
                                        </p:attrNameLst>
                                      </p:cBhvr>
                                      <p:tavLst>
                                        <p:tav tm="0">
                                          <p:val>
                                            <p:fltVal val="0"/>
                                          </p:val>
                                        </p:tav>
                                        <p:tav tm="100000">
                                          <p:val>
                                            <p:strVal val="#ppt_h"/>
                                          </p:val>
                                        </p:tav>
                                      </p:tavLst>
                                    </p:anim>
                                    <p:animEffect filter="fade" transition="in">
                                      <p:cBhvr>
                                        <p:cTn dur="500" id="9"/>
                                        <p:tgtEl>
                                          <p:spTgt spid="6"/>
                                        </p:tgtEl>
                                      </p:cBhvr>
                                    </p:animEffect>
                                  </p:childTnLst>
                                </p:cTn>
                              </p:par>
                            </p:childTnLst>
                          </p:cTn>
                        </p:par>
                        <p:par>
                          <p:cTn fill="hold" id="10" nodeType="afterGroup">
                            <p:stCondLst>
                              <p:cond delay="500"/>
                            </p:stCondLst>
                            <p:childTnLst>
                              <p:par>
                                <p:cTn fill="hold" id="11" nodeType="afterEffect" presetClass="entr" presetID="53" presetSubtype="0">
                                  <p:stCondLst>
                                    <p:cond delay="0"/>
                                  </p:stCondLst>
                                  <p:childTnLst>
                                    <p:set>
                                      <p:cBhvr>
                                        <p:cTn dur="1" fill="hold" id="12">
                                          <p:stCondLst>
                                            <p:cond delay="0"/>
                                          </p:stCondLst>
                                        </p:cTn>
                                        <p:tgtEl>
                                          <p:spTgt spid="5"/>
                                        </p:tgtEl>
                                        <p:attrNameLst>
                                          <p:attrName>style.visibility</p:attrName>
                                        </p:attrNameLst>
                                      </p:cBhvr>
                                      <p:to>
                                        <p:strVal val="visible"/>
                                      </p:to>
                                    </p:set>
                                    <p:anim calcmode="lin" valueType="num">
                                      <p:cBhvr>
                                        <p:cTn dur="500" fill="hold" id="13"/>
                                        <p:tgtEl>
                                          <p:spTgt spid="5"/>
                                        </p:tgtEl>
                                        <p:attrNameLst>
                                          <p:attrName>ppt_w</p:attrName>
                                        </p:attrNameLst>
                                      </p:cBhvr>
                                      <p:tavLst>
                                        <p:tav tm="0">
                                          <p:val>
                                            <p:fltVal val="0"/>
                                          </p:val>
                                        </p:tav>
                                        <p:tav tm="100000">
                                          <p:val>
                                            <p:strVal val="#ppt_w"/>
                                          </p:val>
                                        </p:tav>
                                      </p:tavLst>
                                    </p:anim>
                                    <p:anim calcmode="lin" valueType="num">
                                      <p:cBhvr>
                                        <p:cTn dur="500" fill="hold" id="14"/>
                                        <p:tgtEl>
                                          <p:spTgt spid="5"/>
                                        </p:tgtEl>
                                        <p:attrNameLst>
                                          <p:attrName>ppt_h</p:attrName>
                                        </p:attrNameLst>
                                      </p:cBhvr>
                                      <p:tavLst>
                                        <p:tav tm="0">
                                          <p:val>
                                            <p:fltVal val="0"/>
                                          </p:val>
                                        </p:tav>
                                        <p:tav tm="100000">
                                          <p:val>
                                            <p:strVal val="#ppt_h"/>
                                          </p:val>
                                        </p:tav>
                                      </p:tavLst>
                                    </p:anim>
                                    <p:animEffect filter="fade" transition="in">
                                      <p:cBhvr>
                                        <p:cTn dur="500" id="15"/>
                                        <p:tgtEl>
                                          <p:spTgt spid="5"/>
                                        </p:tgtEl>
                                      </p:cBhvr>
                                    </p:animEffect>
                                  </p:childTnLst>
                                </p:cTn>
                              </p:par>
                            </p:childTnLst>
                          </p:cTn>
                        </p:par>
                        <p:par>
                          <p:cTn fill="hold" id="16" nodeType="afterGroup">
                            <p:stCondLst>
                              <p:cond delay="1000"/>
                            </p:stCondLst>
                            <p:childTnLst>
                              <p:par>
                                <p:cTn fill="hold" id="17" nodeType="afterEffect" presetClass="entr" presetID="53" presetSubtype="0">
                                  <p:stCondLst>
                                    <p:cond delay="0"/>
                                  </p:stCondLst>
                                  <p:childTnLst>
                                    <p:set>
                                      <p:cBhvr>
                                        <p:cTn dur="1" fill="hold" id="18">
                                          <p:stCondLst>
                                            <p:cond delay="0"/>
                                          </p:stCondLst>
                                        </p:cTn>
                                        <p:tgtEl>
                                          <p:spTgt spid="4"/>
                                        </p:tgtEl>
                                        <p:attrNameLst>
                                          <p:attrName>style.visibility</p:attrName>
                                        </p:attrNameLst>
                                      </p:cBhvr>
                                      <p:to>
                                        <p:strVal val="visible"/>
                                      </p:to>
                                    </p:set>
                                    <p:anim calcmode="lin" valueType="num">
                                      <p:cBhvr>
                                        <p:cTn dur="500" fill="hold" id="19"/>
                                        <p:tgtEl>
                                          <p:spTgt spid="4"/>
                                        </p:tgtEl>
                                        <p:attrNameLst>
                                          <p:attrName>ppt_w</p:attrName>
                                        </p:attrNameLst>
                                      </p:cBhvr>
                                      <p:tavLst>
                                        <p:tav tm="0">
                                          <p:val>
                                            <p:fltVal val="0"/>
                                          </p:val>
                                        </p:tav>
                                        <p:tav tm="100000">
                                          <p:val>
                                            <p:strVal val="#ppt_w"/>
                                          </p:val>
                                        </p:tav>
                                      </p:tavLst>
                                    </p:anim>
                                    <p:anim calcmode="lin" valueType="num">
                                      <p:cBhvr>
                                        <p:cTn dur="500" fill="hold" id="20"/>
                                        <p:tgtEl>
                                          <p:spTgt spid="4"/>
                                        </p:tgtEl>
                                        <p:attrNameLst>
                                          <p:attrName>ppt_h</p:attrName>
                                        </p:attrNameLst>
                                      </p:cBhvr>
                                      <p:tavLst>
                                        <p:tav tm="0">
                                          <p:val>
                                            <p:fltVal val="0"/>
                                          </p:val>
                                        </p:tav>
                                        <p:tav tm="100000">
                                          <p:val>
                                            <p:strVal val="#ppt_h"/>
                                          </p:val>
                                        </p:tav>
                                      </p:tavLst>
                                    </p:anim>
                                    <p:animEffect filter="fade" transition="in">
                                      <p:cBhvr>
                                        <p:cTn dur="500" id="21"/>
                                        <p:tgtEl>
                                          <p:spTgt spid="4"/>
                                        </p:tgtEl>
                                      </p:cBhvr>
                                    </p:animEffect>
                                  </p:childTnLst>
                                </p:cTn>
                              </p:par>
                            </p:childTnLst>
                          </p:cTn>
                        </p:par>
                        <p:par>
                          <p:cTn fill="hold" id="22" nodeType="afterGroup">
                            <p:stCondLst>
                              <p:cond delay="1500"/>
                            </p:stCondLst>
                            <p:childTnLst>
                              <p:par>
                                <p:cTn fill="hold" id="23" nodeType="afterEffect" presetClass="entr" presetID="53" presetSubtype="0">
                                  <p:stCondLst>
                                    <p:cond delay="0"/>
                                  </p:stCondLst>
                                  <p:childTnLst>
                                    <p:set>
                                      <p:cBhvr>
                                        <p:cTn dur="1" fill="hold" id="24">
                                          <p:stCondLst>
                                            <p:cond delay="0"/>
                                          </p:stCondLst>
                                        </p:cTn>
                                        <p:tgtEl>
                                          <p:spTgt spid="3"/>
                                        </p:tgtEl>
                                        <p:attrNameLst>
                                          <p:attrName>style.visibility</p:attrName>
                                        </p:attrNameLst>
                                      </p:cBhvr>
                                      <p:to>
                                        <p:strVal val="visible"/>
                                      </p:to>
                                    </p:set>
                                    <p:anim calcmode="lin" valueType="num">
                                      <p:cBhvr>
                                        <p:cTn dur="500" fill="hold" id="25"/>
                                        <p:tgtEl>
                                          <p:spTgt spid="3"/>
                                        </p:tgtEl>
                                        <p:attrNameLst>
                                          <p:attrName>ppt_w</p:attrName>
                                        </p:attrNameLst>
                                      </p:cBhvr>
                                      <p:tavLst>
                                        <p:tav tm="0">
                                          <p:val>
                                            <p:fltVal val="0"/>
                                          </p:val>
                                        </p:tav>
                                        <p:tav tm="100000">
                                          <p:val>
                                            <p:strVal val="#ppt_w"/>
                                          </p:val>
                                        </p:tav>
                                      </p:tavLst>
                                    </p:anim>
                                    <p:anim calcmode="lin" valueType="num">
                                      <p:cBhvr>
                                        <p:cTn dur="500" fill="hold" id="26"/>
                                        <p:tgtEl>
                                          <p:spTgt spid="3"/>
                                        </p:tgtEl>
                                        <p:attrNameLst>
                                          <p:attrName>ppt_h</p:attrName>
                                        </p:attrNameLst>
                                      </p:cBhvr>
                                      <p:tavLst>
                                        <p:tav tm="0">
                                          <p:val>
                                            <p:fltVal val="0"/>
                                          </p:val>
                                        </p:tav>
                                        <p:tav tm="100000">
                                          <p:val>
                                            <p:strVal val="#ppt_h"/>
                                          </p:val>
                                        </p:tav>
                                      </p:tavLst>
                                    </p:anim>
                                    <p:animEffect filter="fade" transition="in">
                                      <p:cBhvr>
                                        <p:cTn dur="500" id="27"/>
                                        <p:tgtEl>
                                          <p:spTgt spid="3"/>
                                        </p:tgtEl>
                                      </p:cBhvr>
                                    </p:animEffect>
                                  </p:childTnLst>
                                </p:cTn>
                              </p:par>
                            </p:childTnLst>
                          </p:cTn>
                        </p:par>
                        <p:par>
                          <p:cTn fill="hold" id="28" nodeType="afterGroup">
                            <p:stCondLst>
                              <p:cond delay="2000"/>
                            </p:stCondLst>
                            <p:childTnLst>
                              <p:par>
                                <p:cTn fill="hold" id="29" nodeType="afterEffect" presetClass="entr" presetID="53" presetSubtype="0">
                                  <p:stCondLst>
                                    <p:cond delay="0"/>
                                  </p:stCondLst>
                                  <p:childTnLst>
                                    <p:set>
                                      <p:cBhvr>
                                        <p:cTn dur="1" fill="hold" id="30">
                                          <p:stCondLst>
                                            <p:cond delay="0"/>
                                          </p:stCondLst>
                                        </p:cTn>
                                        <p:tgtEl>
                                          <p:spTgt spid="2"/>
                                        </p:tgtEl>
                                        <p:attrNameLst>
                                          <p:attrName>style.visibility</p:attrName>
                                        </p:attrNameLst>
                                      </p:cBhvr>
                                      <p:to>
                                        <p:strVal val="visible"/>
                                      </p:to>
                                    </p:set>
                                    <p:anim calcmode="lin" valueType="num">
                                      <p:cBhvr>
                                        <p:cTn dur="500" fill="hold" id="31"/>
                                        <p:tgtEl>
                                          <p:spTgt spid="2"/>
                                        </p:tgtEl>
                                        <p:attrNameLst>
                                          <p:attrName>ppt_w</p:attrName>
                                        </p:attrNameLst>
                                      </p:cBhvr>
                                      <p:tavLst>
                                        <p:tav tm="0">
                                          <p:val>
                                            <p:fltVal val="0"/>
                                          </p:val>
                                        </p:tav>
                                        <p:tav tm="100000">
                                          <p:val>
                                            <p:strVal val="#ppt_w"/>
                                          </p:val>
                                        </p:tav>
                                      </p:tavLst>
                                    </p:anim>
                                    <p:anim calcmode="lin" valueType="num">
                                      <p:cBhvr>
                                        <p:cTn dur="500" fill="hold" id="32"/>
                                        <p:tgtEl>
                                          <p:spTgt spid="2"/>
                                        </p:tgtEl>
                                        <p:attrNameLst>
                                          <p:attrName>ppt_h</p:attrName>
                                        </p:attrNameLst>
                                      </p:cBhvr>
                                      <p:tavLst>
                                        <p:tav tm="0">
                                          <p:val>
                                            <p:fltVal val="0"/>
                                          </p:val>
                                        </p:tav>
                                        <p:tav tm="100000">
                                          <p:val>
                                            <p:strVal val="#ppt_h"/>
                                          </p:val>
                                        </p:tav>
                                      </p:tavLst>
                                    </p:anim>
                                    <p:animEffect filter="fade" transition="in">
                                      <p:cBhvr>
                                        <p:cTn dur="500" id="33"/>
                                        <p:tgtEl>
                                          <p:spTgt spid="2"/>
                                        </p:tgtEl>
                                      </p:cBhvr>
                                    </p:animEffect>
                                  </p:childTnLst>
                                </p:cTn>
                              </p:par>
                            </p:childTnLst>
                          </p:cTn>
                        </p:par>
                        <p:par>
                          <p:cTn fill="hold" id="34" nodeType="afterGroup">
                            <p:stCondLst>
                              <p:cond delay="2500"/>
                            </p:stCondLst>
                            <p:childTnLst>
                              <p:par>
                                <p:cTn fill="hold" id="35" nodeType="afterEffect" presetClass="entr" presetID="16" presetSubtype="37">
                                  <p:stCondLst>
                                    <p:cond delay="0"/>
                                  </p:stCondLst>
                                  <p:childTnLst>
                                    <p:set>
                                      <p:cBhvr>
                                        <p:cTn dur="1" fill="hold" id="36">
                                          <p:stCondLst>
                                            <p:cond delay="0"/>
                                          </p:stCondLst>
                                        </p:cTn>
                                        <p:tgtEl>
                                          <p:spTgt spid="66"/>
                                        </p:tgtEl>
                                        <p:attrNameLst>
                                          <p:attrName>style.visibility</p:attrName>
                                        </p:attrNameLst>
                                      </p:cBhvr>
                                      <p:to>
                                        <p:strVal val="visible"/>
                                      </p:to>
                                    </p:set>
                                    <p:animEffect filter="barn(outVertical)" transition="in">
                                      <p:cBhvr>
                                        <p:cTn dur="500" id="37"/>
                                        <p:tgtEl>
                                          <p:spTgt spid="66"/>
                                        </p:tgtEl>
                                      </p:cBhvr>
                                    </p:animEffect>
                                  </p:childTnLst>
                                </p:cTn>
                              </p:par>
                            </p:childTnLst>
                          </p:cTn>
                        </p:par>
                        <p:par>
                          <p:cTn fill="hold" id="38" nodeType="afterGroup">
                            <p:stCondLst>
                              <p:cond delay="3000"/>
                            </p:stCondLst>
                            <p:childTnLst>
                              <p:par>
                                <p:cTn fill="hold" grpId="0" id="39" nodeType="afterEffect" presetClass="entr" presetID="10" presetSubtype="0">
                                  <p:stCondLst>
                                    <p:cond delay="0"/>
                                  </p:stCondLst>
                                  <p:childTnLst>
                                    <p:set>
                                      <p:cBhvr>
                                        <p:cTn dur="1" fill="hold" id="40">
                                          <p:stCondLst>
                                            <p:cond delay="0"/>
                                          </p:stCondLst>
                                        </p:cTn>
                                        <p:tgtEl>
                                          <p:spTgt spid="65"/>
                                        </p:tgtEl>
                                        <p:attrNameLst>
                                          <p:attrName>style.visibility</p:attrName>
                                        </p:attrNameLst>
                                      </p:cBhvr>
                                      <p:to>
                                        <p:strVal val="visible"/>
                                      </p:to>
                                    </p:set>
                                    <p:animEffect filter="fade" transition="in">
                                      <p:cBhvr>
                                        <p:cTn dur="500" id="41"/>
                                        <p:tgtEl>
                                          <p:spTgt spid="6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5"/>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 name="矩形 15"/>
          <p:cNvSpPr/>
          <p:nvPr/>
        </p:nvSpPr>
        <p:spPr>
          <a:xfrm>
            <a:off x="611560" y="1594610"/>
            <a:ext cx="1078632" cy="107896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a:p>
        </p:txBody>
      </p:sp>
      <p:sp>
        <p:nvSpPr>
          <p:cNvPr id="17" name="矩形 16"/>
          <p:cNvSpPr/>
          <p:nvPr/>
        </p:nvSpPr>
        <p:spPr>
          <a:xfrm>
            <a:off x="1709244" y="1594610"/>
            <a:ext cx="2862758" cy="1078965"/>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a:p>
        </p:txBody>
      </p:sp>
      <p:sp>
        <p:nvSpPr>
          <p:cNvPr id="18" name="Rectangle 24"/>
          <p:cNvSpPr>
            <a:spLocks noChangeArrowheads="1"/>
          </p:cNvSpPr>
          <p:nvPr/>
        </p:nvSpPr>
        <p:spPr bwMode="auto">
          <a:xfrm>
            <a:off x="1853257" y="1694502"/>
            <a:ext cx="2574727" cy="5852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defTabSz="914400">
              <a:lnSpc>
                <a:spcPct val="120000"/>
              </a:lnSpc>
              <a:spcBef>
                <a:spcPts val="300"/>
              </a:spcBef>
              <a:defRPr/>
            </a:pPr>
            <a:r>
              <a:rPr altLang="en-US" lang="zh-CN" smtClean="0" sz="8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添加文本单击此处添加文本单击此处添加文本单击此处添加文本单击此处添加文本单击此处添加文本单击此添加文本单击此处添加文本</a:t>
            </a:r>
          </a:p>
        </p:txBody>
      </p:sp>
      <p:sp>
        <p:nvSpPr>
          <p:cNvPr id="19" name="矩形 18"/>
          <p:cNvSpPr/>
          <p:nvPr/>
        </p:nvSpPr>
        <p:spPr>
          <a:xfrm>
            <a:off x="611560" y="2821809"/>
            <a:ext cx="1078632" cy="10789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a:p>
        </p:txBody>
      </p:sp>
      <p:sp>
        <p:nvSpPr>
          <p:cNvPr id="20" name="矩形 19"/>
          <p:cNvSpPr/>
          <p:nvPr/>
        </p:nvSpPr>
        <p:spPr>
          <a:xfrm>
            <a:off x="1709244" y="2821809"/>
            <a:ext cx="2862758" cy="1078965"/>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a:p>
        </p:txBody>
      </p:sp>
      <p:sp>
        <p:nvSpPr>
          <p:cNvPr id="21" name="Rectangle 24"/>
          <p:cNvSpPr>
            <a:spLocks noChangeArrowheads="1"/>
          </p:cNvSpPr>
          <p:nvPr/>
        </p:nvSpPr>
        <p:spPr bwMode="auto">
          <a:xfrm>
            <a:off x="1853257" y="2921700"/>
            <a:ext cx="2574727" cy="58521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p>
            <a:pPr defTabSz="914400">
              <a:lnSpc>
                <a:spcPct val="120000"/>
              </a:lnSpc>
              <a:spcBef>
                <a:spcPts val="300"/>
              </a:spcBef>
              <a:defRPr/>
            </a:pPr>
            <a:r>
              <a:rPr altLang="en-US" lang="zh-CN" smtClean="0" sz="800">
                <a:solidFill>
                  <a:schemeClr val="bg1">
                    <a:lumMod val="50000"/>
                  </a:schemeClr>
                </a:solidFill>
                <a:latin charset="-122" panose="020b0503020204020204" pitchFamily="34" typeface="微软雅黑"/>
                <a:ea charset="-122" panose="020b0503020204020204" pitchFamily="34" typeface="微软雅黑"/>
              </a:rPr>
              <a:t>单击此处添加文本单击此处添加文本单击此处添加文本单击此处添加文本单击此添加文本单击此处添加文本单击此处添加文本单击此处添加文本单击此处添加文本单击此处添加文本单击此添加文本单击此处添加文本</a:t>
            </a:r>
          </a:p>
        </p:txBody>
      </p:sp>
      <p:sp>
        <p:nvSpPr>
          <p:cNvPr id="22" name="矩形 21"/>
          <p:cNvSpPr/>
          <p:nvPr/>
        </p:nvSpPr>
        <p:spPr>
          <a:xfrm>
            <a:off x="4716016" y="1594610"/>
            <a:ext cx="3814915" cy="2306164"/>
          </a:xfrm>
          <a:prstGeom prst="rect">
            <a:avLst/>
          </a:prstGeom>
          <a:blipFill dpi="0" rotWithShape="1">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bIns="45720" lIns="91440" rIns="91440" rtlCol="0" tIns="45720"/>
          <a:lstStyle/>
          <a:p>
            <a:pPr algn="ctr"/>
            <a:endParaRPr altLang="en-US" lang="zh-CN"/>
          </a:p>
        </p:txBody>
      </p:sp>
      <p:sp>
        <p:nvSpPr>
          <p:cNvPr id="23" name="Freeform 14"/>
          <p:cNvSpPr>
            <a:spLocks noEditPoints="1"/>
          </p:cNvSpPr>
          <p:nvPr/>
        </p:nvSpPr>
        <p:spPr bwMode="auto">
          <a:xfrm>
            <a:off x="1040291" y="2000461"/>
            <a:ext cx="221171" cy="267263"/>
          </a:xfrm>
          <a:custGeom>
            <a:gdLst>
              <a:gd fmla="*/ 75 w 116" name="T0"/>
              <a:gd fmla="*/ 56 h 140" name="T1"/>
              <a:gd fmla="*/ 97 w 116" name="T2"/>
              <a:gd fmla="*/ 56 h 140" name="T3"/>
              <a:gd fmla="*/ 103 w 116" name="T4"/>
              <a:gd fmla="*/ 61 h 140" name="T5"/>
              <a:gd fmla="*/ 100 w 116" name="T6"/>
              <a:gd fmla="*/ 66 h 140" name="T7"/>
              <a:gd fmla="*/ 9 w 116" name="T8"/>
              <a:gd fmla="*/ 138 h 140" name="T9"/>
              <a:gd fmla="*/ 1 w 116" name="T10"/>
              <a:gd fmla="*/ 137 h 140" name="T11"/>
              <a:gd fmla="*/ 1 w 116" name="T12"/>
              <a:gd fmla="*/ 131 h 140" name="T13"/>
              <a:gd fmla="*/ 36 w 116" name="T14"/>
              <a:gd fmla="*/ 67 h 140" name="T15"/>
              <a:gd fmla="*/ 15 w 116" name="T16"/>
              <a:gd fmla="*/ 67 h 140" name="T17"/>
              <a:gd fmla="*/ 10 w 116" name="T18"/>
              <a:gd fmla="*/ 61 h 140" name="T19"/>
              <a:gd fmla="*/ 11 w 116" name="T20"/>
              <a:gd fmla="*/ 58 h 140" name="T21"/>
              <a:gd fmla="*/ 49 w 116" name="T22"/>
              <a:gd fmla="*/ 3 h 140" name="T23"/>
              <a:gd fmla="*/ 54 w 116" name="T24"/>
              <a:gd fmla="*/ 1 h 140" name="T25"/>
              <a:gd fmla="*/ 54 w 116" name="T26"/>
              <a:gd fmla="*/ 0 h 140" name="T27"/>
              <a:gd fmla="*/ 111 w 116" name="T28"/>
              <a:gd fmla="*/ 0 h 140" name="T29"/>
              <a:gd fmla="*/ 116 w 116" name="T30"/>
              <a:gd fmla="*/ 6 h 140" name="T31"/>
              <a:gd fmla="*/ 114 w 116" name="T32"/>
              <a:gd fmla="*/ 10 h 140" name="T33"/>
              <a:gd fmla="*/ 75 w 116" name="T34"/>
              <a:gd fmla="*/ 56 h 140" name="T35"/>
              <a:gd fmla="*/ 81 w 116" name="T36"/>
              <a:gd fmla="*/ 67 h 140" name="T37"/>
              <a:gd fmla="*/ 81 w 116" name="T38"/>
              <a:gd fmla="*/ 67 h 140" name="T39"/>
              <a:gd fmla="*/ 63 w 116" name="T40"/>
              <a:gd fmla="*/ 67 h 140" name="T41"/>
              <a:gd fmla="*/ 63 w 116" name="T42"/>
              <a:gd fmla="*/ 67 h 140" name="T43"/>
              <a:gd fmla="*/ 60 w 116" name="T44"/>
              <a:gd fmla="*/ 65 h 140" name="T45"/>
              <a:gd fmla="*/ 59 w 116" name="T46"/>
              <a:gd fmla="*/ 58 h 140" name="T47"/>
              <a:gd fmla="*/ 99 w 116" name="T48"/>
              <a:gd fmla="*/ 11 h 140" name="T49"/>
              <a:gd fmla="*/ 57 w 116" name="T50"/>
              <a:gd fmla="*/ 11 h 140" name="T51"/>
              <a:gd fmla="*/ 26 w 116" name="T52"/>
              <a:gd fmla="*/ 56 h 140" name="T53"/>
              <a:gd fmla="*/ 45 w 116" name="T54"/>
              <a:gd fmla="*/ 56 h 140" name="T55"/>
              <a:gd fmla="*/ 45 w 116" name="T56"/>
              <a:gd fmla="*/ 56 h 140" name="T57"/>
              <a:gd fmla="*/ 48 w 116" name="T58"/>
              <a:gd fmla="*/ 56 h 140" name="T59"/>
              <a:gd fmla="*/ 50 w 116" name="T60"/>
              <a:gd fmla="*/ 64 h 140" name="T61"/>
              <a:gd fmla="*/ 23 w 116" name="T62"/>
              <a:gd fmla="*/ 113 h 140" name="T63"/>
              <a:gd fmla="*/ 81 w 116" name="T64"/>
              <a:gd fmla="*/ 67 h 14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40" w="115">
                <a:moveTo>
                  <a:pt x="75" y="56"/>
                </a:moveTo>
                <a:cubicBezTo>
                  <a:pt x="97" y="56"/>
                  <a:pt x="97" y="56"/>
                  <a:pt x="97" y="56"/>
                </a:cubicBezTo>
                <a:cubicBezTo>
                  <a:pt x="100" y="56"/>
                  <a:pt x="103" y="58"/>
                  <a:pt x="103" y="61"/>
                </a:cubicBezTo>
                <a:cubicBezTo>
                  <a:pt x="103" y="63"/>
                  <a:pt x="102" y="65"/>
                  <a:pt x="100" y="66"/>
                </a:cubicBezTo>
                <a:cubicBezTo>
                  <a:pt x="9" y="138"/>
                  <a:pt x="9" y="138"/>
                  <a:pt x="9" y="138"/>
                </a:cubicBezTo>
                <a:cubicBezTo>
                  <a:pt x="6" y="140"/>
                  <a:pt x="3" y="140"/>
                  <a:pt x="1" y="137"/>
                </a:cubicBezTo>
                <a:cubicBezTo>
                  <a:pt x="0" y="136"/>
                  <a:pt x="0" y="133"/>
                  <a:pt x="1" y="131"/>
                </a:cubicBezTo>
                <a:cubicBezTo>
                  <a:pt x="36" y="67"/>
                  <a:pt x="36" y="67"/>
                  <a:pt x="36" y="67"/>
                </a:cubicBezTo>
                <a:cubicBezTo>
                  <a:pt x="15" y="67"/>
                  <a:pt x="15" y="67"/>
                  <a:pt x="15" y="67"/>
                </a:cubicBezTo>
                <a:cubicBezTo>
                  <a:pt x="12" y="67"/>
                  <a:pt x="10" y="64"/>
                  <a:pt x="10" y="61"/>
                </a:cubicBezTo>
                <a:cubicBezTo>
                  <a:pt x="10" y="60"/>
                  <a:pt x="10" y="59"/>
                  <a:pt x="11" y="58"/>
                </a:cubicBezTo>
                <a:cubicBezTo>
                  <a:pt x="49" y="3"/>
                  <a:pt x="49" y="3"/>
                  <a:pt x="49" y="3"/>
                </a:cubicBezTo>
                <a:cubicBezTo>
                  <a:pt x="50" y="1"/>
                  <a:pt x="52" y="1"/>
                  <a:pt x="54" y="1"/>
                </a:cubicBezTo>
                <a:cubicBezTo>
                  <a:pt x="54" y="0"/>
                  <a:pt x="54" y="0"/>
                  <a:pt x="54" y="0"/>
                </a:cubicBezTo>
                <a:cubicBezTo>
                  <a:pt x="111" y="0"/>
                  <a:pt x="111" y="0"/>
                  <a:pt x="111" y="0"/>
                </a:cubicBezTo>
                <a:cubicBezTo>
                  <a:pt x="114" y="0"/>
                  <a:pt x="116" y="3"/>
                  <a:pt x="116" y="6"/>
                </a:cubicBezTo>
                <a:cubicBezTo>
                  <a:pt x="116" y="7"/>
                  <a:pt x="115" y="9"/>
                  <a:pt x="114" y="10"/>
                </a:cubicBezTo>
                <a:cubicBezTo>
                  <a:pt x="75" y="56"/>
                  <a:pt x="75" y="56"/>
                  <a:pt x="75" y="56"/>
                </a:cubicBezTo>
                <a:close/>
                <a:moveTo>
                  <a:pt x="81" y="67"/>
                </a:moveTo>
                <a:cubicBezTo>
                  <a:pt x="81" y="67"/>
                  <a:pt x="81" y="67"/>
                  <a:pt x="81" y="67"/>
                </a:cubicBezTo>
                <a:cubicBezTo>
                  <a:pt x="63" y="67"/>
                  <a:pt x="63" y="67"/>
                  <a:pt x="63" y="67"/>
                </a:cubicBezTo>
                <a:cubicBezTo>
                  <a:pt x="63" y="67"/>
                  <a:pt x="63" y="67"/>
                  <a:pt x="63" y="67"/>
                </a:cubicBezTo>
                <a:cubicBezTo>
                  <a:pt x="62" y="67"/>
                  <a:pt x="61" y="66"/>
                  <a:pt x="60" y="65"/>
                </a:cubicBezTo>
                <a:cubicBezTo>
                  <a:pt x="57" y="63"/>
                  <a:pt x="57" y="60"/>
                  <a:pt x="59" y="58"/>
                </a:cubicBezTo>
                <a:cubicBezTo>
                  <a:pt x="99" y="11"/>
                  <a:pt x="99" y="11"/>
                  <a:pt x="99" y="11"/>
                </a:cubicBezTo>
                <a:cubicBezTo>
                  <a:pt x="57" y="11"/>
                  <a:pt x="57" y="11"/>
                  <a:pt x="57" y="11"/>
                </a:cubicBezTo>
                <a:cubicBezTo>
                  <a:pt x="26" y="56"/>
                  <a:pt x="26" y="56"/>
                  <a:pt x="26" y="56"/>
                </a:cubicBezTo>
                <a:cubicBezTo>
                  <a:pt x="45" y="56"/>
                  <a:pt x="45" y="56"/>
                  <a:pt x="45" y="56"/>
                </a:cubicBezTo>
                <a:cubicBezTo>
                  <a:pt x="45" y="56"/>
                  <a:pt x="45" y="56"/>
                  <a:pt x="45" y="56"/>
                </a:cubicBezTo>
                <a:cubicBezTo>
                  <a:pt x="46" y="56"/>
                  <a:pt x="47" y="56"/>
                  <a:pt x="48" y="56"/>
                </a:cubicBezTo>
                <a:cubicBezTo>
                  <a:pt x="51" y="58"/>
                  <a:pt x="52" y="61"/>
                  <a:pt x="50" y="64"/>
                </a:cubicBezTo>
                <a:cubicBezTo>
                  <a:pt x="23" y="113"/>
                  <a:pt x="23" y="113"/>
                  <a:pt x="23" y="113"/>
                </a:cubicBezTo>
                <a:cubicBezTo>
                  <a:pt x="81" y="67"/>
                  <a:pt x="81" y="67"/>
                  <a:pt x="81" y="67"/>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p>
        </p:txBody>
      </p:sp>
      <p:sp>
        <p:nvSpPr>
          <p:cNvPr id="24" name="Freeform 19"/>
          <p:cNvSpPr>
            <a:spLocks noEditPoints="1"/>
          </p:cNvSpPr>
          <p:nvPr/>
        </p:nvSpPr>
        <p:spPr bwMode="auto">
          <a:xfrm>
            <a:off x="1017690" y="3226448"/>
            <a:ext cx="267181" cy="269686"/>
          </a:xfrm>
          <a:custGeom>
            <a:gdLst>
              <a:gd fmla="*/ 116 w 140" name="T0"/>
              <a:gd fmla="*/ 2 h 141" name="T1"/>
              <a:gd fmla="*/ 122 w 140" name="T2"/>
              <a:gd fmla="*/ 3 h 141" name="T3"/>
              <a:gd fmla="*/ 122 w 140" name="T4"/>
              <a:gd fmla="*/ 3 h 141" name="T5"/>
              <a:gd fmla="*/ 138 w 140" name="T6"/>
              <a:gd fmla="*/ 19 h 141" name="T7"/>
              <a:gd fmla="*/ 138 w 140" name="T8"/>
              <a:gd fmla="*/ 19 h 141" name="T9"/>
              <a:gd fmla="*/ 139 w 140" name="T10"/>
              <a:gd fmla="*/ 25 h 141" name="T11"/>
              <a:gd fmla="*/ 118 w 140" name="T12"/>
              <a:gd fmla="*/ 43 h 141" name="T13"/>
              <a:gd fmla="*/ 103 w 140" name="T14"/>
              <a:gd fmla="*/ 46 h 141" name="T15"/>
              <a:gd fmla="*/ 99 w 140" name="T16"/>
              <a:gd fmla="*/ 102 h 141" name="T17"/>
              <a:gd fmla="*/ 69 w 140" name="T18"/>
              <a:gd fmla="*/ 115 h 141" name="T19"/>
              <a:gd fmla="*/ 26 w 140" name="T20"/>
              <a:gd fmla="*/ 72 h 141" name="T21"/>
              <a:gd fmla="*/ 69 w 140" name="T22"/>
              <a:gd fmla="*/ 29 h 141" name="T23"/>
              <a:gd fmla="*/ 100 w 140" name="T24"/>
              <a:gd fmla="*/ 33 h 141" name="T25"/>
              <a:gd fmla="*/ 98 w 140" name="T26"/>
              <a:gd fmla="*/ 20 h 141" name="T27"/>
              <a:gd fmla="*/ 124 w 140" name="T28"/>
              <a:gd fmla="*/ 55 h 141" name="T29"/>
              <a:gd fmla="*/ 135 w 140" name="T30"/>
              <a:gd fmla="*/ 52 h 141" name="T31"/>
              <a:gd fmla="*/ 138 w 140" name="T32"/>
              <a:gd fmla="*/ 72 h 141" name="T33"/>
              <a:gd fmla="*/ 69 w 140" name="T34"/>
              <a:gd fmla="*/ 141 h 141" name="T35"/>
              <a:gd fmla="*/ 0 w 140" name="T36"/>
              <a:gd fmla="*/ 72 h 141" name="T37"/>
              <a:gd fmla="*/ 69 w 140" name="T38"/>
              <a:gd fmla="*/ 3 h 141" name="T39"/>
              <a:gd fmla="*/ 89 w 140" name="T40"/>
              <a:gd fmla="*/ 6 h 141" name="T41"/>
              <a:gd fmla="*/ 86 w 140" name="T42"/>
              <a:gd fmla="*/ 16 h 141" name="T43"/>
              <a:gd fmla="*/ 69 w 140" name="T44"/>
              <a:gd fmla="*/ 14 h 141" name="T45"/>
              <a:gd fmla="*/ 11 w 140" name="T46"/>
              <a:gd fmla="*/ 72 h 141" name="T47"/>
              <a:gd fmla="*/ 69 w 140" name="T48"/>
              <a:gd fmla="*/ 130 h 141" name="T49"/>
              <a:gd fmla="*/ 127 w 140" name="T50"/>
              <a:gd fmla="*/ 72 h 141" name="T51"/>
              <a:gd fmla="*/ 124 w 140" name="T52"/>
              <a:gd fmla="*/ 55 h 141" name="T53"/>
              <a:gd fmla="*/ 69 w 140" name="T54"/>
              <a:gd fmla="*/ 52 h 141" name="T55"/>
              <a:gd fmla="*/ 90 w 140" name="T56"/>
              <a:gd fmla="*/ 43 h 141" name="T57"/>
              <a:gd fmla="*/ 43 w 140" name="T58"/>
              <a:gd fmla="*/ 46 h 141" name="T59"/>
              <a:gd fmla="*/ 43 w 140" name="T60"/>
              <a:gd fmla="*/ 46 h 141" name="T61"/>
              <a:gd fmla="*/ 43 w 140" name="T62"/>
              <a:gd fmla="*/ 98 h 141" name="T63"/>
              <a:gd fmla="*/ 94 w 140" name="T64"/>
              <a:gd fmla="*/ 98 h 141" name="T65"/>
              <a:gd fmla="*/ 105 w 140" name="T66"/>
              <a:gd fmla="*/ 72 h 141" name="T67"/>
              <a:gd fmla="*/ 86 w 140" name="T68"/>
              <a:gd fmla="*/ 62 h 141" name="T69"/>
              <a:gd fmla="*/ 83 w 140" name="T70"/>
              <a:gd fmla="*/ 86 h 141" name="T71"/>
              <a:gd fmla="*/ 69 w 140" name="T72"/>
              <a:gd fmla="*/ 92 h 141" name="T73"/>
              <a:gd fmla="*/ 55 w 140" name="T74"/>
              <a:gd fmla="*/ 86 h 141" name="T75"/>
              <a:gd fmla="*/ 55 w 140" name="T76"/>
              <a:gd fmla="*/ 58 h 141" name="T77"/>
              <a:gd fmla="*/ 69 w 140" name="T78"/>
              <a:gd fmla="*/ 52 h 141" name="T79"/>
              <a:gd fmla="*/ 73 w 140" name="T80"/>
              <a:gd fmla="*/ 60 h 141" name="T81"/>
              <a:gd fmla="*/ 60 w 140" name="T82"/>
              <a:gd fmla="*/ 63 h 141" name="T83"/>
              <a:gd fmla="*/ 56 w 140" name="T84"/>
              <a:gd fmla="*/ 72 h 141" name="T85"/>
              <a:gd fmla="*/ 69 w 140" name="T86"/>
              <a:gd fmla="*/ 85 h 141" name="T87"/>
              <a:gd fmla="*/ 78 w 140" name="T88"/>
              <a:gd fmla="*/ 81 h 141" name="T89"/>
              <a:gd fmla="*/ 81 w 140" name="T90"/>
              <a:gd fmla="*/ 68 h 141" name="T91"/>
              <a:gd fmla="*/ 65 w 140" name="T92"/>
              <a:gd fmla="*/ 76 h 141" name="T93"/>
              <a:gd fmla="*/ 73 w 140" name="T94"/>
              <a:gd fmla="*/ 60 h 141" name="T95"/>
              <a:gd fmla="*/ 117 w 140" name="T96"/>
              <a:gd fmla="*/ 10 h 141" name="T97"/>
              <a:gd fmla="*/ 106 w 140" name="T98"/>
              <a:gd fmla="*/ 30 h 141" name="T99"/>
              <a:gd fmla="*/ 117 w 140" name="T100"/>
              <a:gd fmla="*/ 10 h 141" name="T101"/>
              <a:gd fmla="*/ 123 w 140" name="T102"/>
              <a:gd fmla="*/ 22 h 141" name="T103"/>
              <a:gd fmla="*/ 118 w 140" name="T104"/>
              <a:gd fmla="*/ 37 h 141" name="T105"/>
              <a:gd fmla="*/ 123 w 140" name="T106"/>
              <a:gd fmla="*/ 22 h 141"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41" w="140">
                <a:moveTo>
                  <a:pt x="98" y="20"/>
                </a:moveTo>
                <a:cubicBezTo>
                  <a:pt x="116" y="2"/>
                  <a:pt x="116" y="2"/>
                  <a:pt x="116" y="2"/>
                </a:cubicBezTo>
                <a:cubicBezTo>
                  <a:pt x="118" y="0"/>
                  <a:pt x="120" y="0"/>
                  <a:pt x="121" y="2"/>
                </a:cubicBezTo>
                <a:cubicBezTo>
                  <a:pt x="121" y="2"/>
                  <a:pt x="122" y="3"/>
                  <a:pt x="122" y="3"/>
                </a:cubicBezTo>
                <a:cubicBezTo>
                  <a:pt x="122" y="3"/>
                  <a:pt x="122" y="3"/>
                  <a:pt x="122" y="3"/>
                </a:cubicBezTo>
                <a:cubicBezTo>
                  <a:pt x="122" y="3"/>
                  <a:pt x="122" y="3"/>
                  <a:pt x="122" y="3"/>
                </a:cubicBezTo>
                <a:cubicBezTo>
                  <a:pt x="125" y="16"/>
                  <a:pt x="125" y="16"/>
                  <a:pt x="125" y="16"/>
                </a:cubicBezTo>
                <a:cubicBezTo>
                  <a:pt x="138" y="19"/>
                  <a:pt x="138" y="19"/>
                  <a:pt x="138" y="19"/>
                </a:cubicBezTo>
                <a:cubicBezTo>
                  <a:pt x="138" y="19"/>
                  <a:pt x="138" y="19"/>
                  <a:pt x="138" y="19"/>
                </a:cubicBezTo>
                <a:cubicBezTo>
                  <a:pt x="138" y="19"/>
                  <a:pt x="138" y="19"/>
                  <a:pt x="138" y="19"/>
                </a:cubicBezTo>
                <a:cubicBezTo>
                  <a:pt x="138" y="19"/>
                  <a:pt x="139" y="19"/>
                  <a:pt x="139" y="20"/>
                </a:cubicBezTo>
                <a:cubicBezTo>
                  <a:pt x="140" y="21"/>
                  <a:pt x="140" y="23"/>
                  <a:pt x="139" y="25"/>
                </a:cubicBezTo>
                <a:cubicBezTo>
                  <a:pt x="121" y="43"/>
                  <a:pt x="121" y="43"/>
                  <a:pt x="121" y="43"/>
                </a:cubicBezTo>
                <a:cubicBezTo>
                  <a:pt x="120" y="43"/>
                  <a:pt x="119" y="44"/>
                  <a:pt x="118" y="43"/>
                </a:cubicBezTo>
                <a:cubicBezTo>
                  <a:pt x="108" y="41"/>
                  <a:pt x="108" y="41"/>
                  <a:pt x="108" y="41"/>
                </a:cubicBezTo>
                <a:cubicBezTo>
                  <a:pt x="103" y="46"/>
                  <a:pt x="103" y="46"/>
                  <a:pt x="103" y="46"/>
                </a:cubicBezTo>
                <a:cubicBezTo>
                  <a:pt x="108" y="53"/>
                  <a:pt x="112" y="62"/>
                  <a:pt x="112" y="72"/>
                </a:cubicBezTo>
                <a:cubicBezTo>
                  <a:pt x="112" y="84"/>
                  <a:pt x="107" y="95"/>
                  <a:pt x="99" y="102"/>
                </a:cubicBezTo>
                <a:cubicBezTo>
                  <a:pt x="99" y="102"/>
                  <a:pt x="99" y="102"/>
                  <a:pt x="99" y="102"/>
                </a:cubicBezTo>
                <a:cubicBezTo>
                  <a:pt x="91" y="110"/>
                  <a:pt x="81" y="115"/>
                  <a:pt x="69" y="115"/>
                </a:cubicBezTo>
                <a:cubicBezTo>
                  <a:pt x="57" y="115"/>
                  <a:pt x="46" y="110"/>
                  <a:pt x="39" y="102"/>
                </a:cubicBezTo>
                <a:cubicBezTo>
                  <a:pt x="31" y="95"/>
                  <a:pt x="26" y="84"/>
                  <a:pt x="26" y="72"/>
                </a:cubicBezTo>
                <a:cubicBezTo>
                  <a:pt x="26" y="60"/>
                  <a:pt x="31" y="50"/>
                  <a:pt x="39" y="42"/>
                </a:cubicBezTo>
                <a:cubicBezTo>
                  <a:pt x="46" y="34"/>
                  <a:pt x="57" y="29"/>
                  <a:pt x="69" y="29"/>
                </a:cubicBezTo>
                <a:cubicBezTo>
                  <a:pt x="79" y="29"/>
                  <a:pt x="88" y="33"/>
                  <a:pt x="95" y="38"/>
                </a:cubicBezTo>
                <a:cubicBezTo>
                  <a:pt x="100" y="33"/>
                  <a:pt x="100" y="33"/>
                  <a:pt x="100" y="33"/>
                </a:cubicBezTo>
                <a:cubicBezTo>
                  <a:pt x="98" y="23"/>
                  <a:pt x="98" y="23"/>
                  <a:pt x="98" y="23"/>
                </a:cubicBezTo>
                <a:cubicBezTo>
                  <a:pt x="97" y="22"/>
                  <a:pt x="98" y="21"/>
                  <a:pt x="98" y="20"/>
                </a:cubicBezTo>
                <a:close/>
                <a:moveTo>
                  <a:pt x="124" y="55"/>
                </a:moveTo>
                <a:cubicBezTo>
                  <a:pt x="124" y="55"/>
                  <a:pt x="124" y="55"/>
                  <a:pt x="124" y="55"/>
                </a:cubicBezTo>
                <a:cubicBezTo>
                  <a:pt x="124" y="52"/>
                  <a:pt x="125" y="49"/>
                  <a:pt x="128" y="48"/>
                </a:cubicBezTo>
                <a:cubicBezTo>
                  <a:pt x="131" y="47"/>
                  <a:pt x="134" y="49"/>
                  <a:pt x="135" y="52"/>
                </a:cubicBezTo>
                <a:cubicBezTo>
                  <a:pt x="136" y="55"/>
                  <a:pt x="137" y="58"/>
                  <a:pt x="137" y="62"/>
                </a:cubicBezTo>
                <a:cubicBezTo>
                  <a:pt x="138" y="65"/>
                  <a:pt x="138" y="69"/>
                  <a:pt x="138" y="72"/>
                </a:cubicBezTo>
                <a:cubicBezTo>
                  <a:pt x="138" y="91"/>
                  <a:pt x="130" y="108"/>
                  <a:pt x="118" y="121"/>
                </a:cubicBezTo>
                <a:cubicBezTo>
                  <a:pt x="105" y="133"/>
                  <a:pt x="88" y="141"/>
                  <a:pt x="69" y="141"/>
                </a:cubicBezTo>
                <a:cubicBezTo>
                  <a:pt x="50" y="141"/>
                  <a:pt x="33" y="133"/>
                  <a:pt x="20" y="121"/>
                </a:cubicBezTo>
                <a:cubicBezTo>
                  <a:pt x="8" y="108"/>
                  <a:pt x="0" y="91"/>
                  <a:pt x="0" y="72"/>
                </a:cubicBezTo>
                <a:cubicBezTo>
                  <a:pt x="0" y="53"/>
                  <a:pt x="8" y="36"/>
                  <a:pt x="20" y="23"/>
                </a:cubicBezTo>
                <a:cubicBezTo>
                  <a:pt x="33" y="11"/>
                  <a:pt x="50" y="3"/>
                  <a:pt x="69" y="3"/>
                </a:cubicBezTo>
                <a:cubicBezTo>
                  <a:pt x="72" y="3"/>
                  <a:pt x="76" y="3"/>
                  <a:pt x="79" y="4"/>
                </a:cubicBezTo>
                <a:cubicBezTo>
                  <a:pt x="82" y="4"/>
                  <a:pt x="86" y="5"/>
                  <a:pt x="89" y="6"/>
                </a:cubicBezTo>
                <a:cubicBezTo>
                  <a:pt x="92" y="7"/>
                  <a:pt x="93" y="10"/>
                  <a:pt x="93" y="13"/>
                </a:cubicBezTo>
                <a:cubicBezTo>
                  <a:pt x="92" y="16"/>
                  <a:pt x="89" y="17"/>
                  <a:pt x="86" y="16"/>
                </a:cubicBezTo>
                <a:cubicBezTo>
                  <a:pt x="83" y="16"/>
                  <a:pt x="80" y="15"/>
                  <a:pt x="77" y="15"/>
                </a:cubicBezTo>
                <a:cubicBezTo>
                  <a:pt x="75" y="14"/>
                  <a:pt x="72" y="14"/>
                  <a:pt x="69" y="14"/>
                </a:cubicBezTo>
                <a:cubicBezTo>
                  <a:pt x="53" y="14"/>
                  <a:pt x="38" y="21"/>
                  <a:pt x="28" y="31"/>
                </a:cubicBezTo>
                <a:cubicBezTo>
                  <a:pt x="17" y="42"/>
                  <a:pt x="11" y="56"/>
                  <a:pt x="11" y="72"/>
                </a:cubicBezTo>
                <a:cubicBezTo>
                  <a:pt x="11" y="88"/>
                  <a:pt x="17" y="103"/>
                  <a:pt x="28" y="113"/>
                </a:cubicBezTo>
                <a:cubicBezTo>
                  <a:pt x="38" y="124"/>
                  <a:pt x="53" y="130"/>
                  <a:pt x="69" y="130"/>
                </a:cubicBezTo>
                <a:cubicBezTo>
                  <a:pt x="85" y="130"/>
                  <a:pt x="99" y="124"/>
                  <a:pt x="110" y="113"/>
                </a:cubicBezTo>
                <a:cubicBezTo>
                  <a:pt x="120" y="103"/>
                  <a:pt x="127" y="88"/>
                  <a:pt x="127" y="72"/>
                </a:cubicBezTo>
                <a:cubicBezTo>
                  <a:pt x="127" y="69"/>
                  <a:pt x="127" y="66"/>
                  <a:pt x="126" y="64"/>
                </a:cubicBezTo>
                <a:cubicBezTo>
                  <a:pt x="126" y="61"/>
                  <a:pt x="125" y="58"/>
                  <a:pt x="124" y="55"/>
                </a:cubicBezTo>
                <a:close/>
                <a:moveTo>
                  <a:pt x="69" y="52"/>
                </a:moveTo>
                <a:cubicBezTo>
                  <a:pt x="69" y="52"/>
                  <a:pt x="69" y="52"/>
                  <a:pt x="69" y="52"/>
                </a:cubicBezTo>
                <a:cubicBezTo>
                  <a:pt x="72" y="52"/>
                  <a:pt x="76" y="53"/>
                  <a:pt x="78" y="55"/>
                </a:cubicBezTo>
                <a:cubicBezTo>
                  <a:pt x="90" y="43"/>
                  <a:pt x="90" y="43"/>
                  <a:pt x="90" y="43"/>
                </a:cubicBezTo>
                <a:cubicBezTo>
                  <a:pt x="84" y="38"/>
                  <a:pt x="77" y="36"/>
                  <a:pt x="69" y="36"/>
                </a:cubicBezTo>
                <a:cubicBezTo>
                  <a:pt x="59" y="36"/>
                  <a:pt x="50" y="40"/>
                  <a:pt x="43" y="46"/>
                </a:cubicBezTo>
                <a:cubicBezTo>
                  <a:pt x="43" y="46"/>
                  <a:pt x="43" y="46"/>
                  <a:pt x="43" y="46"/>
                </a:cubicBezTo>
                <a:cubicBezTo>
                  <a:pt x="43" y="46"/>
                  <a:pt x="43" y="46"/>
                  <a:pt x="43" y="46"/>
                </a:cubicBezTo>
                <a:cubicBezTo>
                  <a:pt x="37" y="53"/>
                  <a:pt x="33" y="62"/>
                  <a:pt x="33" y="72"/>
                </a:cubicBezTo>
                <a:cubicBezTo>
                  <a:pt x="33" y="82"/>
                  <a:pt x="37" y="91"/>
                  <a:pt x="43" y="98"/>
                </a:cubicBezTo>
                <a:cubicBezTo>
                  <a:pt x="50" y="104"/>
                  <a:pt x="59" y="108"/>
                  <a:pt x="69" y="108"/>
                </a:cubicBezTo>
                <a:cubicBezTo>
                  <a:pt x="79" y="108"/>
                  <a:pt x="88" y="104"/>
                  <a:pt x="94" y="98"/>
                </a:cubicBezTo>
                <a:cubicBezTo>
                  <a:pt x="95" y="98"/>
                  <a:pt x="95" y="98"/>
                  <a:pt x="95" y="98"/>
                </a:cubicBezTo>
                <a:cubicBezTo>
                  <a:pt x="101" y="91"/>
                  <a:pt x="105" y="82"/>
                  <a:pt x="105" y="72"/>
                </a:cubicBezTo>
                <a:cubicBezTo>
                  <a:pt x="105" y="64"/>
                  <a:pt x="103" y="57"/>
                  <a:pt x="98" y="51"/>
                </a:cubicBezTo>
                <a:cubicBezTo>
                  <a:pt x="86" y="62"/>
                  <a:pt x="86" y="62"/>
                  <a:pt x="86" y="62"/>
                </a:cubicBezTo>
                <a:cubicBezTo>
                  <a:pt x="88" y="65"/>
                  <a:pt x="89" y="69"/>
                  <a:pt x="89" y="72"/>
                </a:cubicBezTo>
                <a:cubicBezTo>
                  <a:pt x="89" y="77"/>
                  <a:pt x="86" y="82"/>
                  <a:pt x="83" y="86"/>
                </a:cubicBezTo>
                <a:cubicBezTo>
                  <a:pt x="83" y="86"/>
                  <a:pt x="83" y="86"/>
                  <a:pt x="83" y="86"/>
                </a:cubicBezTo>
                <a:cubicBezTo>
                  <a:pt x="79" y="90"/>
                  <a:pt x="74" y="92"/>
                  <a:pt x="69" y="92"/>
                </a:cubicBezTo>
                <a:cubicBezTo>
                  <a:pt x="63" y="92"/>
                  <a:pt x="59" y="90"/>
                  <a:pt x="55" y="86"/>
                </a:cubicBezTo>
                <a:cubicBezTo>
                  <a:pt x="55" y="86"/>
                  <a:pt x="55" y="86"/>
                  <a:pt x="55" y="86"/>
                </a:cubicBezTo>
                <a:cubicBezTo>
                  <a:pt x="51" y="82"/>
                  <a:pt x="49" y="78"/>
                  <a:pt x="49" y="72"/>
                </a:cubicBezTo>
                <a:cubicBezTo>
                  <a:pt x="49" y="67"/>
                  <a:pt x="51" y="62"/>
                  <a:pt x="55" y="58"/>
                </a:cubicBezTo>
                <a:cubicBezTo>
                  <a:pt x="55" y="58"/>
                  <a:pt x="55" y="58"/>
                  <a:pt x="55" y="58"/>
                </a:cubicBezTo>
                <a:cubicBezTo>
                  <a:pt x="59" y="55"/>
                  <a:pt x="63" y="52"/>
                  <a:pt x="69" y="52"/>
                </a:cubicBezTo>
                <a:close/>
                <a:moveTo>
                  <a:pt x="73" y="60"/>
                </a:moveTo>
                <a:cubicBezTo>
                  <a:pt x="73" y="60"/>
                  <a:pt x="73" y="60"/>
                  <a:pt x="73" y="60"/>
                </a:cubicBezTo>
                <a:cubicBezTo>
                  <a:pt x="72" y="59"/>
                  <a:pt x="71" y="59"/>
                  <a:pt x="69" y="59"/>
                </a:cubicBezTo>
                <a:cubicBezTo>
                  <a:pt x="65" y="59"/>
                  <a:pt x="62" y="60"/>
                  <a:pt x="60" y="63"/>
                </a:cubicBezTo>
                <a:cubicBezTo>
                  <a:pt x="60" y="63"/>
                  <a:pt x="60" y="63"/>
                  <a:pt x="60" y="63"/>
                </a:cubicBezTo>
                <a:cubicBezTo>
                  <a:pt x="57" y="65"/>
                  <a:pt x="56" y="68"/>
                  <a:pt x="56" y="72"/>
                </a:cubicBezTo>
                <a:cubicBezTo>
                  <a:pt x="56" y="76"/>
                  <a:pt x="57" y="79"/>
                  <a:pt x="60" y="81"/>
                </a:cubicBezTo>
                <a:cubicBezTo>
                  <a:pt x="62" y="84"/>
                  <a:pt x="65" y="85"/>
                  <a:pt x="69" y="85"/>
                </a:cubicBezTo>
                <a:cubicBezTo>
                  <a:pt x="73" y="85"/>
                  <a:pt x="76" y="84"/>
                  <a:pt x="78" y="81"/>
                </a:cubicBezTo>
                <a:cubicBezTo>
                  <a:pt x="78" y="81"/>
                  <a:pt x="78" y="81"/>
                  <a:pt x="78" y="81"/>
                </a:cubicBezTo>
                <a:cubicBezTo>
                  <a:pt x="81" y="79"/>
                  <a:pt x="82" y="76"/>
                  <a:pt x="82" y="72"/>
                </a:cubicBezTo>
                <a:cubicBezTo>
                  <a:pt x="82" y="70"/>
                  <a:pt x="82" y="69"/>
                  <a:pt x="81" y="68"/>
                </a:cubicBezTo>
                <a:cubicBezTo>
                  <a:pt x="73" y="76"/>
                  <a:pt x="73" y="76"/>
                  <a:pt x="73" y="76"/>
                </a:cubicBezTo>
                <a:cubicBezTo>
                  <a:pt x="71" y="78"/>
                  <a:pt x="67" y="78"/>
                  <a:pt x="65" y="76"/>
                </a:cubicBezTo>
                <a:cubicBezTo>
                  <a:pt x="63" y="74"/>
                  <a:pt x="63" y="70"/>
                  <a:pt x="65" y="68"/>
                </a:cubicBezTo>
                <a:cubicBezTo>
                  <a:pt x="73" y="60"/>
                  <a:pt x="73" y="60"/>
                  <a:pt x="73" y="60"/>
                </a:cubicBezTo>
                <a:close/>
                <a:moveTo>
                  <a:pt x="117" y="10"/>
                </a:moveTo>
                <a:cubicBezTo>
                  <a:pt x="117" y="10"/>
                  <a:pt x="117" y="10"/>
                  <a:pt x="117" y="10"/>
                </a:cubicBezTo>
                <a:cubicBezTo>
                  <a:pt x="104" y="23"/>
                  <a:pt x="104" y="23"/>
                  <a:pt x="104" y="23"/>
                </a:cubicBezTo>
                <a:cubicBezTo>
                  <a:pt x="106" y="30"/>
                  <a:pt x="106" y="30"/>
                  <a:pt x="106" y="30"/>
                </a:cubicBezTo>
                <a:cubicBezTo>
                  <a:pt x="119" y="17"/>
                  <a:pt x="119" y="17"/>
                  <a:pt x="119" y="17"/>
                </a:cubicBezTo>
                <a:cubicBezTo>
                  <a:pt x="117" y="10"/>
                  <a:pt x="117" y="10"/>
                  <a:pt x="117" y="10"/>
                </a:cubicBezTo>
                <a:close/>
                <a:moveTo>
                  <a:pt x="123" y="22"/>
                </a:moveTo>
                <a:cubicBezTo>
                  <a:pt x="123" y="22"/>
                  <a:pt x="123" y="22"/>
                  <a:pt x="123" y="22"/>
                </a:cubicBezTo>
                <a:cubicBezTo>
                  <a:pt x="111" y="35"/>
                  <a:pt x="111" y="35"/>
                  <a:pt x="111" y="35"/>
                </a:cubicBezTo>
                <a:cubicBezTo>
                  <a:pt x="118" y="37"/>
                  <a:pt x="118" y="37"/>
                  <a:pt x="118" y="37"/>
                </a:cubicBezTo>
                <a:cubicBezTo>
                  <a:pt x="131" y="24"/>
                  <a:pt x="131" y="24"/>
                  <a:pt x="131" y="24"/>
                </a:cubicBezTo>
                <a:cubicBezTo>
                  <a:pt x="123" y="22"/>
                  <a:pt x="123" y="22"/>
                  <a:pt x="123" y="22"/>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p>
        </p:txBody>
      </p:sp>
    </p:spTree>
  </p:cSld>
  <p:clrMapOvr>
    <a:masterClrMapping/>
  </p:clrMapOvr>
  <p:transition spd="med">
    <p:blinds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53" presetSubtype="0">
                                  <p:stCondLst>
                                    <p:cond delay="600"/>
                                  </p:stCondLst>
                                  <p:childTnLst>
                                    <p:set>
                                      <p:cBhvr>
                                        <p:cTn dur="1" fill="hold" id="6">
                                          <p:stCondLst>
                                            <p:cond delay="0"/>
                                          </p:stCondLst>
                                        </p:cTn>
                                        <p:tgtEl>
                                          <p:spTgt spid="16"/>
                                        </p:tgtEl>
                                        <p:attrNameLst>
                                          <p:attrName>style.visibility</p:attrName>
                                        </p:attrNameLst>
                                      </p:cBhvr>
                                      <p:to>
                                        <p:strVal val="visible"/>
                                      </p:to>
                                    </p:set>
                                    <p:anim calcmode="lin" valueType="num">
                                      <p:cBhvr>
                                        <p:cTn dur="500" fill="hold" id="7"/>
                                        <p:tgtEl>
                                          <p:spTgt spid="16"/>
                                        </p:tgtEl>
                                        <p:attrNameLst>
                                          <p:attrName>ppt_w</p:attrName>
                                        </p:attrNameLst>
                                      </p:cBhvr>
                                      <p:tavLst>
                                        <p:tav tm="0">
                                          <p:val>
                                            <p:fltVal val="0"/>
                                          </p:val>
                                        </p:tav>
                                        <p:tav tm="100000">
                                          <p:val>
                                            <p:strVal val="#ppt_w"/>
                                          </p:val>
                                        </p:tav>
                                      </p:tavLst>
                                    </p:anim>
                                    <p:anim calcmode="lin" valueType="num">
                                      <p:cBhvr>
                                        <p:cTn dur="500" fill="hold" id="8"/>
                                        <p:tgtEl>
                                          <p:spTgt spid="16"/>
                                        </p:tgtEl>
                                        <p:attrNameLst>
                                          <p:attrName>ppt_h</p:attrName>
                                        </p:attrNameLst>
                                      </p:cBhvr>
                                      <p:tavLst>
                                        <p:tav tm="0">
                                          <p:val>
                                            <p:fltVal val="0"/>
                                          </p:val>
                                        </p:tav>
                                        <p:tav tm="100000">
                                          <p:val>
                                            <p:strVal val="#ppt_h"/>
                                          </p:val>
                                        </p:tav>
                                      </p:tavLst>
                                    </p:anim>
                                    <p:animEffect filter="fade" transition="in">
                                      <p:cBhvr>
                                        <p:cTn dur="500" id="9"/>
                                        <p:tgtEl>
                                          <p:spTgt spid="16"/>
                                        </p:tgtEl>
                                      </p:cBhvr>
                                    </p:animEffect>
                                  </p:childTnLst>
                                </p:cTn>
                              </p:par>
                              <p:par>
                                <p:cTn fill="hold" grpId="0" id="10" nodeType="withEffect" presetClass="entr" presetID="53" presetSubtype="0">
                                  <p:stCondLst>
                                    <p:cond delay="800"/>
                                  </p:stCondLst>
                                  <p:childTnLst>
                                    <p:set>
                                      <p:cBhvr>
                                        <p:cTn dur="1" fill="hold" id="11">
                                          <p:stCondLst>
                                            <p:cond delay="0"/>
                                          </p:stCondLst>
                                        </p:cTn>
                                        <p:tgtEl>
                                          <p:spTgt spid="23"/>
                                        </p:tgtEl>
                                        <p:attrNameLst>
                                          <p:attrName>style.visibility</p:attrName>
                                        </p:attrNameLst>
                                      </p:cBhvr>
                                      <p:to>
                                        <p:strVal val="visible"/>
                                      </p:to>
                                    </p:set>
                                    <p:anim calcmode="lin" valueType="num">
                                      <p:cBhvr>
                                        <p:cTn dur="500" fill="hold" id="12"/>
                                        <p:tgtEl>
                                          <p:spTgt spid="23"/>
                                        </p:tgtEl>
                                        <p:attrNameLst>
                                          <p:attrName>ppt_w</p:attrName>
                                        </p:attrNameLst>
                                      </p:cBhvr>
                                      <p:tavLst>
                                        <p:tav tm="0">
                                          <p:val>
                                            <p:fltVal val="0"/>
                                          </p:val>
                                        </p:tav>
                                        <p:tav tm="100000">
                                          <p:val>
                                            <p:strVal val="#ppt_w"/>
                                          </p:val>
                                        </p:tav>
                                      </p:tavLst>
                                    </p:anim>
                                    <p:anim calcmode="lin" valueType="num">
                                      <p:cBhvr>
                                        <p:cTn dur="500" fill="hold" id="13"/>
                                        <p:tgtEl>
                                          <p:spTgt spid="23"/>
                                        </p:tgtEl>
                                        <p:attrNameLst>
                                          <p:attrName>ppt_h</p:attrName>
                                        </p:attrNameLst>
                                      </p:cBhvr>
                                      <p:tavLst>
                                        <p:tav tm="0">
                                          <p:val>
                                            <p:fltVal val="0"/>
                                          </p:val>
                                        </p:tav>
                                        <p:tav tm="100000">
                                          <p:val>
                                            <p:strVal val="#ppt_h"/>
                                          </p:val>
                                        </p:tav>
                                      </p:tavLst>
                                    </p:anim>
                                    <p:animEffect filter="fade" transition="in">
                                      <p:cBhvr>
                                        <p:cTn dur="500" id="14"/>
                                        <p:tgtEl>
                                          <p:spTgt spid="23"/>
                                        </p:tgtEl>
                                      </p:cBhvr>
                                    </p:animEffect>
                                  </p:childTnLst>
                                </p:cTn>
                              </p:par>
                              <p:par>
                                <p:cTn fill="hold" grpId="0" id="15" nodeType="withEffect" presetClass="entr" presetID="22" presetSubtype="8">
                                  <p:stCondLst>
                                    <p:cond delay="1100"/>
                                  </p:stCondLst>
                                  <p:childTnLst>
                                    <p:set>
                                      <p:cBhvr>
                                        <p:cTn dur="1" fill="hold" id="16">
                                          <p:stCondLst>
                                            <p:cond delay="0"/>
                                          </p:stCondLst>
                                        </p:cTn>
                                        <p:tgtEl>
                                          <p:spTgt spid="17"/>
                                        </p:tgtEl>
                                        <p:attrNameLst>
                                          <p:attrName>style.visibility</p:attrName>
                                        </p:attrNameLst>
                                      </p:cBhvr>
                                      <p:to>
                                        <p:strVal val="visible"/>
                                      </p:to>
                                    </p:set>
                                    <p:animEffect filter="wipe(left)" transition="in">
                                      <p:cBhvr>
                                        <p:cTn dur="500" id="17"/>
                                        <p:tgtEl>
                                          <p:spTgt spid="17"/>
                                        </p:tgtEl>
                                      </p:cBhvr>
                                    </p:animEffect>
                                  </p:childTnLst>
                                </p:cTn>
                              </p:par>
                              <p:par>
                                <p:cTn fill="hold" grpId="0" id="18" nodeType="withEffect" presetClass="entr" presetID="12" presetSubtype="2">
                                  <p:stCondLst>
                                    <p:cond delay="1100"/>
                                  </p:stCondLst>
                                  <p:childTnLst>
                                    <p:set>
                                      <p:cBhvr>
                                        <p:cTn dur="1" fill="hold" id="19">
                                          <p:stCondLst>
                                            <p:cond delay="0"/>
                                          </p:stCondLst>
                                        </p:cTn>
                                        <p:tgtEl>
                                          <p:spTgt spid="18"/>
                                        </p:tgtEl>
                                        <p:attrNameLst>
                                          <p:attrName>style.visibility</p:attrName>
                                        </p:attrNameLst>
                                      </p:cBhvr>
                                      <p:to>
                                        <p:strVal val="visible"/>
                                      </p:to>
                                    </p:set>
                                    <p:anim calcmode="lin" valueType="num">
                                      <p:cBhvr additive="base">
                                        <p:cTn dur="500" id="20"/>
                                        <p:tgtEl>
                                          <p:spTgt spid="18"/>
                                        </p:tgtEl>
                                        <p:attrNameLst>
                                          <p:attrName>ppt_x</p:attrName>
                                        </p:attrNameLst>
                                      </p:cBhvr>
                                      <p:tavLst>
                                        <p:tav tm="0">
                                          <p:val>
                                            <p:strVal val="#ppt_x+#ppt_w*1.125000"/>
                                          </p:val>
                                        </p:tav>
                                        <p:tav tm="100000">
                                          <p:val>
                                            <p:strVal val="#ppt_x"/>
                                          </p:val>
                                        </p:tav>
                                      </p:tavLst>
                                    </p:anim>
                                    <p:animEffect filter="wipe(left)" transition="in">
                                      <p:cBhvr>
                                        <p:cTn dur="500" id="21"/>
                                        <p:tgtEl>
                                          <p:spTgt spid="18"/>
                                        </p:tgtEl>
                                      </p:cBhvr>
                                    </p:animEffect>
                                  </p:childTnLst>
                                </p:cTn>
                              </p:par>
                              <p:par>
                                <p:cTn fill="hold" grpId="0" id="22" nodeType="withEffect" presetClass="entr" presetID="53" presetSubtype="0">
                                  <p:stCondLst>
                                    <p:cond delay="600"/>
                                  </p:stCondLst>
                                  <p:childTnLst>
                                    <p:set>
                                      <p:cBhvr>
                                        <p:cTn dur="1" fill="hold" id="23">
                                          <p:stCondLst>
                                            <p:cond delay="0"/>
                                          </p:stCondLst>
                                        </p:cTn>
                                        <p:tgtEl>
                                          <p:spTgt spid="19"/>
                                        </p:tgtEl>
                                        <p:attrNameLst>
                                          <p:attrName>style.visibility</p:attrName>
                                        </p:attrNameLst>
                                      </p:cBhvr>
                                      <p:to>
                                        <p:strVal val="visible"/>
                                      </p:to>
                                    </p:set>
                                    <p:anim calcmode="lin" valueType="num">
                                      <p:cBhvr>
                                        <p:cTn dur="500" fill="hold" id="24"/>
                                        <p:tgtEl>
                                          <p:spTgt spid="19"/>
                                        </p:tgtEl>
                                        <p:attrNameLst>
                                          <p:attrName>ppt_w</p:attrName>
                                        </p:attrNameLst>
                                      </p:cBhvr>
                                      <p:tavLst>
                                        <p:tav tm="0">
                                          <p:val>
                                            <p:fltVal val="0"/>
                                          </p:val>
                                        </p:tav>
                                        <p:tav tm="100000">
                                          <p:val>
                                            <p:strVal val="#ppt_w"/>
                                          </p:val>
                                        </p:tav>
                                      </p:tavLst>
                                    </p:anim>
                                    <p:anim calcmode="lin" valueType="num">
                                      <p:cBhvr>
                                        <p:cTn dur="500" fill="hold" id="25"/>
                                        <p:tgtEl>
                                          <p:spTgt spid="19"/>
                                        </p:tgtEl>
                                        <p:attrNameLst>
                                          <p:attrName>ppt_h</p:attrName>
                                        </p:attrNameLst>
                                      </p:cBhvr>
                                      <p:tavLst>
                                        <p:tav tm="0">
                                          <p:val>
                                            <p:fltVal val="0"/>
                                          </p:val>
                                        </p:tav>
                                        <p:tav tm="100000">
                                          <p:val>
                                            <p:strVal val="#ppt_h"/>
                                          </p:val>
                                        </p:tav>
                                      </p:tavLst>
                                    </p:anim>
                                    <p:animEffect filter="fade" transition="in">
                                      <p:cBhvr>
                                        <p:cTn dur="500" id="26"/>
                                        <p:tgtEl>
                                          <p:spTgt spid="19"/>
                                        </p:tgtEl>
                                      </p:cBhvr>
                                    </p:animEffect>
                                  </p:childTnLst>
                                </p:cTn>
                              </p:par>
                              <p:par>
                                <p:cTn fill="hold" grpId="0" id="27" nodeType="withEffect" presetClass="entr" presetID="53" presetSubtype="0">
                                  <p:stCondLst>
                                    <p:cond delay="800"/>
                                  </p:stCondLst>
                                  <p:childTnLst>
                                    <p:set>
                                      <p:cBhvr>
                                        <p:cTn dur="1" fill="hold" id="28">
                                          <p:stCondLst>
                                            <p:cond delay="0"/>
                                          </p:stCondLst>
                                        </p:cTn>
                                        <p:tgtEl>
                                          <p:spTgt spid="24"/>
                                        </p:tgtEl>
                                        <p:attrNameLst>
                                          <p:attrName>style.visibility</p:attrName>
                                        </p:attrNameLst>
                                      </p:cBhvr>
                                      <p:to>
                                        <p:strVal val="visible"/>
                                      </p:to>
                                    </p:set>
                                    <p:anim calcmode="lin" valueType="num">
                                      <p:cBhvr>
                                        <p:cTn dur="500" fill="hold" id="29"/>
                                        <p:tgtEl>
                                          <p:spTgt spid="24"/>
                                        </p:tgtEl>
                                        <p:attrNameLst>
                                          <p:attrName>ppt_w</p:attrName>
                                        </p:attrNameLst>
                                      </p:cBhvr>
                                      <p:tavLst>
                                        <p:tav tm="0">
                                          <p:val>
                                            <p:fltVal val="0"/>
                                          </p:val>
                                        </p:tav>
                                        <p:tav tm="100000">
                                          <p:val>
                                            <p:strVal val="#ppt_w"/>
                                          </p:val>
                                        </p:tav>
                                      </p:tavLst>
                                    </p:anim>
                                    <p:anim calcmode="lin" valueType="num">
                                      <p:cBhvr>
                                        <p:cTn dur="500" fill="hold" id="30"/>
                                        <p:tgtEl>
                                          <p:spTgt spid="24"/>
                                        </p:tgtEl>
                                        <p:attrNameLst>
                                          <p:attrName>ppt_h</p:attrName>
                                        </p:attrNameLst>
                                      </p:cBhvr>
                                      <p:tavLst>
                                        <p:tav tm="0">
                                          <p:val>
                                            <p:fltVal val="0"/>
                                          </p:val>
                                        </p:tav>
                                        <p:tav tm="100000">
                                          <p:val>
                                            <p:strVal val="#ppt_h"/>
                                          </p:val>
                                        </p:tav>
                                      </p:tavLst>
                                    </p:anim>
                                    <p:animEffect filter="fade" transition="in">
                                      <p:cBhvr>
                                        <p:cTn dur="500" id="31"/>
                                        <p:tgtEl>
                                          <p:spTgt spid="24"/>
                                        </p:tgtEl>
                                      </p:cBhvr>
                                    </p:animEffect>
                                  </p:childTnLst>
                                </p:cTn>
                              </p:par>
                              <p:par>
                                <p:cTn fill="hold" grpId="0" id="32" nodeType="withEffect" presetClass="entr" presetID="22" presetSubtype="8">
                                  <p:stCondLst>
                                    <p:cond delay="1100"/>
                                  </p:stCondLst>
                                  <p:childTnLst>
                                    <p:set>
                                      <p:cBhvr>
                                        <p:cTn dur="1" fill="hold" id="33">
                                          <p:stCondLst>
                                            <p:cond delay="0"/>
                                          </p:stCondLst>
                                        </p:cTn>
                                        <p:tgtEl>
                                          <p:spTgt spid="20"/>
                                        </p:tgtEl>
                                        <p:attrNameLst>
                                          <p:attrName>style.visibility</p:attrName>
                                        </p:attrNameLst>
                                      </p:cBhvr>
                                      <p:to>
                                        <p:strVal val="visible"/>
                                      </p:to>
                                    </p:set>
                                    <p:animEffect filter="wipe(left)" transition="in">
                                      <p:cBhvr>
                                        <p:cTn dur="500" id="34"/>
                                        <p:tgtEl>
                                          <p:spTgt spid="20"/>
                                        </p:tgtEl>
                                      </p:cBhvr>
                                    </p:animEffect>
                                  </p:childTnLst>
                                </p:cTn>
                              </p:par>
                              <p:par>
                                <p:cTn fill="hold" grpId="0" id="35" nodeType="withEffect" presetClass="entr" presetID="12" presetSubtype="2">
                                  <p:stCondLst>
                                    <p:cond delay="1100"/>
                                  </p:stCondLst>
                                  <p:childTnLst>
                                    <p:set>
                                      <p:cBhvr>
                                        <p:cTn dur="1" fill="hold" id="36">
                                          <p:stCondLst>
                                            <p:cond delay="0"/>
                                          </p:stCondLst>
                                        </p:cTn>
                                        <p:tgtEl>
                                          <p:spTgt spid="21"/>
                                        </p:tgtEl>
                                        <p:attrNameLst>
                                          <p:attrName>style.visibility</p:attrName>
                                        </p:attrNameLst>
                                      </p:cBhvr>
                                      <p:to>
                                        <p:strVal val="visible"/>
                                      </p:to>
                                    </p:set>
                                    <p:anim calcmode="lin" valueType="num">
                                      <p:cBhvr additive="base">
                                        <p:cTn dur="500" id="37"/>
                                        <p:tgtEl>
                                          <p:spTgt spid="21"/>
                                        </p:tgtEl>
                                        <p:attrNameLst>
                                          <p:attrName>ppt_x</p:attrName>
                                        </p:attrNameLst>
                                      </p:cBhvr>
                                      <p:tavLst>
                                        <p:tav tm="0">
                                          <p:val>
                                            <p:strVal val="#ppt_x+#ppt_w*1.125000"/>
                                          </p:val>
                                        </p:tav>
                                        <p:tav tm="100000">
                                          <p:val>
                                            <p:strVal val="#ppt_x"/>
                                          </p:val>
                                        </p:tav>
                                      </p:tavLst>
                                    </p:anim>
                                    <p:animEffect filter="wipe(left)" transition="in">
                                      <p:cBhvr>
                                        <p:cTn dur="500" id="38"/>
                                        <p:tgtEl>
                                          <p:spTgt spid="21"/>
                                        </p:tgtEl>
                                      </p:cBhvr>
                                    </p:animEffect>
                                  </p:childTnLst>
                                </p:cTn>
                              </p:par>
                              <p:par>
                                <p:cTn fill="hold" grpId="0" id="39" nodeType="withEffect" presetClass="entr" presetID="42" presetSubtype="0">
                                  <p:stCondLst>
                                    <p:cond delay="1600"/>
                                  </p:stCondLst>
                                  <p:childTnLst>
                                    <p:set>
                                      <p:cBhvr>
                                        <p:cTn dur="1" fill="hold" id="40">
                                          <p:stCondLst>
                                            <p:cond delay="0"/>
                                          </p:stCondLst>
                                        </p:cTn>
                                        <p:tgtEl>
                                          <p:spTgt spid="22"/>
                                        </p:tgtEl>
                                        <p:attrNameLst>
                                          <p:attrName>style.visibility</p:attrName>
                                        </p:attrNameLst>
                                      </p:cBhvr>
                                      <p:to>
                                        <p:strVal val="visible"/>
                                      </p:to>
                                    </p:set>
                                    <p:animEffect filter="fade" transition="in">
                                      <p:cBhvr>
                                        <p:cTn dur="500" id="41"/>
                                        <p:tgtEl>
                                          <p:spTgt spid="22"/>
                                        </p:tgtEl>
                                      </p:cBhvr>
                                    </p:animEffect>
                                    <p:anim calcmode="lin" valueType="num">
                                      <p:cBhvr>
                                        <p:cTn dur="500" fill="hold" id="42"/>
                                        <p:tgtEl>
                                          <p:spTgt spid="22"/>
                                        </p:tgtEl>
                                        <p:attrNameLst>
                                          <p:attrName>ppt_x</p:attrName>
                                        </p:attrNameLst>
                                      </p:cBhvr>
                                      <p:tavLst>
                                        <p:tav tm="0">
                                          <p:val>
                                            <p:strVal val="#ppt_x"/>
                                          </p:val>
                                        </p:tav>
                                        <p:tav tm="100000">
                                          <p:val>
                                            <p:strVal val="#ppt_x"/>
                                          </p:val>
                                        </p:tav>
                                      </p:tavLst>
                                    </p:anim>
                                    <p:anim calcmode="lin" valueType="num">
                                      <p:cBhvr>
                                        <p:cTn dur="500" fill="hold" id="43"/>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17"/>
      <p:bldP grpId="0" spid="18"/>
      <p:bldP grpId="0" spid="19"/>
      <p:bldP grpId="0" spid="20"/>
      <p:bldP grpId="0" spid="21"/>
      <p:bldP grpId="0" spid="22"/>
      <p:bldP grpId="0" spid="23"/>
      <p:bldP grpId="0" spid="24"/>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4859416e6be8372.jpg" id="5" name="Picture 2"/>
          <p:cNvPicPr>
            <a:picLocks noChangeArrowheads="1" noChangeAspect="1"/>
          </p:cNvPicPr>
          <p:nvPr/>
        </p:nvPicPr>
        <p:blipFill>
          <a:blip r:embed="rId3"/>
          <a:stretch>
            <a:fillRect/>
          </a:stretch>
        </p:blipFill>
        <p:spPr bwMode="auto">
          <a:xfrm>
            <a:off x="0" y="-4762"/>
            <a:ext cx="9144000" cy="5148262"/>
          </a:xfrm>
          <a:prstGeom prst="rect">
            <a:avLst/>
          </a:prstGeom>
          <a:noFill/>
        </p:spPr>
      </p:pic>
      <p:sp>
        <p:nvSpPr>
          <p:cNvPr id="9" name="矩形 8"/>
          <p:cNvSpPr/>
          <p:nvPr/>
        </p:nvSpPr>
        <p:spPr>
          <a:xfrm>
            <a:off x="4427985" y="2211710"/>
            <a:ext cx="2499588" cy="426720"/>
          </a:xfrm>
          <a:prstGeom prst="rect">
            <a:avLst/>
          </a:prstGeom>
        </p:spPr>
        <p:txBody>
          <a:bodyPr bIns="0" lIns="0" rIns="0" tIns="0" wrap="square">
            <a:spAutoFit/>
          </a:bodyPr>
          <a:lstStyle/>
          <a:p>
            <a:pPr lvl="0"/>
            <a:r>
              <a:rPr altLang="en-US" b="1" lang="zh-CN" sz="2800">
                <a:solidFill>
                  <a:schemeClr val="accent4"/>
                </a:solidFill>
                <a:latin charset="-122" panose="020b0503020204020204" pitchFamily="34" typeface="微软雅黑"/>
                <a:ea charset="-122" panose="020b0503020204020204" pitchFamily="34" typeface="微软雅黑"/>
              </a:rPr>
              <a:t>明年工作计划</a:t>
            </a:r>
          </a:p>
        </p:txBody>
      </p:sp>
      <p:sp>
        <p:nvSpPr>
          <p:cNvPr id="10" name="文本框 9"/>
          <p:cNvSpPr txBox="1"/>
          <p:nvPr/>
        </p:nvSpPr>
        <p:spPr>
          <a:xfrm>
            <a:off x="4427984" y="2724392"/>
            <a:ext cx="2829294" cy="320040"/>
          </a:xfrm>
          <a:prstGeom prst="rect">
            <a:avLst/>
          </a:prstGeom>
          <a:noFill/>
        </p:spPr>
        <p:txBody>
          <a:bodyPr bIns="0" lIns="0" rIns="0" rtlCol="0" tIns="0" wrap="square">
            <a:spAutoFit/>
          </a:bodyPr>
          <a:lstStyle/>
          <a:p>
            <a:pPr algn="just">
              <a:lnSpc>
                <a:spcPct val="150000"/>
              </a:lnSpc>
            </a:pPr>
            <a:r>
              <a:rPr altLang="en-US" lang="zh-CN" sz="700">
                <a:solidFill>
                  <a:schemeClr val="bg1">
                    <a:lumMod val="65000"/>
                  </a:schemeClr>
                </a:solidFill>
                <a:latin charset="0" pitchFamily="34" typeface="Arial"/>
                <a:ea charset="-122" panose="020b0503020204020204" pitchFamily="34" typeface="微软雅黑"/>
                <a:cs typeface="+mn-ea"/>
                <a:sym charset="0" pitchFamily="34" typeface="Arial"/>
              </a:rPr>
              <a:t>请替换文字内容，修改文字内容，也可以直接复制你的内容到此。请替换文字内容，修改文字内容，也可以直接复制你的内容到此。</a:t>
            </a:r>
          </a:p>
        </p:txBody>
      </p:sp>
      <p:sp>
        <p:nvSpPr>
          <p:cNvPr id="12" name="椭圆 11">
            <a:extLst>
              <a:ext uri="{FF2B5EF4-FFF2-40B4-BE49-F238E27FC236}">
                <a16:creationId xmlns:a16="http://schemas.microsoft.com/office/drawing/2014/main" id="{B5E69D5B-232F-4882-B503-33D82D5206C7}"/>
              </a:ext>
            </a:extLst>
          </p:cNvPr>
          <p:cNvSpPr/>
          <p:nvPr/>
        </p:nvSpPr>
        <p:spPr>
          <a:xfrm>
            <a:off x="1763688" y="1454179"/>
            <a:ext cx="2232248" cy="2232248"/>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8800">
                <a:solidFill>
                  <a:schemeClr val="bg1"/>
                </a:solidFill>
              </a:rPr>
              <a:t>04</a:t>
            </a:r>
          </a:p>
        </p:txBody>
      </p:sp>
    </p:spTree>
    <p:extLst>
      <p:ext uri="{BB962C8B-B14F-4D97-AF65-F5344CB8AC3E}">
        <p14:creationId val="3509311240"/>
      </p:ext>
    </p:extLst>
  </p:cSld>
  <p:clrMapOvr>
    <a:masterClrMapping/>
  </p:clrMapOvr>
  <p:transition spd="med">
    <p:blinds/>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1000" fill="hold" id="7"/>
                                        <p:tgtEl>
                                          <p:spTgt spid="5"/>
                                        </p:tgtEl>
                                        <p:attrNameLst>
                                          <p:attrName>ppt_w</p:attrName>
                                        </p:attrNameLst>
                                      </p:cBhvr>
                                      <p:tavLst>
                                        <p:tav tm="0">
                                          <p:val>
                                            <p:strVal val="#ppt_w+.3"/>
                                          </p:val>
                                        </p:tav>
                                        <p:tav tm="100000">
                                          <p:val>
                                            <p:strVal val="#ppt_w"/>
                                          </p:val>
                                        </p:tav>
                                      </p:tavLst>
                                    </p:anim>
                                    <p:anim calcmode="lin" valueType="num">
                                      <p:cBhvr>
                                        <p:cTn dur="1000" fill="hold" id="8"/>
                                        <p:tgtEl>
                                          <p:spTgt spid="5"/>
                                        </p:tgtEl>
                                        <p:attrNameLst>
                                          <p:attrName>ppt_h</p:attrName>
                                        </p:attrNameLst>
                                      </p:cBhvr>
                                      <p:tavLst>
                                        <p:tav tm="0">
                                          <p:val>
                                            <p:strVal val="#ppt_h"/>
                                          </p:val>
                                        </p:tav>
                                        <p:tav tm="100000">
                                          <p:val>
                                            <p:strVal val="#ppt_h"/>
                                          </p:val>
                                        </p:tav>
                                      </p:tavLst>
                                    </p:anim>
                                    <p:animEffect filter="fade" transition="in">
                                      <p:cBhvr>
                                        <p:cTn dur="1000" id="9"/>
                                        <p:tgtEl>
                                          <p:spTgt spid="5"/>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3" presetSubtype="32">
                                  <p:stCondLst>
                                    <p:cond delay="0"/>
                                  </p:stCondLst>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ppt_w</p:attrName>
                                        </p:attrNameLst>
                                      </p:cBhvr>
                                      <p:tavLst>
                                        <p:tav tm="0">
                                          <p:val>
                                            <p:strVal val="4*#ppt_w"/>
                                          </p:val>
                                        </p:tav>
                                        <p:tav tm="100000">
                                          <p:val>
                                            <p:strVal val="#ppt_w"/>
                                          </p:val>
                                        </p:tav>
                                      </p:tavLst>
                                    </p:anim>
                                    <p:anim calcmode="lin" valueType="num">
                                      <p:cBhvr>
                                        <p:cTn dur="500" fill="hold" id="15"/>
                                        <p:tgtEl>
                                          <p:spTgt spid="9"/>
                                        </p:tgtEl>
                                        <p:attrNameLst>
                                          <p:attrName>ppt_h</p:attrName>
                                        </p:attrNameLst>
                                      </p:cBhvr>
                                      <p:tavLst>
                                        <p:tav tm="0">
                                          <p:val>
                                            <p:strVal val="4*#ppt_h"/>
                                          </p:val>
                                        </p:tav>
                                        <p:tav tm="100000">
                                          <p:val>
                                            <p:strVal val="#ppt_h"/>
                                          </p:val>
                                        </p:tav>
                                      </p:tavLst>
                                    </p:anim>
                                  </p:childTnLst>
                                </p:cTn>
                              </p:par>
                              <p:par>
                                <p:cTn fill="hold" grpId="0" id="16" nodeType="withEffect" presetClass="entr" presetID="2" presetSubtype="4">
                                  <p:stCondLst>
                                    <p:cond delay="0"/>
                                  </p:stCondLst>
                                  <p:childTnLst>
                                    <p:set>
                                      <p:cBhvr>
                                        <p:cTn dur="1" fill="hold" id="17">
                                          <p:stCondLst>
                                            <p:cond delay="0"/>
                                          </p:stCondLst>
                                        </p:cTn>
                                        <p:tgtEl>
                                          <p:spTgt spid="10"/>
                                        </p:tgtEl>
                                        <p:attrNameLst>
                                          <p:attrName>style.visibility</p:attrName>
                                        </p:attrNameLst>
                                      </p:cBhvr>
                                      <p:to>
                                        <p:strVal val="visible"/>
                                      </p:to>
                                    </p:set>
                                    <p:anim calcmode="lin" valueType="num">
                                      <p:cBhvr additive="base">
                                        <p:cTn dur="500" fill="hold" id="18"/>
                                        <p:tgtEl>
                                          <p:spTgt spid="10"/>
                                        </p:tgtEl>
                                        <p:attrNameLst>
                                          <p:attrName>ppt_x</p:attrName>
                                        </p:attrNameLst>
                                      </p:cBhvr>
                                      <p:tavLst>
                                        <p:tav tm="0">
                                          <p:val>
                                            <p:strVal val="#ppt_x"/>
                                          </p:val>
                                        </p:tav>
                                        <p:tav tm="100000">
                                          <p:val>
                                            <p:strVal val="#ppt_x"/>
                                          </p:val>
                                        </p:tav>
                                      </p:tavLst>
                                    </p:anim>
                                    <p:anim calcmode="lin" valueType="num">
                                      <p:cBhvr additive="base">
                                        <p:cTn dur="500" fill="hold" id="19"/>
                                        <p:tgtEl>
                                          <p:spTgt spid="10"/>
                                        </p:tgtEl>
                                        <p:attrNameLst>
                                          <p:attrName>ppt_y</p:attrName>
                                        </p:attrNameLst>
                                      </p:cBhvr>
                                      <p:tavLst>
                                        <p:tav tm="0">
                                          <p:val>
                                            <p:strVal val="1+#ppt_h/2"/>
                                          </p:val>
                                        </p:tav>
                                        <p:tav tm="100000">
                                          <p:val>
                                            <p:strVal val="#ppt_y"/>
                                          </p:val>
                                        </p:tav>
                                      </p:tavLst>
                                    </p:anim>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2" presetSubtype="0">
                                  <p:stCondLst>
                                    <p:cond delay="0"/>
                                  </p:stCondLst>
                                  <p:childTnLst>
                                    <p:set>
                                      <p:cBhvr>
                                        <p:cTn dur="1" fill="hold" id="23">
                                          <p:stCondLst>
                                            <p:cond delay="0"/>
                                          </p:stCondLst>
                                        </p:cTn>
                                        <p:tgtEl>
                                          <p:spTgt spid="12"/>
                                        </p:tgtEl>
                                        <p:attrNameLst>
                                          <p:attrName>style.visibility</p:attrName>
                                        </p:attrNameLst>
                                      </p:cBhvr>
                                      <p:to>
                                        <p:strVal val="visible"/>
                                      </p:to>
                                    </p:set>
                                    <p:animEffect filter="fade" transition="in">
                                      <p:cBhvr>
                                        <p:cTn dur="1000" id="24"/>
                                        <p:tgtEl>
                                          <p:spTgt spid="12"/>
                                        </p:tgtEl>
                                      </p:cBhvr>
                                    </p:animEffect>
                                    <p:anim calcmode="lin" valueType="num">
                                      <p:cBhvr>
                                        <p:cTn dur="1000" fill="hold" id="25"/>
                                        <p:tgtEl>
                                          <p:spTgt spid="12"/>
                                        </p:tgtEl>
                                        <p:attrNameLst>
                                          <p:attrName>ppt_x</p:attrName>
                                        </p:attrNameLst>
                                      </p:cBhvr>
                                      <p:tavLst>
                                        <p:tav tm="0">
                                          <p:val>
                                            <p:strVal val="#ppt_x"/>
                                          </p:val>
                                        </p:tav>
                                        <p:tav tm="100000">
                                          <p:val>
                                            <p:strVal val="#ppt_x"/>
                                          </p:val>
                                        </p:tav>
                                      </p:tavLst>
                                    </p:anim>
                                    <p:anim calcmode="lin" valueType="num">
                                      <p:cBhvr>
                                        <p:cTn dur="1000" fill="hold" id="26"/>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2"/>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6" name="组合 41">
            <a:extLst>
              <a:ext uri="{FF2B5EF4-FFF2-40B4-BE49-F238E27FC236}">
                <a16:creationId xmlns:a16="http://schemas.microsoft.com/office/drawing/2014/main" id="{7B29263C-9C77-45C5-9F71-F9FDD96550C1}"/>
              </a:ext>
            </a:extLst>
          </p:cNvPr>
          <p:cNvGrpSpPr/>
          <p:nvPr/>
        </p:nvGrpSpPr>
        <p:grpSpPr>
          <a:xfrm>
            <a:off x="4493339" y="1670203"/>
            <a:ext cx="441833" cy="400110"/>
            <a:chOff x="2727102" y="1805798"/>
            <a:chExt cx="798858" cy="723619"/>
          </a:xfrm>
        </p:grpSpPr>
        <p:grpSp>
          <p:nvGrpSpPr>
            <p:cNvPr id="17" name="组合 35">
              <a:extLst>
                <a:ext uri="{FF2B5EF4-FFF2-40B4-BE49-F238E27FC236}">
                  <a16:creationId xmlns:a16="http://schemas.microsoft.com/office/drawing/2014/main" id="{D41C2545-CC20-417B-9EDC-101862D770E3}"/>
                </a:ext>
              </a:extLst>
            </p:cNvPr>
            <p:cNvGrpSpPr/>
            <p:nvPr/>
          </p:nvGrpSpPr>
          <p:grpSpPr>
            <a:xfrm>
              <a:off x="2727102" y="1809520"/>
              <a:ext cx="789301" cy="711133"/>
              <a:chOff x="3696385" y="1762464"/>
              <a:chExt cx="2543112" cy="2379436"/>
            </a:xfrm>
          </p:grpSpPr>
          <p:sp>
            <p:nvSpPr>
              <p:cNvPr id="29" name="矩形 28">
                <a:extLst>
                  <a:ext uri="{FF2B5EF4-FFF2-40B4-BE49-F238E27FC236}">
                    <a16:creationId xmlns:a16="http://schemas.microsoft.com/office/drawing/2014/main" id="{E9E48366-7675-415B-A762-33BC0BC261CE}"/>
                  </a:ext>
                </a:extLst>
              </p:cNvPr>
              <p:cNvSpPr/>
              <p:nvPr/>
            </p:nvSpPr>
            <p:spPr>
              <a:xfrm>
                <a:off x="3855008" y="1760639"/>
                <a:ext cx="2379374" cy="2381261"/>
              </a:xfrm>
              <a:prstGeom prst="rect">
                <a:avLst/>
              </a:prstGeom>
              <a:solidFill>
                <a:schemeClr val="accent1">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30" name="矩形 34">
                <a:extLst>
                  <a:ext uri="{FF2B5EF4-FFF2-40B4-BE49-F238E27FC236}">
                    <a16:creationId xmlns:a16="http://schemas.microsoft.com/office/drawing/2014/main" id="{F1239FB5-AE5C-4043-B2DC-186812FD5631}"/>
                  </a:ext>
                </a:extLst>
              </p:cNvPr>
              <p:cNvSpPr/>
              <p:nvPr/>
            </p:nvSpPr>
            <p:spPr>
              <a:xfrm>
                <a:off x="3696385" y="1803162"/>
                <a:ext cx="2543112" cy="1041802"/>
              </a:xfrm>
              <a:custGeom>
                <a:gdLst>
                  <a:gd fmla="*/ 45292 w 703716" name="connsiteX0"/>
                  <a:gd fmla="*/ 0 h 371837" name="connsiteY0"/>
                  <a:gd fmla="*/ 703716 w 703716" name="connsiteX1"/>
                  <a:gd fmla="*/ 0 h 371837" name="connsiteY1"/>
                  <a:gd fmla="*/ 703716 w 703716" name="connsiteX2"/>
                  <a:gd fmla="*/ 286509 h 371837" name="connsiteY2"/>
                  <a:gd fmla="*/ 0 w 703716" name="connsiteX3"/>
                  <a:gd fmla="*/ 180681 h 371837" name="connsiteY3"/>
                  <a:gd fmla="*/ 45292 w 703716" name="connsiteX4"/>
                  <a:gd fmla="*/ 0 h 37183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71837" w="703716">
                    <a:moveTo>
                      <a:pt x="45292" y="0"/>
                    </a:moveTo>
                    <a:lnTo>
                      <a:pt x="703716" y="0"/>
                    </a:lnTo>
                    <a:lnTo>
                      <a:pt x="703716" y="286509"/>
                    </a:lnTo>
                    <a:cubicBezTo>
                      <a:pt x="458841" y="527809"/>
                      <a:pt x="219475" y="180681"/>
                      <a:pt x="0" y="180681"/>
                    </a:cubicBezTo>
                    <a:lnTo>
                      <a:pt x="45292" y="0"/>
                    </a:ln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28" name="文本框 39">
              <a:extLst>
                <a:ext uri="{FF2B5EF4-FFF2-40B4-BE49-F238E27FC236}">
                  <a16:creationId xmlns:a16="http://schemas.microsoft.com/office/drawing/2014/main" id="{C683556A-9B25-4334-B728-362CFC408658}"/>
                </a:ext>
              </a:extLst>
            </p:cNvPr>
            <p:cNvSpPr txBox="1">
              <a:spLocks noChangeArrowheads="1"/>
            </p:cNvSpPr>
            <p:nvPr/>
          </p:nvSpPr>
          <p:spPr bwMode="auto">
            <a:xfrm>
              <a:off x="2769696" y="1805798"/>
              <a:ext cx="752589" cy="7166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Arial"/>
                  <a:ea charset="-122" panose="020b0503020204020204" pitchFamily="34" typeface="微软雅黑"/>
                </a:defRPr>
              </a:lvl1pPr>
              <a:lvl2pPr indent="-285750" marL="742950">
                <a:defRPr>
                  <a:solidFill>
                    <a:schemeClr val="tx1"/>
                  </a:solidFill>
                  <a:latin charset="0" pitchFamily="34" typeface="Arial"/>
                  <a:ea charset="-122" panose="020b0503020204020204" pitchFamily="34" typeface="微软雅黑"/>
                </a:defRPr>
              </a:lvl2pPr>
              <a:lvl3pPr indent="-228600" marL="1143000">
                <a:defRPr>
                  <a:solidFill>
                    <a:schemeClr val="tx1"/>
                  </a:solidFill>
                  <a:latin charset="0" pitchFamily="34" typeface="Arial"/>
                  <a:ea charset="-122" panose="020b0503020204020204" pitchFamily="34" typeface="微软雅黑"/>
                </a:defRPr>
              </a:lvl3pPr>
              <a:lvl4pPr indent="-228600" marL="1600200">
                <a:defRPr>
                  <a:solidFill>
                    <a:schemeClr val="tx1"/>
                  </a:solidFill>
                  <a:latin charset="0" pitchFamily="34" typeface="Arial"/>
                  <a:ea charset="-122" panose="020b0503020204020204" pitchFamily="34" typeface="微软雅黑"/>
                </a:defRPr>
              </a:lvl4pPr>
              <a:lvl5pPr indent="-228600" marL="2057400">
                <a:defRPr>
                  <a:solidFill>
                    <a:schemeClr val="tx1"/>
                  </a:solidFill>
                  <a:latin charset="0" pitchFamily="34" typeface="Arial"/>
                  <a:ea charset="-122" panose="020b0503020204020204" pitchFamily="34" typeface="微软雅黑"/>
                </a:defRPr>
              </a:lvl5pPr>
              <a:lvl6pPr fontAlgn="base" indent="-228600" marL="2514600">
                <a:spcBef>
                  <a:spcPct val="0"/>
                </a:spcBef>
                <a:spcAft>
                  <a:spcPct val="0"/>
                </a:spcAft>
                <a:defRPr>
                  <a:solidFill>
                    <a:schemeClr val="tx1"/>
                  </a:solidFill>
                  <a:latin charset="0" pitchFamily="34" typeface="Arial"/>
                  <a:ea charset="-122" panose="020b0503020204020204" pitchFamily="34" typeface="微软雅黑"/>
                </a:defRPr>
              </a:lvl6pPr>
              <a:lvl7pPr fontAlgn="base" indent="-228600" marL="2971800">
                <a:spcBef>
                  <a:spcPct val="0"/>
                </a:spcBef>
                <a:spcAft>
                  <a:spcPct val="0"/>
                </a:spcAft>
                <a:defRPr>
                  <a:solidFill>
                    <a:schemeClr val="tx1"/>
                  </a:solidFill>
                  <a:latin charset="0" pitchFamily="34" typeface="Arial"/>
                  <a:ea charset="-122" panose="020b0503020204020204" pitchFamily="34" typeface="微软雅黑"/>
                </a:defRPr>
              </a:lvl7pPr>
              <a:lvl8pPr fontAlgn="base" indent="-228600" marL="3429000">
                <a:spcBef>
                  <a:spcPct val="0"/>
                </a:spcBef>
                <a:spcAft>
                  <a:spcPct val="0"/>
                </a:spcAft>
                <a:defRPr>
                  <a:solidFill>
                    <a:schemeClr val="tx1"/>
                  </a:solidFill>
                  <a:latin charset="0" pitchFamily="34" typeface="Arial"/>
                  <a:ea charset="-122" panose="020b0503020204020204" pitchFamily="34" typeface="微软雅黑"/>
                </a:defRPr>
              </a:lvl8pPr>
              <a:lvl9pPr fontAlgn="base" indent="-228600" marL="3886200">
                <a:spcBef>
                  <a:spcPct val="0"/>
                </a:spcBef>
                <a:spcAft>
                  <a:spcPct val="0"/>
                </a:spcAft>
                <a:defRPr>
                  <a:solidFill>
                    <a:schemeClr val="tx1"/>
                  </a:solidFill>
                  <a:latin charset="0" pitchFamily="34" typeface="Arial"/>
                  <a:ea charset="-122" panose="020b0503020204020204" pitchFamily="34" typeface="微软雅黑"/>
                </a:defRPr>
              </a:lvl9pPr>
            </a:lstStyle>
            <a:p>
              <a:pPr algn="ctr" eaLnBrk="1" hangingPunct="1"/>
              <a:r>
                <a:rPr altLang="zh-CN" lang="en-US" sz="2000">
                  <a:solidFill>
                    <a:schemeClr val="bg1"/>
                  </a:solidFill>
                  <a:latin charset="0" panose="020b0806030902050204" pitchFamily="34" typeface="Impact"/>
                  <a:ea charset="-122" pitchFamily="2" typeface="时尚中黑简体"/>
                  <a:cs charset="0" pitchFamily="34" typeface="Arial"/>
                </a:rPr>
                <a:t>01</a:t>
              </a:r>
            </a:p>
          </p:txBody>
        </p:sp>
      </p:grpSp>
      <p:grpSp>
        <p:nvGrpSpPr>
          <p:cNvPr id="31" name="组合 42">
            <a:extLst>
              <a:ext uri="{FF2B5EF4-FFF2-40B4-BE49-F238E27FC236}">
                <a16:creationId xmlns:a16="http://schemas.microsoft.com/office/drawing/2014/main" id="{55F26E3E-746D-4E1E-BFD2-5CA6A923AEFB}"/>
              </a:ext>
            </a:extLst>
          </p:cNvPr>
          <p:cNvGrpSpPr/>
          <p:nvPr/>
        </p:nvGrpSpPr>
        <p:grpSpPr>
          <a:xfrm>
            <a:off x="5125406" y="1671767"/>
            <a:ext cx="2830970" cy="393701"/>
            <a:chOff x="3859762" y="1809521"/>
            <a:chExt cx="5116559" cy="711133"/>
          </a:xfrm>
        </p:grpSpPr>
        <p:grpSp>
          <p:nvGrpSpPr>
            <p:cNvPr id="32" name="组合 36">
              <a:extLst>
                <a:ext uri="{FF2B5EF4-FFF2-40B4-BE49-F238E27FC236}">
                  <a16:creationId xmlns:a16="http://schemas.microsoft.com/office/drawing/2014/main" id="{B1CA503B-56F3-41E2-9714-AB824DF025AF}"/>
                </a:ext>
              </a:extLst>
            </p:cNvPr>
            <p:cNvGrpSpPr/>
            <p:nvPr/>
          </p:nvGrpSpPr>
          <p:grpSpPr>
            <a:xfrm>
              <a:off x="3859762" y="1809521"/>
              <a:ext cx="5116559" cy="711133"/>
              <a:chOff x="3856314" y="1762464"/>
              <a:chExt cx="2383183" cy="2379436"/>
            </a:xfrm>
          </p:grpSpPr>
          <p:sp>
            <p:nvSpPr>
              <p:cNvPr id="34" name="矩形 33">
                <a:extLst>
                  <a:ext uri="{FF2B5EF4-FFF2-40B4-BE49-F238E27FC236}">
                    <a16:creationId xmlns:a16="http://schemas.microsoft.com/office/drawing/2014/main" id="{706A0DB7-B466-4B04-B8D0-62D9832F158A}"/>
                  </a:ext>
                </a:extLst>
              </p:cNvPr>
              <p:cNvSpPr/>
              <p:nvPr/>
            </p:nvSpPr>
            <p:spPr>
              <a:xfrm>
                <a:off x="3856314" y="1763631"/>
                <a:ext cx="2379486" cy="2378269"/>
              </a:xfrm>
              <a:prstGeom prst="rect">
                <a:avLst/>
              </a:prstGeom>
              <a:solidFill>
                <a:schemeClr val="accent1">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35" name="矩形 34">
                <a:extLst>
                  <a:ext uri="{FF2B5EF4-FFF2-40B4-BE49-F238E27FC236}">
                    <a16:creationId xmlns:a16="http://schemas.microsoft.com/office/drawing/2014/main" id="{1A88F4D8-1B26-47BB-95BD-790CCB239F0F}"/>
                  </a:ext>
                </a:extLst>
              </p:cNvPr>
              <p:cNvSpPr/>
              <p:nvPr/>
            </p:nvSpPr>
            <p:spPr>
              <a:xfrm>
                <a:off x="3860011" y="1806100"/>
                <a:ext cx="2379486" cy="1576663"/>
              </a:xfrm>
              <a:custGeom>
                <a:gdLst>
                  <a:gd fmla="*/ 0 w 658424" name="connsiteX0"/>
                  <a:gd fmla="*/ 0 h 436868" name="connsiteY0"/>
                  <a:gd fmla="*/ 658424 w 658424" name="connsiteX1"/>
                  <a:gd fmla="*/ 0 h 436868" name="connsiteY1"/>
                  <a:gd fmla="*/ 658424 w 658424" name="connsiteX2"/>
                  <a:gd fmla="*/ 286509 h 436868" name="connsiteY2"/>
                  <a:gd fmla="*/ 2177 w 658424" name="connsiteX3"/>
                  <a:gd fmla="*/ 251233 h 436868" name="connsiteY3"/>
                  <a:gd fmla="*/ 0 w 658424" name="connsiteX4"/>
                  <a:gd fmla="*/ 0 h 43686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36867" w="658424">
                    <a:moveTo>
                      <a:pt x="0" y="0"/>
                    </a:moveTo>
                    <a:lnTo>
                      <a:pt x="658424" y="0"/>
                    </a:lnTo>
                    <a:lnTo>
                      <a:pt x="658424" y="286509"/>
                    </a:lnTo>
                    <a:cubicBezTo>
                      <a:pt x="356259" y="621878"/>
                      <a:pt x="90702" y="298268"/>
                      <a:pt x="2177" y="251233"/>
                    </a:cubicBezTo>
                    <a:cubicBezTo>
                      <a:pt x="1451" y="93017"/>
                      <a:pt x="726" y="158216"/>
                      <a:pt x="0" y="0"/>
                    </a:cubicBez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33" name="矩形 32">
              <a:extLst>
                <a:ext uri="{FF2B5EF4-FFF2-40B4-BE49-F238E27FC236}">
                  <a16:creationId xmlns:a16="http://schemas.microsoft.com/office/drawing/2014/main" id="{9E1FED6F-8AB3-4C47-956B-4193F8FC031F}"/>
                </a:ext>
              </a:extLst>
            </p:cNvPr>
            <p:cNvSpPr/>
            <p:nvPr/>
          </p:nvSpPr>
          <p:spPr>
            <a:xfrm>
              <a:off x="4943773" y="1868799"/>
              <a:ext cx="2534052" cy="605608"/>
            </a:xfrm>
            <a:prstGeom prst="rect">
              <a:avLst/>
            </a:prstGeom>
          </p:spPr>
          <p:txBody>
            <a:bodyPr wrap="none">
              <a:spAutoFit/>
            </a:bodyPr>
            <a:lstStyle/>
            <a:p>
              <a:pPr lvl="0"/>
              <a:r>
                <a:rPr altLang="zh-CN" b="1" lang="zh-CN" sz="1600">
                  <a:solidFill>
                    <a:schemeClr val="bg1"/>
                  </a:solidFill>
                  <a:latin charset="-122" panose="020b0503020204020204" pitchFamily="34" typeface="微软雅黑"/>
                  <a:ea charset="-122" panose="020b0503020204020204" pitchFamily="34" typeface="微软雅黑"/>
                </a:rPr>
                <a:t>年度工作概述</a:t>
              </a:r>
            </a:p>
          </p:txBody>
        </p:sp>
      </p:grpSp>
      <p:grpSp>
        <p:nvGrpSpPr>
          <p:cNvPr id="36" name="组合 41">
            <a:extLst>
              <a:ext uri="{FF2B5EF4-FFF2-40B4-BE49-F238E27FC236}">
                <a16:creationId xmlns:a16="http://schemas.microsoft.com/office/drawing/2014/main" id="{0BEF383A-8EA6-4850-BA62-4266EE9038F5}"/>
              </a:ext>
            </a:extLst>
          </p:cNvPr>
          <p:cNvGrpSpPr/>
          <p:nvPr/>
        </p:nvGrpSpPr>
        <p:grpSpPr>
          <a:xfrm>
            <a:off x="4481274" y="2184914"/>
            <a:ext cx="450766" cy="400110"/>
            <a:chOff x="2705291" y="1805798"/>
            <a:chExt cx="815010" cy="723619"/>
          </a:xfrm>
        </p:grpSpPr>
        <p:grpSp>
          <p:nvGrpSpPr>
            <p:cNvPr id="37" name="组合 35">
              <a:extLst>
                <a:ext uri="{FF2B5EF4-FFF2-40B4-BE49-F238E27FC236}">
                  <a16:creationId xmlns:a16="http://schemas.microsoft.com/office/drawing/2014/main" id="{ACA8500A-6B15-4F4F-AC32-0771A89D6DA9}"/>
                </a:ext>
              </a:extLst>
            </p:cNvPr>
            <p:cNvGrpSpPr/>
            <p:nvPr/>
          </p:nvGrpSpPr>
          <p:grpSpPr>
            <a:xfrm>
              <a:off x="2727102" y="1809520"/>
              <a:ext cx="789301" cy="711133"/>
              <a:chOff x="3696385" y="1762464"/>
              <a:chExt cx="2543112" cy="2379436"/>
            </a:xfrm>
          </p:grpSpPr>
          <p:sp>
            <p:nvSpPr>
              <p:cNvPr id="39" name="矩形 38">
                <a:extLst>
                  <a:ext uri="{FF2B5EF4-FFF2-40B4-BE49-F238E27FC236}">
                    <a16:creationId xmlns:a16="http://schemas.microsoft.com/office/drawing/2014/main" id="{D63C87E4-CA31-49E3-B1D2-092EE16A7D08}"/>
                  </a:ext>
                </a:extLst>
              </p:cNvPr>
              <p:cNvSpPr/>
              <p:nvPr/>
            </p:nvSpPr>
            <p:spPr>
              <a:xfrm>
                <a:off x="3855008" y="1760639"/>
                <a:ext cx="2379374" cy="2381261"/>
              </a:xfrm>
              <a:prstGeom prst="rect">
                <a:avLst/>
              </a:prstGeom>
              <a:solidFill>
                <a:schemeClr val="accent2">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40" name="矩形 34">
                <a:extLst>
                  <a:ext uri="{FF2B5EF4-FFF2-40B4-BE49-F238E27FC236}">
                    <a16:creationId xmlns:a16="http://schemas.microsoft.com/office/drawing/2014/main" id="{A5561029-C701-4CD2-B5CF-19DE803FF2B1}"/>
                  </a:ext>
                </a:extLst>
              </p:cNvPr>
              <p:cNvSpPr/>
              <p:nvPr/>
            </p:nvSpPr>
            <p:spPr>
              <a:xfrm>
                <a:off x="3696385" y="1803162"/>
                <a:ext cx="2543112" cy="1041802"/>
              </a:xfrm>
              <a:custGeom>
                <a:gdLst>
                  <a:gd fmla="*/ 45292 w 703716" name="connsiteX0"/>
                  <a:gd fmla="*/ 0 h 371837" name="connsiteY0"/>
                  <a:gd fmla="*/ 703716 w 703716" name="connsiteX1"/>
                  <a:gd fmla="*/ 0 h 371837" name="connsiteY1"/>
                  <a:gd fmla="*/ 703716 w 703716" name="connsiteX2"/>
                  <a:gd fmla="*/ 286509 h 371837" name="connsiteY2"/>
                  <a:gd fmla="*/ 0 w 703716" name="connsiteX3"/>
                  <a:gd fmla="*/ 180681 h 371837" name="connsiteY3"/>
                  <a:gd fmla="*/ 45292 w 703716" name="connsiteX4"/>
                  <a:gd fmla="*/ 0 h 37183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71837" w="703716">
                    <a:moveTo>
                      <a:pt x="45292" y="0"/>
                    </a:moveTo>
                    <a:lnTo>
                      <a:pt x="703716" y="0"/>
                    </a:lnTo>
                    <a:lnTo>
                      <a:pt x="703716" y="286509"/>
                    </a:lnTo>
                    <a:cubicBezTo>
                      <a:pt x="458841" y="527809"/>
                      <a:pt x="219475" y="180681"/>
                      <a:pt x="0" y="180681"/>
                    </a:cubicBezTo>
                    <a:lnTo>
                      <a:pt x="45292" y="0"/>
                    </a:ln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38" name="文本框 39">
              <a:extLst>
                <a:ext uri="{FF2B5EF4-FFF2-40B4-BE49-F238E27FC236}">
                  <a16:creationId xmlns:a16="http://schemas.microsoft.com/office/drawing/2014/main" id="{29E8EADA-4553-4FD8-96CC-4D5E37BF3D4A}"/>
                </a:ext>
              </a:extLst>
            </p:cNvPr>
            <p:cNvSpPr txBox="1">
              <a:spLocks noChangeArrowheads="1"/>
            </p:cNvSpPr>
            <p:nvPr/>
          </p:nvSpPr>
          <p:spPr bwMode="auto">
            <a:xfrm>
              <a:off x="2709233" y="1805798"/>
              <a:ext cx="807125" cy="7166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Arial"/>
                  <a:ea charset="-122" panose="020b0503020204020204" pitchFamily="34" typeface="微软雅黑"/>
                </a:defRPr>
              </a:lvl1pPr>
              <a:lvl2pPr indent="-285750" marL="742950">
                <a:defRPr>
                  <a:solidFill>
                    <a:schemeClr val="tx1"/>
                  </a:solidFill>
                  <a:latin charset="0" pitchFamily="34" typeface="Arial"/>
                  <a:ea charset="-122" panose="020b0503020204020204" pitchFamily="34" typeface="微软雅黑"/>
                </a:defRPr>
              </a:lvl2pPr>
              <a:lvl3pPr indent="-228600" marL="1143000">
                <a:defRPr>
                  <a:solidFill>
                    <a:schemeClr val="tx1"/>
                  </a:solidFill>
                  <a:latin charset="0" pitchFamily="34" typeface="Arial"/>
                  <a:ea charset="-122" panose="020b0503020204020204" pitchFamily="34" typeface="微软雅黑"/>
                </a:defRPr>
              </a:lvl3pPr>
              <a:lvl4pPr indent="-228600" marL="1600200">
                <a:defRPr>
                  <a:solidFill>
                    <a:schemeClr val="tx1"/>
                  </a:solidFill>
                  <a:latin charset="0" pitchFamily="34" typeface="Arial"/>
                  <a:ea charset="-122" panose="020b0503020204020204" pitchFamily="34" typeface="微软雅黑"/>
                </a:defRPr>
              </a:lvl4pPr>
              <a:lvl5pPr indent="-228600" marL="2057400">
                <a:defRPr>
                  <a:solidFill>
                    <a:schemeClr val="tx1"/>
                  </a:solidFill>
                  <a:latin charset="0" pitchFamily="34" typeface="Arial"/>
                  <a:ea charset="-122" panose="020b0503020204020204" pitchFamily="34" typeface="微软雅黑"/>
                </a:defRPr>
              </a:lvl5pPr>
              <a:lvl6pPr fontAlgn="base" indent="-228600" marL="2514600">
                <a:spcBef>
                  <a:spcPct val="0"/>
                </a:spcBef>
                <a:spcAft>
                  <a:spcPct val="0"/>
                </a:spcAft>
                <a:defRPr>
                  <a:solidFill>
                    <a:schemeClr val="tx1"/>
                  </a:solidFill>
                  <a:latin charset="0" pitchFamily="34" typeface="Arial"/>
                  <a:ea charset="-122" panose="020b0503020204020204" pitchFamily="34" typeface="微软雅黑"/>
                </a:defRPr>
              </a:lvl6pPr>
              <a:lvl7pPr fontAlgn="base" indent="-228600" marL="2971800">
                <a:spcBef>
                  <a:spcPct val="0"/>
                </a:spcBef>
                <a:spcAft>
                  <a:spcPct val="0"/>
                </a:spcAft>
                <a:defRPr>
                  <a:solidFill>
                    <a:schemeClr val="tx1"/>
                  </a:solidFill>
                  <a:latin charset="0" pitchFamily="34" typeface="Arial"/>
                  <a:ea charset="-122" panose="020b0503020204020204" pitchFamily="34" typeface="微软雅黑"/>
                </a:defRPr>
              </a:lvl7pPr>
              <a:lvl8pPr fontAlgn="base" indent="-228600" marL="3429000">
                <a:spcBef>
                  <a:spcPct val="0"/>
                </a:spcBef>
                <a:spcAft>
                  <a:spcPct val="0"/>
                </a:spcAft>
                <a:defRPr>
                  <a:solidFill>
                    <a:schemeClr val="tx1"/>
                  </a:solidFill>
                  <a:latin charset="0" pitchFamily="34" typeface="Arial"/>
                  <a:ea charset="-122" panose="020b0503020204020204" pitchFamily="34" typeface="微软雅黑"/>
                </a:defRPr>
              </a:lvl8pPr>
              <a:lvl9pPr fontAlgn="base" indent="-228600" marL="3886200">
                <a:spcBef>
                  <a:spcPct val="0"/>
                </a:spcBef>
                <a:spcAft>
                  <a:spcPct val="0"/>
                </a:spcAft>
                <a:defRPr>
                  <a:solidFill>
                    <a:schemeClr val="tx1"/>
                  </a:solidFill>
                  <a:latin charset="0" pitchFamily="34" typeface="Arial"/>
                  <a:ea charset="-122" panose="020b0503020204020204" pitchFamily="34" typeface="微软雅黑"/>
                </a:defRPr>
              </a:lvl9pPr>
            </a:lstStyle>
            <a:p>
              <a:pPr algn="ctr" eaLnBrk="1" hangingPunct="1"/>
              <a:r>
                <a:rPr altLang="zh-CN" lang="en-US" sz="2000">
                  <a:solidFill>
                    <a:schemeClr val="bg1"/>
                  </a:solidFill>
                  <a:latin charset="0" panose="020b0806030902050204" pitchFamily="34" typeface="Impact"/>
                  <a:ea charset="-122" pitchFamily="2" typeface="时尚中黑简体"/>
                  <a:cs charset="0" pitchFamily="34" typeface="Arial"/>
                </a:rPr>
                <a:t>02</a:t>
              </a:r>
            </a:p>
          </p:txBody>
        </p:sp>
      </p:grpSp>
      <p:grpSp>
        <p:nvGrpSpPr>
          <p:cNvPr id="41" name="组合 42">
            <a:extLst>
              <a:ext uri="{FF2B5EF4-FFF2-40B4-BE49-F238E27FC236}">
                <a16:creationId xmlns:a16="http://schemas.microsoft.com/office/drawing/2014/main" id="{14284187-ACEA-4A2D-87F4-1CF3253B35DD}"/>
              </a:ext>
            </a:extLst>
          </p:cNvPr>
          <p:cNvGrpSpPr/>
          <p:nvPr/>
        </p:nvGrpSpPr>
        <p:grpSpPr>
          <a:xfrm>
            <a:off x="5125406" y="2186476"/>
            <a:ext cx="2830970" cy="393701"/>
            <a:chOff x="3859762" y="1809521"/>
            <a:chExt cx="5116559" cy="711133"/>
          </a:xfrm>
        </p:grpSpPr>
        <p:grpSp>
          <p:nvGrpSpPr>
            <p:cNvPr id="42" name="组合 36">
              <a:extLst>
                <a:ext uri="{FF2B5EF4-FFF2-40B4-BE49-F238E27FC236}">
                  <a16:creationId xmlns:a16="http://schemas.microsoft.com/office/drawing/2014/main" id="{86830D1C-1483-4286-BA14-105C09A8BDD3}"/>
                </a:ext>
              </a:extLst>
            </p:cNvPr>
            <p:cNvGrpSpPr/>
            <p:nvPr/>
          </p:nvGrpSpPr>
          <p:grpSpPr>
            <a:xfrm>
              <a:off x="3859762" y="1809521"/>
              <a:ext cx="5116559" cy="711133"/>
              <a:chOff x="3856314" y="1762464"/>
              <a:chExt cx="2383183" cy="2379436"/>
            </a:xfrm>
          </p:grpSpPr>
          <p:sp>
            <p:nvSpPr>
              <p:cNvPr id="44" name="矩形 43">
                <a:extLst>
                  <a:ext uri="{FF2B5EF4-FFF2-40B4-BE49-F238E27FC236}">
                    <a16:creationId xmlns:a16="http://schemas.microsoft.com/office/drawing/2014/main" id="{757EE891-0451-418E-BA96-7B26EF79DFDC}"/>
                  </a:ext>
                </a:extLst>
              </p:cNvPr>
              <p:cNvSpPr/>
              <p:nvPr/>
            </p:nvSpPr>
            <p:spPr>
              <a:xfrm>
                <a:off x="3856314" y="1763631"/>
                <a:ext cx="2379486" cy="2378269"/>
              </a:xfrm>
              <a:prstGeom prst="rect">
                <a:avLst/>
              </a:prstGeom>
              <a:solidFill>
                <a:schemeClr val="accent2">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45" name="矩形 34">
                <a:extLst>
                  <a:ext uri="{FF2B5EF4-FFF2-40B4-BE49-F238E27FC236}">
                    <a16:creationId xmlns:a16="http://schemas.microsoft.com/office/drawing/2014/main" id="{B1B6E2B9-7887-4AB5-A00B-1722E618AA80}"/>
                  </a:ext>
                </a:extLst>
              </p:cNvPr>
              <p:cNvSpPr/>
              <p:nvPr/>
            </p:nvSpPr>
            <p:spPr>
              <a:xfrm>
                <a:off x="3860011" y="1806100"/>
                <a:ext cx="2379486" cy="1576663"/>
              </a:xfrm>
              <a:custGeom>
                <a:gdLst>
                  <a:gd fmla="*/ 0 w 658424" name="connsiteX0"/>
                  <a:gd fmla="*/ 0 h 436868" name="connsiteY0"/>
                  <a:gd fmla="*/ 658424 w 658424" name="connsiteX1"/>
                  <a:gd fmla="*/ 0 h 436868" name="connsiteY1"/>
                  <a:gd fmla="*/ 658424 w 658424" name="connsiteX2"/>
                  <a:gd fmla="*/ 286509 h 436868" name="connsiteY2"/>
                  <a:gd fmla="*/ 2177 w 658424" name="connsiteX3"/>
                  <a:gd fmla="*/ 251233 h 436868" name="connsiteY3"/>
                  <a:gd fmla="*/ 0 w 658424" name="connsiteX4"/>
                  <a:gd fmla="*/ 0 h 43686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36867" w="658424">
                    <a:moveTo>
                      <a:pt x="0" y="0"/>
                    </a:moveTo>
                    <a:lnTo>
                      <a:pt x="658424" y="0"/>
                    </a:lnTo>
                    <a:lnTo>
                      <a:pt x="658424" y="286509"/>
                    </a:lnTo>
                    <a:cubicBezTo>
                      <a:pt x="356259" y="621878"/>
                      <a:pt x="90702" y="298268"/>
                      <a:pt x="2177" y="251233"/>
                    </a:cubicBezTo>
                    <a:cubicBezTo>
                      <a:pt x="1451" y="93017"/>
                      <a:pt x="726" y="158216"/>
                      <a:pt x="0" y="0"/>
                    </a:cubicBez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43" name="矩形 42">
              <a:extLst>
                <a:ext uri="{FF2B5EF4-FFF2-40B4-BE49-F238E27FC236}">
                  <a16:creationId xmlns:a16="http://schemas.microsoft.com/office/drawing/2014/main" id="{3DDE0875-F508-4B99-B4F2-741178B173C3}"/>
                </a:ext>
              </a:extLst>
            </p:cNvPr>
            <p:cNvSpPr/>
            <p:nvPr/>
          </p:nvSpPr>
          <p:spPr>
            <a:xfrm>
              <a:off x="4943773" y="1868799"/>
              <a:ext cx="2534052" cy="605608"/>
            </a:xfrm>
            <a:prstGeom prst="rect">
              <a:avLst/>
            </a:prstGeom>
          </p:spPr>
          <p:txBody>
            <a:bodyPr wrap="none">
              <a:spAutoFit/>
            </a:bodyPr>
            <a:lstStyle/>
            <a:p>
              <a:pPr lvl="0"/>
              <a:r>
                <a:rPr altLang="zh-CN" b="1" lang="zh-CN" sz="1600">
                  <a:solidFill>
                    <a:schemeClr val="bg1"/>
                  </a:solidFill>
                  <a:latin charset="-122" panose="020b0503020204020204" pitchFamily="34" typeface="微软雅黑"/>
                  <a:ea charset="-122" panose="020b0503020204020204" pitchFamily="34" typeface="微软雅黑"/>
                </a:rPr>
                <a:t>工作完成情况</a:t>
              </a:r>
            </a:p>
          </p:txBody>
        </p:sp>
      </p:grpSp>
      <p:grpSp>
        <p:nvGrpSpPr>
          <p:cNvPr id="46" name="组合 41">
            <a:extLst>
              <a:ext uri="{FF2B5EF4-FFF2-40B4-BE49-F238E27FC236}">
                <a16:creationId xmlns:a16="http://schemas.microsoft.com/office/drawing/2014/main" id="{9058351E-9894-494C-AFC7-AFA5E2823CFD}"/>
              </a:ext>
            </a:extLst>
          </p:cNvPr>
          <p:cNvGrpSpPr/>
          <p:nvPr/>
        </p:nvGrpSpPr>
        <p:grpSpPr>
          <a:xfrm>
            <a:off x="4473260" y="2713168"/>
            <a:ext cx="458780" cy="400110"/>
            <a:chOff x="2690801" y="1805798"/>
            <a:chExt cx="829500" cy="723619"/>
          </a:xfrm>
        </p:grpSpPr>
        <p:grpSp>
          <p:nvGrpSpPr>
            <p:cNvPr id="47" name="组合 35">
              <a:extLst>
                <a:ext uri="{FF2B5EF4-FFF2-40B4-BE49-F238E27FC236}">
                  <a16:creationId xmlns:a16="http://schemas.microsoft.com/office/drawing/2014/main" id="{7672EC09-7640-4E92-8B6F-E676DA4CF076}"/>
                </a:ext>
              </a:extLst>
            </p:cNvPr>
            <p:cNvGrpSpPr/>
            <p:nvPr/>
          </p:nvGrpSpPr>
          <p:grpSpPr>
            <a:xfrm>
              <a:off x="2727102" y="1809520"/>
              <a:ext cx="789301" cy="711133"/>
              <a:chOff x="3696385" y="1762464"/>
              <a:chExt cx="2543112" cy="2379436"/>
            </a:xfrm>
          </p:grpSpPr>
          <p:sp>
            <p:nvSpPr>
              <p:cNvPr id="49" name="矩形 48">
                <a:extLst>
                  <a:ext uri="{FF2B5EF4-FFF2-40B4-BE49-F238E27FC236}">
                    <a16:creationId xmlns:a16="http://schemas.microsoft.com/office/drawing/2014/main" id="{B22ACA0B-11A1-4D13-B40C-9AD883469973}"/>
                  </a:ext>
                </a:extLst>
              </p:cNvPr>
              <p:cNvSpPr/>
              <p:nvPr/>
            </p:nvSpPr>
            <p:spPr>
              <a:xfrm>
                <a:off x="3855008" y="1760639"/>
                <a:ext cx="2379374" cy="2381261"/>
              </a:xfrm>
              <a:prstGeom prst="rect">
                <a:avLst/>
              </a:prstGeom>
              <a:solidFill>
                <a:schemeClr val="accent3">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50" name="矩形 34">
                <a:extLst>
                  <a:ext uri="{FF2B5EF4-FFF2-40B4-BE49-F238E27FC236}">
                    <a16:creationId xmlns:a16="http://schemas.microsoft.com/office/drawing/2014/main" id="{4D1C06AD-E61D-4803-A6C0-D4B597A57AFF}"/>
                  </a:ext>
                </a:extLst>
              </p:cNvPr>
              <p:cNvSpPr/>
              <p:nvPr/>
            </p:nvSpPr>
            <p:spPr>
              <a:xfrm>
                <a:off x="3696385" y="1803162"/>
                <a:ext cx="2543112" cy="1041802"/>
              </a:xfrm>
              <a:custGeom>
                <a:gdLst>
                  <a:gd fmla="*/ 45292 w 703716" name="connsiteX0"/>
                  <a:gd fmla="*/ 0 h 371837" name="connsiteY0"/>
                  <a:gd fmla="*/ 703716 w 703716" name="connsiteX1"/>
                  <a:gd fmla="*/ 0 h 371837" name="connsiteY1"/>
                  <a:gd fmla="*/ 703716 w 703716" name="connsiteX2"/>
                  <a:gd fmla="*/ 286509 h 371837" name="connsiteY2"/>
                  <a:gd fmla="*/ 0 w 703716" name="connsiteX3"/>
                  <a:gd fmla="*/ 180681 h 371837" name="connsiteY3"/>
                  <a:gd fmla="*/ 45292 w 703716" name="connsiteX4"/>
                  <a:gd fmla="*/ 0 h 37183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71837" w="703716">
                    <a:moveTo>
                      <a:pt x="45292" y="0"/>
                    </a:moveTo>
                    <a:lnTo>
                      <a:pt x="703716" y="0"/>
                    </a:lnTo>
                    <a:lnTo>
                      <a:pt x="703716" y="286509"/>
                    </a:lnTo>
                    <a:cubicBezTo>
                      <a:pt x="458841" y="527809"/>
                      <a:pt x="219475" y="180681"/>
                      <a:pt x="0" y="180681"/>
                    </a:cubicBezTo>
                    <a:lnTo>
                      <a:pt x="45292" y="0"/>
                    </a:ln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48" name="文本框 39">
              <a:extLst>
                <a:ext uri="{FF2B5EF4-FFF2-40B4-BE49-F238E27FC236}">
                  <a16:creationId xmlns:a16="http://schemas.microsoft.com/office/drawing/2014/main" id="{D09E2BFA-4604-4B2C-BC31-13BD0543B239}"/>
                </a:ext>
              </a:extLst>
            </p:cNvPr>
            <p:cNvSpPr txBox="1">
              <a:spLocks noChangeArrowheads="1"/>
            </p:cNvSpPr>
            <p:nvPr/>
          </p:nvSpPr>
          <p:spPr bwMode="auto">
            <a:xfrm>
              <a:off x="2694813" y="1805798"/>
              <a:ext cx="821477" cy="7166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Arial"/>
                  <a:ea charset="-122" panose="020b0503020204020204" pitchFamily="34" typeface="微软雅黑"/>
                </a:defRPr>
              </a:lvl1pPr>
              <a:lvl2pPr indent="-285750" marL="742950">
                <a:defRPr>
                  <a:solidFill>
                    <a:schemeClr val="tx1"/>
                  </a:solidFill>
                  <a:latin charset="0" pitchFamily="34" typeface="Arial"/>
                  <a:ea charset="-122" panose="020b0503020204020204" pitchFamily="34" typeface="微软雅黑"/>
                </a:defRPr>
              </a:lvl2pPr>
              <a:lvl3pPr indent="-228600" marL="1143000">
                <a:defRPr>
                  <a:solidFill>
                    <a:schemeClr val="tx1"/>
                  </a:solidFill>
                  <a:latin charset="0" pitchFamily="34" typeface="Arial"/>
                  <a:ea charset="-122" panose="020b0503020204020204" pitchFamily="34" typeface="微软雅黑"/>
                </a:defRPr>
              </a:lvl3pPr>
              <a:lvl4pPr indent="-228600" marL="1600200">
                <a:defRPr>
                  <a:solidFill>
                    <a:schemeClr val="tx1"/>
                  </a:solidFill>
                  <a:latin charset="0" pitchFamily="34" typeface="Arial"/>
                  <a:ea charset="-122" panose="020b0503020204020204" pitchFamily="34" typeface="微软雅黑"/>
                </a:defRPr>
              </a:lvl4pPr>
              <a:lvl5pPr indent="-228600" marL="2057400">
                <a:defRPr>
                  <a:solidFill>
                    <a:schemeClr val="tx1"/>
                  </a:solidFill>
                  <a:latin charset="0" pitchFamily="34" typeface="Arial"/>
                  <a:ea charset="-122" panose="020b0503020204020204" pitchFamily="34" typeface="微软雅黑"/>
                </a:defRPr>
              </a:lvl5pPr>
              <a:lvl6pPr fontAlgn="base" indent="-228600" marL="2514600">
                <a:spcBef>
                  <a:spcPct val="0"/>
                </a:spcBef>
                <a:spcAft>
                  <a:spcPct val="0"/>
                </a:spcAft>
                <a:defRPr>
                  <a:solidFill>
                    <a:schemeClr val="tx1"/>
                  </a:solidFill>
                  <a:latin charset="0" pitchFamily="34" typeface="Arial"/>
                  <a:ea charset="-122" panose="020b0503020204020204" pitchFamily="34" typeface="微软雅黑"/>
                </a:defRPr>
              </a:lvl6pPr>
              <a:lvl7pPr fontAlgn="base" indent="-228600" marL="2971800">
                <a:spcBef>
                  <a:spcPct val="0"/>
                </a:spcBef>
                <a:spcAft>
                  <a:spcPct val="0"/>
                </a:spcAft>
                <a:defRPr>
                  <a:solidFill>
                    <a:schemeClr val="tx1"/>
                  </a:solidFill>
                  <a:latin charset="0" pitchFamily="34" typeface="Arial"/>
                  <a:ea charset="-122" panose="020b0503020204020204" pitchFamily="34" typeface="微软雅黑"/>
                </a:defRPr>
              </a:lvl7pPr>
              <a:lvl8pPr fontAlgn="base" indent="-228600" marL="3429000">
                <a:spcBef>
                  <a:spcPct val="0"/>
                </a:spcBef>
                <a:spcAft>
                  <a:spcPct val="0"/>
                </a:spcAft>
                <a:defRPr>
                  <a:solidFill>
                    <a:schemeClr val="tx1"/>
                  </a:solidFill>
                  <a:latin charset="0" pitchFamily="34" typeface="Arial"/>
                  <a:ea charset="-122" panose="020b0503020204020204" pitchFamily="34" typeface="微软雅黑"/>
                </a:defRPr>
              </a:lvl8pPr>
              <a:lvl9pPr fontAlgn="base" indent="-228600" marL="3886200">
                <a:spcBef>
                  <a:spcPct val="0"/>
                </a:spcBef>
                <a:spcAft>
                  <a:spcPct val="0"/>
                </a:spcAft>
                <a:defRPr>
                  <a:solidFill>
                    <a:schemeClr val="tx1"/>
                  </a:solidFill>
                  <a:latin charset="0" pitchFamily="34" typeface="Arial"/>
                  <a:ea charset="-122" panose="020b0503020204020204" pitchFamily="34" typeface="微软雅黑"/>
                </a:defRPr>
              </a:lvl9pPr>
            </a:lstStyle>
            <a:p>
              <a:pPr algn="ctr" eaLnBrk="1" hangingPunct="1"/>
              <a:r>
                <a:rPr altLang="zh-CN" lang="en-US" sz="2000">
                  <a:solidFill>
                    <a:schemeClr val="bg1"/>
                  </a:solidFill>
                  <a:latin charset="0" panose="020b0806030902050204" pitchFamily="34" typeface="Impact"/>
                  <a:ea charset="-122" pitchFamily="2" typeface="时尚中黑简体"/>
                  <a:cs charset="0" pitchFamily="34" typeface="Arial"/>
                </a:rPr>
                <a:t>03</a:t>
              </a:r>
            </a:p>
          </p:txBody>
        </p:sp>
      </p:grpSp>
      <p:grpSp>
        <p:nvGrpSpPr>
          <p:cNvPr id="51" name="组合 42">
            <a:extLst>
              <a:ext uri="{FF2B5EF4-FFF2-40B4-BE49-F238E27FC236}">
                <a16:creationId xmlns:a16="http://schemas.microsoft.com/office/drawing/2014/main" id="{C0978AB4-191F-41FA-A23B-E003451AC8DD}"/>
              </a:ext>
            </a:extLst>
          </p:cNvPr>
          <p:cNvGrpSpPr/>
          <p:nvPr/>
        </p:nvGrpSpPr>
        <p:grpSpPr>
          <a:xfrm>
            <a:off x="5125406" y="2714732"/>
            <a:ext cx="2830970" cy="393701"/>
            <a:chOff x="3859762" y="1809521"/>
            <a:chExt cx="5116559" cy="711133"/>
          </a:xfrm>
        </p:grpSpPr>
        <p:grpSp>
          <p:nvGrpSpPr>
            <p:cNvPr id="52" name="组合 36">
              <a:extLst>
                <a:ext uri="{FF2B5EF4-FFF2-40B4-BE49-F238E27FC236}">
                  <a16:creationId xmlns:a16="http://schemas.microsoft.com/office/drawing/2014/main" id="{FCB9290B-C1B3-4752-A075-D36C8028245D}"/>
                </a:ext>
              </a:extLst>
            </p:cNvPr>
            <p:cNvGrpSpPr/>
            <p:nvPr/>
          </p:nvGrpSpPr>
          <p:grpSpPr>
            <a:xfrm>
              <a:off x="3859762" y="1809521"/>
              <a:ext cx="5116559" cy="711133"/>
              <a:chOff x="3856314" y="1762464"/>
              <a:chExt cx="2383183" cy="2379436"/>
            </a:xfrm>
          </p:grpSpPr>
          <p:sp>
            <p:nvSpPr>
              <p:cNvPr id="54" name="矩形 53">
                <a:extLst>
                  <a:ext uri="{FF2B5EF4-FFF2-40B4-BE49-F238E27FC236}">
                    <a16:creationId xmlns:a16="http://schemas.microsoft.com/office/drawing/2014/main" id="{F5F76EE4-04D3-418B-8DA8-818974B0FB6E}"/>
                  </a:ext>
                </a:extLst>
              </p:cNvPr>
              <p:cNvSpPr/>
              <p:nvPr/>
            </p:nvSpPr>
            <p:spPr>
              <a:xfrm>
                <a:off x="3856314" y="1763631"/>
                <a:ext cx="2379486" cy="2378269"/>
              </a:xfrm>
              <a:prstGeom prst="rect">
                <a:avLst/>
              </a:prstGeom>
              <a:solidFill>
                <a:schemeClr val="accent3">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55" name="矩形 34">
                <a:extLst>
                  <a:ext uri="{FF2B5EF4-FFF2-40B4-BE49-F238E27FC236}">
                    <a16:creationId xmlns:a16="http://schemas.microsoft.com/office/drawing/2014/main" id="{1FF408F0-61ED-47C8-A5E0-C51987E5125B}"/>
                  </a:ext>
                </a:extLst>
              </p:cNvPr>
              <p:cNvSpPr/>
              <p:nvPr/>
            </p:nvSpPr>
            <p:spPr>
              <a:xfrm>
                <a:off x="3860011" y="1806100"/>
                <a:ext cx="2379486" cy="1576663"/>
              </a:xfrm>
              <a:custGeom>
                <a:gdLst>
                  <a:gd fmla="*/ 0 w 658424" name="connsiteX0"/>
                  <a:gd fmla="*/ 0 h 436868" name="connsiteY0"/>
                  <a:gd fmla="*/ 658424 w 658424" name="connsiteX1"/>
                  <a:gd fmla="*/ 0 h 436868" name="connsiteY1"/>
                  <a:gd fmla="*/ 658424 w 658424" name="connsiteX2"/>
                  <a:gd fmla="*/ 286509 h 436868" name="connsiteY2"/>
                  <a:gd fmla="*/ 2177 w 658424" name="connsiteX3"/>
                  <a:gd fmla="*/ 251233 h 436868" name="connsiteY3"/>
                  <a:gd fmla="*/ 0 w 658424" name="connsiteX4"/>
                  <a:gd fmla="*/ 0 h 43686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36867" w="658424">
                    <a:moveTo>
                      <a:pt x="0" y="0"/>
                    </a:moveTo>
                    <a:lnTo>
                      <a:pt x="658424" y="0"/>
                    </a:lnTo>
                    <a:lnTo>
                      <a:pt x="658424" y="286509"/>
                    </a:lnTo>
                    <a:cubicBezTo>
                      <a:pt x="356259" y="621878"/>
                      <a:pt x="90702" y="298268"/>
                      <a:pt x="2177" y="251233"/>
                    </a:cubicBezTo>
                    <a:cubicBezTo>
                      <a:pt x="1451" y="93017"/>
                      <a:pt x="726" y="158216"/>
                      <a:pt x="0" y="0"/>
                    </a:cubicBez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53" name="矩形 52">
              <a:extLst>
                <a:ext uri="{FF2B5EF4-FFF2-40B4-BE49-F238E27FC236}">
                  <a16:creationId xmlns:a16="http://schemas.microsoft.com/office/drawing/2014/main" id="{E7017ACA-3468-4704-B970-A94B4003D150}"/>
                </a:ext>
              </a:extLst>
            </p:cNvPr>
            <p:cNvSpPr/>
            <p:nvPr/>
          </p:nvSpPr>
          <p:spPr>
            <a:xfrm>
              <a:off x="4943773" y="1868799"/>
              <a:ext cx="2534052" cy="605608"/>
            </a:xfrm>
            <a:prstGeom prst="rect">
              <a:avLst/>
            </a:prstGeom>
          </p:spPr>
          <p:txBody>
            <a:bodyPr wrap="none">
              <a:spAutoFit/>
            </a:bodyPr>
            <a:lstStyle/>
            <a:p>
              <a:pPr lvl="0"/>
              <a:r>
                <a:rPr altLang="zh-CN" b="1" lang="zh-CN" sz="1600">
                  <a:solidFill>
                    <a:schemeClr val="bg1"/>
                  </a:solidFill>
                  <a:latin charset="-122" panose="020b0503020204020204" pitchFamily="34" typeface="微软雅黑"/>
                  <a:ea charset="-122" panose="020b0503020204020204" pitchFamily="34" typeface="微软雅黑"/>
                </a:rPr>
                <a:t>成功项目展示</a:t>
              </a:r>
            </a:p>
          </p:txBody>
        </p:sp>
      </p:grpSp>
      <p:grpSp>
        <p:nvGrpSpPr>
          <p:cNvPr id="56" name="组合 41">
            <a:extLst>
              <a:ext uri="{FF2B5EF4-FFF2-40B4-BE49-F238E27FC236}">
                <a16:creationId xmlns:a16="http://schemas.microsoft.com/office/drawing/2014/main" id="{24A8EF47-A6D5-4939-B823-9C7417F5B034}"/>
              </a:ext>
            </a:extLst>
          </p:cNvPr>
          <p:cNvGrpSpPr/>
          <p:nvPr/>
        </p:nvGrpSpPr>
        <p:grpSpPr>
          <a:xfrm>
            <a:off x="4481277" y="3268513"/>
            <a:ext cx="450764" cy="400110"/>
            <a:chOff x="2705295" y="1805798"/>
            <a:chExt cx="815006" cy="723619"/>
          </a:xfrm>
        </p:grpSpPr>
        <p:grpSp>
          <p:nvGrpSpPr>
            <p:cNvPr id="57" name="组合 35">
              <a:extLst>
                <a:ext uri="{FF2B5EF4-FFF2-40B4-BE49-F238E27FC236}">
                  <a16:creationId xmlns:a16="http://schemas.microsoft.com/office/drawing/2014/main" id="{E44626B5-2C28-4132-B624-A452CC79C2FB}"/>
                </a:ext>
              </a:extLst>
            </p:cNvPr>
            <p:cNvGrpSpPr/>
            <p:nvPr/>
          </p:nvGrpSpPr>
          <p:grpSpPr>
            <a:xfrm>
              <a:off x="2727102" y="1809520"/>
              <a:ext cx="789301" cy="711133"/>
              <a:chOff x="3696385" y="1762464"/>
              <a:chExt cx="2543112" cy="2379436"/>
            </a:xfrm>
          </p:grpSpPr>
          <p:sp>
            <p:nvSpPr>
              <p:cNvPr id="59" name="矩形 58">
                <a:extLst>
                  <a:ext uri="{FF2B5EF4-FFF2-40B4-BE49-F238E27FC236}">
                    <a16:creationId xmlns:a16="http://schemas.microsoft.com/office/drawing/2014/main" id="{7E8716D7-686B-4734-9BA4-F817D81CAB7F}"/>
                  </a:ext>
                </a:extLst>
              </p:cNvPr>
              <p:cNvSpPr/>
              <p:nvPr/>
            </p:nvSpPr>
            <p:spPr>
              <a:xfrm>
                <a:off x="3855008" y="1760639"/>
                <a:ext cx="2379374" cy="2381261"/>
              </a:xfrm>
              <a:prstGeom prst="rect">
                <a:avLst/>
              </a:prstGeom>
              <a:solidFill>
                <a:schemeClr val="accent4">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60" name="矩形 34">
                <a:extLst>
                  <a:ext uri="{FF2B5EF4-FFF2-40B4-BE49-F238E27FC236}">
                    <a16:creationId xmlns:a16="http://schemas.microsoft.com/office/drawing/2014/main" id="{8C1D9D7D-4591-4295-9920-8ACAECFD65D5}"/>
                  </a:ext>
                </a:extLst>
              </p:cNvPr>
              <p:cNvSpPr/>
              <p:nvPr/>
            </p:nvSpPr>
            <p:spPr>
              <a:xfrm>
                <a:off x="3696385" y="1803162"/>
                <a:ext cx="2543112" cy="1041802"/>
              </a:xfrm>
              <a:custGeom>
                <a:gdLst>
                  <a:gd fmla="*/ 45292 w 703716" name="connsiteX0"/>
                  <a:gd fmla="*/ 0 h 371837" name="connsiteY0"/>
                  <a:gd fmla="*/ 703716 w 703716" name="connsiteX1"/>
                  <a:gd fmla="*/ 0 h 371837" name="connsiteY1"/>
                  <a:gd fmla="*/ 703716 w 703716" name="connsiteX2"/>
                  <a:gd fmla="*/ 286509 h 371837" name="connsiteY2"/>
                  <a:gd fmla="*/ 0 w 703716" name="connsiteX3"/>
                  <a:gd fmla="*/ 180681 h 371837" name="connsiteY3"/>
                  <a:gd fmla="*/ 45292 w 703716" name="connsiteX4"/>
                  <a:gd fmla="*/ 0 h 371837"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71837" w="703716">
                    <a:moveTo>
                      <a:pt x="45292" y="0"/>
                    </a:moveTo>
                    <a:lnTo>
                      <a:pt x="703716" y="0"/>
                    </a:lnTo>
                    <a:lnTo>
                      <a:pt x="703716" y="286509"/>
                    </a:lnTo>
                    <a:cubicBezTo>
                      <a:pt x="458841" y="527809"/>
                      <a:pt x="219475" y="180681"/>
                      <a:pt x="0" y="180681"/>
                    </a:cubicBezTo>
                    <a:lnTo>
                      <a:pt x="45292" y="0"/>
                    </a:ln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58" name="文本框 39">
              <a:extLst>
                <a:ext uri="{FF2B5EF4-FFF2-40B4-BE49-F238E27FC236}">
                  <a16:creationId xmlns:a16="http://schemas.microsoft.com/office/drawing/2014/main" id="{783A6799-CE17-441E-991D-FFE8E7A2BA5B}"/>
                </a:ext>
              </a:extLst>
            </p:cNvPr>
            <p:cNvSpPr txBox="1">
              <a:spLocks noChangeArrowheads="1"/>
            </p:cNvSpPr>
            <p:nvPr/>
          </p:nvSpPr>
          <p:spPr bwMode="auto">
            <a:xfrm>
              <a:off x="2709236" y="1805799"/>
              <a:ext cx="807125" cy="7166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a:solidFill>
                    <a:schemeClr val="tx1"/>
                  </a:solidFill>
                  <a:latin charset="0" pitchFamily="34" typeface="Arial"/>
                  <a:ea charset="-122" panose="020b0503020204020204" pitchFamily="34" typeface="微软雅黑"/>
                </a:defRPr>
              </a:lvl1pPr>
              <a:lvl2pPr indent="-285750" marL="742950">
                <a:defRPr>
                  <a:solidFill>
                    <a:schemeClr val="tx1"/>
                  </a:solidFill>
                  <a:latin charset="0" pitchFamily="34" typeface="Arial"/>
                  <a:ea charset="-122" panose="020b0503020204020204" pitchFamily="34" typeface="微软雅黑"/>
                </a:defRPr>
              </a:lvl2pPr>
              <a:lvl3pPr indent="-228600" marL="1143000">
                <a:defRPr>
                  <a:solidFill>
                    <a:schemeClr val="tx1"/>
                  </a:solidFill>
                  <a:latin charset="0" pitchFamily="34" typeface="Arial"/>
                  <a:ea charset="-122" panose="020b0503020204020204" pitchFamily="34" typeface="微软雅黑"/>
                </a:defRPr>
              </a:lvl3pPr>
              <a:lvl4pPr indent="-228600" marL="1600200">
                <a:defRPr>
                  <a:solidFill>
                    <a:schemeClr val="tx1"/>
                  </a:solidFill>
                  <a:latin charset="0" pitchFamily="34" typeface="Arial"/>
                  <a:ea charset="-122" panose="020b0503020204020204" pitchFamily="34" typeface="微软雅黑"/>
                </a:defRPr>
              </a:lvl4pPr>
              <a:lvl5pPr indent="-228600" marL="2057400">
                <a:defRPr>
                  <a:solidFill>
                    <a:schemeClr val="tx1"/>
                  </a:solidFill>
                  <a:latin charset="0" pitchFamily="34" typeface="Arial"/>
                  <a:ea charset="-122" panose="020b0503020204020204" pitchFamily="34" typeface="微软雅黑"/>
                </a:defRPr>
              </a:lvl5pPr>
              <a:lvl6pPr fontAlgn="base" indent="-228600" marL="2514600">
                <a:spcBef>
                  <a:spcPct val="0"/>
                </a:spcBef>
                <a:spcAft>
                  <a:spcPct val="0"/>
                </a:spcAft>
                <a:defRPr>
                  <a:solidFill>
                    <a:schemeClr val="tx1"/>
                  </a:solidFill>
                  <a:latin charset="0" pitchFamily="34" typeface="Arial"/>
                  <a:ea charset="-122" panose="020b0503020204020204" pitchFamily="34" typeface="微软雅黑"/>
                </a:defRPr>
              </a:lvl6pPr>
              <a:lvl7pPr fontAlgn="base" indent="-228600" marL="2971800">
                <a:spcBef>
                  <a:spcPct val="0"/>
                </a:spcBef>
                <a:spcAft>
                  <a:spcPct val="0"/>
                </a:spcAft>
                <a:defRPr>
                  <a:solidFill>
                    <a:schemeClr val="tx1"/>
                  </a:solidFill>
                  <a:latin charset="0" pitchFamily="34" typeface="Arial"/>
                  <a:ea charset="-122" panose="020b0503020204020204" pitchFamily="34" typeface="微软雅黑"/>
                </a:defRPr>
              </a:lvl7pPr>
              <a:lvl8pPr fontAlgn="base" indent="-228600" marL="3429000">
                <a:spcBef>
                  <a:spcPct val="0"/>
                </a:spcBef>
                <a:spcAft>
                  <a:spcPct val="0"/>
                </a:spcAft>
                <a:defRPr>
                  <a:solidFill>
                    <a:schemeClr val="tx1"/>
                  </a:solidFill>
                  <a:latin charset="0" pitchFamily="34" typeface="Arial"/>
                  <a:ea charset="-122" panose="020b0503020204020204" pitchFamily="34" typeface="微软雅黑"/>
                </a:defRPr>
              </a:lvl8pPr>
              <a:lvl9pPr fontAlgn="base" indent="-228600" marL="3886200">
                <a:spcBef>
                  <a:spcPct val="0"/>
                </a:spcBef>
                <a:spcAft>
                  <a:spcPct val="0"/>
                </a:spcAft>
                <a:defRPr>
                  <a:solidFill>
                    <a:schemeClr val="tx1"/>
                  </a:solidFill>
                  <a:latin charset="0" pitchFamily="34" typeface="Arial"/>
                  <a:ea charset="-122" panose="020b0503020204020204" pitchFamily="34" typeface="微软雅黑"/>
                </a:defRPr>
              </a:lvl9pPr>
            </a:lstStyle>
            <a:p>
              <a:pPr algn="ctr" eaLnBrk="1" hangingPunct="1"/>
              <a:r>
                <a:rPr altLang="zh-CN" lang="en-US" sz="2000">
                  <a:solidFill>
                    <a:schemeClr val="bg1"/>
                  </a:solidFill>
                  <a:latin charset="0" panose="020b0806030902050204" pitchFamily="34" typeface="Impact"/>
                  <a:ea charset="-122" pitchFamily="2" typeface="时尚中黑简体"/>
                  <a:cs charset="0" pitchFamily="34" typeface="Arial"/>
                </a:rPr>
                <a:t>04</a:t>
              </a:r>
            </a:p>
          </p:txBody>
        </p:sp>
      </p:grpSp>
      <p:grpSp>
        <p:nvGrpSpPr>
          <p:cNvPr id="61" name="组合 42">
            <a:extLst>
              <a:ext uri="{FF2B5EF4-FFF2-40B4-BE49-F238E27FC236}">
                <a16:creationId xmlns:a16="http://schemas.microsoft.com/office/drawing/2014/main" id="{9328547F-1F8F-4112-A2E8-518F86BABC02}"/>
              </a:ext>
            </a:extLst>
          </p:cNvPr>
          <p:cNvGrpSpPr/>
          <p:nvPr/>
        </p:nvGrpSpPr>
        <p:grpSpPr>
          <a:xfrm>
            <a:off x="5125406" y="3270076"/>
            <a:ext cx="2830970" cy="393701"/>
            <a:chOff x="3859762" y="1809521"/>
            <a:chExt cx="5116559" cy="711133"/>
          </a:xfrm>
        </p:grpSpPr>
        <p:grpSp>
          <p:nvGrpSpPr>
            <p:cNvPr id="62" name="组合 36">
              <a:extLst>
                <a:ext uri="{FF2B5EF4-FFF2-40B4-BE49-F238E27FC236}">
                  <a16:creationId xmlns:a16="http://schemas.microsoft.com/office/drawing/2014/main" id="{D05C159F-61B3-4910-A37A-D078D5C8BC60}"/>
                </a:ext>
              </a:extLst>
            </p:cNvPr>
            <p:cNvGrpSpPr/>
            <p:nvPr/>
          </p:nvGrpSpPr>
          <p:grpSpPr>
            <a:xfrm>
              <a:off x="3859762" y="1809521"/>
              <a:ext cx="5116559" cy="711133"/>
              <a:chOff x="3856314" y="1762464"/>
              <a:chExt cx="2383183" cy="2379436"/>
            </a:xfrm>
          </p:grpSpPr>
          <p:sp>
            <p:nvSpPr>
              <p:cNvPr id="64" name="矩形 63">
                <a:extLst>
                  <a:ext uri="{FF2B5EF4-FFF2-40B4-BE49-F238E27FC236}">
                    <a16:creationId xmlns:a16="http://schemas.microsoft.com/office/drawing/2014/main" id="{ADFA5743-3A42-48AB-8586-26112629A971}"/>
                  </a:ext>
                </a:extLst>
              </p:cNvPr>
              <p:cNvSpPr/>
              <p:nvPr/>
            </p:nvSpPr>
            <p:spPr>
              <a:xfrm>
                <a:off x="3856314" y="1763631"/>
                <a:ext cx="2379486" cy="2378269"/>
              </a:xfrm>
              <a:prstGeom prst="rect">
                <a:avLst/>
              </a:prstGeom>
              <a:solidFill>
                <a:schemeClr val="accent4">
                  <a:alpha val="89000"/>
                </a:schemeClr>
              </a:solidFill>
              <a:ln w="9525">
                <a:solidFill>
                  <a:schemeClr val="bg1"/>
                </a:solid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sp>
            <p:nvSpPr>
              <p:cNvPr id="65" name="矩形 34">
                <a:extLst>
                  <a:ext uri="{FF2B5EF4-FFF2-40B4-BE49-F238E27FC236}">
                    <a16:creationId xmlns:a16="http://schemas.microsoft.com/office/drawing/2014/main" id="{60F8EA33-2480-44B5-B3FF-D2BC5E3F1BBB}"/>
                  </a:ext>
                </a:extLst>
              </p:cNvPr>
              <p:cNvSpPr/>
              <p:nvPr/>
            </p:nvSpPr>
            <p:spPr>
              <a:xfrm>
                <a:off x="3860011" y="1806100"/>
                <a:ext cx="2379486" cy="1576663"/>
              </a:xfrm>
              <a:custGeom>
                <a:gdLst>
                  <a:gd fmla="*/ 0 w 658424" name="connsiteX0"/>
                  <a:gd fmla="*/ 0 h 436868" name="connsiteY0"/>
                  <a:gd fmla="*/ 658424 w 658424" name="connsiteX1"/>
                  <a:gd fmla="*/ 0 h 436868" name="connsiteY1"/>
                  <a:gd fmla="*/ 658424 w 658424" name="connsiteX2"/>
                  <a:gd fmla="*/ 286509 h 436868" name="connsiteY2"/>
                  <a:gd fmla="*/ 2177 w 658424" name="connsiteX3"/>
                  <a:gd fmla="*/ 251233 h 436868" name="connsiteY3"/>
                  <a:gd fmla="*/ 0 w 658424" name="connsiteX4"/>
                  <a:gd fmla="*/ 0 h 43686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36867" w="658424">
                    <a:moveTo>
                      <a:pt x="0" y="0"/>
                    </a:moveTo>
                    <a:lnTo>
                      <a:pt x="658424" y="0"/>
                    </a:lnTo>
                    <a:lnTo>
                      <a:pt x="658424" y="286509"/>
                    </a:lnTo>
                    <a:cubicBezTo>
                      <a:pt x="356259" y="621878"/>
                      <a:pt x="90702" y="298268"/>
                      <a:pt x="2177" y="251233"/>
                    </a:cubicBezTo>
                    <a:cubicBezTo>
                      <a:pt x="1451" y="93017"/>
                      <a:pt x="726" y="158216"/>
                      <a:pt x="0" y="0"/>
                    </a:cubicBezTo>
                    <a:close/>
                  </a:path>
                </a:pathLst>
              </a:custGeom>
              <a:solidFill>
                <a:schemeClr val="bg1">
                  <a:alpha val="18000"/>
                </a:schemeClr>
              </a:solidFill>
              <a:ln>
                <a:noFill/>
              </a:ln>
              <a:effectLst>
                <a:outerShdw algn="ctr" blurRad="635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altLang="en-US" lang="zh-CN">
                  <a:solidFill>
                    <a:schemeClr val="bg1"/>
                  </a:solidFill>
                </a:endParaRPr>
              </a:p>
            </p:txBody>
          </p:sp>
        </p:grpSp>
        <p:sp>
          <p:nvSpPr>
            <p:cNvPr id="63" name="矩形 62">
              <a:extLst>
                <a:ext uri="{FF2B5EF4-FFF2-40B4-BE49-F238E27FC236}">
                  <a16:creationId xmlns:a16="http://schemas.microsoft.com/office/drawing/2014/main" id="{7B779289-34AC-4EFF-B43A-D5D228DBE217}"/>
                </a:ext>
              </a:extLst>
            </p:cNvPr>
            <p:cNvSpPr/>
            <p:nvPr/>
          </p:nvSpPr>
          <p:spPr>
            <a:xfrm>
              <a:off x="4943773" y="1868799"/>
              <a:ext cx="2534052" cy="605608"/>
            </a:xfrm>
            <a:prstGeom prst="rect">
              <a:avLst/>
            </a:prstGeom>
          </p:spPr>
          <p:txBody>
            <a:bodyPr wrap="none">
              <a:spAutoFit/>
            </a:bodyPr>
            <a:lstStyle/>
            <a:p>
              <a:pPr lvl="0"/>
              <a:r>
                <a:rPr altLang="zh-CN" b="1" lang="zh-CN" sz="1600">
                  <a:solidFill>
                    <a:schemeClr val="bg1"/>
                  </a:solidFill>
                  <a:latin charset="-122" panose="020b0503020204020204" pitchFamily="34" typeface="微软雅黑"/>
                  <a:ea charset="-122" panose="020b0503020204020204" pitchFamily="34" typeface="微软雅黑"/>
                </a:rPr>
                <a:t>明年工作计划</a:t>
              </a:r>
            </a:p>
          </p:txBody>
        </p:sp>
      </p:grpSp>
      <p:sp>
        <p:nvSpPr>
          <p:cNvPr id="2" name="椭圆 1">
            <a:extLst>
              <a:ext uri="{FF2B5EF4-FFF2-40B4-BE49-F238E27FC236}">
                <a16:creationId xmlns:a16="http://schemas.microsoft.com/office/drawing/2014/main" id="{B865BCD8-BF50-4529-9261-BC7B7AE82844}"/>
              </a:ext>
            </a:extLst>
          </p:cNvPr>
          <p:cNvSpPr/>
          <p:nvPr/>
        </p:nvSpPr>
        <p:spPr>
          <a:xfrm>
            <a:off x="1403648" y="1454179"/>
            <a:ext cx="2232248" cy="2232248"/>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MH_Others_1"/>
          <p:cNvSpPr txBox="1"/>
          <p:nvPr>
            <p:custDataLst>
              <p:tags r:id="rId3"/>
            </p:custDataLst>
          </p:nvPr>
        </p:nvSpPr>
        <p:spPr>
          <a:xfrm>
            <a:off x="2189169" y="1166147"/>
            <a:ext cx="914400" cy="2698377"/>
          </a:xfrm>
          <a:prstGeom prst="rect">
            <a:avLst/>
          </a:prstGeom>
          <a:noFill/>
        </p:spPr>
        <p:txBody>
          <a:bodyPr anchor="ctr" anchorCtr="0" bIns="0" lIns="0" rIns="0" rtlCol="0" tIns="0" vert="eaVert" wrap="square">
            <a:spAutoFit/>
          </a:bodyPr>
          <a:lstStyle/>
          <a:p>
            <a:pPr algn="ctr"/>
            <a:r>
              <a:rPr altLang="en-US" b="1" lang="zh-CN" sz="6000">
                <a:solidFill>
                  <a:schemeClr val="bg1"/>
                </a:solidFill>
                <a:latin charset="0" pitchFamily="34" typeface="Arial"/>
                <a:ea charset="-122" panose="020b0503020204020204" pitchFamily="34" typeface="微软雅黑"/>
                <a:sym charset="0" pitchFamily="34" typeface="Arial"/>
              </a:rPr>
              <a:t>目录</a:t>
            </a:r>
          </a:p>
        </p:txBody>
      </p:sp>
      <p:sp>
        <p:nvSpPr>
          <p:cNvPr id="19" name="MH_Others_2"/>
          <p:cNvSpPr txBox="1"/>
          <p:nvPr>
            <p:custDataLst>
              <p:tags r:id="rId4"/>
            </p:custDataLst>
          </p:nvPr>
        </p:nvSpPr>
        <p:spPr>
          <a:xfrm rot="5400000">
            <a:off x="874461" y="2449619"/>
            <a:ext cx="2346166" cy="274320"/>
          </a:xfrm>
          <a:prstGeom prst="rect">
            <a:avLst/>
          </a:prstGeom>
          <a:noFill/>
        </p:spPr>
        <p:txBody>
          <a:bodyPr bIns="0" lIns="0" rIns="0" tIns="0" wrap="square">
            <a:spAutoFit/>
          </a:bodyPr>
          <a:lstStyle/>
          <a:p>
            <a:pPr algn="ctr">
              <a:defRPr/>
            </a:pPr>
            <a:r>
              <a:rPr altLang="zh-CN" b="1" lang="en-US">
                <a:solidFill>
                  <a:schemeClr val="bg1"/>
                </a:solidFill>
                <a:latin charset="0" pitchFamily="34" typeface="Arial"/>
                <a:ea charset="-122" panose="020b0503020204020204" pitchFamily="34" typeface="微软雅黑"/>
                <a:sym charset="0" pitchFamily="34" typeface="Arial"/>
              </a:rPr>
              <a:t>CONTENTS</a:t>
            </a:r>
          </a:p>
        </p:txBody>
      </p:sp>
    </p:spTree>
    <p:extLst>
      <p:ext uri="{BB962C8B-B14F-4D97-AF65-F5344CB8AC3E}">
        <p14:creationId val="748625947"/>
      </p:ext>
    </p:extLst>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56" presetSubtype="0">
                                  <p:stCondLst>
                                    <p:cond delay="0"/>
                                  </p:stCondLst>
                                  <p:iterate type="lt">
                                    <p:tmPct val="10000"/>
                                  </p:iterate>
                                  <p:childTnLst>
                                    <p:set>
                                      <p:cBhvr>
                                        <p:cTn dur="1" fill="hold" id="13">
                                          <p:stCondLst>
                                            <p:cond delay="0"/>
                                          </p:stCondLst>
                                        </p:cTn>
                                        <p:tgtEl>
                                          <p:spTgt spid="18"/>
                                        </p:tgtEl>
                                        <p:attrNameLst>
                                          <p:attrName>style.visibility</p:attrName>
                                        </p:attrNameLst>
                                      </p:cBhvr>
                                      <p:to>
                                        <p:strVal val="visible"/>
                                      </p:to>
                                    </p:set>
                                    <p:anim by="(-#ppt_w*2)" calcmode="lin" valueType="num">
                                      <p:cBhvr rctx="PPT">
                                        <p:cTn autoRev="1" dur="500" fill="hold" id="14">
                                          <p:stCondLst>
                                            <p:cond delay="0"/>
                                          </p:stCondLst>
                                        </p:cTn>
                                        <p:tgtEl>
                                          <p:spTgt spid="18"/>
                                        </p:tgtEl>
                                        <p:attrNameLst>
                                          <p:attrName>ppt_w</p:attrName>
                                        </p:attrNameLst>
                                      </p:cBhvr>
                                    </p:anim>
                                    <p:anim by="(#ppt_w*0.50)" calcmode="lin" valueType="num">
                                      <p:cBhvr>
                                        <p:cTn autoRev="1" decel="50000" dur="500" fill="hold" id="15">
                                          <p:stCondLst>
                                            <p:cond delay="0"/>
                                          </p:stCondLst>
                                        </p:cTn>
                                        <p:tgtEl>
                                          <p:spTgt spid="18"/>
                                        </p:tgtEl>
                                        <p:attrNameLst>
                                          <p:attrName>ppt_x</p:attrName>
                                        </p:attrNameLst>
                                      </p:cBhvr>
                                    </p:anim>
                                    <p:anim calcmode="lin" from="(-#ppt_h/2)" to="(#ppt_y)" valueType="num">
                                      <p:cBhvr>
                                        <p:cTn dur="1000" fill="hold" id="16">
                                          <p:stCondLst>
                                            <p:cond delay="0"/>
                                          </p:stCondLst>
                                        </p:cTn>
                                        <p:tgtEl>
                                          <p:spTgt spid="18"/>
                                        </p:tgtEl>
                                        <p:attrNameLst>
                                          <p:attrName>ppt_y</p:attrName>
                                        </p:attrNameLst>
                                      </p:cBhvr>
                                    </p:anim>
                                    <p:animRot by="21600000">
                                      <p:cBhvr>
                                        <p:cTn dur="1000" fill="hold" id="17">
                                          <p:stCondLst>
                                            <p:cond delay="0"/>
                                          </p:stCondLst>
                                        </p:cTn>
                                        <p:tgtEl>
                                          <p:spTgt spid="18"/>
                                        </p:tgtEl>
                                        <p:attrNameLst>
                                          <p:attrName>r</p:attrName>
                                        </p:attrNameLst>
                                      </p:cBhvr>
                                    </p:animRot>
                                  </p:childTnLst>
                                </p:cTn>
                              </p:par>
                              <p:par>
                                <p:cTn fill="hold" grpId="0" id="18" nodeType="withEffect" presetClass="entr" presetID="56" presetSubtype="0">
                                  <p:stCondLst>
                                    <p:cond delay="0"/>
                                  </p:stCondLst>
                                  <p:iterate type="lt">
                                    <p:tmPct val="10000"/>
                                  </p:iterate>
                                  <p:childTnLst>
                                    <p:set>
                                      <p:cBhvr>
                                        <p:cTn dur="1" fill="hold" id="19">
                                          <p:stCondLst>
                                            <p:cond delay="0"/>
                                          </p:stCondLst>
                                        </p:cTn>
                                        <p:tgtEl>
                                          <p:spTgt spid="19"/>
                                        </p:tgtEl>
                                        <p:attrNameLst>
                                          <p:attrName>style.visibility</p:attrName>
                                        </p:attrNameLst>
                                      </p:cBhvr>
                                      <p:to>
                                        <p:strVal val="visible"/>
                                      </p:to>
                                    </p:set>
                                    <p:anim by="(-#ppt_w*2)" calcmode="lin" valueType="num">
                                      <p:cBhvr rctx="PPT">
                                        <p:cTn autoRev="1" dur="500" fill="hold" id="20">
                                          <p:stCondLst>
                                            <p:cond delay="0"/>
                                          </p:stCondLst>
                                        </p:cTn>
                                        <p:tgtEl>
                                          <p:spTgt spid="19"/>
                                        </p:tgtEl>
                                        <p:attrNameLst>
                                          <p:attrName>ppt_w</p:attrName>
                                        </p:attrNameLst>
                                      </p:cBhvr>
                                    </p:anim>
                                    <p:anim by="(#ppt_w*0.50)" calcmode="lin" valueType="num">
                                      <p:cBhvr>
                                        <p:cTn autoRev="1" decel="50000" dur="500" fill="hold" id="21">
                                          <p:stCondLst>
                                            <p:cond delay="0"/>
                                          </p:stCondLst>
                                        </p:cTn>
                                        <p:tgtEl>
                                          <p:spTgt spid="19"/>
                                        </p:tgtEl>
                                        <p:attrNameLst>
                                          <p:attrName>ppt_x</p:attrName>
                                        </p:attrNameLst>
                                      </p:cBhvr>
                                    </p:anim>
                                    <p:anim calcmode="lin" from="(-#ppt_h/2)" to="(#ppt_y)" valueType="num">
                                      <p:cBhvr>
                                        <p:cTn dur="1000" fill="hold" id="22">
                                          <p:stCondLst>
                                            <p:cond delay="0"/>
                                          </p:stCondLst>
                                        </p:cTn>
                                        <p:tgtEl>
                                          <p:spTgt spid="19"/>
                                        </p:tgtEl>
                                        <p:attrNameLst>
                                          <p:attrName>ppt_y</p:attrName>
                                        </p:attrNameLst>
                                      </p:cBhvr>
                                    </p:anim>
                                    <p:animRot by="21600000">
                                      <p:cBhvr>
                                        <p:cTn dur="1000" fill="hold" id="23">
                                          <p:stCondLst>
                                            <p:cond delay="0"/>
                                          </p:stCondLst>
                                        </p:cTn>
                                        <p:tgtEl>
                                          <p:spTgt spid="19"/>
                                        </p:tgtEl>
                                        <p:attrNameLst>
                                          <p:attrName>r</p:attrName>
                                        </p:attrNameLst>
                                      </p:cBhvr>
                                    </p:animRot>
                                  </p:childTnLst>
                                </p:cTn>
                              </p:par>
                              <p:par>
                                <p:cTn decel="100000" fill="hold" id="24" nodeType="withEffect" presetClass="entr" presetID="2" presetSubtype="8">
                                  <p:stCondLst>
                                    <p:cond delay="0"/>
                                  </p:stCondLst>
                                  <p:childTnLst>
                                    <p:set>
                                      <p:cBhvr>
                                        <p:cTn dur="1" fill="hold" id="25">
                                          <p:stCondLst>
                                            <p:cond delay="0"/>
                                          </p:stCondLst>
                                        </p:cTn>
                                        <p:tgtEl>
                                          <p:spTgt spid="16"/>
                                        </p:tgtEl>
                                        <p:attrNameLst>
                                          <p:attrName>style.visibility</p:attrName>
                                        </p:attrNameLst>
                                      </p:cBhvr>
                                      <p:to>
                                        <p:strVal val="visible"/>
                                      </p:to>
                                    </p:set>
                                    <p:anim calcmode="lin" valueType="num">
                                      <p:cBhvr additive="base">
                                        <p:cTn dur="750" fill="hold" id="26"/>
                                        <p:tgtEl>
                                          <p:spTgt spid="16"/>
                                        </p:tgtEl>
                                        <p:attrNameLst>
                                          <p:attrName>ppt_x</p:attrName>
                                        </p:attrNameLst>
                                      </p:cBhvr>
                                      <p:tavLst>
                                        <p:tav tm="0">
                                          <p:val>
                                            <p:strVal val="0-#ppt_w/2"/>
                                          </p:val>
                                        </p:tav>
                                        <p:tav tm="100000">
                                          <p:val>
                                            <p:strVal val="#ppt_x"/>
                                          </p:val>
                                        </p:tav>
                                      </p:tavLst>
                                    </p:anim>
                                    <p:anim calcmode="lin" valueType="num">
                                      <p:cBhvr additive="base">
                                        <p:cTn dur="750" fill="hold" id="27"/>
                                        <p:tgtEl>
                                          <p:spTgt spid="16"/>
                                        </p:tgtEl>
                                        <p:attrNameLst>
                                          <p:attrName>ppt_y</p:attrName>
                                        </p:attrNameLst>
                                      </p:cBhvr>
                                      <p:tavLst>
                                        <p:tav tm="0">
                                          <p:val>
                                            <p:strVal val="#ppt_y"/>
                                          </p:val>
                                        </p:tav>
                                        <p:tav tm="100000">
                                          <p:val>
                                            <p:strVal val="#ppt_y"/>
                                          </p:val>
                                        </p:tav>
                                      </p:tavLst>
                                    </p:anim>
                                  </p:childTnLst>
                                </p:cTn>
                              </p:par>
                              <p:par>
                                <p:cTn fill="hold" id="28" nodeType="withEffect" presetClass="entr" presetID="10" presetSubtype="0">
                                  <p:stCondLst>
                                    <p:cond delay="0"/>
                                  </p:stCondLst>
                                  <p:childTnLst>
                                    <p:set>
                                      <p:cBhvr>
                                        <p:cTn dur="1" fill="hold" id="29">
                                          <p:stCondLst>
                                            <p:cond delay="0"/>
                                          </p:stCondLst>
                                        </p:cTn>
                                        <p:tgtEl>
                                          <p:spTgt spid="31"/>
                                        </p:tgtEl>
                                        <p:attrNameLst>
                                          <p:attrName>style.visibility</p:attrName>
                                        </p:attrNameLst>
                                      </p:cBhvr>
                                      <p:to>
                                        <p:strVal val="visible"/>
                                      </p:to>
                                    </p:set>
                                    <p:animEffect filter="fade" transition="in">
                                      <p:cBhvr>
                                        <p:cTn dur="750" id="30"/>
                                        <p:tgtEl>
                                          <p:spTgt spid="31"/>
                                        </p:tgtEl>
                                      </p:cBhvr>
                                    </p:animEffect>
                                  </p:childTnLst>
                                </p:cTn>
                              </p:par>
                              <p:par>
                                <p:cTn fill="hold" id="31" nodeType="withEffect" presetClass="entr" presetID="10" presetSubtype="0">
                                  <p:stCondLst>
                                    <p:cond delay="0"/>
                                  </p:stCondLst>
                                  <p:childTnLst>
                                    <p:set>
                                      <p:cBhvr>
                                        <p:cTn dur="1" fill="hold" id="32">
                                          <p:stCondLst>
                                            <p:cond delay="0"/>
                                          </p:stCondLst>
                                        </p:cTn>
                                        <p:tgtEl>
                                          <p:spTgt spid="41"/>
                                        </p:tgtEl>
                                        <p:attrNameLst>
                                          <p:attrName>style.visibility</p:attrName>
                                        </p:attrNameLst>
                                      </p:cBhvr>
                                      <p:to>
                                        <p:strVal val="visible"/>
                                      </p:to>
                                    </p:set>
                                    <p:animEffect filter="fade" transition="in">
                                      <p:cBhvr>
                                        <p:cTn dur="750" id="33"/>
                                        <p:tgtEl>
                                          <p:spTgt spid="41"/>
                                        </p:tgtEl>
                                      </p:cBhvr>
                                    </p:animEffect>
                                  </p:childTnLst>
                                </p:cTn>
                              </p:par>
                            </p:childTnLst>
                          </p:cTn>
                        </p:par>
                        <p:par>
                          <p:cTn fill="hold" id="34" nodeType="afterGroup">
                            <p:stCondLst>
                              <p:cond delay="1000"/>
                            </p:stCondLst>
                            <p:childTnLst>
                              <p:par>
                                <p:cTn decel="100000" fill="hold" id="35" nodeType="afterEffect" presetClass="entr" presetID="2" presetSubtype="8">
                                  <p:stCondLst>
                                    <p:cond delay="0"/>
                                  </p:stCondLst>
                                  <p:childTnLst>
                                    <p:set>
                                      <p:cBhvr>
                                        <p:cTn dur="1" fill="hold" id="36">
                                          <p:stCondLst>
                                            <p:cond delay="0"/>
                                          </p:stCondLst>
                                        </p:cTn>
                                        <p:tgtEl>
                                          <p:spTgt spid="46"/>
                                        </p:tgtEl>
                                        <p:attrNameLst>
                                          <p:attrName>style.visibility</p:attrName>
                                        </p:attrNameLst>
                                      </p:cBhvr>
                                      <p:to>
                                        <p:strVal val="visible"/>
                                      </p:to>
                                    </p:set>
                                    <p:anim calcmode="lin" valueType="num">
                                      <p:cBhvr additive="base">
                                        <p:cTn dur="750" fill="hold" id="37"/>
                                        <p:tgtEl>
                                          <p:spTgt spid="46"/>
                                        </p:tgtEl>
                                        <p:attrNameLst>
                                          <p:attrName>ppt_x</p:attrName>
                                        </p:attrNameLst>
                                      </p:cBhvr>
                                      <p:tavLst>
                                        <p:tav tm="0">
                                          <p:val>
                                            <p:strVal val="0-#ppt_w/2"/>
                                          </p:val>
                                        </p:tav>
                                        <p:tav tm="100000">
                                          <p:val>
                                            <p:strVal val="#ppt_x"/>
                                          </p:val>
                                        </p:tav>
                                      </p:tavLst>
                                    </p:anim>
                                    <p:anim calcmode="lin" valueType="num">
                                      <p:cBhvr additive="base">
                                        <p:cTn dur="750" fill="hold" id="38"/>
                                        <p:tgtEl>
                                          <p:spTgt spid="46"/>
                                        </p:tgtEl>
                                        <p:attrNameLst>
                                          <p:attrName>ppt_y</p:attrName>
                                        </p:attrNameLst>
                                      </p:cBhvr>
                                      <p:tavLst>
                                        <p:tav tm="0">
                                          <p:val>
                                            <p:strVal val="#ppt_y"/>
                                          </p:val>
                                        </p:tav>
                                        <p:tav tm="100000">
                                          <p:val>
                                            <p:strVal val="#ppt_y"/>
                                          </p:val>
                                        </p:tav>
                                      </p:tavLst>
                                    </p:anim>
                                  </p:childTnLst>
                                </p:cTn>
                              </p:par>
                              <p:par>
                                <p:cTn fill="hold" id="39" nodeType="withEffect" presetClass="entr" presetID="10" presetSubtype="0">
                                  <p:stCondLst>
                                    <p:cond delay="0"/>
                                  </p:stCondLst>
                                  <p:childTnLst>
                                    <p:set>
                                      <p:cBhvr>
                                        <p:cTn dur="1" fill="hold" id="40">
                                          <p:stCondLst>
                                            <p:cond delay="0"/>
                                          </p:stCondLst>
                                        </p:cTn>
                                        <p:tgtEl>
                                          <p:spTgt spid="51"/>
                                        </p:tgtEl>
                                        <p:attrNameLst>
                                          <p:attrName>style.visibility</p:attrName>
                                        </p:attrNameLst>
                                      </p:cBhvr>
                                      <p:to>
                                        <p:strVal val="visible"/>
                                      </p:to>
                                    </p:set>
                                    <p:animEffect filter="fade" transition="in">
                                      <p:cBhvr>
                                        <p:cTn dur="750" id="41"/>
                                        <p:tgtEl>
                                          <p:spTgt spid="51"/>
                                        </p:tgtEl>
                                      </p:cBhvr>
                                    </p:animEffect>
                                  </p:childTnLst>
                                </p:cTn>
                              </p:par>
                            </p:childTnLst>
                          </p:cTn>
                        </p:par>
                        <p:par>
                          <p:cTn fill="hold" id="42" nodeType="afterGroup">
                            <p:stCondLst>
                              <p:cond delay="1750"/>
                            </p:stCondLst>
                            <p:childTnLst>
                              <p:par>
                                <p:cTn decel="100000" fill="hold" id="43" nodeType="afterEffect" presetClass="entr" presetID="2" presetSubtype="8">
                                  <p:stCondLst>
                                    <p:cond delay="0"/>
                                  </p:stCondLst>
                                  <p:childTnLst>
                                    <p:set>
                                      <p:cBhvr>
                                        <p:cTn dur="1" fill="hold" id="44">
                                          <p:stCondLst>
                                            <p:cond delay="0"/>
                                          </p:stCondLst>
                                        </p:cTn>
                                        <p:tgtEl>
                                          <p:spTgt spid="56"/>
                                        </p:tgtEl>
                                        <p:attrNameLst>
                                          <p:attrName>style.visibility</p:attrName>
                                        </p:attrNameLst>
                                      </p:cBhvr>
                                      <p:to>
                                        <p:strVal val="visible"/>
                                      </p:to>
                                    </p:set>
                                    <p:anim calcmode="lin" valueType="num">
                                      <p:cBhvr additive="base">
                                        <p:cTn dur="750" fill="hold" id="45"/>
                                        <p:tgtEl>
                                          <p:spTgt spid="56"/>
                                        </p:tgtEl>
                                        <p:attrNameLst>
                                          <p:attrName>ppt_x</p:attrName>
                                        </p:attrNameLst>
                                      </p:cBhvr>
                                      <p:tavLst>
                                        <p:tav tm="0">
                                          <p:val>
                                            <p:strVal val="0-#ppt_w/2"/>
                                          </p:val>
                                        </p:tav>
                                        <p:tav tm="100000">
                                          <p:val>
                                            <p:strVal val="#ppt_x"/>
                                          </p:val>
                                        </p:tav>
                                      </p:tavLst>
                                    </p:anim>
                                    <p:anim calcmode="lin" valueType="num">
                                      <p:cBhvr additive="base">
                                        <p:cTn dur="750" fill="hold" id="46"/>
                                        <p:tgtEl>
                                          <p:spTgt spid="56"/>
                                        </p:tgtEl>
                                        <p:attrNameLst>
                                          <p:attrName>ppt_y</p:attrName>
                                        </p:attrNameLst>
                                      </p:cBhvr>
                                      <p:tavLst>
                                        <p:tav tm="0">
                                          <p:val>
                                            <p:strVal val="#ppt_y"/>
                                          </p:val>
                                        </p:tav>
                                        <p:tav tm="100000">
                                          <p:val>
                                            <p:strVal val="#ppt_y"/>
                                          </p:val>
                                        </p:tav>
                                      </p:tavLst>
                                    </p:anim>
                                  </p:childTnLst>
                                </p:cTn>
                              </p:par>
                              <p:par>
                                <p:cTn fill="hold" id="47" nodeType="withEffect" presetClass="entr" presetID="10" presetSubtype="0">
                                  <p:stCondLst>
                                    <p:cond delay="0"/>
                                  </p:stCondLst>
                                  <p:childTnLst>
                                    <p:set>
                                      <p:cBhvr>
                                        <p:cTn dur="1" fill="hold" id="48">
                                          <p:stCondLst>
                                            <p:cond delay="0"/>
                                          </p:stCondLst>
                                        </p:cTn>
                                        <p:tgtEl>
                                          <p:spTgt spid="61"/>
                                        </p:tgtEl>
                                        <p:attrNameLst>
                                          <p:attrName>style.visibility</p:attrName>
                                        </p:attrNameLst>
                                      </p:cBhvr>
                                      <p:to>
                                        <p:strVal val="visible"/>
                                      </p:to>
                                    </p:set>
                                    <p:animEffect filter="fade" transition="in">
                                      <p:cBhvr>
                                        <p:cTn dur="750" id="49"/>
                                        <p:tgtEl>
                                          <p:spTgt spid="6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18"/>
      <p:bldP grpId="0" spid="1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 name="Text Box 30"/>
          <p:cNvSpPr>
            <a:spLocks noChangeArrowheads="1"/>
          </p:cNvSpPr>
          <p:nvPr/>
        </p:nvSpPr>
        <p:spPr bwMode="auto">
          <a:xfrm>
            <a:off x="2920124" y="2719336"/>
            <a:ext cx="2514481" cy="6171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a:spAutoFit/>
          </a:bodyPr>
          <a:lstStyle/>
          <a:p>
            <a:pPr latinLnBrk="1">
              <a:buClr>
                <a:srgbClr val="FF0000"/>
              </a:buClr>
              <a:buSzPct val="70000"/>
            </a:pPr>
            <a:r>
              <a:rPr altLang="zh-CN" b="1" lang="en-US">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33" name="Freeform 7"/>
          <p:cNvSpPr>
            <a:spLocks noChangeArrowheads="1"/>
          </p:cNvSpPr>
          <p:nvPr/>
        </p:nvSpPr>
        <p:spPr bwMode="auto">
          <a:xfrm>
            <a:off x="703994" y="844092"/>
            <a:ext cx="4861046" cy="3388013"/>
          </a:xfrm>
          <a:custGeom>
            <a:gdLst>
              <a:gd fmla="*/ 0 w 625" name="T0"/>
              <a:gd fmla="*/ 2147483647 h 495" name="T1"/>
              <a:gd fmla="*/ 2147483647 w 625" name="T2"/>
              <a:gd fmla="*/ 2147483647 h 495" name="T3"/>
              <a:gd fmla="*/ 2147483647 w 625" name="T4"/>
              <a:gd fmla="*/ 2147483647 h 495" name="T5"/>
              <a:gd fmla="*/ 2147483647 w 625" name="T6"/>
              <a:gd fmla="*/ 2147483647 h 495" name="T7"/>
              <a:gd fmla="*/ 2147483647 w 625" name="T8"/>
              <a:gd fmla="*/ 2147483647 h 495" name="T9"/>
              <a:gd fmla="*/ 2147483647 w 625" name="T10"/>
              <a:gd fmla="*/ 2147483647 h 495" name="T11"/>
              <a:gd fmla="*/ 2147483647 w 625" name="T12"/>
              <a:gd fmla="*/ 2147483647 h 495" name="T13"/>
              <a:gd fmla="*/ 2147483647 w 625" name="T14"/>
              <a:gd fmla="*/ 2147483647 h 495" name="T15"/>
              <a:gd fmla="*/ 2147483647 w 625" name="T16"/>
              <a:gd fmla="*/ 2147483647 h 495" name="T17"/>
              <a:gd fmla="*/ 2147483647 w 625" name="T18"/>
              <a:gd fmla="*/ 2147483647 h 495" name="T19"/>
              <a:gd fmla="*/ 2147483647 w 625" name="T20"/>
              <a:gd fmla="*/ 2147483647 h 495" name="T21"/>
              <a:gd fmla="*/ 2147483647 w 625" name="T22"/>
              <a:gd fmla="*/ 2147483647 h 495" name="T23"/>
              <a:gd fmla="*/ 2147483647 w 625" name="T24"/>
              <a:gd fmla="*/ 2147483647 h 495" name="T25"/>
              <a:gd fmla="*/ 2147483647 w 625" name="T26"/>
              <a:gd fmla="*/ 2147483647 h 495" name="T27"/>
              <a:gd fmla="*/ 2147483647 w 625" name="T28"/>
              <a:gd fmla="*/ 1772890328 h 495" name="T29"/>
              <a:gd fmla="*/ 2147483647 w 625" name="T30"/>
              <a:gd fmla="*/ 1283821987 h 495" name="T31"/>
              <a:gd fmla="*/ 2147483647 w 625" name="T32"/>
              <a:gd fmla="*/ 611339336 h 495" name="T33"/>
              <a:gd fmla="*/ 2147483647 w 625" name="T34"/>
              <a:gd fmla="*/ 0 h 495" name="T35"/>
              <a:gd fmla="*/ 2147483647 w 625" name="T36"/>
              <a:gd fmla="*/ 1956296820 h 495" name="T37"/>
              <a:gd fmla="*/ 2147483647 w 625" name="T38"/>
              <a:gd fmla="*/ 2147483647 h 495" name="T39"/>
              <a:gd fmla="*/ 2147483647 w 625" name="T40"/>
              <a:gd fmla="*/ 2147483647 h 495" name="T41"/>
              <a:gd fmla="*/ 2147483647 w 625" name="T42"/>
              <a:gd fmla="*/ 2147483647 h 495" name="T43"/>
              <a:gd fmla="*/ 2147483647 w 625" name="T44"/>
              <a:gd fmla="*/ 2147483647 h 495" name="T45"/>
              <a:gd fmla="*/ 2147483647 w 625" name="T46"/>
              <a:gd fmla="*/ 2147483647 h 495" name="T47"/>
              <a:gd fmla="*/ 2147483647 w 625" name="T48"/>
              <a:gd fmla="*/ 2147483647 h 495" name="T49"/>
              <a:gd fmla="*/ 2147483647 w 625" name="T50"/>
              <a:gd fmla="*/ 2147483647 h 495" name="T51"/>
              <a:gd fmla="*/ 2147483647 w 625" name="T52"/>
              <a:gd fmla="*/ 2147483647 h 495" name="T53"/>
              <a:gd fmla="*/ 2147483647 w 625" name="T54"/>
              <a:gd fmla="*/ 2147483647 h 495" name="T55"/>
              <a:gd fmla="*/ 2147483647 w 625" name="T56"/>
              <a:gd fmla="*/ 2147483647 h 495" name="T57"/>
              <a:gd fmla="*/ 2147483647 w 625" name="T58"/>
              <a:gd fmla="*/ 2147483647 h 495" name="T59"/>
              <a:gd fmla="*/ 2147483647 w 625" name="T60"/>
              <a:gd fmla="*/ 2147483647 h 495" name="T61"/>
              <a:gd fmla="*/ 2147483647 w 625" name="T62"/>
              <a:gd fmla="*/ 2147483647 h 495" name="T63"/>
              <a:gd fmla="*/ 2147483647 w 625" name="T64"/>
              <a:gd fmla="*/ 2147483647 h 495" name="T65"/>
              <a:gd fmla="*/ 2147483647 w 625" name="T66"/>
              <a:gd fmla="*/ 2147483647 h 495" name="T67"/>
              <a:gd fmla="*/ 2147483647 w 625" name="T68"/>
              <a:gd fmla="*/ 2147483647 h 495" name="T69"/>
              <a:gd fmla="*/ 0 w 625" name="T70"/>
              <a:gd fmla="*/ 2147483647 h 495" name="T71"/>
              <a:gd fmla="*/ 0 w 625" name="T72"/>
              <a:gd fmla="*/ 2147483647 h 495"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w 625" name="T111"/>
              <a:gd fmla="*/ 0 h 495" name="T112"/>
              <a:gd fmla="*/ 625 w 625" name="T113"/>
              <a:gd fmla="*/ 495 h 495" name="T114"/>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T114" l="T111" r="T113" t="T112"/>
            <a:pathLst>
              <a:path h="495" w="625">
                <a:moveTo>
                  <a:pt x="0" y="455"/>
                </a:moveTo>
                <a:lnTo>
                  <a:pt x="117" y="455"/>
                </a:lnTo>
                <a:lnTo>
                  <a:pt x="117" y="378"/>
                </a:lnTo>
                <a:lnTo>
                  <a:pt x="117" y="337"/>
                </a:lnTo>
                <a:lnTo>
                  <a:pt x="158" y="337"/>
                </a:lnTo>
                <a:lnTo>
                  <a:pt x="235" y="337"/>
                </a:lnTo>
                <a:lnTo>
                  <a:pt x="235" y="260"/>
                </a:lnTo>
                <a:lnTo>
                  <a:pt x="235" y="219"/>
                </a:lnTo>
                <a:lnTo>
                  <a:pt x="276" y="219"/>
                </a:lnTo>
                <a:lnTo>
                  <a:pt x="353" y="219"/>
                </a:lnTo>
                <a:lnTo>
                  <a:pt x="353" y="142"/>
                </a:lnTo>
                <a:lnTo>
                  <a:pt x="353" y="101"/>
                </a:lnTo>
                <a:lnTo>
                  <a:pt x="394" y="101"/>
                </a:lnTo>
                <a:lnTo>
                  <a:pt x="495" y="101"/>
                </a:lnTo>
                <a:lnTo>
                  <a:pt x="568" y="29"/>
                </a:lnTo>
                <a:lnTo>
                  <a:pt x="560" y="21"/>
                </a:lnTo>
                <a:lnTo>
                  <a:pt x="593" y="10"/>
                </a:lnTo>
                <a:lnTo>
                  <a:pt x="625" y="0"/>
                </a:lnTo>
                <a:lnTo>
                  <a:pt x="615" y="32"/>
                </a:lnTo>
                <a:lnTo>
                  <a:pt x="604" y="65"/>
                </a:lnTo>
                <a:lnTo>
                  <a:pt x="596" y="57"/>
                </a:lnTo>
                <a:lnTo>
                  <a:pt x="512" y="142"/>
                </a:lnTo>
                <a:lnTo>
                  <a:pt x="394" y="142"/>
                </a:lnTo>
                <a:lnTo>
                  <a:pt x="394" y="219"/>
                </a:lnTo>
                <a:lnTo>
                  <a:pt x="394" y="260"/>
                </a:lnTo>
                <a:lnTo>
                  <a:pt x="353" y="260"/>
                </a:lnTo>
                <a:lnTo>
                  <a:pt x="276" y="260"/>
                </a:lnTo>
                <a:lnTo>
                  <a:pt x="276" y="337"/>
                </a:lnTo>
                <a:lnTo>
                  <a:pt x="276" y="378"/>
                </a:lnTo>
                <a:lnTo>
                  <a:pt x="235" y="378"/>
                </a:lnTo>
                <a:lnTo>
                  <a:pt x="158" y="378"/>
                </a:lnTo>
                <a:lnTo>
                  <a:pt x="158" y="455"/>
                </a:lnTo>
                <a:lnTo>
                  <a:pt x="158" y="495"/>
                </a:lnTo>
                <a:lnTo>
                  <a:pt x="117" y="495"/>
                </a:lnTo>
                <a:lnTo>
                  <a:pt x="0" y="495"/>
                </a:lnTo>
                <a:lnTo>
                  <a:pt x="0" y="455"/>
                </a:lnTo>
              </a:path>
            </a:pathLst>
          </a:custGeom>
          <a:solidFill>
            <a:schemeClr val="accent1"/>
          </a:solidFill>
          <a:ln>
            <a:noFill/>
          </a:ln>
          <a:extLst/>
        </p:spPr>
        <p:txBody>
          <a:bodyPr anchor="ctr" bIns="34264" lIns="68525" rIns="68525" tIns="34264"/>
          <a:lstStyle/>
          <a:p>
            <a:endParaRPr altLang="en-US" lang="zh-CN"/>
          </a:p>
        </p:txBody>
      </p:sp>
      <p:sp>
        <p:nvSpPr>
          <p:cNvPr id="35" name="矩形 8"/>
          <p:cNvSpPr>
            <a:spLocks noChangeArrowheads="1"/>
          </p:cNvSpPr>
          <p:nvPr/>
        </p:nvSpPr>
        <p:spPr bwMode="auto">
          <a:xfrm>
            <a:off x="759752" y="3575551"/>
            <a:ext cx="753000" cy="281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wrap="none">
            <a:spAutoFit/>
          </a:bodyPr>
          <a:lstStyle/>
          <a:p>
            <a:pPr algn="ctr"/>
            <a:r>
              <a:rPr altLang="zh-CN" b="1" lang="en-US" smtClean="0" sz="14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2013年</a:t>
            </a:r>
          </a:p>
        </p:txBody>
      </p:sp>
      <p:sp>
        <p:nvSpPr>
          <p:cNvPr id="55" name="矩形 9"/>
          <p:cNvSpPr>
            <a:spLocks noChangeArrowheads="1"/>
          </p:cNvSpPr>
          <p:nvPr/>
        </p:nvSpPr>
        <p:spPr bwMode="auto">
          <a:xfrm>
            <a:off x="1608353" y="2787856"/>
            <a:ext cx="753000" cy="281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wrap="none">
            <a:spAutoFit/>
          </a:bodyPr>
          <a:lstStyle/>
          <a:p>
            <a:pPr algn="ctr" latinLnBrk="1">
              <a:buClr>
                <a:srgbClr val="FF0000"/>
              </a:buClr>
              <a:buSzPct val="70000"/>
            </a:pPr>
            <a:r>
              <a:rPr altLang="zh-CN" b="1" lang="en-US" smtClean="0" sz="14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2014年</a:t>
            </a:r>
          </a:p>
        </p:txBody>
      </p:sp>
      <p:sp>
        <p:nvSpPr>
          <p:cNvPr id="56" name="矩形 10"/>
          <p:cNvSpPr>
            <a:spLocks noChangeArrowheads="1"/>
          </p:cNvSpPr>
          <p:nvPr/>
        </p:nvSpPr>
        <p:spPr bwMode="auto">
          <a:xfrm>
            <a:off x="2561271" y="1977954"/>
            <a:ext cx="753000" cy="281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wrap="none">
            <a:spAutoFit/>
          </a:bodyPr>
          <a:lstStyle/>
          <a:p>
            <a:pPr algn="ctr" latinLnBrk="1">
              <a:buClr>
                <a:srgbClr val="FF0000"/>
              </a:buClr>
              <a:buSzPct val="70000"/>
            </a:pPr>
            <a:r>
              <a:rPr altLang="zh-CN" b="1" lang="en-US" smtClean="0" sz="14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2015年</a:t>
            </a:r>
          </a:p>
        </p:txBody>
      </p:sp>
      <p:sp>
        <p:nvSpPr>
          <p:cNvPr id="57" name="矩形 11"/>
          <p:cNvSpPr>
            <a:spLocks noChangeArrowheads="1"/>
          </p:cNvSpPr>
          <p:nvPr/>
        </p:nvSpPr>
        <p:spPr bwMode="auto">
          <a:xfrm>
            <a:off x="3532873" y="1145844"/>
            <a:ext cx="753000" cy="281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wrap="none">
            <a:spAutoFit/>
          </a:bodyPr>
          <a:lstStyle/>
          <a:p>
            <a:pPr algn="ctr" latinLnBrk="1">
              <a:buClr>
                <a:srgbClr val="FF0000"/>
              </a:buClr>
              <a:buSzPct val="70000"/>
              <a:buFont charset="2" pitchFamily="2" typeface="Wingdings"/>
              <a:buNone/>
            </a:pPr>
            <a:r>
              <a:rPr altLang="zh-CN" b="1" lang="en-US" smtClean="0" sz="14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2016年</a:t>
            </a:r>
          </a:p>
        </p:txBody>
      </p:sp>
      <p:sp>
        <p:nvSpPr>
          <p:cNvPr id="58" name="Text Box 30"/>
          <p:cNvSpPr>
            <a:spLocks noChangeArrowheads="1"/>
          </p:cNvSpPr>
          <p:nvPr/>
        </p:nvSpPr>
        <p:spPr bwMode="auto">
          <a:xfrm>
            <a:off x="3837750" y="1909434"/>
            <a:ext cx="2083699" cy="2514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a:spAutoFit/>
          </a:bodyPr>
          <a:lstStyle/>
          <a:p>
            <a:pPr latinLnBrk="1">
              <a:buClr>
                <a:srgbClr val="FF0000"/>
              </a:buClr>
              <a:buSzPct val="70000"/>
            </a:pPr>
            <a:r>
              <a:rPr altLang="zh-CN" b="1" lang="en-US" sz="12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59" name="Text Box 30"/>
          <p:cNvSpPr>
            <a:spLocks noChangeArrowheads="1"/>
          </p:cNvSpPr>
          <p:nvPr/>
        </p:nvSpPr>
        <p:spPr bwMode="auto">
          <a:xfrm>
            <a:off x="2002502" y="3524738"/>
            <a:ext cx="2513291" cy="3123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a:spAutoFit/>
          </a:bodyPr>
          <a:lstStyle/>
          <a:p>
            <a:pPr latinLnBrk="1">
              <a:buClr>
                <a:srgbClr val="FF0000"/>
              </a:buClr>
              <a:buSzPct val="70000"/>
            </a:pPr>
            <a:r>
              <a:rPr altLang="zh-CN" b="1" lang="en-US" sz="16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60" name="Text Box 30"/>
          <p:cNvSpPr>
            <a:spLocks noChangeArrowheads="1"/>
          </p:cNvSpPr>
          <p:nvPr/>
        </p:nvSpPr>
        <p:spPr bwMode="auto">
          <a:xfrm>
            <a:off x="653054" y="4285147"/>
            <a:ext cx="2513291" cy="3123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64" lIns="68525" rIns="68525" tIns="34264">
            <a:spAutoFit/>
          </a:bodyPr>
          <a:lstStyle/>
          <a:p>
            <a:pPr latinLnBrk="1">
              <a:buClr>
                <a:srgbClr val="FF0000"/>
              </a:buClr>
              <a:buSzPct val="70000"/>
            </a:pPr>
            <a:r>
              <a:rPr altLang="zh-CN" b="1" lang="en-US" sz="1600">
                <a:solidFill>
                  <a:schemeClr val="bg1">
                    <a:lumMod val="50000"/>
                  </a:schemeClr>
                </a:solidFill>
                <a:latin charset="-122" panose="020b0503020204020204" pitchFamily="34" typeface="微软雅黑"/>
                <a:ea charset="-122" panose="020b0503020204020204" pitchFamily="34" typeface="微软雅黑"/>
                <a:sym charset="-122" panose="020b0503020204020204" pitchFamily="34" typeface="微软雅黑"/>
              </a:rPr>
              <a:t>10 条成绩，点击添加文本</a:t>
            </a:r>
          </a:p>
        </p:txBody>
      </p:sp>
      <p:sp>
        <p:nvSpPr>
          <p:cNvPr id="61" name="矩形 60"/>
          <p:cNvSpPr/>
          <p:nvPr/>
        </p:nvSpPr>
        <p:spPr>
          <a:xfrm>
            <a:off x="5867921" y="2568403"/>
            <a:ext cx="2359133" cy="1165808"/>
          </a:xfrm>
          <a:prstGeom prst="rect">
            <a:avLst/>
          </a:prstGeom>
        </p:spPr>
        <p:txBody>
          <a:bodyPr bIns="34264" lIns="68525" rIns="68525" tIns="34264" wrap="square">
            <a:spAutoFit/>
          </a:bodyPr>
          <a:lstStyle/>
          <a:p>
            <a:pPr algn="just">
              <a:lnSpc>
                <a:spcPct val="15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a:p>
            <a:pPr algn="just">
              <a:lnSpc>
                <a:spcPct val="15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a:p>
            <a:pPr algn="just">
              <a:lnSpc>
                <a:spcPct val="15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您的内容打在这里，或者通过复制您的文本后，在此框中选择粘贴，并选择只保留文字。</a:t>
            </a:r>
          </a:p>
        </p:txBody>
      </p:sp>
    </p:spTree>
    <p:extLst>
      <p:ext uri="{BB962C8B-B14F-4D97-AF65-F5344CB8AC3E}">
        <p14:creationId val="2011051133"/>
      </p:ext>
    </p:extLst>
  </p:cSld>
  <p:clrMapOvr>
    <a:masterClrMapping/>
  </p:clrMapOvr>
  <p:transition spd="med">
    <p:blinds/>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1" id="5" nodeType="afterEffect" presetClass="entr" presetID="12" presetSubtype="8">
                                  <p:stCondLst>
                                    <p:cond delay="0"/>
                                  </p:stCondLst>
                                  <p:childTnLst>
                                    <p:set>
                                      <p:cBhvr>
                                        <p:cTn dur="1" fill="hold" id="6">
                                          <p:stCondLst>
                                            <p:cond delay="0"/>
                                          </p:stCondLst>
                                        </p:cTn>
                                        <p:tgtEl>
                                          <p:spTgt spid="33"/>
                                        </p:tgtEl>
                                        <p:attrNameLst>
                                          <p:attrName>style.visibility</p:attrName>
                                        </p:attrNameLst>
                                      </p:cBhvr>
                                      <p:to>
                                        <p:strVal val="visible"/>
                                      </p:to>
                                    </p:set>
                                    <p:animEffect filter="slide(fromLeft)" transition="in">
                                      <p:cBhvr>
                                        <p:cTn dur="500" id="7"/>
                                        <p:tgtEl>
                                          <p:spTgt spid="33"/>
                                        </p:tgtEl>
                                      </p:cBhvr>
                                    </p:animEffect>
                                  </p:childTnLst>
                                </p:cTn>
                              </p:par>
                              <p:par>
                                <p:cTn fill="hold" grpId="0" id="8" nodeType="withEffect" presetClass="entr" presetID="22" presetSubtype="4">
                                  <p:stCondLst>
                                    <p:cond delay="0"/>
                                  </p:stCondLst>
                                  <p:childTnLst>
                                    <p:set>
                                      <p:cBhvr>
                                        <p:cTn dur="1" fill="hold" id="9">
                                          <p:stCondLst>
                                            <p:cond delay="0"/>
                                          </p:stCondLst>
                                        </p:cTn>
                                        <p:tgtEl>
                                          <p:spTgt spid="33"/>
                                        </p:tgtEl>
                                        <p:attrNameLst>
                                          <p:attrName>style.visibility</p:attrName>
                                        </p:attrNameLst>
                                      </p:cBhvr>
                                      <p:to>
                                        <p:strVal val="visible"/>
                                      </p:to>
                                    </p:set>
                                    <p:animEffect filter="">
                                      <p:cBhvr>
                                        <p:cTn dur="750" id="10"/>
                                        <p:tgtEl>
                                          <p:spTgt spid="33"/>
                                        </p:tgtEl>
                                      </p:cBhvr>
                                    </p:animEffect>
                                  </p:childTnLst>
                                </p:cTn>
                              </p:par>
                            </p:childTnLst>
                          </p:cTn>
                        </p:par>
                        <p:par>
                          <p:cTn fill="hold" id="11" nodeType="afterGroup">
                            <p:stCondLst>
                              <p:cond delay="750"/>
                            </p:stCondLst>
                            <p:childTnLst>
                              <p:par>
                                <p:cTn fill="hold" grpId="0" id="12" nodeType="afterEffect" presetClass="entr" presetID="42" presetSubtype="0">
                                  <p:stCondLst>
                                    <p:cond delay="0"/>
                                  </p:stCondLst>
                                  <p:childTnLst>
                                    <p:set>
                                      <p:cBhvr>
                                        <p:cTn dur="1" fill="hold" id="13">
                                          <p:stCondLst>
                                            <p:cond delay="0"/>
                                          </p:stCondLst>
                                        </p:cTn>
                                        <p:tgtEl>
                                          <p:spTgt spid="35"/>
                                        </p:tgtEl>
                                        <p:attrNameLst>
                                          <p:attrName>style.visibility</p:attrName>
                                        </p:attrNameLst>
                                      </p:cBhvr>
                                      <p:to>
                                        <p:strVal val="visible"/>
                                      </p:to>
                                    </p:set>
                                    <p:animEffect filter="fade" transition="in">
                                      <p:cBhvr>
                                        <p:cTn dur="1000" id="14"/>
                                        <p:tgtEl>
                                          <p:spTgt spid="35"/>
                                        </p:tgtEl>
                                      </p:cBhvr>
                                    </p:animEffect>
                                    <p:anim calcmode="lin" valueType="num">
                                      <p:cBhvr>
                                        <p:cTn dur="1000" fill="hold" id="15"/>
                                        <p:tgtEl>
                                          <p:spTgt spid="35"/>
                                        </p:tgtEl>
                                        <p:attrNameLst>
                                          <p:attrName>ppt_x</p:attrName>
                                        </p:attrNameLst>
                                      </p:cBhvr>
                                      <p:tavLst>
                                        <p:tav tm="0">
                                          <p:val>
                                            <p:strVal val="#ppt_x"/>
                                          </p:val>
                                        </p:tav>
                                        <p:tav tm="100000">
                                          <p:val>
                                            <p:strVal val="#ppt_x"/>
                                          </p:val>
                                        </p:tav>
                                      </p:tavLst>
                                    </p:anim>
                                    <p:anim calcmode="lin" valueType="num">
                                      <p:cBhvr>
                                        <p:cTn dur="1000" fill="hold" id="16"/>
                                        <p:tgtEl>
                                          <p:spTgt spid="35"/>
                                        </p:tgtEl>
                                        <p:attrNameLst>
                                          <p:attrName>ppt_y</p:attrName>
                                        </p:attrNameLst>
                                      </p:cBhvr>
                                      <p:tavLst>
                                        <p:tav tm="0">
                                          <p:val>
                                            <p:strVal val="#ppt_y+.1"/>
                                          </p:val>
                                        </p:tav>
                                        <p:tav tm="100000">
                                          <p:val>
                                            <p:strVal val="#ppt_y"/>
                                          </p:val>
                                        </p:tav>
                                      </p:tavLst>
                                    </p:anim>
                                  </p:childTnLst>
                                </p:cTn>
                              </p:par>
                              <p:par>
                                <p:cTn fill="hold" grpId="0" id="17" nodeType="withEffect" presetClass="entr" presetID="42" presetSubtype="0">
                                  <p:stCondLst>
                                    <p:cond delay="0"/>
                                  </p:stCondLst>
                                  <p:childTnLst>
                                    <p:set>
                                      <p:cBhvr>
                                        <p:cTn dur="1" fill="hold" id="18">
                                          <p:stCondLst>
                                            <p:cond delay="0"/>
                                          </p:stCondLst>
                                        </p:cTn>
                                        <p:tgtEl>
                                          <p:spTgt spid="55"/>
                                        </p:tgtEl>
                                        <p:attrNameLst>
                                          <p:attrName>style.visibility</p:attrName>
                                        </p:attrNameLst>
                                      </p:cBhvr>
                                      <p:to>
                                        <p:strVal val="visible"/>
                                      </p:to>
                                    </p:set>
                                    <p:animEffect filter="fade" transition="in">
                                      <p:cBhvr>
                                        <p:cTn dur="1000" id="19"/>
                                        <p:tgtEl>
                                          <p:spTgt spid="55"/>
                                        </p:tgtEl>
                                      </p:cBhvr>
                                    </p:animEffect>
                                    <p:anim calcmode="lin" valueType="num">
                                      <p:cBhvr>
                                        <p:cTn dur="1000" fill="hold" id="20"/>
                                        <p:tgtEl>
                                          <p:spTgt spid="55"/>
                                        </p:tgtEl>
                                        <p:attrNameLst>
                                          <p:attrName>ppt_x</p:attrName>
                                        </p:attrNameLst>
                                      </p:cBhvr>
                                      <p:tavLst>
                                        <p:tav tm="0">
                                          <p:val>
                                            <p:strVal val="#ppt_x"/>
                                          </p:val>
                                        </p:tav>
                                        <p:tav tm="100000">
                                          <p:val>
                                            <p:strVal val="#ppt_x"/>
                                          </p:val>
                                        </p:tav>
                                      </p:tavLst>
                                    </p:anim>
                                    <p:anim calcmode="lin" valueType="num">
                                      <p:cBhvr>
                                        <p:cTn dur="1000" fill="hold" id="21"/>
                                        <p:tgtEl>
                                          <p:spTgt spid="55"/>
                                        </p:tgtEl>
                                        <p:attrNameLst>
                                          <p:attrName>ppt_y</p:attrName>
                                        </p:attrNameLst>
                                      </p:cBhvr>
                                      <p:tavLst>
                                        <p:tav tm="0">
                                          <p:val>
                                            <p:strVal val="#ppt_y+.1"/>
                                          </p:val>
                                        </p:tav>
                                        <p:tav tm="100000">
                                          <p:val>
                                            <p:strVal val="#ppt_y"/>
                                          </p:val>
                                        </p:tav>
                                      </p:tavLst>
                                    </p:anim>
                                  </p:childTnLst>
                                </p:cTn>
                              </p:par>
                              <p:par>
                                <p:cTn fill="hold" grpId="0" id="22" nodeType="withEffect" presetClass="entr" presetID="42" presetSubtype="0">
                                  <p:stCondLst>
                                    <p:cond delay="0"/>
                                  </p:stCondLst>
                                  <p:childTnLst>
                                    <p:set>
                                      <p:cBhvr>
                                        <p:cTn dur="1" fill="hold" id="23">
                                          <p:stCondLst>
                                            <p:cond delay="0"/>
                                          </p:stCondLst>
                                        </p:cTn>
                                        <p:tgtEl>
                                          <p:spTgt spid="56"/>
                                        </p:tgtEl>
                                        <p:attrNameLst>
                                          <p:attrName>style.visibility</p:attrName>
                                        </p:attrNameLst>
                                      </p:cBhvr>
                                      <p:to>
                                        <p:strVal val="visible"/>
                                      </p:to>
                                    </p:set>
                                    <p:animEffect filter="fade" transition="in">
                                      <p:cBhvr>
                                        <p:cTn dur="1000" id="24"/>
                                        <p:tgtEl>
                                          <p:spTgt spid="56"/>
                                        </p:tgtEl>
                                      </p:cBhvr>
                                    </p:animEffect>
                                    <p:anim calcmode="lin" valueType="num">
                                      <p:cBhvr>
                                        <p:cTn dur="1000" fill="hold" id="25"/>
                                        <p:tgtEl>
                                          <p:spTgt spid="56"/>
                                        </p:tgtEl>
                                        <p:attrNameLst>
                                          <p:attrName>ppt_x</p:attrName>
                                        </p:attrNameLst>
                                      </p:cBhvr>
                                      <p:tavLst>
                                        <p:tav tm="0">
                                          <p:val>
                                            <p:strVal val="#ppt_x"/>
                                          </p:val>
                                        </p:tav>
                                        <p:tav tm="100000">
                                          <p:val>
                                            <p:strVal val="#ppt_x"/>
                                          </p:val>
                                        </p:tav>
                                      </p:tavLst>
                                    </p:anim>
                                    <p:anim calcmode="lin" valueType="num">
                                      <p:cBhvr>
                                        <p:cTn dur="1000" fill="hold" id="26"/>
                                        <p:tgtEl>
                                          <p:spTgt spid="56"/>
                                        </p:tgtEl>
                                        <p:attrNameLst>
                                          <p:attrName>ppt_y</p:attrName>
                                        </p:attrNameLst>
                                      </p:cBhvr>
                                      <p:tavLst>
                                        <p:tav tm="0">
                                          <p:val>
                                            <p:strVal val="#ppt_y+.1"/>
                                          </p:val>
                                        </p:tav>
                                        <p:tav tm="100000">
                                          <p:val>
                                            <p:strVal val="#ppt_y"/>
                                          </p:val>
                                        </p:tav>
                                      </p:tavLst>
                                    </p:anim>
                                  </p:childTnLst>
                                </p:cTn>
                              </p:par>
                              <p:par>
                                <p:cTn fill="hold" grpId="0" id="27" nodeType="withEffect" presetClass="entr" presetID="42" presetSubtype="0">
                                  <p:stCondLst>
                                    <p:cond delay="0"/>
                                  </p:stCondLst>
                                  <p:childTnLst>
                                    <p:set>
                                      <p:cBhvr>
                                        <p:cTn dur="1" fill="hold" id="28">
                                          <p:stCondLst>
                                            <p:cond delay="0"/>
                                          </p:stCondLst>
                                        </p:cTn>
                                        <p:tgtEl>
                                          <p:spTgt spid="57"/>
                                        </p:tgtEl>
                                        <p:attrNameLst>
                                          <p:attrName>style.visibility</p:attrName>
                                        </p:attrNameLst>
                                      </p:cBhvr>
                                      <p:to>
                                        <p:strVal val="visible"/>
                                      </p:to>
                                    </p:set>
                                    <p:animEffect filter="fade" transition="in">
                                      <p:cBhvr>
                                        <p:cTn dur="1000" id="29"/>
                                        <p:tgtEl>
                                          <p:spTgt spid="57"/>
                                        </p:tgtEl>
                                      </p:cBhvr>
                                    </p:animEffect>
                                    <p:anim calcmode="lin" valueType="num">
                                      <p:cBhvr>
                                        <p:cTn dur="1000" fill="hold" id="30"/>
                                        <p:tgtEl>
                                          <p:spTgt spid="57"/>
                                        </p:tgtEl>
                                        <p:attrNameLst>
                                          <p:attrName>ppt_x</p:attrName>
                                        </p:attrNameLst>
                                      </p:cBhvr>
                                      <p:tavLst>
                                        <p:tav tm="0">
                                          <p:val>
                                            <p:strVal val="#ppt_x"/>
                                          </p:val>
                                        </p:tav>
                                        <p:tav tm="100000">
                                          <p:val>
                                            <p:strVal val="#ppt_x"/>
                                          </p:val>
                                        </p:tav>
                                      </p:tavLst>
                                    </p:anim>
                                    <p:anim calcmode="lin" valueType="num">
                                      <p:cBhvr>
                                        <p:cTn dur="1000" fill="hold" id="31"/>
                                        <p:tgtEl>
                                          <p:spTgt spid="57"/>
                                        </p:tgtEl>
                                        <p:attrNameLst>
                                          <p:attrName>ppt_y</p:attrName>
                                        </p:attrNameLst>
                                      </p:cBhvr>
                                      <p:tavLst>
                                        <p:tav tm="0">
                                          <p:val>
                                            <p:strVal val="#ppt_y+.1"/>
                                          </p:val>
                                        </p:tav>
                                        <p:tav tm="100000">
                                          <p:val>
                                            <p:strVal val="#ppt_y"/>
                                          </p:val>
                                        </p:tav>
                                      </p:tavLst>
                                    </p:anim>
                                  </p:childTnLst>
                                </p:cTn>
                              </p:par>
                            </p:childTnLst>
                          </p:cTn>
                        </p:par>
                        <p:par>
                          <p:cTn fill="hold" id="32" nodeType="afterGroup">
                            <p:stCondLst>
                              <p:cond delay="1750"/>
                            </p:stCondLst>
                            <p:childTnLst>
                              <p:par>
                                <p:cTn fill="hold" grpId="0" id="33" nodeType="afterEffect" presetClass="entr" presetID="2" presetSubtype="2">
                                  <p:stCondLst>
                                    <p:cond delay="0"/>
                                  </p:stCondLst>
                                  <p:childTnLst>
                                    <p:set>
                                      <p:cBhvr>
                                        <p:cTn dur="1" fill="hold" id="34">
                                          <p:stCondLst>
                                            <p:cond delay="0"/>
                                          </p:stCondLst>
                                        </p:cTn>
                                        <p:tgtEl>
                                          <p:spTgt spid="58"/>
                                        </p:tgtEl>
                                        <p:attrNameLst>
                                          <p:attrName>style.visibility</p:attrName>
                                        </p:attrNameLst>
                                      </p:cBhvr>
                                      <p:to>
                                        <p:strVal val="visible"/>
                                      </p:to>
                                    </p:set>
                                    <p:anim calcmode="lin" valueType="num">
                                      <p:cBhvr>
                                        <p:cTn dur="500" fill="hold" id="35"/>
                                        <p:tgtEl>
                                          <p:spTgt spid="58"/>
                                        </p:tgtEl>
                                        <p:attrNameLst>
                                          <p:attrName>ppt_x</p:attrName>
                                        </p:attrNameLst>
                                      </p:cBhvr>
                                      <p:tavLst>
                                        <p:tav tm="0">
                                          <p:val>
                                            <p:strVal val="1+#ppt_w/2"/>
                                          </p:val>
                                        </p:tav>
                                        <p:tav tm="100000">
                                          <p:val>
                                            <p:strVal val="#ppt_x"/>
                                          </p:val>
                                        </p:tav>
                                      </p:tavLst>
                                    </p:anim>
                                    <p:anim calcmode="lin" valueType="num">
                                      <p:cBhvr>
                                        <p:cTn dur="500" fill="hold" id="36"/>
                                        <p:tgtEl>
                                          <p:spTgt spid="58"/>
                                        </p:tgtEl>
                                        <p:attrNameLst>
                                          <p:attrName>ppt_y</p:attrName>
                                        </p:attrNameLst>
                                      </p:cBhvr>
                                      <p:tavLst>
                                        <p:tav tm="0">
                                          <p:val>
                                            <p:strVal val="#ppt_y"/>
                                          </p:val>
                                        </p:tav>
                                        <p:tav tm="100000">
                                          <p:val>
                                            <p:strVal val="#ppt_y"/>
                                          </p:val>
                                        </p:tav>
                                      </p:tavLst>
                                    </p:anim>
                                  </p:childTnLst>
                                </p:cTn>
                              </p:par>
                              <p:par>
                                <p:cTn fill="hold" grpId="0" id="37" nodeType="withEffect" presetClass="entr" presetID="2" presetSubtype="2">
                                  <p:stCondLst>
                                    <p:cond delay="250"/>
                                  </p:stCondLst>
                                  <p:childTnLst>
                                    <p:set>
                                      <p:cBhvr>
                                        <p:cTn dur="1" fill="hold" id="38">
                                          <p:stCondLst>
                                            <p:cond delay="0"/>
                                          </p:stCondLst>
                                        </p:cTn>
                                        <p:tgtEl>
                                          <p:spTgt spid="27"/>
                                        </p:tgtEl>
                                        <p:attrNameLst>
                                          <p:attrName>style.visibility</p:attrName>
                                        </p:attrNameLst>
                                      </p:cBhvr>
                                      <p:to>
                                        <p:strVal val="visible"/>
                                      </p:to>
                                    </p:set>
                                    <p:anim calcmode="lin" valueType="num">
                                      <p:cBhvr>
                                        <p:cTn dur="500" fill="hold" id="39"/>
                                        <p:tgtEl>
                                          <p:spTgt spid="27"/>
                                        </p:tgtEl>
                                        <p:attrNameLst>
                                          <p:attrName>ppt_x</p:attrName>
                                        </p:attrNameLst>
                                      </p:cBhvr>
                                      <p:tavLst>
                                        <p:tav tm="0">
                                          <p:val>
                                            <p:strVal val="1+#ppt_w/2"/>
                                          </p:val>
                                        </p:tav>
                                        <p:tav tm="100000">
                                          <p:val>
                                            <p:strVal val="#ppt_x"/>
                                          </p:val>
                                        </p:tav>
                                      </p:tavLst>
                                    </p:anim>
                                    <p:anim calcmode="lin" valueType="num">
                                      <p:cBhvr>
                                        <p:cTn dur="500" fill="hold" id="40"/>
                                        <p:tgtEl>
                                          <p:spTgt spid="27"/>
                                        </p:tgtEl>
                                        <p:attrNameLst>
                                          <p:attrName>ppt_y</p:attrName>
                                        </p:attrNameLst>
                                      </p:cBhvr>
                                      <p:tavLst>
                                        <p:tav tm="0">
                                          <p:val>
                                            <p:strVal val="#ppt_y"/>
                                          </p:val>
                                        </p:tav>
                                        <p:tav tm="100000">
                                          <p:val>
                                            <p:strVal val="#ppt_y"/>
                                          </p:val>
                                        </p:tav>
                                      </p:tavLst>
                                    </p:anim>
                                  </p:childTnLst>
                                </p:cTn>
                              </p:par>
                              <p:par>
                                <p:cTn fill="hold" grpId="0" id="41" nodeType="withEffect" presetClass="entr" presetID="2" presetSubtype="2">
                                  <p:stCondLst>
                                    <p:cond delay="500"/>
                                  </p:stCondLst>
                                  <p:childTnLst>
                                    <p:set>
                                      <p:cBhvr>
                                        <p:cTn dur="1" fill="hold" id="42">
                                          <p:stCondLst>
                                            <p:cond delay="0"/>
                                          </p:stCondLst>
                                        </p:cTn>
                                        <p:tgtEl>
                                          <p:spTgt spid="59"/>
                                        </p:tgtEl>
                                        <p:attrNameLst>
                                          <p:attrName>style.visibility</p:attrName>
                                        </p:attrNameLst>
                                      </p:cBhvr>
                                      <p:to>
                                        <p:strVal val="visible"/>
                                      </p:to>
                                    </p:set>
                                    <p:anim calcmode="lin" valueType="num">
                                      <p:cBhvr>
                                        <p:cTn dur="500" fill="hold" id="43"/>
                                        <p:tgtEl>
                                          <p:spTgt spid="59"/>
                                        </p:tgtEl>
                                        <p:attrNameLst>
                                          <p:attrName>ppt_x</p:attrName>
                                        </p:attrNameLst>
                                      </p:cBhvr>
                                      <p:tavLst>
                                        <p:tav tm="0">
                                          <p:val>
                                            <p:strVal val="1+#ppt_w/2"/>
                                          </p:val>
                                        </p:tav>
                                        <p:tav tm="100000">
                                          <p:val>
                                            <p:strVal val="#ppt_x"/>
                                          </p:val>
                                        </p:tav>
                                      </p:tavLst>
                                    </p:anim>
                                    <p:anim calcmode="lin" valueType="num">
                                      <p:cBhvr>
                                        <p:cTn dur="500" fill="hold" id="44"/>
                                        <p:tgtEl>
                                          <p:spTgt spid="59"/>
                                        </p:tgtEl>
                                        <p:attrNameLst>
                                          <p:attrName>ppt_y</p:attrName>
                                        </p:attrNameLst>
                                      </p:cBhvr>
                                      <p:tavLst>
                                        <p:tav tm="0">
                                          <p:val>
                                            <p:strVal val="#ppt_y"/>
                                          </p:val>
                                        </p:tav>
                                        <p:tav tm="100000">
                                          <p:val>
                                            <p:strVal val="#ppt_y"/>
                                          </p:val>
                                        </p:tav>
                                      </p:tavLst>
                                    </p:anim>
                                  </p:childTnLst>
                                </p:cTn>
                              </p:par>
                              <p:par>
                                <p:cTn fill="hold" grpId="0" id="45" nodeType="withEffect" presetClass="entr" presetID="2" presetSubtype="2">
                                  <p:stCondLst>
                                    <p:cond delay="750"/>
                                  </p:stCondLst>
                                  <p:childTnLst>
                                    <p:set>
                                      <p:cBhvr>
                                        <p:cTn dur="1" fill="hold" id="46">
                                          <p:stCondLst>
                                            <p:cond delay="0"/>
                                          </p:stCondLst>
                                        </p:cTn>
                                        <p:tgtEl>
                                          <p:spTgt spid="60"/>
                                        </p:tgtEl>
                                        <p:attrNameLst>
                                          <p:attrName>style.visibility</p:attrName>
                                        </p:attrNameLst>
                                      </p:cBhvr>
                                      <p:to>
                                        <p:strVal val="visible"/>
                                      </p:to>
                                    </p:set>
                                    <p:anim calcmode="lin" valueType="num">
                                      <p:cBhvr>
                                        <p:cTn dur="500" fill="hold" id="47"/>
                                        <p:tgtEl>
                                          <p:spTgt spid="60"/>
                                        </p:tgtEl>
                                        <p:attrNameLst>
                                          <p:attrName>ppt_x</p:attrName>
                                        </p:attrNameLst>
                                      </p:cBhvr>
                                      <p:tavLst>
                                        <p:tav tm="0">
                                          <p:val>
                                            <p:strVal val="1+#ppt_w/2"/>
                                          </p:val>
                                        </p:tav>
                                        <p:tav tm="100000">
                                          <p:val>
                                            <p:strVal val="#ppt_x"/>
                                          </p:val>
                                        </p:tav>
                                      </p:tavLst>
                                    </p:anim>
                                    <p:anim calcmode="lin" valueType="num">
                                      <p:cBhvr>
                                        <p:cTn dur="500" fill="hold" id="48"/>
                                        <p:tgtEl>
                                          <p:spTgt spid="60"/>
                                        </p:tgtEl>
                                        <p:attrNameLst>
                                          <p:attrName>ppt_y</p:attrName>
                                        </p:attrNameLst>
                                      </p:cBhvr>
                                      <p:tavLst>
                                        <p:tav tm="0">
                                          <p:val>
                                            <p:strVal val="#ppt_y"/>
                                          </p:val>
                                        </p:tav>
                                        <p:tav tm="100000">
                                          <p:val>
                                            <p:strVal val="#ppt_y"/>
                                          </p:val>
                                        </p:tav>
                                      </p:tavLst>
                                    </p:anim>
                                  </p:childTnLst>
                                </p:cTn>
                              </p:par>
                            </p:childTnLst>
                          </p:cTn>
                        </p:par>
                        <p:par>
                          <p:cTn fill="hold" id="49" nodeType="afterGroup">
                            <p:stCondLst>
                              <p:cond delay="3000"/>
                            </p:stCondLst>
                            <p:childTnLst>
                              <p:par>
                                <p:cTn fill="hold" grpId="0" id="50" nodeType="afterEffect" presetClass="entr" presetID="22" presetSubtype="8">
                                  <p:stCondLst>
                                    <p:cond delay="0"/>
                                  </p:stCondLst>
                                  <p:childTnLst>
                                    <p:set>
                                      <p:cBhvr>
                                        <p:cTn dur="1" fill="hold" id="51">
                                          <p:stCondLst>
                                            <p:cond delay="0"/>
                                          </p:stCondLst>
                                        </p:cTn>
                                        <p:tgtEl>
                                          <p:spTgt spid="61"/>
                                        </p:tgtEl>
                                        <p:attrNameLst>
                                          <p:attrName>style.visibility</p:attrName>
                                        </p:attrNameLst>
                                      </p:cBhvr>
                                      <p:to>
                                        <p:strVal val="visible"/>
                                      </p:to>
                                    </p:set>
                                    <p:animEffect filter="wipe(left)" transition="in">
                                      <p:cBhvr>
                                        <p:cTn dur="500" id="52"/>
                                        <p:tgtEl>
                                          <p:spTgt spid="6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
      <p:bldP grpId="0" spid="33"/>
      <p:bldP grpId="1" spid="33"/>
      <p:bldP grpId="0" spid="35"/>
      <p:bldP grpId="0" spid="55"/>
      <p:bldP grpId="0" spid="56"/>
      <p:bldP grpId="0" spid="57"/>
      <p:bldP grpId="0" spid="58"/>
      <p:bldP grpId="0" spid="59"/>
      <p:bldP grpId="0" spid="60"/>
      <p:bldP grpId="0" spid="61"/>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6"/>
          <p:cNvGrpSpPr/>
          <p:nvPr/>
        </p:nvGrpSpPr>
        <p:grpSpPr>
          <a:xfrm>
            <a:off x="5668685" y="1927996"/>
            <a:ext cx="876029" cy="1718012"/>
            <a:chOff x="7558505" y="2674384"/>
            <a:chExt cx="1168246" cy="2290964"/>
          </a:xfrm>
          <a:solidFill>
            <a:schemeClr val="accent2"/>
          </a:solidFill>
        </p:grpSpPr>
        <p:sp>
          <p:nvSpPr>
            <p:cNvPr id="19" name="Freeform 18"/>
            <p:cNvSpPr/>
            <p:nvPr/>
          </p:nvSpPr>
          <p:spPr bwMode="auto">
            <a:xfrm rot="5400000">
              <a:off x="6850210" y="3382679"/>
              <a:ext cx="2290964" cy="874374"/>
            </a:xfrm>
            <a:custGeom>
              <a:gdLst>
                <a:gd fmla="*/ 724 w 1036" name="T0"/>
                <a:gd fmla="*/ 101 h 396" name="T1"/>
                <a:gd fmla="*/ 724 w 1036" name="T2"/>
                <a:gd fmla="*/ 101 h 396" name="T3"/>
                <a:gd fmla="*/ 312 w 1036" name="T4"/>
                <a:gd fmla="*/ 101 h 396" name="T5"/>
                <a:gd fmla="*/ 312 w 1036" name="T6"/>
                <a:gd fmla="*/ 101 h 396" name="T7"/>
                <a:gd fmla="*/ 312 w 1036" name="T8"/>
                <a:gd fmla="*/ 101 h 396" name="T9"/>
                <a:gd fmla="*/ 311 w 1036" name="T10"/>
                <a:gd fmla="*/ 101 h 396" name="T11"/>
                <a:gd fmla="*/ 311 w 1036" name="T12"/>
                <a:gd fmla="*/ 101 h 396" name="T13"/>
                <a:gd fmla="*/ 224 w 1036" name="T14"/>
                <a:gd fmla="*/ 92 h 396" name="T15"/>
                <a:gd fmla="*/ 181 w 1036" name="T16"/>
                <a:gd fmla="*/ 11 h 396" name="T17"/>
                <a:gd fmla="*/ 43 w 1036" name="T18"/>
                <a:gd fmla="*/ 88 h 396" name="T19"/>
                <a:gd fmla="*/ 310 w 1036" name="T20"/>
                <a:gd fmla="*/ 295 h 396" name="T21"/>
                <a:gd fmla="*/ 310 w 1036" name="T22"/>
                <a:gd fmla="*/ 295 h 396" name="T23"/>
                <a:gd fmla="*/ 312 w 1036" name="T24"/>
                <a:gd fmla="*/ 295 h 396" name="T25"/>
                <a:gd fmla="*/ 312 w 1036" name="T26"/>
                <a:gd fmla="*/ 295 h 396" name="T27"/>
                <a:gd fmla="*/ 312 w 1036" name="T28"/>
                <a:gd fmla="*/ 295 h 396" name="T29"/>
                <a:gd fmla="*/ 724 w 1036" name="T30"/>
                <a:gd fmla="*/ 295 h 396" name="T31"/>
                <a:gd fmla="*/ 724 w 1036" name="T32"/>
                <a:gd fmla="*/ 295 h 396" name="T33"/>
                <a:gd fmla="*/ 812 w 1036" name="T34"/>
                <a:gd fmla="*/ 305 h 396" name="T35"/>
                <a:gd fmla="*/ 855 w 1036" name="T36"/>
                <a:gd fmla="*/ 386 h 396" name="T37"/>
                <a:gd fmla="*/ 993 w 1036" name="T38"/>
                <a:gd fmla="*/ 309 h 396" name="T39"/>
                <a:gd fmla="*/ 724 w 1036" name="T40"/>
                <a:gd fmla="*/ 101 h 396"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96" w="1036">
                  <a:moveTo>
                    <a:pt x="724" y="101"/>
                  </a:moveTo>
                  <a:cubicBezTo>
                    <a:pt x="724" y="101"/>
                    <a:pt x="724" y="101"/>
                    <a:pt x="724" y="101"/>
                  </a:cubicBezTo>
                  <a:cubicBezTo>
                    <a:pt x="724" y="101"/>
                    <a:pt x="343" y="101"/>
                    <a:pt x="312" y="101"/>
                  </a:cubicBezTo>
                  <a:cubicBezTo>
                    <a:pt x="312" y="101"/>
                    <a:pt x="312" y="101"/>
                    <a:pt x="312" y="101"/>
                  </a:cubicBezTo>
                  <a:cubicBezTo>
                    <a:pt x="312" y="101"/>
                    <a:pt x="312" y="101"/>
                    <a:pt x="312" y="101"/>
                  </a:cubicBezTo>
                  <a:cubicBezTo>
                    <a:pt x="311" y="101"/>
                    <a:pt x="311" y="101"/>
                    <a:pt x="311" y="101"/>
                  </a:cubicBezTo>
                  <a:cubicBezTo>
                    <a:pt x="311" y="101"/>
                    <a:pt x="311" y="101"/>
                    <a:pt x="311" y="101"/>
                  </a:cubicBezTo>
                  <a:cubicBezTo>
                    <a:pt x="265" y="101"/>
                    <a:pt x="234" y="103"/>
                    <a:pt x="224" y="92"/>
                  </a:cubicBezTo>
                  <a:cubicBezTo>
                    <a:pt x="189" y="55"/>
                    <a:pt x="205" y="18"/>
                    <a:pt x="181" y="11"/>
                  </a:cubicBezTo>
                  <a:cubicBezTo>
                    <a:pt x="145" y="0"/>
                    <a:pt x="71" y="54"/>
                    <a:pt x="43" y="88"/>
                  </a:cubicBezTo>
                  <a:cubicBezTo>
                    <a:pt x="0" y="139"/>
                    <a:pt x="60" y="295"/>
                    <a:pt x="310" y="295"/>
                  </a:cubicBezTo>
                  <a:cubicBezTo>
                    <a:pt x="310" y="295"/>
                    <a:pt x="310" y="295"/>
                    <a:pt x="310" y="295"/>
                  </a:cubicBezTo>
                  <a:cubicBezTo>
                    <a:pt x="312" y="295"/>
                    <a:pt x="312" y="295"/>
                    <a:pt x="312" y="295"/>
                  </a:cubicBezTo>
                  <a:cubicBezTo>
                    <a:pt x="312" y="295"/>
                    <a:pt x="312" y="295"/>
                    <a:pt x="312" y="295"/>
                  </a:cubicBezTo>
                  <a:cubicBezTo>
                    <a:pt x="312" y="295"/>
                    <a:pt x="312" y="295"/>
                    <a:pt x="312" y="295"/>
                  </a:cubicBezTo>
                  <a:cubicBezTo>
                    <a:pt x="724" y="295"/>
                    <a:pt x="724" y="295"/>
                    <a:pt x="724" y="295"/>
                  </a:cubicBezTo>
                  <a:cubicBezTo>
                    <a:pt x="724" y="295"/>
                    <a:pt x="724" y="295"/>
                    <a:pt x="724" y="295"/>
                  </a:cubicBezTo>
                  <a:cubicBezTo>
                    <a:pt x="771" y="295"/>
                    <a:pt x="802" y="293"/>
                    <a:pt x="812" y="305"/>
                  </a:cubicBezTo>
                  <a:cubicBezTo>
                    <a:pt x="847" y="342"/>
                    <a:pt x="831" y="378"/>
                    <a:pt x="855" y="386"/>
                  </a:cubicBezTo>
                  <a:cubicBezTo>
                    <a:pt x="891" y="396"/>
                    <a:pt x="965" y="342"/>
                    <a:pt x="993" y="309"/>
                  </a:cubicBezTo>
                  <a:cubicBezTo>
                    <a:pt x="1036" y="257"/>
                    <a:pt x="976" y="101"/>
                    <a:pt x="724" y="101"/>
                  </a:cubicBezTo>
                  <a:close/>
                </a:path>
              </a:pathLst>
            </a:custGeom>
            <a:grpFill/>
            <a:ln>
              <a:noFill/>
            </a:ln>
            <a:effectLst/>
            <a:extLst/>
          </p:spPr>
          <p:txBody>
            <a:bodyPr anchor="t" anchorCtr="0" bIns="64282" compatLnSpc="1" lIns="128564" numCol="1" rIns="128564" tIns="64282" vert="horz" wrap="square">
              <a:prstTxWarp prst="textNoShape">
                <a:avLst/>
              </a:prstTxWarp>
            </a:bodyPr>
            <a:lstStyle/>
            <a:p>
              <a:pPr>
                <a:lnSpc>
                  <a:spcPct val="130000"/>
                </a:lnSpc>
              </a:pPr>
              <a:endParaRPr lang="en-US" sz="2400">
                <a:solidFill>
                  <a:schemeClr val="tx1">
                    <a:lumMod val="50000"/>
                    <a:lumOff val="50000"/>
                  </a:schemeClr>
                </a:solidFill>
                <a:latin charset="0" pitchFamily="34" typeface="Arial"/>
                <a:ea charset="-122" panose="020b0503020204020204" pitchFamily="34" typeface="微软雅黑"/>
                <a:sym charset="0" pitchFamily="34" typeface="Arial"/>
              </a:endParaRPr>
            </a:p>
          </p:txBody>
        </p:sp>
        <p:sp>
          <p:nvSpPr>
            <p:cNvPr id="20" name="Freeform 19"/>
            <p:cNvSpPr/>
            <p:nvPr/>
          </p:nvSpPr>
          <p:spPr bwMode="auto">
            <a:xfrm rot="5400000">
              <a:off x="7427090" y="3575662"/>
              <a:ext cx="2109880" cy="489442"/>
            </a:xfrm>
            <a:custGeom>
              <a:gdLst>
                <a:gd fmla="*/ 918 w 954" name="T0"/>
                <a:gd fmla="*/ 14 h 222" name="T1"/>
                <a:gd fmla="*/ 221 w 954" name="T2"/>
                <a:gd fmla="*/ 14 h 222" name="T3"/>
                <a:gd fmla="*/ 179 w 954" name="T4"/>
                <a:gd fmla="*/ 33 h 222" name="T5"/>
                <a:gd fmla="*/ 175 w 954" name="T6"/>
                <a:gd fmla="*/ 37 h 222" name="T7"/>
                <a:gd fmla="*/ 0 w 954" name="T8"/>
                <a:gd fmla="*/ 222 h 222" name="T9"/>
                <a:gd fmla="*/ 36 w 954" name="T10"/>
                <a:gd fmla="*/ 208 h 222" name="T11"/>
                <a:gd fmla="*/ 733 w 954" name="T12"/>
                <a:gd fmla="*/ 208 h 222" name="T13"/>
                <a:gd fmla="*/ 775 w 954" name="T14"/>
                <a:gd fmla="*/ 189 h 222" name="T15"/>
                <a:gd fmla="*/ 779 w 954" name="T16"/>
                <a:gd fmla="*/ 185 h 222" name="T17"/>
                <a:gd fmla="*/ 954 w 954" name="T18"/>
                <a:gd fmla="*/ 0 h 222" name="T19"/>
                <a:gd fmla="*/ 918 w 954" name="T20"/>
                <a:gd fmla="*/ 14 h 22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1" w="954">
                  <a:moveTo>
                    <a:pt x="918" y="14"/>
                  </a:moveTo>
                  <a:cubicBezTo>
                    <a:pt x="221" y="14"/>
                    <a:pt x="221" y="14"/>
                    <a:pt x="221" y="14"/>
                  </a:cubicBezTo>
                  <a:cubicBezTo>
                    <a:pt x="213" y="14"/>
                    <a:pt x="195" y="16"/>
                    <a:pt x="179" y="33"/>
                  </a:cubicBezTo>
                  <a:cubicBezTo>
                    <a:pt x="178" y="34"/>
                    <a:pt x="176" y="35"/>
                    <a:pt x="175" y="37"/>
                  </a:cubicBezTo>
                  <a:cubicBezTo>
                    <a:pt x="0" y="222"/>
                    <a:pt x="0" y="222"/>
                    <a:pt x="0" y="222"/>
                  </a:cubicBezTo>
                  <a:cubicBezTo>
                    <a:pt x="3" y="220"/>
                    <a:pt x="17" y="208"/>
                    <a:pt x="36" y="208"/>
                  </a:cubicBezTo>
                  <a:cubicBezTo>
                    <a:pt x="733" y="208"/>
                    <a:pt x="733" y="208"/>
                    <a:pt x="733" y="208"/>
                  </a:cubicBezTo>
                  <a:cubicBezTo>
                    <a:pt x="741" y="208"/>
                    <a:pt x="759" y="206"/>
                    <a:pt x="775" y="189"/>
                  </a:cubicBezTo>
                  <a:cubicBezTo>
                    <a:pt x="776" y="188"/>
                    <a:pt x="778" y="186"/>
                    <a:pt x="779" y="185"/>
                  </a:cubicBezTo>
                  <a:cubicBezTo>
                    <a:pt x="954" y="0"/>
                    <a:pt x="954" y="0"/>
                    <a:pt x="954" y="0"/>
                  </a:cubicBezTo>
                  <a:cubicBezTo>
                    <a:pt x="951" y="2"/>
                    <a:pt x="937" y="14"/>
                    <a:pt x="918" y="14"/>
                  </a:cubicBezTo>
                  <a:close/>
                </a:path>
              </a:pathLst>
            </a:custGeom>
            <a:grpFill/>
            <a:ln>
              <a:noFill/>
            </a:ln>
            <a:extLst/>
          </p:spPr>
          <p:txBody>
            <a:bodyPr anchor="t" anchorCtr="0" bIns="64282" compatLnSpc="1" lIns="128564" numCol="1" rIns="128564" tIns="64282" vert="horz" wrap="square">
              <a:prstTxWarp prst="textNoShape">
                <a:avLst/>
              </a:prstTxWarp>
            </a:bodyPr>
            <a:lstStyle/>
            <a:p>
              <a:pPr>
                <a:lnSpc>
                  <a:spcPct val="130000"/>
                </a:lnSpc>
              </a:pPr>
              <a:endParaRPr lang="en-US" sz="2400">
                <a:solidFill>
                  <a:schemeClr val="tx1">
                    <a:lumMod val="50000"/>
                    <a:lumOff val="50000"/>
                  </a:schemeClr>
                </a:solidFill>
                <a:latin charset="0" pitchFamily="34" typeface="Arial"/>
                <a:ea charset="-122" panose="020b0503020204020204" pitchFamily="34" typeface="微软雅黑"/>
                <a:sym charset="0" pitchFamily="34" typeface="Arial"/>
              </a:endParaRPr>
            </a:p>
          </p:txBody>
        </p:sp>
      </p:grpSp>
      <p:grpSp>
        <p:nvGrpSpPr>
          <p:cNvPr id="3" name="组合 5"/>
          <p:cNvGrpSpPr/>
          <p:nvPr/>
        </p:nvGrpSpPr>
        <p:grpSpPr>
          <a:xfrm>
            <a:off x="4936979" y="1924892"/>
            <a:ext cx="876029" cy="1719563"/>
            <a:chOff x="6582724" y="2670245"/>
            <a:chExt cx="1168246" cy="2293034"/>
          </a:xfrm>
          <a:solidFill>
            <a:schemeClr val="accent1"/>
          </a:solidFill>
        </p:grpSpPr>
        <p:sp>
          <p:nvSpPr>
            <p:cNvPr id="21" name="Freeform 9"/>
            <p:cNvSpPr/>
            <p:nvPr/>
          </p:nvSpPr>
          <p:spPr bwMode="auto">
            <a:xfrm rot="5400000">
              <a:off x="5873394" y="3379575"/>
              <a:ext cx="2293034" cy="874374"/>
            </a:xfrm>
            <a:custGeom>
              <a:gdLst>
                <a:gd fmla="*/ 725 w 1037" name="T0"/>
                <a:gd fmla="*/ 101 h 396" name="T1"/>
                <a:gd fmla="*/ 725 w 1037" name="T2"/>
                <a:gd fmla="*/ 101 h 396" name="T3"/>
                <a:gd fmla="*/ 312 w 1037" name="T4"/>
                <a:gd fmla="*/ 101 h 396" name="T5"/>
                <a:gd fmla="*/ 312 w 1037" name="T6"/>
                <a:gd fmla="*/ 101 h 396" name="T7"/>
                <a:gd fmla="*/ 312 w 1037" name="T8"/>
                <a:gd fmla="*/ 101 h 396" name="T9"/>
                <a:gd fmla="*/ 311 w 1037" name="T10"/>
                <a:gd fmla="*/ 101 h 396" name="T11"/>
                <a:gd fmla="*/ 311 w 1037" name="T12"/>
                <a:gd fmla="*/ 101 h 396" name="T13"/>
                <a:gd fmla="*/ 224 w 1037" name="T14"/>
                <a:gd fmla="*/ 92 h 396" name="T15"/>
                <a:gd fmla="*/ 181 w 1037" name="T16"/>
                <a:gd fmla="*/ 11 h 396" name="T17"/>
                <a:gd fmla="*/ 43 w 1037" name="T18"/>
                <a:gd fmla="*/ 88 h 396" name="T19"/>
                <a:gd fmla="*/ 310 w 1037" name="T20"/>
                <a:gd fmla="*/ 296 h 396" name="T21"/>
                <a:gd fmla="*/ 310 w 1037" name="T22"/>
                <a:gd fmla="*/ 296 h 396" name="T23"/>
                <a:gd fmla="*/ 312 w 1037" name="T24"/>
                <a:gd fmla="*/ 296 h 396" name="T25"/>
                <a:gd fmla="*/ 312 w 1037" name="T26"/>
                <a:gd fmla="*/ 296 h 396" name="T27"/>
                <a:gd fmla="*/ 312 w 1037" name="T28"/>
                <a:gd fmla="*/ 296 h 396" name="T29"/>
                <a:gd fmla="*/ 725 w 1037" name="T30"/>
                <a:gd fmla="*/ 295 h 396" name="T31"/>
                <a:gd fmla="*/ 725 w 1037" name="T32"/>
                <a:gd fmla="*/ 296 h 396" name="T33"/>
                <a:gd fmla="*/ 813 w 1037" name="T34"/>
                <a:gd fmla="*/ 305 h 396" name="T35"/>
                <a:gd fmla="*/ 856 w 1037" name="T36"/>
                <a:gd fmla="*/ 386 h 396" name="T37"/>
                <a:gd fmla="*/ 994 w 1037" name="T38"/>
                <a:gd fmla="*/ 309 h 396" name="T39"/>
                <a:gd fmla="*/ 725 w 1037" name="T40"/>
                <a:gd fmla="*/ 101 h 396"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96" w="1037">
                  <a:moveTo>
                    <a:pt x="725" y="101"/>
                  </a:moveTo>
                  <a:cubicBezTo>
                    <a:pt x="725" y="101"/>
                    <a:pt x="725" y="101"/>
                    <a:pt x="725" y="101"/>
                  </a:cubicBezTo>
                  <a:cubicBezTo>
                    <a:pt x="725" y="101"/>
                    <a:pt x="343" y="101"/>
                    <a:pt x="312" y="101"/>
                  </a:cubicBezTo>
                  <a:cubicBezTo>
                    <a:pt x="312" y="101"/>
                    <a:pt x="312" y="101"/>
                    <a:pt x="312" y="101"/>
                  </a:cubicBezTo>
                  <a:cubicBezTo>
                    <a:pt x="312" y="101"/>
                    <a:pt x="312" y="101"/>
                    <a:pt x="312" y="101"/>
                  </a:cubicBezTo>
                  <a:cubicBezTo>
                    <a:pt x="312" y="101"/>
                    <a:pt x="312" y="101"/>
                    <a:pt x="311" y="101"/>
                  </a:cubicBezTo>
                  <a:cubicBezTo>
                    <a:pt x="311" y="101"/>
                    <a:pt x="311" y="101"/>
                    <a:pt x="311" y="101"/>
                  </a:cubicBezTo>
                  <a:cubicBezTo>
                    <a:pt x="265" y="101"/>
                    <a:pt x="235" y="103"/>
                    <a:pt x="224" y="92"/>
                  </a:cubicBezTo>
                  <a:cubicBezTo>
                    <a:pt x="189" y="55"/>
                    <a:pt x="206" y="19"/>
                    <a:pt x="181" y="11"/>
                  </a:cubicBezTo>
                  <a:cubicBezTo>
                    <a:pt x="146" y="0"/>
                    <a:pt x="72" y="54"/>
                    <a:pt x="43" y="88"/>
                  </a:cubicBezTo>
                  <a:cubicBezTo>
                    <a:pt x="0" y="139"/>
                    <a:pt x="60" y="295"/>
                    <a:pt x="310" y="296"/>
                  </a:cubicBezTo>
                  <a:cubicBezTo>
                    <a:pt x="310" y="296"/>
                    <a:pt x="310" y="296"/>
                    <a:pt x="310" y="296"/>
                  </a:cubicBezTo>
                  <a:cubicBezTo>
                    <a:pt x="312" y="296"/>
                    <a:pt x="312" y="296"/>
                    <a:pt x="312" y="296"/>
                  </a:cubicBezTo>
                  <a:cubicBezTo>
                    <a:pt x="312" y="296"/>
                    <a:pt x="312" y="296"/>
                    <a:pt x="312" y="296"/>
                  </a:cubicBezTo>
                  <a:cubicBezTo>
                    <a:pt x="312" y="296"/>
                    <a:pt x="312" y="296"/>
                    <a:pt x="312" y="296"/>
                  </a:cubicBezTo>
                  <a:cubicBezTo>
                    <a:pt x="725" y="295"/>
                    <a:pt x="725" y="295"/>
                    <a:pt x="725" y="295"/>
                  </a:cubicBezTo>
                  <a:cubicBezTo>
                    <a:pt x="725" y="296"/>
                    <a:pt x="725" y="296"/>
                    <a:pt x="725" y="296"/>
                  </a:cubicBezTo>
                  <a:cubicBezTo>
                    <a:pt x="771" y="296"/>
                    <a:pt x="802" y="293"/>
                    <a:pt x="813" y="305"/>
                  </a:cubicBezTo>
                  <a:cubicBezTo>
                    <a:pt x="848" y="342"/>
                    <a:pt x="831" y="378"/>
                    <a:pt x="856" y="386"/>
                  </a:cubicBezTo>
                  <a:cubicBezTo>
                    <a:pt x="891" y="396"/>
                    <a:pt x="965" y="342"/>
                    <a:pt x="994" y="309"/>
                  </a:cubicBezTo>
                  <a:cubicBezTo>
                    <a:pt x="1037" y="257"/>
                    <a:pt x="976" y="101"/>
                    <a:pt x="725" y="101"/>
                  </a:cubicBezTo>
                  <a:close/>
                </a:path>
              </a:pathLst>
            </a:custGeom>
            <a:grpFill/>
            <a:ln algn="ctr" cap="flat" cmpd="sng" w="25400">
              <a:noFill/>
              <a:prstDash val="solid"/>
            </a:ln>
            <a:effectLst/>
            <a:ex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kern="0" lang="en-US" sz="1400">
                <a:solidFill>
                  <a:sysClr lastClr="FFFFFF" val="window"/>
                </a:solidFill>
                <a:latin charset="0" pitchFamily="34" typeface="Arial"/>
                <a:ea charset="-122" panose="020b0503020204020204" pitchFamily="34" typeface="微软雅黑"/>
                <a:sym charset="0" pitchFamily="34" typeface="Arial"/>
              </a:endParaRPr>
            </a:p>
          </p:txBody>
        </p:sp>
        <p:sp>
          <p:nvSpPr>
            <p:cNvPr id="23" name="Freeform 11"/>
            <p:cNvSpPr/>
            <p:nvPr/>
          </p:nvSpPr>
          <p:spPr bwMode="auto">
            <a:xfrm rot="5400000">
              <a:off x="6451826" y="3571005"/>
              <a:ext cx="2107811" cy="490477"/>
            </a:xfrm>
            <a:custGeom>
              <a:gdLst>
                <a:gd fmla="*/ 918 w 953" name="T0"/>
                <a:gd fmla="*/ 14 h 222" name="T1"/>
                <a:gd fmla="*/ 220 w 953" name="T2"/>
                <a:gd fmla="*/ 14 h 222" name="T3"/>
                <a:gd fmla="*/ 179 w 953" name="T4"/>
                <a:gd fmla="*/ 33 h 222" name="T5"/>
                <a:gd fmla="*/ 174 w 953" name="T6"/>
                <a:gd fmla="*/ 37 h 222" name="T7"/>
                <a:gd fmla="*/ 0 w 953" name="T8"/>
                <a:gd fmla="*/ 222 h 222" name="T9"/>
                <a:gd fmla="*/ 35 w 953" name="T10"/>
                <a:gd fmla="*/ 208 h 222" name="T11"/>
                <a:gd fmla="*/ 733 w 953" name="T12"/>
                <a:gd fmla="*/ 208 h 222" name="T13"/>
                <a:gd fmla="*/ 774 w 953" name="T14"/>
                <a:gd fmla="*/ 189 h 222" name="T15"/>
                <a:gd fmla="*/ 779 w 953" name="T16"/>
                <a:gd fmla="*/ 185 h 222" name="T17"/>
                <a:gd fmla="*/ 953 w 953" name="T18"/>
                <a:gd fmla="*/ 0 h 222" name="T19"/>
                <a:gd fmla="*/ 918 w 953" name="T20"/>
                <a:gd fmla="*/ 14 h 22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1" w="953">
                  <a:moveTo>
                    <a:pt x="918" y="14"/>
                  </a:moveTo>
                  <a:cubicBezTo>
                    <a:pt x="220" y="14"/>
                    <a:pt x="220" y="14"/>
                    <a:pt x="220" y="14"/>
                  </a:cubicBezTo>
                  <a:cubicBezTo>
                    <a:pt x="213" y="14"/>
                    <a:pt x="194" y="16"/>
                    <a:pt x="179" y="33"/>
                  </a:cubicBezTo>
                  <a:cubicBezTo>
                    <a:pt x="177" y="34"/>
                    <a:pt x="176" y="35"/>
                    <a:pt x="174" y="37"/>
                  </a:cubicBezTo>
                  <a:cubicBezTo>
                    <a:pt x="0" y="222"/>
                    <a:pt x="0" y="222"/>
                    <a:pt x="0" y="222"/>
                  </a:cubicBezTo>
                  <a:cubicBezTo>
                    <a:pt x="2" y="220"/>
                    <a:pt x="16" y="208"/>
                    <a:pt x="35" y="208"/>
                  </a:cubicBezTo>
                  <a:cubicBezTo>
                    <a:pt x="733" y="208"/>
                    <a:pt x="733" y="208"/>
                    <a:pt x="733" y="208"/>
                  </a:cubicBezTo>
                  <a:cubicBezTo>
                    <a:pt x="740" y="208"/>
                    <a:pt x="758" y="206"/>
                    <a:pt x="774" y="189"/>
                  </a:cubicBezTo>
                  <a:cubicBezTo>
                    <a:pt x="776" y="188"/>
                    <a:pt x="777" y="186"/>
                    <a:pt x="779" y="185"/>
                  </a:cubicBezTo>
                  <a:cubicBezTo>
                    <a:pt x="953" y="0"/>
                    <a:pt x="953" y="0"/>
                    <a:pt x="953" y="0"/>
                  </a:cubicBezTo>
                  <a:cubicBezTo>
                    <a:pt x="951" y="2"/>
                    <a:pt x="937" y="14"/>
                    <a:pt x="918" y="14"/>
                  </a:cubicBezTo>
                  <a:close/>
                </a:path>
              </a:pathLst>
            </a:custGeom>
            <a:grpFill/>
            <a:ln algn="ctr" cap="flat" cmpd="sng" w="25400">
              <a:noFill/>
              <a:prstDash val="solid"/>
            </a:ln>
            <a:effectLst/>
            <a:ex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kern="0" lang="en-US" sz="1400">
                <a:solidFill>
                  <a:sysClr lastClr="FFFFFF" val="window"/>
                </a:solidFill>
                <a:latin charset="0" pitchFamily="34" typeface="Arial"/>
                <a:ea charset="-122" panose="020b0503020204020204" pitchFamily="34" typeface="微软雅黑"/>
                <a:sym charset="0" pitchFamily="34" typeface="Arial"/>
              </a:endParaRPr>
            </a:p>
          </p:txBody>
        </p:sp>
      </p:grpSp>
      <p:grpSp>
        <p:nvGrpSpPr>
          <p:cNvPr id="4" name="组合 4"/>
          <p:cNvGrpSpPr/>
          <p:nvPr/>
        </p:nvGrpSpPr>
        <p:grpSpPr>
          <a:xfrm>
            <a:off x="4222005" y="1975227"/>
            <a:ext cx="860849" cy="1614571"/>
            <a:chOff x="5629255" y="2737367"/>
            <a:chExt cx="1148004" cy="2153026"/>
          </a:xfrm>
          <a:solidFill>
            <a:schemeClr val="accent4"/>
          </a:solidFill>
        </p:grpSpPr>
        <p:sp>
          <p:nvSpPr>
            <p:cNvPr id="30" name="任意多边形 29"/>
            <p:cNvSpPr/>
            <p:nvPr/>
          </p:nvSpPr>
          <p:spPr>
            <a:xfrm>
              <a:off x="5629255" y="2737367"/>
              <a:ext cx="833033" cy="2153026"/>
            </a:xfrm>
            <a:custGeom>
              <a:gdLst>
                <a:gd fmla="*/ 540647 w 833033" name="connsiteX0"/>
                <a:gd fmla="*/ 2768 h 2153026" name="connsiteY0"/>
                <a:gd fmla="*/ 659667 w 833033" name="connsiteX1"/>
                <a:gd fmla="*/ 28000 h 2153026" name="connsiteY1"/>
                <a:gd fmla="*/ 829824 w 833033" name="connsiteX2"/>
                <a:gd fmla="*/ 333275 h 2153026" name="connsiteY2"/>
                <a:gd fmla="*/ 650828 w 833033" name="connsiteX3"/>
                <a:gd fmla="*/ 428397 h 2153026" name="connsiteY3"/>
                <a:gd fmla="*/ 631768 w 833033" name="connsiteX4"/>
                <a:gd fmla="*/ 496697 h 2153026" name="connsiteY4"/>
                <a:gd fmla="*/ 630992 w 833033" name="connsiteX5"/>
                <a:gd fmla="*/ 615033 h 2153026" name="connsiteY5"/>
                <a:gd fmla="*/ 631527 w 833033" name="connsiteX6"/>
                <a:gd fmla="*/ 615033 h 2153026" name="connsiteY6"/>
                <a:gd fmla="*/ 631527 w 833033" name="connsiteX7"/>
                <a:gd fmla="*/ 1529763 h 2153026" name="connsiteY7"/>
                <a:gd fmla="*/ 631528 w 833033" name="connsiteX8"/>
                <a:gd fmla="*/ 1529763 h 2153026" name="connsiteY8"/>
                <a:gd fmla="*/ 172612 w 833033" name="connsiteX9"/>
                <a:gd fmla="*/ 2124828 h 2153026" name="connsiteY9"/>
                <a:gd fmla="*/ 2725 w 833033" name="connsiteX10"/>
                <a:gd fmla="*/ 1819553 h 2153026" name="connsiteY10"/>
                <a:gd fmla="*/ 181437 w 833033" name="connsiteX11"/>
                <a:gd fmla="*/ 1724431 h 2153026" name="connsiteY11"/>
                <a:gd fmla="*/ 201294 w 833033" name="connsiteX12"/>
                <a:gd fmla="*/ 1529763 h 2153026" name="connsiteY12"/>
                <a:gd fmla="*/ 202134 w 833033" name="connsiteX13"/>
                <a:gd fmla="*/ 1529763 h 2153026" name="connsiteY13"/>
                <a:gd fmla="*/ 202231 w 833033" name="connsiteX14"/>
                <a:gd fmla="*/ 1529763 h 2153026" name="connsiteY14"/>
                <a:gd fmla="*/ 202231 w 833033" name="connsiteX15"/>
                <a:gd fmla="*/ 623065 h 2153026" name="connsiteY15"/>
                <a:gd fmla="*/ 202231 w 833033" name="connsiteX16"/>
                <a:gd fmla="*/ 615033 h 2153026" name="connsiteY16"/>
                <a:gd fmla="*/ 202547 w 833033" name="connsiteX17"/>
                <a:gd fmla="*/ 615033 h 2153026" name="connsiteY17"/>
                <a:gd fmla="*/ 206130 w 833033" name="connsiteX18"/>
                <a:gd fmla="*/ 523835 h 2153026" name="connsiteY18"/>
                <a:gd fmla="*/ 540647 w 833033" name="connsiteX19"/>
                <a:gd fmla="*/ 2768 h 2153026" name="connsiteY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b="b" l="l" r="r" t="t"/>
              <a:pathLst>
                <a:path h="2153026" w="833032">
                  <a:moveTo>
                    <a:pt x="540647" y="2768"/>
                  </a:moveTo>
                  <a:cubicBezTo>
                    <a:pt x="588814" y="-5182"/>
                    <a:pt x="631491" y="4219"/>
                    <a:pt x="659667" y="28000"/>
                  </a:cubicBezTo>
                  <a:cubicBezTo>
                    <a:pt x="734801" y="92152"/>
                    <a:pt x="854132" y="255850"/>
                    <a:pt x="829824" y="333275"/>
                  </a:cubicBezTo>
                  <a:cubicBezTo>
                    <a:pt x="814355" y="388578"/>
                    <a:pt x="732591" y="350972"/>
                    <a:pt x="650828" y="428397"/>
                  </a:cubicBezTo>
                  <a:cubicBezTo>
                    <a:pt x="638674" y="440564"/>
                    <a:pt x="633701" y="463791"/>
                    <a:pt x="631768" y="496697"/>
                  </a:cubicBezTo>
                  <a:lnTo>
                    <a:pt x="630992" y="615033"/>
                  </a:lnTo>
                  <a:lnTo>
                    <a:pt x="631527" y="615033"/>
                  </a:lnTo>
                  <a:lnTo>
                    <a:pt x="631527" y="1529763"/>
                  </a:lnTo>
                  <a:lnTo>
                    <a:pt x="631528" y="1529763"/>
                  </a:lnTo>
                  <a:cubicBezTo>
                    <a:pt x="631528" y="2087221"/>
                    <a:pt x="285135" y="2219950"/>
                    <a:pt x="172612" y="2124828"/>
                  </a:cubicBezTo>
                  <a:cubicBezTo>
                    <a:pt x="97597" y="2062888"/>
                    <a:pt x="-19339" y="1899190"/>
                    <a:pt x="2725" y="1819553"/>
                  </a:cubicBezTo>
                  <a:cubicBezTo>
                    <a:pt x="20375" y="1766461"/>
                    <a:pt x="99803" y="1801856"/>
                    <a:pt x="181437" y="1724431"/>
                  </a:cubicBezTo>
                  <a:cubicBezTo>
                    <a:pt x="207913" y="1702309"/>
                    <a:pt x="201294" y="1633733"/>
                    <a:pt x="201294" y="1529763"/>
                  </a:cubicBezTo>
                  <a:cubicBezTo>
                    <a:pt x="201294" y="1529763"/>
                    <a:pt x="201294" y="1529763"/>
                    <a:pt x="202134" y="1529763"/>
                  </a:cubicBezTo>
                  <a:lnTo>
                    <a:pt x="202231" y="1529763"/>
                  </a:lnTo>
                  <a:lnTo>
                    <a:pt x="202231" y="623065"/>
                  </a:lnTo>
                  <a:lnTo>
                    <a:pt x="202231" y="615033"/>
                  </a:lnTo>
                  <a:lnTo>
                    <a:pt x="202547" y="615033"/>
                  </a:lnTo>
                  <a:lnTo>
                    <a:pt x="206130" y="523835"/>
                  </a:lnTo>
                  <a:cubicBezTo>
                    <a:pt x="234207" y="177712"/>
                    <a:pt x="408186" y="24630"/>
                    <a:pt x="540647" y="27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lnSpc>
                  <a:spcPct val="130000"/>
                </a:lnSpc>
              </a:pPr>
              <a:endParaRPr lang="en-US">
                <a:solidFill>
                  <a:schemeClr val="tx1">
                    <a:lumMod val="50000"/>
                    <a:lumOff val="50000"/>
                  </a:schemeClr>
                </a:solidFill>
                <a:latin charset="0" pitchFamily="34" typeface="Arial"/>
                <a:ea charset="-122" panose="020b0503020204020204" pitchFamily="34" typeface="微软雅黑"/>
                <a:sym charset="0" pitchFamily="34" typeface="Arial"/>
              </a:endParaRPr>
            </a:p>
          </p:txBody>
        </p:sp>
        <p:sp>
          <p:nvSpPr>
            <p:cNvPr id="22" name="Freeform 10"/>
            <p:cNvSpPr/>
            <p:nvPr/>
          </p:nvSpPr>
          <p:spPr bwMode="auto">
            <a:xfrm rot="5400000">
              <a:off x="5478115" y="3571005"/>
              <a:ext cx="2107811" cy="490477"/>
            </a:xfrm>
            <a:custGeom>
              <a:gdLst>
                <a:gd fmla="*/ 918 w 953" name="T0"/>
                <a:gd fmla="*/ 14 h 222" name="T1"/>
                <a:gd fmla="*/ 220 w 953" name="T2"/>
                <a:gd fmla="*/ 14 h 222" name="T3"/>
                <a:gd fmla="*/ 179 w 953" name="T4"/>
                <a:gd fmla="*/ 33 h 222" name="T5"/>
                <a:gd fmla="*/ 174 w 953" name="T6"/>
                <a:gd fmla="*/ 37 h 222" name="T7"/>
                <a:gd fmla="*/ 0 w 953" name="T8"/>
                <a:gd fmla="*/ 222 h 222" name="T9"/>
                <a:gd fmla="*/ 35 w 953" name="T10"/>
                <a:gd fmla="*/ 208 h 222" name="T11"/>
                <a:gd fmla="*/ 733 w 953" name="T12"/>
                <a:gd fmla="*/ 208 h 222" name="T13"/>
                <a:gd fmla="*/ 774 w 953" name="T14"/>
                <a:gd fmla="*/ 189 h 222" name="T15"/>
                <a:gd fmla="*/ 779 w 953" name="T16"/>
                <a:gd fmla="*/ 185 h 222" name="T17"/>
                <a:gd fmla="*/ 953 w 953" name="T18"/>
                <a:gd fmla="*/ 0 h 222" name="T19"/>
                <a:gd fmla="*/ 918 w 953" name="T20"/>
                <a:gd fmla="*/ 14 h 22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1" w="953">
                  <a:moveTo>
                    <a:pt x="918" y="14"/>
                  </a:moveTo>
                  <a:cubicBezTo>
                    <a:pt x="220" y="14"/>
                    <a:pt x="220" y="14"/>
                    <a:pt x="220" y="14"/>
                  </a:cubicBezTo>
                  <a:cubicBezTo>
                    <a:pt x="213" y="14"/>
                    <a:pt x="194" y="16"/>
                    <a:pt x="179" y="33"/>
                  </a:cubicBezTo>
                  <a:cubicBezTo>
                    <a:pt x="177" y="34"/>
                    <a:pt x="176" y="35"/>
                    <a:pt x="174" y="37"/>
                  </a:cubicBezTo>
                  <a:cubicBezTo>
                    <a:pt x="0" y="222"/>
                    <a:pt x="0" y="222"/>
                    <a:pt x="0" y="222"/>
                  </a:cubicBezTo>
                  <a:cubicBezTo>
                    <a:pt x="2" y="220"/>
                    <a:pt x="16" y="208"/>
                    <a:pt x="35" y="208"/>
                  </a:cubicBezTo>
                  <a:cubicBezTo>
                    <a:pt x="733" y="208"/>
                    <a:pt x="733" y="208"/>
                    <a:pt x="733" y="208"/>
                  </a:cubicBezTo>
                  <a:cubicBezTo>
                    <a:pt x="740" y="208"/>
                    <a:pt x="758" y="206"/>
                    <a:pt x="774" y="189"/>
                  </a:cubicBezTo>
                  <a:cubicBezTo>
                    <a:pt x="776" y="187"/>
                    <a:pt x="777" y="186"/>
                    <a:pt x="779" y="185"/>
                  </a:cubicBezTo>
                  <a:cubicBezTo>
                    <a:pt x="953" y="0"/>
                    <a:pt x="953" y="0"/>
                    <a:pt x="953" y="0"/>
                  </a:cubicBezTo>
                  <a:cubicBezTo>
                    <a:pt x="951" y="2"/>
                    <a:pt x="937" y="14"/>
                    <a:pt x="918" y="14"/>
                  </a:cubicBezTo>
                  <a:close/>
                </a:path>
              </a:pathLst>
            </a:custGeom>
            <a:grpFill/>
            <a:ln>
              <a:noFill/>
            </a:ln>
            <a:extLst/>
          </p:spPr>
          <p:txBody>
            <a:bodyPr anchor="t" anchorCtr="0" bIns="64282" compatLnSpc="1" lIns="128564" numCol="1" rIns="128564" tIns="64282" vert="horz" wrap="square">
              <a:prstTxWarp prst="textNoShape">
                <a:avLst/>
              </a:prstTxWarp>
            </a:bodyPr>
            <a:lstStyle/>
            <a:p>
              <a:pPr>
                <a:lnSpc>
                  <a:spcPct val="130000"/>
                </a:lnSpc>
              </a:pPr>
              <a:endParaRPr lang="en-US" sz="2400">
                <a:solidFill>
                  <a:schemeClr val="tx1">
                    <a:lumMod val="50000"/>
                    <a:lumOff val="50000"/>
                  </a:schemeClr>
                </a:solidFill>
                <a:latin charset="0" pitchFamily="34" typeface="Arial"/>
                <a:ea charset="-122" panose="020b0503020204020204" pitchFamily="34" typeface="微软雅黑"/>
                <a:sym charset="0" pitchFamily="34" typeface="Arial"/>
              </a:endParaRPr>
            </a:p>
          </p:txBody>
        </p:sp>
      </p:grpSp>
      <p:grpSp>
        <p:nvGrpSpPr>
          <p:cNvPr id="5" name="组合 3"/>
          <p:cNvGrpSpPr/>
          <p:nvPr/>
        </p:nvGrpSpPr>
        <p:grpSpPr>
          <a:xfrm>
            <a:off x="3476575" y="1921973"/>
            <a:ext cx="876029" cy="1718012"/>
            <a:chOff x="4635171" y="2666353"/>
            <a:chExt cx="1168246" cy="2290964"/>
          </a:xfrm>
          <a:solidFill>
            <a:schemeClr val="accent3"/>
          </a:solidFill>
        </p:grpSpPr>
        <p:sp>
          <p:nvSpPr>
            <p:cNvPr id="8" name="Freeform 7"/>
            <p:cNvSpPr/>
            <p:nvPr/>
          </p:nvSpPr>
          <p:spPr bwMode="auto">
            <a:xfrm rot="5400000">
              <a:off x="3926876" y="3374648"/>
              <a:ext cx="2290964" cy="874374"/>
            </a:xfrm>
            <a:custGeom>
              <a:gdLst>
                <a:gd fmla="*/ 724 w 1036" name="T0"/>
                <a:gd fmla="*/ 101 h 396" name="T1"/>
                <a:gd fmla="*/ 724 w 1036" name="T2"/>
                <a:gd fmla="*/ 101 h 396" name="T3"/>
                <a:gd fmla="*/ 312 w 1036" name="T4"/>
                <a:gd fmla="*/ 101 h 396" name="T5"/>
                <a:gd fmla="*/ 312 w 1036" name="T6"/>
                <a:gd fmla="*/ 101 h 396" name="T7"/>
                <a:gd fmla="*/ 312 w 1036" name="T8"/>
                <a:gd fmla="*/ 101 h 396" name="T9"/>
                <a:gd fmla="*/ 311 w 1036" name="T10"/>
                <a:gd fmla="*/ 101 h 396" name="T11"/>
                <a:gd fmla="*/ 311 w 1036" name="T12"/>
                <a:gd fmla="*/ 101 h 396" name="T13"/>
                <a:gd fmla="*/ 224 w 1036" name="T14"/>
                <a:gd fmla="*/ 92 h 396" name="T15"/>
                <a:gd fmla="*/ 181 w 1036" name="T16"/>
                <a:gd fmla="*/ 11 h 396" name="T17"/>
                <a:gd fmla="*/ 43 w 1036" name="T18"/>
                <a:gd fmla="*/ 88 h 396" name="T19"/>
                <a:gd fmla="*/ 310 w 1036" name="T20"/>
                <a:gd fmla="*/ 295 h 396" name="T21"/>
                <a:gd fmla="*/ 310 w 1036" name="T22"/>
                <a:gd fmla="*/ 295 h 396" name="T23"/>
                <a:gd fmla="*/ 312 w 1036" name="T24"/>
                <a:gd fmla="*/ 295 h 396" name="T25"/>
                <a:gd fmla="*/ 312 w 1036" name="T26"/>
                <a:gd fmla="*/ 295 h 396" name="T27"/>
                <a:gd fmla="*/ 312 w 1036" name="T28"/>
                <a:gd fmla="*/ 295 h 396" name="T29"/>
                <a:gd fmla="*/ 724 w 1036" name="T30"/>
                <a:gd fmla="*/ 295 h 396" name="T31"/>
                <a:gd fmla="*/ 724 w 1036" name="T32"/>
                <a:gd fmla="*/ 295 h 396" name="T33"/>
                <a:gd fmla="*/ 812 w 1036" name="T34"/>
                <a:gd fmla="*/ 305 h 396" name="T35"/>
                <a:gd fmla="*/ 855 w 1036" name="T36"/>
                <a:gd fmla="*/ 386 h 396" name="T37"/>
                <a:gd fmla="*/ 993 w 1036" name="T38"/>
                <a:gd fmla="*/ 309 h 396" name="T39"/>
                <a:gd fmla="*/ 724 w 1036" name="T40"/>
                <a:gd fmla="*/ 101 h 396"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96" w="1036">
                  <a:moveTo>
                    <a:pt x="724" y="101"/>
                  </a:moveTo>
                  <a:cubicBezTo>
                    <a:pt x="724" y="101"/>
                    <a:pt x="724" y="101"/>
                    <a:pt x="724" y="101"/>
                  </a:cubicBezTo>
                  <a:cubicBezTo>
                    <a:pt x="724" y="101"/>
                    <a:pt x="343" y="101"/>
                    <a:pt x="312" y="101"/>
                  </a:cubicBezTo>
                  <a:cubicBezTo>
                    <a:pt x="312" y="101"/>
                    <a:pt x="312" y="101"/>
                    <a:pt x="312" y="101"/>
                  </a:cubicBezTo>
                  <a:cubicBezTo>
                    <a:pt x="312" y="101"/>
                    <a:pt x="312" y="101"/>
                    <a:pt x="312" y="101"/>
                  </a:cubicBezTo>
                  <a:cubicBezTo>
                    <a:pt x="311" y="101"/>
                    <a:pt x="311" y="101"/>
                    <a:pt x="311" y="101"/>
                  </a:cubicBezTo>
                  <a:cubicBezTo>
                    <a:pt x="311" y="101"/>
                    <a:pt x="311" y="101"/>
                    <a:pt x="311" y="101"/>
                  </a:cubicBezTo>
                  <a:cubicBezTo>
                    <a:pt x="265" y="101"/>
                    <a:pt x="234" y="103"/>
                    <a:pt x="224" y="92"/>
                  </a:cubicBezTo>
                  <a:cubicBezTo>
                    <a:pt x="189" y="55"/>
                    <a:pt x="205" y="18"/>
                    <a:pt x="181" y="11"/>
                  </a:cubicBezTo>
                  <a:cubicBezTo>
                    <a:pt x="145" y="0"/>
                    <a:pt x="71" y="54"/>
                    <a:pt x="43" y="88"/>
                  </a:cubicBezTo>
                  <a:cubicBezTo>
                    <a:pt x="0" y="139"/>
                    <a:pt x="60" y="295"/>
                    <a:pt x="310" y="295"/>
                  </a:cubicBezTo>
                  <a:cubicBezTo>
                    <a:pt x="310" y="295"/>
                    <a:pt x="310" y="295"/>
                    <a:pt x="310" y="295"/>
                  </a:cubicBezTo>
                  <a:cubicBezTo>
                    <a:pt x="312" y="295"/>
                    <a:pt x="312" y="295"/>
                    <a:pt x="312" y="295"/>
                  </a:cubicBezTo>
                  <a:cubicBezTo>
                    <a:pt x="312" y="295"/>
                    <a:pt x="312" y="295"/>
                    <a:pt x="312" y="295"/>
                  </a:cubicBezTo>
                  <a:cubicBezTo>
                    <a:pt x="312" y="295"/>
                    <a:pt x="312" y="295"/>
                    <a:pt x="312" y="295"/>
                  </a:cubicBezTo>
                  <a:cubicBezTo>
                    <a:pt x="724" y="295"/>
                    <a:pt x="724" y="295"/>
                    <a:pt x="724" y="295"/>
                  </a:cubicBezTo>
                  <a:cubicBezTo>
                    <a:pt x="724" y="295"/>
                    <a:pt x="724" y="295"/>
                    <a:pt x="724" y="295"/>
                  </a:cubicBezTo>
                  <a:cubicBezTo>
                    <a:pt x="771" y="295"/>
                    <a:pt x="802" y="293"/>
                    <a:pt x="812" y="305"/>
                  </a:cubicBezTo>
                  <a:cubicBezTo>
                    <a:pt x="847" y="342"/>
                    <a:pt x="831" y="378"/>
                    <a:pt x="855" y="386"/>
                  </a:cubicBezTo>
                  <a:cubicBezTo>
                    <a:pt x="891" y="396"/>
                    <a:pt x="965" y="342"/>
                    <a:pt x="993" y="309"/>
                  </a:cubicBezTo>
                  <a:cubicBezTo>
                    <a:pt x="1036" y="257"/>
                    <a:pt x="976" y="101"/>
                    <a:pt x="724" y="101"/>
                  </a:cubicBezTo>
                  <a:close/>
                </a:path>
              </a:pathLst>
            </a:custGeom>
            <a:grpFill/>
            <a:ln algn="ctr" cap="flat" cmpd="sng" w="25400">
              <a:noFill/>
              <a:prstDash val="solid"/>
            </a:ln>
            <a:effectLst/>
            <a:ex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kern="0" lang="en-US" sz="1400">
                <a:solidFill>
                  <a:sysClr lastClr="FFFFFF" val="window"/>
                </a:solidFill>
                <a:latin charset="0" pitchFamily="34" typeface="Arial"/>
                <a:ea charset="-122" panose="020b0503020204020204" pitchFamily="34" typeface="微软雅黑"/>
                <a:sym charset="0" pitchFamily="34" typeface="Arial"/>
              </a:endParaRPr>
            </a:p>
          </p:txBody>
        </p:sp>
        <p:sp>
          <p:nvSpPr>
            <p:cNvPr id="9" name="Freeform 8"/>
            <p:cNvSpPr/>
            <p:nvPr/>
          </p:nvSpPr>
          <p:spPr bwMode="auto">
            <a:xfrm rot="5400000">
              <a:off x="4503756" y="3567630"/>
              <a:ext cx="2109880" cy="489442"/>
            </a:xfrm>
            <a:custGeom>
              <a:gdLst>
                <a:gd fmla="*/ 918 w 954" name="T0"/>
                <a:gd fmla="*/ 14 h 222" name="T1"/>
                <a:gd fmla="*/ 221 w 954" name="T2"/>
                <a:gd fmla="*/ 14 h 222" name="T3"/>
                <a:gd fmla="*/ 179 w 954" name="T4"/>
                <a:gd fmla="*/ 33 h 222" name="T5"/>
                <a:gd fmla="*/ 175 w 954" name="T6"/>
                <a:gd fmla="*/ 37 h 222" name="T7"/>
                <a:gd fmla="*/ 0 w 954" name="T8"/>
                <a:gd fmla="*/ 222 h 222" name="T9"/>
                <a:gd fmla="*/ 36 w 954" name="T10"/>
                <a:gd fmla="*/ 208 h 222" name="T11"/>
                <a:gd fmla="*/ 733 w 954" name="T12"/>
                <a:gd fmla="*/ 208 h 222" name="T13"/>
                <a:gd fmla="*/ 775 w 954" name="T14"/>
                <a:gd fmla="*/ 189 h 222" name="T15"/>
                <a:gd fmla="*/ 779 w 954" name="T16"/>
                <a:gd fmla="*/ 185 h 222" name="T17"/>
                <a:gd fmla="*/ 954 w 954" name="T18"/>
                <a:gd fmla="*/ 0 h 222" name="T19"/>
                <a:gd fmla="*/ 918 w 954" name="T20"/>
                <a:gd fmla="*/ 14 h 22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1" w="954">
                  <a:moveTo>
                    <a:pt x="918" y="14"/>
                  </a:moveTo>
                  <a:cubicBezTo>
                    <a:pt x="221" y="14"/>
                    <a:pt x="221" y="14"/>
                    <a:pt x="221" y="14"/>
                  </a:cubicBezTo>
                  <a:cubicBezTo>
                    <a:pt x="213" y="14"/>
                    <a:pt x="195" y="16"/>
                    <a:pt x="179" y="33"/>
                  </a:cubicBezTo>
                  <a:cubicBezTo>
                    <a:pt x="178" y="34"/>
                    <a:pt x="176" y="35"/>
                    <a:pt x="175" y="37"/>
                  </a:cubicBezTo>
                  <a:cubicBezTo>
                    <a:pt x="0" y="222"/>
                    <a:pt x="0" y="222"/>
                    <a:pt x="0" y="222"/>
                  </a:cubicBezTo>
                  <a:cubicBezTo>
                    <a:pt x="3" y="220"/>
                    <a:pt x="17" y="208"/>
                    <a:pt x="36" y="208"/>
                  </a:cubicBezTo>
                  <a:cubicBezTo>
                    <a:pt x="733" y="208"/>
                    <a:pt x="733" y="208"/>
                    <a:pt x="733" y="208"/>
                  </a:cubicBezTo>
                  <a:cubicBezTo>
                    <a:pt x="741" y="208"/>
                    <a:pt x="759" y="206"/>
                    <a:pt x="775" y="189"/>
                  </a:cubicBezTo>
                  <a:cubicBezTo>
                    <a:pt x="776" y="188"/>
                    <a:pt x="778" y="186"/>
                    <a:pt x="779" y="185"/>
                  </a:cubicBezTo>
                  <a:cubicBezTo>
                    <a:pt x="954" y="0"/>
                    <a:pt x="954" y="0"/>
                    <a:pt x="954" y="0"/>
                  </a:cubicBezTo>
                  <a:cubicBezTo>
                    <a:pt x="951" y="2"/>
                    <a:pt x="937" y="14"/>
                    <a:pt x="918" y="14"/>
                  </a:cubicBezTo>
                  <a:close/>
                </a:path>
              </a:pathLst>
            </a:custGeom>
            <a:grpFill/>
            <a:ln algn="ctr" cap="flat" cmpd="sng" w="25400">
              <a:noFill/>
              <a:prstDash val="solid"/>
            </a:ln>
            <a:effectLst/>
            <a:extLst/>
          </p:spPr>
          <p:txBody>
            <a:bodyPr anchor="ctr" anchorCtr="0" bIns="48208" compatLnSpc="1" forceAA="0" fromWordArt="0" horzOverflow="overflow" lIns="96417" numCol="1" rIns="96417" rot="0" rtlCol="0" spcCol="0" spcFirstLastPara="0" tIns="48208" vert="horz" vertOverflow="overflow" wrap="square">
              <a:prstTxWarp prst="textNoShape">
                <a:avLst/>
              </a:prstTxWarp>
              <a:noAutofit/>
            </a:bodyPr>
            <a:lstStyle/>
            <a:p>
              <a:pPr algn="ctr">
                <a:lnSpc>
                  <a:spcPct val="130000"/>
                </a:lnSpc>
              </a:pPr>
              <a:endParaRPr kern="0" lang="en-US" sz="1400">
                <a:solidFill>
                  <a:sysClr lastClr="FFFFFF" val="window"/>
                </a:solidFill>
                <a:latin charset="0" pitchFamily="34" typeface="Arial"/>
                <a:ea charset="-122" panose="020b0503020204020204" pitchFamily="34" typeface="微软雅黑"/>
                <a:sym charset="0" pitchFamily="34" typeface="Arial"/>
              </a:endParaRPr>
            </a:p>
          </p:txBody>
        </p:sp>
      </p:grpSp>
      <p:grpSp>
        <p:nvGrpSpPr>
          <p:cNvPr id="6" name="组合 1"/>
          <p:cNvGrpSpPr/>
          <p:nvPr/>
        </p:nvGrpSpPr>
        <p:grpSpPr>
          <a:xfrm>
            <a:off x="2744871" y="1918870"/>
            <a:ext cx="876029" cy="1719563"/>
            <a:chOff x="3659390" y="2662213"/>
            <a:chExt cx="1168246" cy="2293034"/>
          </a:xfrm>
          <a:solidFill>
            <a:schemeClr val="accent2"/>
          </a:solidFill>
        </p:grpSpPr>
        <p:sp>
          <p:nvSpPr>
            <p:cNvPr id="12" name="Freeform 9"/>
            <p:cNvSpPr/>
            <p:nvPr/>
          </p:nvSpPr>
          <p:spPr bwMode="auto">
            <a:xfrm rot="5400000">
              <a:off x="2950060" y="3371543"/>
              <a:ext cx="2293034" cy="874374"/>
            </a:xfrm>
            <a:custGeom>
              <a:gdLst>
                <a:gd fmla="*/ 725 w 1037" name="T0"/>
                <a:gd fmla="*/ 101 h 396" name="T1"/>
                <a:gd fmla="*/ 725 w 1037" name="T2"/>
                <a:gd fmla="*/ 101 h 396" name="T3"/>
                <a:gd fmla="*/ 312 w 1037" name="T4"/>
                <a:gd fmla="*/ 101 h 396" name="T5"/>
                <a:gd fmla="*/ 312 w 1037" name="T6"/>
                <a:gd fmla="*/ 101 h 396" name="T7"/>
                <a:gd fmla="*/ 312 w 1037" name="T8"/>
                <a:gd fmla="*/ 101 h 396" name="T9"/>
                <a:gd fmla="*/ 311 w 1037" name="T10"/>
                <a:gd fmla="*/ 101 h 396" name="T11"/>
                <a:gd fmla="*/ 311 w 1037" name="T12"/>
                <a:gd fmla="*/ 101 h 396" name="T13"/>
                <a:gd fmla="*/ 224 w 1037" name="T14"/>
                <a:gd fmla="*/ 92 h 396" name="T15"/>
                <a:gd fmla="*/ 181 w 1037" name="T16"/>
                <a:gd fmla="*/ 11 h 396" name="T17"/>
                <a:gd fmla="*/ 43 w 1037" name="T18"/>
                <a:gd fmla="*/ 88 h 396" name="T19"/>
                <a:gd fmla="*/ 310 w 1037" name="T20"/>
                <a:gd fmla="*/ 296 h 396" name="T21"/>
                <a:gd fmla="*/ 310 w 1037" name="T22"/>
                <a:gd fmla="*/ 296 h 396" name="T23"/>
                <a:gd fmla="*/ 312 w 1037" name="T24"/>
                <a:gd fmla="*/ 296 h 396" name="T25"/>
                <a:gd fmla="*/ 312 w 1037" name="T26"/>
                <a:gd fmla="*/ 296 h 396" name="T27"/>
                <a:gd fmla="*/ 312 w 1037" name="T28"/>
                <a:gd fmla="*/ 296 h 396" name="T29"/>
                <a:gd fmla="*/ 725 w 1037" name="T30"/>
                <a:gd fmla="*/ 295 h 396" name="T31"/>
                <a:gd fmla="*/ 725 w 1037" name="T32"/>
                <a:gd fmla="*/ 296 h 396" name="T33"/>
                <a:gd fmla="*/ 813 w 1037" name="T34"/>
                <a:gd fmla="*/ 305 h 396" name="T35"/>
                <a:gd fmla="*/ 856 w 1037" name="T36"/>
                <a:gd fmla="*/ 386 h 396" name="T37"/>
                <a:gd fmla="*/ 994 w 1037" name="T38"/>
                <a:gd fmla="*/ 309 h 396" name="T39"/>
                <a:gd fmla="*/ 725 w 1037" name="T40"/>
                <a:gd fmla="*/ 101 h 396"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96" w="1037">
                  <a:moveTo>
                    <a:pt x="725" y="101"/>
                  </a:moveTo>
                  <a:cubicBezTo>
                    <a:pt x="725" y="101"/>
                    <a:pt x="725" y="101"/>
                    <a:pt x="725" y="101"/>
                  </a:cubicBezTo>
                  <a:cubicBezTo>
                    <a:pt x="725" y="101"/>
                    <a:pt x="343" y="101"/>
                    <a:pt x="312" y="101"/>
                  </a:cubicBezTo>
                  <a:cubicBezTo>
                    <a:pt x="312" y="101"/>
                    <a:pt x="312" y="101"/>
                    <a:pt x="312" y="101"/>
                  </a:cubicBezTo>
                  <a:cubicBezTo>
                    <a:pt x="312" y="101"/>
                    <a:pt x="312" y="101"/>
                    <a:pt x="312" y="101"/>
                  </a:cubicBezTo>
                  <a:cubicBezTo>
                    <a:pt x="312" y="101"/>
                    <a:pt x="312" y="101"/>
                    <a:pt x="311" y="101"/>
                  </a:cubicBezTo>
                  <a:cubicBezTo>
                    <a:pt x="311" y="101"/>
                    <a:pt x="311" y="101"/>
                    <a:pt x="311" y="101"/>
                  </a:cubicBezTo>
                  <a:cubicBezTo>
                    <a:pt x="265" y="101"/>
                    <a:pt x="235" y="103"/>
                    <a:pt x="224" y="92"/>
                  </a:cubicBezTo>
                  <a:cubicBezTo>
                    <a:pt x="189" y="55"/>
                    <a:pt x="206" y="19"/>
                    <a:pt x="181" y="11"/>
                  </a:cubicBezTo>
                  <a:cubicBezTo>
                    <a:pt x="146" y="0"/>
                    <a:pt x="72" y="54"/>
                    <a:pt x="43" y="88"/>
                  </a:cubicBezTo>
                  <a:cubicBezTo>
                    <a:pt x="0" y="139"/>
                    <a:pt x="60" y="295"/>
                    <a:pt x="310" y="296"/>
                  </a:cubicBezTo>
                  <a:cubicBezTo>
                    <a:pt x="310" y="296"/>
                    <a:pt x="310" y="296"/>
                    <a:pt x="310" y="296"/>
                  </a:cubicBezTo>
                  <a:cubicBezTo>
                    <a:pt x="312" y="296"/>
                    <a:pt x="312" y="296"/>
                    <a:pt x="312" y="296"/>
                  </a:cubicBezTo>
                  <a:cubicBezTo>
                    <a:pt x="312" y="296"/>
                    <a:pt x="312" y="296"/>
                    <a:pt x="312" y="296"/>
                  </a:cubicBezTo>
                  <a:cubicBezTo>
                    <a:pt x="312" y="296"/>
                    <a:pt x="312" y="296"/>
                    <a:pt x="312" y="296"/>
                  </a:cubicBezTo>
                  <a:cubicBezTo>
                    <a:pt x="725" y="295"/>
                    <a:pt x="725" y="295"/>
                    <a:pt x="725" y="295"/>
                  </a:cubicBezTo>
                  <a:cubicBezTo>
                    <a:pt x="725" y="296"/>
                    <a:pt x="725" y="296"/>
                    <a:pt x="725" y="296"/>
                  </a:cubicBezTo>
                  <a:cubicBezTo>
                    <a:pt x="771" y="296"/>
                    <a:pt x="802" y="293"/>
                    <a:pt x="813" y="305"/>
                  </a:cubicBezTo>
                  <a:cubicBezTo>
                    <a:pt x="848" y="342"/>
                    <a:pt x="831" y="378"/>
                    <a:pt x="856" y="386"/>
                  </a:cubicBezTo>
                  <a:cubicBezTo>
                    <a:pt x="891" y="396"/>
                    <a:pt x="965" y="342"/>
                    <a:pt x="994" y="309"/>
                  </a:cubicBezTo>
                  <a:cubicBezTo>
                    <a:pt x="1037" y="257"/>
                    <a:pt x="976" y="101"/>
                    <a:pt x="725" y="101"/>
                  </a:cubicBezTo>
                  <a:close/>
                </a:path>
              </a:pathLst>
            </a:custGeom>
            <a:grpFill/>
            <a:ln>
              <a:noFill/>
            </a:ln>
            <a:extLst>
              <a:ext uri="{91240B29-F687-4F45-9708-019B960494DF}">
                <a14:hiddenLine w="9525">
                  <a:solidFill>
                    <a:srgbClr val="000000"/>
                  </a:solidFill>
                  <a:round/>
                  <a:headEnd/>
                  <a:tailEnd/>
                </a14:hiddenLine>
              </a:ext>
            </a:extLst>
          </p:spPr>
          <p:txBody>
            <a:bodyPr anchor="t" anchorCtr="0" bIns="64282" compatLnSpc="1" lIns="128564" numCol="1" rIns="128564" tIns="64282" vert="horz" wrap="square">
              <a:prstTxWarp prst="textNoShape">
                <a:avLst/>
              </a:prstTxWarp>
            </a:bodyPr>
            <a:lstStyle/>
            <a:p>
              <a:pPr>
                <a:lnSpc>
                  <a:spcPct val="130000"/>
                </a:lnSpc>
              </a:pPr>
              <a:endParaRPr lang="en-US" sz="2400">
                <a:solidFill>
                  <a:schemeClr val="tx1">
                    <a:lumMod val="50000"/>
                    <a:lumOff val="50000"/>
                  </a:schemeClr>
                </a:solidFill>
                <a:latin charset="0" pitchFamily="34" typeface="Arial"/>
                <a:ea charset="-122" panose="020b0503020204020204" pitchFamily="34" typeface="微软雅黑"/>
                <a:sym charset="0" pitchFamily="34" typeface="Arial"/>
              </a:endParaRPr>
            </a:p>
          </p:txBody>
        </p:sp>
        <p:sp>
          <p:nvSpPr>
            <p:cNvPr id="15" name="Freeform 11"/>
            <p:cNvSpPr/>
            <p:nvPr/>
          </p:nvSpPr>
          <p:spPr bwMode="auto">
            <a:xfrm rot="5400000">
              <a:off x="3528492" y="3562974"/>
              <a:ext cx="2107811" cy="490477"/>
            </a:xfrm>
            <a:custGeom>
              <a:gdLst>
                <a:gd fmla="*/ 918 w 953" name="T0"/>
                <a:gd fmla="*/ 14 h 222" name="T1"/>
                <a:gd fmla="*/ 220 w 953" name="T2"/>
                <a:gd fmla="*/ 14 h 222" name="T3"/>
                <a:gd fmla="*/ 179 w 953" name="T4"/>
                <a:gd fmla="*/ 33 h 222" name="T5"/>
                <a:gd fmla="*/ 174 w 953" name="T6"/>
                <a:gd fmla="*/ 37 h 222" name="T7"/>
                <a:gd fmla="*/ 0 w 953" name="T8"/>
                <a:gd fmla="*/ 222 h 222" name="T9"/>
                <a:gd fmla="*/ 35 w 953" name="T10"/>
                <a:gd fmla="*/ 208 h 222" name="T11"/>
                <a:gd fmla="*/ 733 w 953" name="T12"/>
                <a:gd fmla="*/ 208 h 222" name="T13"/>
                <a:gd fmla="*/ 774 w 953" name="T14"/>
                <a:gd fmla="*/ 189 h 222" name="T15"/>
                <a:gd fmla="*/ 779 w 953" name="T16"/>
                <a:gd fmla="*/ 185 h 222" name="T17"/>
                <a:gd fmla="*/ 953 w 953" name="T18"/>
                <a:gd fmla="*/ 0 h 222" name="T19"/>
                <a:gd fmla="*/ 918 w 953" name="T20"/>
                <a:gd fmla="*/ 14 h 22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21" w="953">
                  <a:moveTo>
                    <a:pt x="918" y="14"/>
                  </a:moveTo>
                  <a:cubicBezTo>
                    <a:pt x="220" y="14"/>
                    <a:pt x="220" y="14"/>
                    <a:pt x="220" y="14"/>
                  </a:cubicBezTo>
                  <a:cubicBezTo>
                    <a:pt x="213" y="14"/>
                    <a:pt x="194" y="16"/>
                    <a:pt x="179" y="33"/>
                  </a:cubicBezTo>
                  <a:cubicBezTo>
                    <a:pt x="177" y="34"/>
                    <a:pt x="176" y="35"/>
                    <a:pt x="174" y="37"/>
                  </a:cubicBezTo>
                  <a:cubicBezTo>
                    <a:pt x="0" y="222"/>
                    <a:pt x="0" y="222"/>
                    <a:pt x="0" y="222"/>
                  </a:cubicBezTo>
                  <a:cubicBezTo>
                    <a:pt x="2" y="220"/>
                    <a:pt x="16" y="208"/>
                    <a:pt x="35" y="208"/>
                  </a:cubicBezTo>
                  <a:cubicBezTo>
                    <a:pt x="733" y="208"/>
                    <a:pt x="733" y="208"/>
                    <a:pt x="733" y="208"/>
                  </a:cubicBezTo>
                  <a:cubicBezTo>
                    <a:pt x="740" y="208"/>
                    <a:pt x="758" y="206"/>
                    <a:pt x="774" y="189"/>
                  </a:cubicBezTo>
                  <a:cubicBezTo>
                    <a:pt x="776" y="188"/>
                    <a:pt x="777" y="186"/>
                    <a:pt x="779" y="185"/>
                  </a:cubicBezTo>
                  <a:cubicBezTo>
                    <a:pt x="953" y="0"/>
                    <a:pt x="953" y="0"/>
                    <a:pt x="953" y="0"/>
                  </a:cubicBezTo>
                  <a:cubicBezTo>
                    <a:pt x="951" y="2"/>
                    <a:pt x="937" y="14"/>
                    <a:pt x="918" y="14"/>
                  </a:cubicBezTo>
                  <a:close/>
                </a:path>
              </a:pathLst>
            </a:custGeom>
            <a:grpFill/>
            <a:ln>
              <a:noFill/>
            </a:ln>
            <a:extLst/>
          </p:spPr>
          <p:txBody>
            <a:bodyPr anchor="t" anchorCtr="0" bIns="64282" compatLnSpc="1" lIns="128564" numCol="1" rIns="128564" tIns="64282" vert="horz" wrap="square">
              <a:prstTxWarp prst="textNoShape">
                <a:avLst/>
              </a:prstTxWarp>
            </a:bodyPr>
            <a:lstStyle/>
            <a:p>
              <a:pPr>
                <a:lnSpc>
                  <a:spcPct val="130000"/>
                </a:lnSpc>
              </a:pPr>
              <a:endParaRPr lang="en-US" sz="2400">
                <a:solidFill>
                  <a:schemeClr val="tx1">
                    <a:lumMod val="50000"/>
                    <a:lumOff val="50000"/>
                  </a:schemeClr>
                </a:solidFill>
                <a:latin charset="0" pitchFamily="34" typeface="Arial"/>
                <a:ea charset="-122" panose="020b0503020204020204" pitchFamily="34" typeface="微软雅黑"/>
                <a:sym charset="0" pitchFamily="34" typeface="Arial"/>
              </a:endParaRPr>
            </a:p>
          </p:txBody>
        </p:sp>
      </p:grpSp>
      <p:sp>
        <p:nvSpPr>
          <p:cNvPr id="32" name="TextBox 54"/>
          <p:cNvSpPr txBox="1"/>
          <p:nvPr/>
        </p:nvSpPr>
        <p:spPr>
          <a:xfrm>
            <a:off x="1669716" y="1060049"/>
            <a:ext cx="1329291" cy="247892"/>
          </a:xfrm>
          <a:prstGeom prst="rect">
            <a:avLst/>
          </a:prstGeom>
          <a:noFill/>
        </p:spPr>
        <p:txBody>
          <a:bodyPr bIns="32506" lIns="65012" rIns="65012" rtlCol="0" tIns="32506" wrap="square">
            <a:spAutoFit/>
          </a:bodyPr>
          <a:lstStyle/>
          <a:p>
            <a:r>
              <a:rPr altLang="en-US" b="1" lang="zh-CN" smtClean="0" sz="1200">
                <a:solidFill>
                  <a:schemeClr val="bg1">
                    <a:lumMod val="50000"/>
                  </a:schemeClr>
                </a:solidFill>
                <a:ea charset="-122" panose="020b0503020204020204" pitchFamily="34" typeface="微软雅黑"/>
              </a:rPr>
              <a:t>文字内容</a:t>
            </a:r>
          </a:p>
        </p:txBody>
      </p:sp>
      <p:sp>
        <p:nvSpPr>
          <p:cNvPr id="33" name="Rectangle 55"/>
          <p:cNvSpPr/>
          <p:nvPr/>
        </p:nvSpPr>
        <p:spPr>
          <a:xfrm>
            <a:off x="1669717" y="1284714"/>
            <a:ext cx="1422460" cy="382004"/>
          </a:xfrm>
          <a:prstGeom prst="rect">
            <a:avLst/>
          </a:prstGeom>
        </p:spPr>
        <p:txBody>
          <a:bodyPr bIns="32506" lIns="65012" rIns="65012" tIns="32506" wrap="square">
            <a:spAutoFit/>
          </a:bodyPr>
          <a:lstStyle/>
          <a:p>
            <a:pPr algn="just">
              <a:lnSpc>
                <a:spcPct val="130000"/>
              </a:lnSpc>
            </a:pPr>
            <a:r>
              <a:rPr altLang="en-US" lang="zh-CN" sz="800">
                <a:solidFill>
                  <a:schemeClr val="bg1">
                    <a:lumMod val="50000"/>
                  </a:schemeClr>
                </a:solidFill>
                <a:latin charset="0" pitchFamily="34" typeface="Arial"/>
                <a:ea charset="-122" panose="020b0503020204020204" pitchFamily="34" typeface="微软雅黑"/>
                <a:sym charset="0" pitchFamily="34" typeface="Arial"/>
              </a:rPr>
              <a:t>点击添加相关标题文字，点击添加相关标题文字</a:t>
            </a:r>
          </a:p>
        </p:txBody>
      </p:sp>
      <p:sp>
        <p:nvSpPr>
          <p:cNvPr id="44" name="TextBox 54"/>
          <p:cNvSpPr txBox="1"/>
          <p:nvPr/>
        </p:nvSpPr>
        <p:spPr>
          <a:xfrm>
            <a:off x="2378308" y="3814644"/>
            <a:ext cx="1329291" cy="247892"/>
          </a:xfrm>
          <a:prstGeom prst="rect">
            <a:avLst/>
          </a:prstGeom>
          <a:noFill/>
        </p:spPr>
        <p:txBody>
          <a:bodyPr bIns="32506" lIns="65012" rIns="65012" rtlCol="0" tIns="32506" wrap="square">
            <a:spAutoFit/>
          </a:bodyPr>
          <a:lstStyle/>
          <a:p>
            <a:r>
              <a:rPr altLang="en-US" b="1" lang="zh-CN" smtClean="0" sz="1200">
                <a:solidFill>
                  <a:schemeClr val="bg1">
                    <a:lumMod val="50000"/>
                  </a:schemeClr>
                </a:solidFill>
                <a:ea charset="-122" panose="020b0503020204020204" pitchFamily="34" typeface="微软雅黑"/>
              </a:rPr>
              <a:t>文字内容</a:t>
            </a:r>
          </a:p>
        </p:txBody>
      </p:sp>
      <p:sp>
        <p:nvSpPr>
          <p:cNvPr id="45" name="Rectangle 55"/>
          <p:cNvSpPr/>
          <p:nvPr/>
        </p:nvSpPr>
        <p:spPr>
          <a:xfrm>
            <a:off x="2378308" y="4037973"/>
            <a:ext cx="1422460" cy="382004"/>
          </a:xfrm>
          <a:prstGeom prst="rect">
            <a:avLst/>
          </a:prstGeom>
        </p:spPr>
        <p:txBody>
          <a:bodyPr bIns="32506" lIns="65012" rIns="65012" tIns="32506" wrap="square">
            <a:spAutoFit/>
          </a:bodyPr>
          <a:lstStyle/>
          <a:p>
            <a:pPr algn="just">
              <a:lnSpc>
                <a:spcPct val="130000"/>
              </a:lnSpc>
            </a:pPr>
            <a:r>
              <a:rPr altLang="en-US" lang="zh-CN" sz="800">
                <a:solidFill>
                  <a:schemeClr val="bg1">
                    <a:lumMod val="50000"/>
                  </a:schemeClr>
                </a:solidFill>
                <a:latin charset="0" pitchFamily="34" typeface="Arial"/>
                <a:ea charset="-122" panose="020b0503020204020204" pitchFamily="34" typeface="微软雅黑"/>
                <a:sym charset="0" pitchFamily="34" typeface="Arial"/>
              </a:rPr>
              <a:t>点击添加相关标题文字，点击添加相关标题文字</a:t>
            </a:r>
          </a:p>
        </p:txBody>
      </p:sp>
      <p:sp>
        <p:nvSpPr>
          <p:cNvPr id="46" name="TextBox 54"/>
          <p:cNvSpPr txBox="1"/>
          <p:nvPr/>
        </p:nvSpPr>
        <p:spPr>
          <a:xfrm>
            <a:off x="3507589" y="1060049"/>
            <a:ext cx="1329291" cy="247892"/>
          </a:xfrm>
          <a:prstGeom prst="rect">
            <a:avLst/>
          </a:prstGeom>
          <a:noFill/>
        </p:spPr>
        <p:txBody>
          <a:bodyPr bIns="32506" lIns="65012" rIns="65012" rtlCol="0" tIns="32506" wrap="square">
            <a:spAutoFit/>
          </a:bodyPr>
          <a:lstStyle/>
          <a:p>
            <a:r>
              <a:rPr altLang="en-US" b="1" lang="zh-CN" smtClean="0" sz="1200">
                <a:solidFill>
                  <a:schemeClr val="bg1">
                    <a:lumMod val="50000"/>
                  </a:schemeClr>
                </a:solidFill>
                <a:ea charset="-122" panose="020b0503020204020204" pitchFamily="34" typeface="微软雅黑"/>
              </a:rPr>
              <a:t>文字内容</a:t>
            </a:r>
          </a:p>
        </p:txBody>
      </p:sp>
      <p:sp>
        <p:nvSpPr>
          <p:cNvPr id="47" name="Rectangle 55"/>
          <p:cNvSpPr/>
          <p:nvPr/>
        </p:nvSpPr>
        <p:spPr>
          <a:xfrm>
            <a:off x="3507589" y="1284714"/>
            <a:ext cx="1422460" cy="382004"/>
          </a:xfrm>
          <a:prstGeom prst="rect">
            <a:avLst/>
          </a:prstGeom>
        </p:spPr>
        <p:txBody>
          <a:bodyPr bIns="32506" lIns="65012" rIns="65012" tIns="32506" wrap="square">
            <a:spAutoFit/>
          </a:bodyPr>
          <a:lstStyle/>
          <a:p>
            <a:pPr algn="just">
              <a:lnSpc>
                <a:spcPct val="130000"/>
              </a:lnSpc>
            </a:pPr>
            <a:r>
              <a:rPr altLang="en-US" lang="zh-CN" sz="800">
                <a:solidFill>
                  <a:schemeClr val="bg1">
                    <a:lumMod val="50000"/>
                  </a:schemeClr>
                </a:solidFill>
                <a:latin charset="0" pitchFamily="34" typeface="Arial"/>
                <a:ea charset="-122" panose="020b0503020204020204" pitchFamily="34" typeface="微软雅黑"/>
                <a:sym charset="0" pitchFamily="34" typeface="Arial"/>
              </a:rPr>
              <a:t>点击添加相关标题文字，点击添加相关标题文字</a:t>
            </a:r>
          </a:p>
        </p:txBody>
      </p:sp>
      <p:sp>
        <p:nvSpPr>
          <p:cNvPr id="48" name="TextBox 54"/>
          <p:cNvSpPr txBox="1"/>
          <p:nvPr/>
        </p:nvSpPr>
        <p:spPr>
          <a:xfrm>
            <a:off x="4172234" y="3814644"/>
            <a:ext cx="1329291" cy="247892"/>
          </a:xfrm>
          <a:prstGeom prst="rect">
            <a:avLst/>
          </a:prstGeom>
          <a:noFill/>
        </p:spPr>
        <p:txBody>
          <a:bodyPr bIns="32506" lIns="65012" rIns="65012" rtlCol="0" tIns="32506" wrap="square">
            <a:spAutoFit/>
          </a:bodyPr>
          <a:lstStyle/>
          <a:p>
            <a:r>
              <a:rPr altLang="en-US" b="1" lang="zh-CN" smtClean="0" sz="1200">
                <a:solidFill>
                  <a:schemeClr val="bg1">
                    <a:lumMod val="50000"/>
                  </a:schemeClr>
                </a:solidFill>
                <a:ea charset="-122" panose="020b0503020204020204" pitchFamily="34" typeface="微软雅黑"/>
              </a:rPr>
              <a:t>文字内容</a:t>
            </a:r>
          </a:p>
        </p:txBody>
      </p:sp>
      <p:sp>
        <p:nvSpPr>
          <p:cNvPr id="49" name="Rectangle 55"/>
          <p:cNvSpPr/>
          <p:nvPr/>
        </p:nvSpPr>
        <p:spPr>
          <a:xfrm>
            <a:off x="4172235" y="4037973"/>
            <a:ext cx="1422460" cy="382004"/>
          </a:xfrm>
          <a:prstGeom prst="rect">
            <a:avLst/>
          </a:prstGeom>
        </p:spPr>
        <p:txBody>
          <a:bodyPr bIns="32506" lIns="65012" rIns="65012" tIns="32506" wrap="square">
            <a:spAutoFit/>
          </a:bodyPr>
          <a:lstStyle/>
          <a:p>
            <a:pPr algn="just">
              <a:lnSpc>
                <a:spcPct val="130000"/>
              </a:lnSpc>
            </a:pPr>
            <a:r>
              <a:rPr altLang="en-US" lang="zh-CN" sz="800">
                <a:solidFill>
                  <a:schemeClr val="bg1">
                    <a:lumMod val="50000"/>
                  </a:schemeClr>
                </a:solidFill>
                <a:latin charset="0" pitchFamily="34" typeface="Arial"/>
                <a:ea charset="-122" panose="020b0503020204020204" pitchFamily="34" typeface="微软雅黑"/>
                <a:sym charset="0" pitchFamily="34" typeface="Arial"/>
              </a:rPr>
              <a:t>点击添加相关标题文字，点击添加相关标题文字</a:t>
            </a:r>
          </a:p>
        </p:txBody>
      </p:sp>
      <p:sp>
        <p:nvSpPr>
          <p:cNvPr id="50" name="TextBox 54"/>
          <p:cNvSpPr txBox="1"/>
          <p:nvPr/>
        </p:nvSpPr>
        <p:spPr>
          <a:xfrm>
            <a:off x="5345461" y="1060049"/>
            <a:ext cx="1329291" cy="247892"/>
          </a:xfrm>
          <a:prstGeom prst="rect">
            <a:avLst/>
          </a:prstGeom>
          <a:noFill/>
        </p:spPr>
        <p:txBody>
          <a:bodyPr bIns="32506" lIns="65012" rIns="65012" rtlCol="0" tIns="32506" wrap="square">
            <a:spAutoFit/>
          </a:bodyPr>
          <a:lstStyle/>
          <a:p>
            <a:r>
              <a:rPr altLang="en-US" b="1" lang="zh-CN" smtClean="0" sz="1200">
                <a:solidFill>
                  <a:schemeClr val="bg1">
                    <a:lumMod val="50000"/>
                  </a:schemeClr>
                </a:solidFill>
                <a:ea charset="-122" panose="020b0503020204020204" pitchFamily="34" typeface="微软雅黑"/>
              </a:rPr>
              <a:t>文字内容</a:t>
            </a:r>
          </a:p>
        </p:txBody>
      </p:sp>
      <p:sp>
        <p:nvSpPr>
          <p:cNvPr id="51" name="Rectangle 55"/>
          <p:cNvSpPr/>
          <p:nvPr/>
        </p:nvSpPr>
        <p:spPr>
          <a:xfrm>
            <a:off x="5345462" y="1284714"/>
            <a:ext cx="1422460" cy="382004"/>
          </a:xfrm>
          <a:prstGeom prst="rect">
            <a:avLst/>
          </a:prstGeom>
        </p:spPr>
        <p:txBody>
          <a:bodyPr bIns="32506" lIns="65012" rIns="65012" tIns="32506" wrap="square">
            <a:spAutoFit/>
          </a:bodyPr>
          <a:lstStyle/>
          <a:p>
            <a:pPr algn="just">
              <a:lnSpc>
                <a:spcPct val="130000"/>
              </a:lnSpc>
            </a:pPr>
            <a:r>
              <a:rPr altLang="en-US" lang="zh-CN" sz="800">
                <a:solidFill>
                  <a:schemeClr val="bg1">
                    <a:lumMod val="50000"/>
                  </a:schemeClr>
                </a:solidFill>
                <a:latin charset="0" pitchFamily="34" typeface="Arial"/>
                <a:ea charset="-122" panose="020b0503020204020204" pitchFamily="34" typeface="微软雅黑"/>
                <a:sym charset="0" pitchFamily="34" typeface="Arial"/>
              </a:rPr>
              <a:t>点击添加相关标题文字，点击添加相关标题文字</a:t>
            </a:r>
          </a:p>
        </p:txBody>
      </p:sp>
      <p:sp>
        <p:nvSpPr>
          <p:cNvPr id="52" name="TextBox 54"/>
          <p:cNvSpPr txBox="1"/>
          <p:nvPr/>
        </p:nvSpPr>
        <p:spPr>
          <a:xfrm>
            <a:off x="5915066" y="3814644"/>
            <a:ext cx="1329291" cy="247892"/>
          </a:xfrm>
          <a:prstGeom prst="rect">
            <a:avLst/>
          </a:prstGeom>
          <a:noFill/>
        </p:spPr>
        <p:txBody>
          <a:bodyPr bIns="32506" lIns="65012" rIns="65012" rtlCol="0" tIns="32506" wrap="square">
            <a:spAutoFit/>
          </a:bodyPr>
          <a:lstStyle/>
          <a:p>
            <a:r>
              <a:rPr altLang="en-US" b="1" lang="zh-CN" smtClean="0" sz="1200">
                <a:solidFill>
                  <a:schemeClr val="bg1">
                    <a:lumMod val="50000"/>
                  </a:schemeClr>
                </a:solidFill>
                <a:ea charset="-122" panose="020b0503020204020204" pitchFamily="34" typeface="微软雅黑"/>
              </a:rPr>
              <a:t>文字内容</a:t>
            </a:r>
          </a:p>
        </p:txBody>
      </p:sp>
      <p:sp>
        <p:nvSpPr>
          <p:cNvPr id="53" name="Rectangle 55"/>
          <p:cNvSpPr/>
          <p:nvPr/>
        </p:nvSpPr>
        <p:spPr>
          <a:xfrm>
            <a:off x="5915067" y="4037973"/>
            <a:ext cx="1422460" cy="382004"/>
          </a:xfrm>
          <a:prstGeom prst="rect">
            <a:avLst/>
          </a:prstGeom>
        </p:spPr>
        <p:txBody>
          <a:bodyPr bIns="32506" lIns="65012" rIns="65012" tIns="32506" wrap="square">
            <a:spAutoFit/>
          </a:bodyPr>
          <a:lstStyle/>
          <a:p>
            <a:pPr algn="just">
              <a:lnSpc>
                <a:spcPct val="130000"/>
              </a:lnSpc>
            </a:pPr>
            <a:r>
              <a:rPr altLang="en-US" lang="zh-CN" sz="800">
                <a:solidFill>
                  <a:schemeClr val="bg1">
                    <a:lumMod val="50000"/>
                  </a:schemeClr>
                </a:solidFill>
                <a:latin charset="0" pitchFamily="34" typeface="Arial"/>
                <a:ea charset="-122" panose="020b0503020204020204" pitchFamily="34" typeface="微软雅黑"/>
                <a:sym charset="0" pitchFamily="34" typeface="Arial"/>
              </a:rPr>
              <a:t>点击添加相关标题文字，点击添加相关标题文字</a:t>
            </a:r>
          </a:p>
        </p:txBody>
      </p:sp>
    </p:spTree>
    <p:extLst>
      <p:ext uri="{BB962C8B-B14F-4D97-AF65-F5344CB8AC3E}">
        <p14:creationId val="2472978519"/>
      </p:ext>
    </p:extLst>
  </p:cSld>
  <p:clrMapOvr>
    <a:masterClrMapping/>
  </p:clrMapOvr>
  <p:transition spd="med">
    <p:blinds/>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32"/>
                                        </p:tgtEl>
                                        <p:attrNameLst>
                                          <p:attrName>style.visibility</p:attrName>
                                        </p:attrNameLst>
                                      </p:cBhvr>
                                      <p:to>
                                        <p:strVal val="visible"/>
                                      </p:to>
                                    </p:set>
                                    <p:anim calcmode="lin" valueType="num">
                                      <p:cBhvr additive="base">
                                        <p:cTn dur="500" fill="hold" id="7"/>
                                        <p:tgtEl>
                                          <p:spTgt spid="32"/>
                                        </p:tgtEl>
                                        <p:attrNameLst>
                                          <p:attrName>ppt_x</p:attrName>
                                        </p:attrNameLst>
                                      </p:cBhvr>
                                      <p:tavLst>
                                        <p:tav tm="0">
                                          <p:val>
                                            <p:strVal val="#ppt_x"/>
                                          </p:val>
                                        </p:tav>
                                        <p:tav tm="100000">
                                          <p:val>
                                            <p:strVal val="#ppt_x"/>
                                          </p:val>
                                        </p:tav>
                                      </p:tavLst>
                                    </p:anim>
                                    <p:anim calcmode="lin" valueType="num">
                                      <p:cBhvr additive="base">
                                        <p:cTn dur="500" fill="hold" id="8"/>
                                        <p:tgtEl>
                                          <p:spTgt spid="32"/>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1">
                                  <p:stCondLst>
                                    <p:cond delay="0"/>
                                  </p:stCondLst>
                                  <p:childTnLst>
                                    <p:set>
                                      <p:cBhvr>
                                        <p:cTn dur="1" fill="hold" id="10">
                                          <p:stCondLst>
                                            <p:cond delay="0"/>
                                          </p:stCondLst>
                                        </p:cTn>
                                        <p:tgtEl>
                                          <p:spTgt spid="33"/>
                                        </p:tgtEl>
                                        <p:attrNameLst>
                                          <p:attrName>style.visibility</p:attrName>
                                        </p:attrNameLst>
                                      </p:cBhvr>
                                      <p:to>
                                        <p:strVal val="visible"/>
                                      </p:to>
                                    </p:set>
                                    <p:anim calcmode="lin" valueType="num">
                                      <p:cBhvr additive="base">
                                        <p:cTn dur="500" fill="hold" id="11"/>
                                        <p:tgtEl>
                                          <p:spTgt spid="33"/>
                                        </p:tgtEl>
                                        <p:attrNameLst>
                                          <p:attrName>ppt_x</p:attrName>
                                        </p:attrNameLst>
                                      </p:cBhvr>
                                      <p:tavLst>
                                        <p:tav tm="0">
                                          <p:val>
                                            <p:strVal val="#ppt_x"/>
                                          </p:val>
                                        </p:tav>
                                        <p:tav tm="100000">
                                          <p:val>
                                            <p:strVal val="#ppt_x"/>
                                          </p:val>
                                        </p:tav>
                                      </p:tavLst>
                                    </p:anim>
                                    <p:anim calcmode="lin" valueType="num">
                                      <p:cBhvr additive="base">
                                        <p:cTn dur="500" fill="hold" id="12"/>
                                        <p:tgtEl>
                                          <p:spTgt spid="33"/>
                                        </p:tgtEl>
                                        <p:attrNameLst>
                                          <p:attrName>ppt_y</p:attrName>
                                        </p:attrNameLst>
                                      </p:cBhvr>
                                      <p:tavLst>
                                        <p:tav tm="0">
                                          <p:val>
                                            <p:strVal val="0-#ppt_h/2"/>
                                          </p:val>
                                        </p:tav>
                                        <p:tav tm="100000">
                                          <p:val>
                                            <p:strVal val="#ppt_y"/>
                                          </p:val>
                                        </p:tav>
                                      </p:tavLst>
                                    </p:anim>
                                  </p:childTnLst>
                                </p:cTn>
                              </p:par>
                            </p:childTnLst>
                          </p:cTn>
                        </p:par>
                      </p:childTnLst>
                    </p:cTn>
                  </p:par>
                  <p:par>
                    <p:cTn fill="hold" id="13" nodeType="clickPar">
                      <p:stCondLst>
                        <p:cond delay="indefinite"/>
                        <p:cond delay="0" evt="onBegin">
                          <p:tn val="12"/>
                        </p:cond>
                      </p:stCondLst>
                      <p:childTnLst>
                        <p:par>
                          <p:cTn fill="hold" id="14" nodeType="afterGroup">
                            <p:stCondLst>
                              <p:cond delay="0"/>
                            </p:stCondLst>
                            <p:childTnLst>
                              <p:par>
                                <p:cTn fill="hold" id="15" nodeType="clickEffect" presetClass="entr" presetID="42" presetSubtype="0">
                                  <p:stCondLst>
                                    <p:cond delay="0"/>
                                  </p:stCondLst>
                                  <p:childTnLst>
                                    <p:set>
                                      <p:cBhvr>
                                        <p:cTn dur="1" fill="hold" id="16">
                                          <p:stCondLst>
                                            <p:cond delay="0"/>
                                          </p:stCondLst>
                                        </p:cTn>
                                        <p:tgtEl>
                                          <p:spTgt spid="6"/>
                                        </p:tgtEl>
                                        <p:attrNameLst>
                                          <p:attrName>style.visibility</p:attrName>
                                        </p:attrNameLst>
                                      </p:cBhvr>
                                      <p:to>
                                        <p:strVal val="visible"/>
                                      </p:to>
                                    </p:set>
                                    <p:animEffect filter="fade" transition="in">
                                      <p:cBhvr>
                                        <p:cTn dur="750" id="17"/>
                                        <p:tgtEl>
                                          <p:spTgt spid="6"/>
                                        </p:tgtEl>
                                      </p:cBhvr>
                                    </p:animEffect>
                                    <p:anim calcmode="lin" valueType="num">
                                      <p:cBhvr>
                                        <p:cTn dur="750" fill="hold" id="18"/>
                                        <p:tgtEl>
                                          <p:spTgt spid="6"/>
                                        </p:tgtEl>
                                        <p:attrNameLst>
                                          <p:attrName>ppt_x</p:attrName>
                                        </p:attrNameLst>
                                      </p:cBhvr>
                                      <p:tavLst>
                                        <p:tav tm="0">
                                          <p:val>
                                            <p:strVal val="#ppt_x"/>
                                          </p:val>
                                        </p:tav>
                                        <p:tav tm="100000">
                                          <p:val>
                                            <p:strVal val="#ppt_x"/>
                                          </p:val>
                                        </p:tav>
                                      </p:tavLst>
                                    </p:anim>
                                    <p:anim calcmode="lin" valueType="num">
                                      <p:cBhvr>
                                        <p:cTn dur="750" fill="hold" id="19"/>
                                        <p:tgtEl>
                                          <p:spTgt spid="6"/>
                                        </p:tgtEl>
                                        <p:attrNameLst>
                                          <p:attrName>ppt_y</p:attrName>
                                        </p:attrNameLst>
                                      </p:cBhvr>
                                      <p:tavLst>
                                        <p:tav tm="0">
                                          <p:val>
                                            <p:strVal val="#ppt_y+.1"/>
                                          </p:val>
                                        </p:tav>
                                        <p:tav tm="100000">
                                          <p:val>
                                            <p:strVal val="#ppt_y"/>
                                          </p:val>
                                        </p:tav>
                                      </p:tavLst>
                                    </p:anim>
                                  </p:childTnLst>
                                </p:cTn>
                              </p:par>
                            </p:childTnLst>
                          </p:cTn>
                        </p:par>
                        <p:par>
                          <p:cTn fill="hold" id="20" nodeType="afterGroup">
                            <p:stCondLst>
                              <p:cond delay="750"/>
                            </p:stCondLst>
                            <p:childTnLst>
                              <p:par>
                                <p:cTn fill="hold" grpId="0" id="21" nodeType="afterEffect" presetClass="entr" presetID="2" presetSubtype="4">
                                  <p:stCondLst>
                                    <p:cond delay="0"/>
                                  </p:stCondLst>
                                  <p:childTnLst>
                                    <p:set>
                                      <p:cBhvr>
                                        <p:cTn dur="1" fill="hold" id="22">
                                          <p:stCondLst>
                                            <p:cond delay="0"/>
                                          </p:stCondLst>
                                        </p:cTn>
                                        <p:tgtEl>
                                          <p:spTgt spid="44"/>
                                        </p:tgtEl>
                                        <p:attrNameLst>
                                          <p:attrName>style.visibility</p:attrName>
                                        </p:attrNameLst>
                                      </p:cBhvr>
                                      <p:to>
                                        <p:strVal val="visible"/>
                                      </p:to>
                                    </p:set>
                                    <p:anim calcmode="lin" valueType="num">
                                      <p:cBhvr additive="base">
                                        <p:cTn dur="500" fill="hold" id="23"/>
                                        <p:tgtEl>
                                          <p:spTgt spid="44"/>
                                        </p:tgtEl>
                                        <p:attrNameLst>
                                          <p:attrName>ppt_x</p:attrName>
                                        </p:attrNameLst>
                                      </p:cBhvr>
                                      <p:tavLst>
                                        <p:tav tm="0">
                                          <p:val>
                                            <p:strVal val="#ppt_x"/>
                                          </p:val>
                                        </p:tav>
                                        <p:tav tm="100000">
                                          <p:val>
                                            <p:strVal val="#ppt_x"/>
                                          </p:val>
                                        </p:tav>
                                      </p:tavLst>
                                    </p:anim>
                                    <p:anim calcmode="lin" valueType="num">
                                      <p:cBhvr additive="base">
                                        <p:cTn dur="500" fill="hold" id="24"/>
                                        <p:tgtEl>
                                          <p:spTgt spid="44"/>
                                        </p:tgtEl>
                                        <p:attrNameLst>
                                          <p:attrName>ppt_y</p:attrName>
                                        </p:attrNameLst>
                                      </p:cBhvr>
                                      <p:tavLst>
                                        <p:tav tm="0">
                                          <p:val>
                                            <p:strVal val="1+#ppt_h/2"/>
                                          </p:val>
                                        </p:tav>
                                        <p:tav tm="100000">
                                          <p:val>
                                            <p:strVal val="#ppt_y"/>
                                          </p:val>
                                        </p:tav>
                                      </p:tavLst>
                                    </p:anim>
                                  </p:childTnLst>
                                </p:cTn>
                              </p:par>
                              <p:par>
                                <p:cTn fill="hold" grpId="0" id="25" nodeType="withEffect" presetClass="entr" presetID="2" presetSubtype="4">
                                  <p:stCondLst>
                                    <p:cond delay="0"/>
                                  </p:stCondLst>
                                  <p:childTnLst>
                                    <p:set>
                                      <p:cBhvr>
                                        <p:cTn dur="1" fill="hold" id="26">
                                          <p:stCondLst>
                                            <p:cond delay="0"/>
                                          </p:stCondLst>
                                        </p:cTn>
                                        <p:tgtEl>
                                          <p:spTgt spid="45"/>
                                        </p:tgtEl>
                                        <p:attrNameLst>
                                          <p:attrName>style.visibility</p:attrName>
                                        </p:attrNameLst>
                                      </p:cBhvr>
                                      <p:to>
                                        <p:strVal val="visible"/>
                                      </p:to>
                                    </p:set>
                                    <p:anim calcmode="lin" valueType="num">
                                      <p:cBhvr additive="base">
                                        <p:cTn dur="500" fill="hold" id="27"/>
                                        <p:tgtEl>
                                          <p:spTgt spid="45"/>
                                        </p:tgtEl>
                                        <p:attrNameLst>
                                          <p:attrName>ppt_x</p:attrName>
                                        </p:attrNameLst>
                                      </p:cBhvr>
                                      <p:tavLst>
                                        <p:tav tm="0">
                                          <p:val>
                                            <p:strVal val="#ppt_x"/>
                                          </p:val>
                                        </p:tav>
                                        <p:tav tm="100000">
                                          <p:val>
                                            <p:strVal val="#ppt_x"/>
                                          </p:val>
                                        </p:tav>
                                      </p:tavLst>
                                    </p:anim>
                                    <p:anim calcmode="lin" valueType="num">
                                      <p:cBhvr additive="base">
                                        <p:cTn dur="500" fill="hold" id="28"/>
                                        <p:tgtEl>
                                          <p:spTgt spid="45"/>
                                        </p:tgtEl>
                                        <p:attrNameLst>
                                          <p:attrName>ppt_y</p:attrName>
                                        </p:attrNameLst>
                                      </p:cBhvr>
                                      <p:tavLst>
                                        <p:tav tm="0">
                                          <p:val>
                                            <p:strVal val="1+#ppt_h/2"/>
                                          </p:val>
                                        </p:tav>
                                        <p:tav tm="100000">
                                          <p:val>
                                            <p:strVal val="#ppt_y"/>
                                          </p:val>
                                        </p:tav>
                                      </p:tavLst>
                                    </p:anim>
                                  </p:childTnLst>
                                </p:cTn>
                              </p:par>
                            </p:childTnLst>
                          </p:cTn>
                        </p:par>
                      </p:childTnLst>
                    </p:cTn>
                  </p:par>
                  <p:par>
                    <p:cTn fill="hold" id="29" nodeType="clickPar">
                      <p:stCondLst>
                        <p:cond delay="indefinite"/>
                        <p:cond delay="0" evt="onBegin">
                          <p:tn val="28"/>
                        </p:cond>
                      </p:stCondLst>
                      <p:childTnLst>
                        <p:par>
                          <p:cTn fill="hold" id="30" nodeType="afterGroup">
                            <p:stCondLst>
                              <p:cond delay="0"/>
                            </p:stCondLst>
                            <p:childTnLst>
                              <p:par>
                                <p:cTn fill="hold" id="31" nodeType="clickEffect" presetClass="entr" presetID="42" presetSubtype="0">
                                  <p:stCondLst>
                                    <p:cond delay="0"/>
                                  </p:stCondLst>
                                  <p:childTnLst>
                                    <p:set>
                                      <p:cBhvr>
                                        <p:cTn dur="1" fill="hold" id="32">
                                          <p:stCondLst>
                                            <p:cond delay="0"/>
                                          </p:stCondLst>
                                        </p:cTn>
                                        <p:tgtEl>
                                          <p:spTgt spid="5"/>
                                        </p:tgtEl>
                                        <p:attrNameLst>
                                          <p:attrName>style.visibility</p:attrName>
                                        </p:attrNameLst>
                                      </p:cBhvr>
                                      <p:to>
                                        <p:strVal val="visible"/>
                                      </p:to>
                                    </p:set>
                                    <p:animEffect filter="fade" transition="in">
                                      <p:cBhvr>
                                        <p:cTn dur="750" id="33"/>
                                        <p:tgtEl>
                                          <p:spTgt spid="5"/>
                                        </p:tgtEl>
                                      </p:cBhvr>
                                    </p:animEffect>
                                    <p:anim calcmode="lin" valueType="num">
                                      <p:cBhvr>
                                        <p:cTn dur="750" fill="hold" id="34"/>
                                        <p:tgtEl>
                                          <p:spTgt spid="5"/>
                                        </p:tgtEl>
                                        <p:attrNameLst>
                                          <p:attrName>ppt_x</p:attrName>
                                        </p:attrNameLst>
                                      </p:cBhvr>
                                      <p:tavLst>
                                        <p:tav tm="0">
                                          <p:val>
                                            <p:strVal val="#ppt_x"/>
                                          </p:val>
                                        </p:tav>
                                        <p:tav tm="100000">
                                          <p:val>
                                            <p:strVal val="#ppt_x"/>
                                          </p:val>
                                        </p:tav>
                                      </p:tavLst>
                                    </p:anim>
                                    <p:anim calcmode="lin" valueType="num">
                                      <p:cBhvr>
                                        <p:cTn dur="750" fill="hold" id="35"/>
                                        <p:tgtEl>
                                          <p:spTgt spid="5"/>
                                        </p:tgtEl>
                                        <p:attrNameLst>
                                          <p:attrName>ppt_y</p:attrName>
                                        </p:attrNameLst>
                                      </p:cBhvr>
                                      <p:tavLst>
                                        <p:tav tm="0">
                                          <p:val>
                                            <p:strVal val="#ppt_y+.1"/>
                                          </p:val>
                                        </p:tav>
                                        <p:tav tm="100000">
                                          <p:val>
                                            <p:strVal val="#ppt_y"/>
                                          </p:val>
                                        </p:tav>
                                      </p:tavLst>
                                    </p:anim>
                                  </p:childTnLst>
                                </p:cTn>
                              </p:par>
                            </p:childTnLst>
                          </p:cTn>
                        </p:par>
                        <p:par>
                          <p:cTn fill="hold" id="36" nodeType="afterGroup">
                            <p:stCondLst>
                              <p:cond delay="750"/>
                            </p:stCondLst>
                            <p:childTnLst>
                              <p:par>
                                <p:cTn fill="hold" grpId="0" id="37" nodeType="afterEffect" presetClass="entr" presetID="2" presetSubtype="1">
                                  <p:stCondLst>
                                    <p:cond delay="0"/>
                                  </p:stCondLst>
                                  <p:childTnLst>
                                    <p:set>
                                      <p:cBhvr>
                                        <p:cTn dur="1" fill="hold" id="38">
                                          <p:stCondLst>
                                            <p:cond delay="0"/>
                                          </p:stCondLst>
                                        </p:cTn>
                                        <p:tgtEl>
                                          <p:spTgt spid="46"/>
                                        </p:tgtEl>
                                        <p:attrNameLst>
                                          <p:attrName>style.visibility</p:attrName>
                                        </p:attrNameLst>
                                      </p:cBhvr>
                                      <p:to>
                                        <p:strVal val="visible"/>
                                      </p:to>
                                    </p:set>
                                    <p:anim calcmode="lin" valueType="num">
                                      <p:cBhvr additive="base">
                                        <p:cTn dur="500" fill="hold" id="39"/>
                                        <p:tgtEl>
                                          <p:spTgt spid="46"/>
                                        </p:tgtEl>
                                        <p:attrNameLst>
                                          <p:attrName>ppt_x</p:attrName>
                                        </p:attrNameLst>
                                      </p:cBhvr>
                                      <p:tavLst>
                                        <p:tav tm="0">
                                          <p:val>
                                            <p:strVal val="#ppt_x"/>
                                          </p:val>
                                        </p:tav>
                                        <p:tav tm="100000">
                                          <p:val>
                                            <p:strVal val="#ppt_x"/>
                                          </p:val>
                                        </p:tav>
                                      </p:tavLst>
                                    </p:anim>
                                    <p:anim calcmode="lin" valueType="num">
                                      <p:cBhvr additive="base">
                                        <p:cTn dur="500" fill="hold" id="40"/>
                                        <p:tgtEl>
                                          <p:spTgt spid="46"/>
                                        </p:tgtEl>
                                        <p:attrNameLst>
                                          <p:attrName>ppt_y</p:attrName>
                                        </p:attrNameLst>
                                      </p:cBhvr>
                                      <p:tavLst>
                                        <p:tav tm="0">
                                          <p:val>
                                            <p:strVal val="0-#ppt_h/2"/>
                                          </p:val>
                                        </p:tav>
                                        <p:tav tm="100000">
                                          <p:val>
                                            <p:strVal val="#ppt_y"/>
                                          </p:val>
                                        </p:tav>
                                      </p:tavLst>
                                    </p:anim>
                                  </p:childTnLst>
                                </p:cTn>
                              </p:par>
                              <p:par>
                                <p:cTn fill="hold" grpId="0" id="41" nodeType="withEffect" presetClass="entr" presetID="2" presetSubtype="1">
                                  <p:stCondLst>
                                    <p:cond delay="0"/>
                                  </p:stCondLst>
                                  <p:childTnLst>
                                    <p:set>
                                      <p:cBhvr>
                                        <p:cTn dur="1" fill="hold" id="42">
                                          <p:stCondLst>
                                            <p:cond delay="0"/>
                                          </p:stCondLst>
                                        </p:cTn>
                                        <p:tgtEl>
                                          <p:spTgt spid="47"/>
                                        </p:tgtEl>
                                        <p:attrNameLst>
                                          <p:attrName>style.visibility</p:attrName>
                                        </p:attrNameLst>
                                      </p:cBhvr>
                                      <p:to>
                                        <p:strVal val="visible"/>
                                      </p:to>
                                    </p:set>
                                    <p:anim calcmode="lin" valueType="num">
                                      <p:cBhvr additive="base">
                                        <p:cTn dur="500" fill="hold" id="43"/>
                                        <p:tgtEl>
                                          <p:spTgt spid="47"/>
                                        </p:tgtEl>
                                        <p:attrNameLst>
                                          <p:attrName>ppt_x</p:attrName>
                                        </p:attrNameLst>
                                      </p:cBhvr>
                                      <p:tavLst>
                                        <p:tav tm="0">
                                          <p:val>
                                            <p:strVal val="#ppt_x"/>
                                          </p:val>
                                        </p:tav>
                                        <p:tav tm="100000">
                                          <p:val>
                                            <p:strVal val="#ppt_x"/>
                                          </p:val>
                                        </p:tav>
                                      </p:tavLst>
                                    </p:anim>
                                    <p:anim calcmode="lin" valueType="num">
                                      <p:cBhvr additive="base">
                                        <p:cTn dur="500" fill="hold" id="44"/>
                                        <p:tgtEl>
                                          <p:spTgt spid="47"/>
                                        </p:tgtEl>
                                        <p:attrNameLst>
                                          <p:attrName>ppt_y</p:attrName>
                                        </p:attrNameLst>
                                      </p:cBhvr>
                                      <p:tavLst>
                                        <p:tav tm="0">
                                          <p:val>
                                            <p:strVal val="0-#ppt_h/2"/>
                                          </p:val>
                                        </p:tav>
                                        <p:tav tm="100000">
                                          <p:val>
                                            <p:strVal val="#ppt_y"/>
                                          </p:val>
                                        </p:tav>
                                      </p:tavLst>
                                    </p:anim>
                                  </p:childTnLst>
                                </p:cTn>
                              </p:par>
                            </p:childTnLst>
                          </p:cTn>
                        </p:par>
                      </p:childTnLst>
                    </p:cTn>
                  </p:par>
                  <p:par>
                    <p:cTn fill="hold" id="45" nodeType="clickPar">
                      <p:stCondLst>
                        <p:cond delay="indefinite"/>
                        <p:cond delay="0" evt="onBegin">
                          <p:tn val="44"/>
                        </p:cond>
                      </p:stCondLst>
                      <p:childTnLst>
                        <p:par>
                          <p:cTn fill="hold" id="46" nodeType="afterGroup">
                            <p:stCondLst>
                              <p:cond delay="0"/>
                            </p:stCondLst>
                            <p:childTnLst>
                              <p:par>
                                <p:cTn fill="hold" id="47" nodeType="clickEffect" presetClass="entr" presetID="42" presetSubtype="0">
                                  <p:stCondLst>
                                    <p:cond delay="0"/>
                                  </p:stCondLst>
                                  <p:childTnLst>
                                    <p:set>
                                      <p:cBhvr>
                                        <p:cTn dur="1" fill="hold" id="48">
                                          <p:stCondLst>
                                            <p:cond delay="0"/>
                                          </p:stCondLst>
                                        </p:cTn>
                                        <p:tgtEl>
                                          <p:spTgt spid="4"/>
                                        </p:tgtEl>
                                        <p:attrNameLst>
                                          <p:attrName>style.visibility</p:attrName>
                                        </p:attrNameLst>
                                      </p:cBhvr>
                                      <p:to>
                                        <p:strVal val="visible"/>
                                      </p:to>
                                    </p:set>
                                    <p:animEffect filter="fade" transition="in">
                                      <p:cBhvr>
                                        <p:cTn dur="750" id="49"/>
                                        <p:tgtEl>
                                          <p:spTgt spid="4"/>
                                        </p:tgtEl>
                                      </p:cBhvr>
                                    </p:animEffect>
                                    <p:anim calcmode="lin" valueType="num">
                                      <p:cBhvr>
                                        <p:cTn dur="750" fill="hold" id="50"/>
                                        <p:tgtEl>
                                          <p:spTgt spid="4"/>
                                        </p:tgtEl>
                                        <p:attrNameLst>
                                          <p:attrName>ppt_x</p:attrName>
                                        </p:attrNameLst>
                                      </p:cBhvr>
                                      <p:tavLst>
                                        <p:tav tm="0">
                                          <p:val>
                                            <p:strVal val="#ppt_x"/>
                                          </p:val>
                                        </p:tav>
                                        <p:tav tm="100000">
                                          <p:val>
                                            <p:strVal val="#ppt_x"/>
                                          </p:val>
                                        </p:tav>
                                      </p:tavLst>
                                    </p:anim>
                                    <p:anim calcmode="lin" valueType="num">
                                      <p:cBhvr>
                                        <p:cTn dur="750" fill="hold" id="51"/>
                                        <p:tgtEl>
                                          <p:spTgt spid="4"/>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750"/>
                            </p:stCondLst>
                            <p:childTnLst>
                              <p:par>
                                <p:cTn fill="hold" grpId="0" id="53" nodeType="afterEffect" presetClass="entr" presetID="2" presetSubtype="4">
                                  <p:stCondLst>
                                    <p:cond delay="0"/>
                                  </p:stCondLst>
                                  <p:childTnLst>
                                    <p:set>
                                      <p:cBhvr>
                                        <p:cTn dur="1" fill="hold" id="54">
                                          <p:stCondLst>
                                            <p:cond delay="0"/>
                                          </p:stCondLst>
                                        </p:cTn>
                                        <p:tgtEl>
                                          <p:spTgt spid="48"/>
                                        </p:tgtEl>
                                        <p:attrNameLst>
                                          <p:attrName>style.visibility</p:attrName>
                                        </p:attrNameLst>
                                      </p:cBhvr>
                                      <p:to>
                                        <p:strVal val="visible"/>
                                      </p:to>
                                    </p:set>
                                    <p:anim calcmode="lin" valueType="num">
                                      <p:cBhvr additive="base">
                                        <p:cTn dur="500" fill="hold" id="55"/>
                                        <p:tgtEl>
                                          <p:spTgt spid="48"/>
                                        </p:tgtEl>
                                        <p:attrNameLst>
                                          <p:attrName>ppt_x</p:attrName>
                                        </p:attrNameLst>
                                      </p:cBhvr>
                                      <p:tavLst>
                                        <p:tav tm="0">
                                          <p:val>
                                            <p:strVal val="#ppt_x"/>
                                          </p:val>
                                        </p:tav>
                                        <p:tav tm="100000">
                                          <p:val>
                                            <p:strVal val="#ppt_x"/>
                                          </p:val>
                                        </p:tav>
                                      </p:tavLst>
                                    </p:anim>
                                    <p:anim calcmode="lin" valueType="num">
                                      <p:cBhvr additive="base">
                                        <p:cTn dur="500" fill="hold" id="56"/>
                                        <p:tgtEl>
                                          <p:spTgt spid="48"/>
                                        </p:tgtEl>
                                        <p:attrNameLst>
                                          <p:attrName>ppt_y</p:attrName>
                                        </p:attrNameLst>
                                      </p:cBhvr>
                                      <p:tavLst>
                                        <p:tav tm="0">
                                          <p:val>
                                            <p:strVal val="1+#ppt_h/2"/>
                                          </p:val>
                                        </p:tav>
                                        <p:tav tm="100000">
                                          <p:val>
                                            <p:strVal val="#ppt_y"/>
                                          </p:val>
                                        </p:tav>
                                      </p:tavLst>
                                    </p:anim>
                                  </p:childTnLst>
                                </p:cTn>
                              </p:par>
                              <p:par>
                                <p:cTn fill="hold" grpId="0" id="57" nodeType="withEffect" presetClass="entr" presetID="2" presetSubtype="4">
                                  <p:stCondLst>
                                    <p:cond delay="0"/>
                                  </p:stCondLst>
                                  <p:childTnLst>
                                    <p:set>
                                      <p:cBhvr>
                                        <p:cTn dur="1" fill="hold" id="58">
                                          <p:stCondLst>
                                            <p:cond delay="0"/>
                                          </p:stCondLst>
                                        </p:cTn>
                                        <p:tgtEl>
                                          <p:spTgt spid="49"/>
                                        </p:tgtEl>
                                        <p:attrNameLst>
                                          <p:attrName>style.visibility</p:attrName>
                                        </p:attrNameLst>
                                      </p:cBhvr>
                                      <p:to>
                                        <p:strVal val="visible"/>
                                      </p:to>
                                    </p:set>
                                    <p:anim calcmode="lin" valueType="num">
                                      <p:cBhvr additive="base">
                                        <p:cTn dur="500" fill="hold" id="59"/>
                                        <p:tgtEl>
                                          <p:spTgt spid="49"/>
                                        </p:tgtEl>
                                        <p:attrNameLst>
                                          <p:attrName>ppt_x</p:attrName>
                                        </p:attrNameLst>
                                      </p:cBhvr>
                                      <p:tavLst>
                                        <p:tav tm="0">
                                          <p:val>
                                            <p:strVal val="#ppt_x"/>
                                          </p:val>
                                        </p:tav>
                                        <p:tav tm="100000">
                                          <p:val>
                                            <p:strVal val="#ppt_x"/>
                                          </p:val>
                                        </p:tav>
                                      </p:tavLst>
                                    </p:anim>
                                    <p:anim calcmode="lin" valueType="num">
                                      <p:cBhvr additive="base">
                                        <p:cTn dur="500" fill="hold" id="60"/>
                                        <p:tgtEl>
                                          <p:spTgt spid="49"/>
                                        </p:tgtEl>
                                        <p:attrNameLst>
                                          <p:attrName>ppt_y</p:attrName>
                                        </p:attrNameLst>
                                      </p:cBhvr>
                                      <p:tavLst>
                                        <p:tav tm="0">
                                          <p:val>
                                            <p:strVal val="1+#ppt_h/2"/>
                                          </p:val>
                                        </p:tav>
                                        <p:tav tm="100000">
                                          <p:val>
                                            <p:strVal val="#ppt_y"/>
                                          </p:val>
                                        </p:tav>
                                      </p:tavLst>
                                    </p:anim>
                                  </p:childTnLst>
                                </p:cTn>
                              </p:par>
                            </p:childTnLst>
                          </p:cTn>
                        </p:par>
                      </p:childTnLst>
                    </p:cTn>
                  </p:par>
                  <p:par>
                    <p:cTn fill="hold" id="61" nodeType="clickPar">
                      <p:stCondLst>
                        <p:cond delay="indefinite"/>
                        <p:cond delay="0" evt="onBegin">
                          <p:tn val="60"/>
                        </p:cond>
                      </p:stCondLst>
                      <p:childTnLst>
                        <p:par>
                          <p:cTn fill="hold" id="62" nodeType="afterGroup">
                            <p:stCondLst>
                              <p:cond delay="0"/>
                            </p:stCondLst>
                            <p:childTnLst>
                              <p:par>
                                <p:cTn fill="hold" id="63" nodeType="clickEffect" presetClass="entr" presetID="42" presetSubtype="0">
                                  <p:stCondLst>
                                    <p:cond delay="0"/>
                                  </p:stCondLst>
                                  <p:childTnLst>
                                    <p:set>
                                      <p:cBhvr>
                                        <p:cTn dur="1" fill="hold" id="64">
                                          <p:stCondLst>
                                            <p:cond delay="0"/>
                                          </p:stCondLst>
                                        </p:cTn>
                                        <p:tgtEl>
                                          <p:spTgt spid="3"/>
                                        </p:tgtEl>
                                        <p:attrNameLst>
                                          <p:attrName>style.visibility</p:attrName>
                                        </p:attrNameLst>
                                      </p:cBhvr>
                                      <p:to>
                                        <p:strVal val="visible"/>
                                      </p:to>
                                    </p:set>
                                    <p:animEffect filter="fade" transition="in">
                                      <p:cBhvr>
                                        <p:cTn dur="750" id="65"/>
                                        <p:tgtEl>
                                          <p:spTgt spid="3"/>
                                        </p:tgtEl>
                                      </p:cBhvr>
                                    </p:animEffect>
                                    <p:anim calcmode="lin" valueType="num">
                                      <p:cBhvr>
                                        <p:cTn dur="750" fill="hold" id="66"/>
                                        <p:tgtEl>
                                          <p:spTgt spid="3"/>
                                        </p:tgtEl>
                                        <p:attrNameLst>
                                          <p:attrName>ppt_x</p:attrName>
                                        </p:attrNameLst>
                                      </p:cBhvr>
                                      <p:tavLst>
                                        <p:tav tm="0">
                                          <p:val>
                                            <p:strVal val="#ppt_x"/>
                                          </p:val>
                                        </p:tav>
                                        <p:tav tm="100000">
                                          <p:val>
                                            <p:strVal val="#ppt_x"/>
                                          </p:val>
                                        </p:tav>
                                      </p:tavLst>
                                    </p:anim>
                                    <p:anim calcmode="lin" valueType="num">
                                      <p:cBhvr>
                                        <p:cTn dur="750" fill="hold" id="67"/>
                                        <p:tgtEl>
                                          <p:spTgt spid="3"/>
                                        </p:tgtEl>
                                        <p:attrNameLst>
                                          <p:attrName>ppt_y</p:attrName>
                                        </p:attrNameLst>
                                      </p:cBhvr>
                                      <p:tavLst>
                                        <p:tav tm="0">
                                          <p:val>
                                            <p:strVal val="#ppt_y+.1"/>
                                          </p:val>
                                        </p:tav>
                                        <p:tav tm="100000">
                                          <p:val>
                                            <p:strVal val="#ppt_y"/>
                                          </p:val>
                                        </p:tav>
                                      </p:tavLst>
                                    </p:anim>
                                  </p:childTnLst>
                                </p:cTn>
                              </p:par>
                            </p:childTnLst>
                          </p:cTn>
                        </p:par>
                        <p:par>
                          <p:cTn fill="hold" id="68" nodeType="afterGroup">
                            <p:stCondLst>
                              <p:cond delay="750"/>
                            </p:stCondLst>
                            <p:childTnLst>
                              <p:par>
                                <p:cTn fill="hold" grpId="0" id="69" nodeType="afterEffect" presetClass="entr" presetID="2" presetSubtype="1">
                                  <p:stCondLst>
                                    <p:cond delay="0"/>
                                  </p:stCondLst>
                                  <p:childTnLst>
                                    <p:set>
                                      <p:cBhvr>
                                        <p:cTn dur="1" fill="hold" id="70">
                                          <p:stCondLst>
                                            <p:cond delay="0"/>
                                          </p:stCondLst>
                                        </p:cTn>
                                        <p:tgtEl>
                                          <p:spTgt spid="50"/>
                                        </p:tgtEl>
                                        <p:attrNameLst>
                                          <p:attrName>style.visibility</p:attrName>
                                        </p:attrNameLst>
                                      </p:cBhvr>
                                      <p:to>
                                        <p:strVal val="visible"/>
                                      </p:to>
                                    </p:set>
                                    <p:anim calcmode="lin" valueType="num">
                                      <p:cBhvr additive="base">
                                        <p:cTn dur="500" fill="hold" id="71"/>
                                        <p:tgtEl>
                                          <p:spTgt spid="50"/>
                                        </p:tgtEl>
                                        <p:attrNameLst>
                                          <p:attrName>ppt_x</p:attrName>
                                        </p:attrNameLst>
                                      </p:cBhvr>
                                      <p:tavLst>
                                        <p:tav tm="0">
                                          <p:val>
                                            <p:strVal val="#ppt_x"/>
                                          </p:val>
                                        </p:tav>
                                        <p:tav tm="100000">
                                          <p:val>
                                            <p:strVal val="#ppt_x"/>
                                          </p:val>
                                        </p:tav>
                                      </p:tavLst>
                                    </p:anim>
                                    <p:anim calcmode="lin" valueType="num">
                                      <p:cBhvr additive="base">
                                        <p:cTn dur="500" fill="hold" id="72"/>
                                        <p:tgtEl>
                                          <p:spTgt spid="50"/>
                                        </p:tgtEl>
                                        <p:attrNameLst>
                                          <p:attrName>ppt_y</p:attrName>
                                        </p:attrNameLst>
                                      </p:cBhvr>
                                      <p:tavLst>
                                        <p:tav tm="0">
                                          <p:val>
                                            <p:strVal val="0-#ppt_h/2"/>
                                          </p:val>
                                        </p:tav>
                                        <p:tav tm="100000">
                                          <p:val>
                                            <p:strVal val="#ppt_y"/>
                                          </p:val>
                                        </p:tav>
                                      </p:tavLst>
                                    </p:anim>
                                  </p:childTnLst>
                                </p:cTn>
                              </p:par>
                              <p:par>
                                <p:cTn fill="hold" grpId="0" id="73" nodeType="withEffect" presetClass="entr" presetID="2" presetSubtype="1">
                                  <p:stCondLst>
                                    <p:cond delay="0"/>
                                  </p:stCondLst>
                                  <p:childTnLst>
                                    <p:set>
                                      <p:cBhvr>
                                        <p:cTn dur="1" fill="hold" id="74">
                                          <p:stCondLst>
                                            <p:cond delay="0"/>
                                          </p:stCondLst>
                                        </p:cTn>
                                        <p:tgtEl>
                                          <p:spTgt spid="51"/>
                                        </p:tgtEl>
                                        <p:attrNameLst>
                                          <p:attrName>style.visibility</p:attrName>
                                        </p:attrNameLst>
                                      </p:cBhvr>
                                      <p:to>
                                        <p:strVal val="visible"/>
                                      </p:to>
                                    </p:set>
                                    <p:anim calcmode="lin" valueType="num">
                                      <p:cBhvr additive="base">
                                        <p:cTn dur="500" fill="hold" id="75"/>
                                        <p:tgtEl>
                                          <p:spTgt spid="51"/>
                                        </p:tgtEl>
                                        <p:attrNameLst>
                                          <p:attrName>ppt_x</p:attrName>
                                        </p:attrNameLst>
                                      </p:cBhvr>
                                      <p:tavLst>
                                        <p:tav tm="0">
                                          <p:val>
                                            <p:strVal val="#ppt_x"/>
                                          </p:val>
                                        </p:tav>
                                        <p:tav tm="100000">
                                          <p:val>
                                            <p:strVal val="#ppt_x"/>
                                          </p:val>
                                        </p:tav>
                                      </p:tavLst>
                                    </p:anim>
                                    <p:anim calcmode="lin" valueType="num">
                                      <p:cBhvr additive="base">
                                        <p:cTn dur="500" fill="hold" id="76"/>
                                        <p:tgtEl>
                                          <p:spTgt spid="51"/>
                                        </p:tgtEl>
                                        <p:attrNameLst>
                                          <p:attrName>ppt_y</p:attrName>
                                        </p:attrNameLst>
                                      </p:cBhvr>
                                      <p:tavLst>
                                        <p:tav tm="0">
                                          <p:val>
                                            <p:strVal val="0-#ppt_h/2"/>
                                          </p:val>
                                        </p:tav>
                                        <p:tav tm="100000">
                                          <p:val>
                                            <p:strVal val="#ppt_y"/>
                                          </p:val>
                                        </p:tav>
                                      </p:tavLst>
                                    </p:anim>
                                  </p:childTnLst>
                                </p:cTn>
                              </p:par>
                            </p:childTnLst>
                          </p:cTn>
                        </p:par>
                      </p:childTnLst>
                    </p:cTn>
                  </p:par>
                  <p:par>
                    <p:cTn fill="hold" id="77" nodeType="clickPar">
                      <p:stCondLst>
                        <p:cond delay="indefinite"/>
                        <p:cond delay="0" evt="onBegin">
                          <p:tn val="76"/>
                        </p:cond>
                      </p:stCondLst>
                      <p:childTnLst>
                        <p:par>
                          <p:cTn fill="hold" id="78" nodeType="afterGroup">
                            <p:stCondLst>
                              <p:cond delay="0"/>
                            </p:stCondLst>
                            <p:childTnLst>
                              <p:par>
                                <p:cTn fill="hold" id="79" nodeType="clickEffect" presetClass="entr" presetID="42" presetSubtype="0">
                                  <p:stCondLst>
                                    <p:cond delay="0"/>
                                  </p:stCondLst>
                                  <p:childTnLst>
                                    <p:set>
                                      <p:cBhvr>
                                        <p:cTn dur="1" fill="hold" id="80">
                                          <p:stCondLst>
                                            <p:cond delay="0"/>
                                          </p:stCondLst>
                                        </p:cTn>
                                        <p:tgtEl>
                                          <p:spTgt spid="2"/>
                                        </p:tgtEl>
                                        <p:attrNameLst>
                                          <p:attrName>style.visibility</p:attrName>
                                        </p:attrNameLst>
                                      </p:cBhvr>
                                      <p:to>
                                        <p:strVal val="visible"/>
                                      </p:to>
                                    </p:set>
                                    <p:animEffect filter="fade" transition="in">
                                      <p:cBhvr>
                                        <p:cTn dur="750" id="81"/>
                                        <p:tgtEl>
                                          <p:spTgt spid="2"/>
                                        </p:tgtEl>
                                      </p:cBhvr>
                                    </p:animEffect>
                                    <p:anim calcmode="lin" valueType="num">
                                      <p:cBhvr>
                                        <p:cTn dur="750" fill="hold" id="82"/>
                                        <p:tgtEl>
                                          <p:spTgt spid="2"/>
                                        </p:tgtEl>
                                        <p:attrNameLst>
                                          <p:attrName>ppt_x</p:attrName>
                                        </p:attrNameLst>
                                      </p:cBhvr>
                                      <p:tavLst>
                                        <p:tav tm="0">
                                          <p:val>
                                            <p:strVal val="#ppt_x"/>
                                          </p:val>
                                        </p:tav>
                                        <p:tav tm="100000">
                                          <p:val>
                                            <p:strVal val="#ppt_x"/>
                                          </p:val>
                                        </p:tav>
                                      </p:tavLst>
                                    </p:anim>
                                    <p:anim calcmode="lin" valueType="num">
                                      <p:cBhvr>
                                        <p:cTn dur="750" fill="hold" id="83"/>
                                        <p:tgtEl>
                                          <p:spTgt spid="2"/>
                                        </p:tgtEl>
                                        <p:attrNameLst>
                                          <p:attrName>ppt_y</p:attrName>
                                        </p:attrNameLst>
                                      </p:cBhvr>
                                      <p:tavLst>
                                        <p:tav tm="0">
                                          <p:val>
                                            <p:strVal val="#ppt_y+.1"/>
                                          </p:val>
                                        </p:tav>
                                        <p:tav tm="100000">
                                          <p:val>
                                            <p:strVal val="#ppt_y"/>
                                          </p:val>
                                        </p:tav>
                                      </p:tavLst>
                                    </p:anim>
                                  </p:childTnLst>
                                </p:cTn>
                              </p:par>
                            </p:childTnLst>
                          </p:cTn>
                        </p:par>
                        <p:par>
                          <p:cTn fill="hold" id="84" nodeType="afterGroup">
                            <p:stCondLst>
                              <p:cond delay="750"/>
                            </p:stCondLst>
                            <p:childTnLst>
                              <p:par>
                                <p:cTn fill="hold" grpId="0" id="85" nodeType="afterEffect" presetClass="entr" presetID="2" presetSubtype="4">
                                  <p:stCondLst>
                                    <p:cond delay="0"/>
                                  </p:stCondLst>
                                  <p:childTnLst>
                                    <p:set>
                                      <p:cBhvr>
                                        <p:cTn dur="1" fill="hold" id="86">
                                          <p:stCondLst>
                                            <p:cond delay="0"/>
                                          </p:stCondLst>
                                        </p:cTn>
                                        <p:tgtEl>
                                          <p:spTgt spid="52"/>
                                        </p:tgtEl>
                                        <p:attrNameLst>
                                          <p:attrName>style.visibility</p:attrName>
                                        </p:attrNameLst>
                                      </p:cBhvr>
                                      <p:to>
                                        <p:strVal val="visible"/>
                                      </p:to>
                                    </p:set>
                                    <p:anim calcmode="lin" valueType="num">
                                      <p:cBhvr additive="base">
                                        <p:cTn dur="500" fill="hold" id="87"/>
                                        <p:tgtEl>
                                          <p:spTgt spid="52"/>
                                        </p:tgtEl>
                                        <p:attrNameLst>
                                          <p:attrName>ppt_x</p:attrName>
                                        </p:attrNameLst>
                                      </p:cBhvr>
                                      <p:tavLst>
                                        <p:tav tm="0">
                                          <p:val>
                                            <p:strVal val="#ppt_x"/>
                                          </p:val>
                                        </p:tav>
                                        <p:tav tm="100000">
                                          <p:val>
                                            <p:strVal val="#ppt_x"/>
                                          </p:val>
                                        </p:tav>
                                      </p:tavLst>
                                    </p:anim>
                                    <p:anim calcmode="lin" valueType="num">
                                      <p:cBhvr additive="base">
                                        <p:cTn dur="500" fill="hold" id="88"/>
                                        <p:tgtEl>
                                          <p:spTgt spid="52"/>
                                        </p:tgtEl>
                                        <p:attrNameLst>
                                          <p:attrName>ppt_y</p:attrName>
                                        </p:attrNameLst>
                                      </p:cBhvr>
                                      <p:tavLst>
                                        <p:tav tm="0">
                                          <p:val>
                                            <p:strVal val="1+#ppt_h/2"/>
                                          </p:val>
                                        </p:tav>
                                        <p:tav tm="100000">
                                          <p:val>
                                            <p:strVal val="#ppt_y"/>
                                          </p:val>
                                        </p:tav>
                                      </p:tavLst>
                                    </p:anim>
                                  </p:childTnLst>
                                </p:cTn>
                              </p:par>
                              <p:par>
                                <p:cTn fill="hold" grpId="0" id="89" nodeType="withEffect" presetClass="entr" presetID="2" presetSubtype="4">
                                  <p:stCondLst>
                                    <p:cond delay="0"/>
                                  </p:stCondLst>
                                  <p:childTnLst>
                                    <p:set>
                                      <p:cBhvr>
                                        <p:cTn dur="1" fill="hold" id="90">
                                          <p:stCondLst>
                                            <p:cond delay="0"/>
                                          </p:stCondLst>
                                        </p:cTn>
                                        <p:tgtEl>
                                          <p:spTgt spid="53"/>
                                        </p:tgtEl>
                                        <p:attrNameLst>
                                          <p:attrName>style.visibility</p:attrName>
                                        </p:attrNameLst>
                                      </p:cBhvr>
                                      <p:to>
                                        <p:strVal val="visible"/>
                                      </p:to>
                                    </p:set>
                                    <p:anim calcmode="lin" valueType="num">
                                      <p:cBhvr additive="base">
                                        <p:cTn dur="500" fill="hold" id="91"/>
                                        <p:tgtEl>
                                          <p:spTgt spid="53"/>
                                        </p:tgtEl>
                                        <p:attrNameLst>
                                          <p:attrName>ppt_x</p:attrName>
                                        </p:attrNameLst>
                                      </p:cBhvr>
                                      <p:tavLst>
                                        <p:tav tm="0">
                                          <p:val>
                                            <p:strVal val="#ppt_x"/>
                                          </p:val>
                                        </p:tav>
                                        <p:tav tm="100000">
                                          <p:val>
                                            <p:strVal val="#ppt_x"/>
                                          </p:val>
                                        </p:tav>
                                      </p:tavLst>
                                    </p:anim>
                                    <p:anim calcmode="lin" valueType="num">
                                      <p:cBhvr additive="base">
                                        <p:cTn dur="500" fill="hold" id="92"/>
                                        <p:tgtEl>
                                          <p:spTgt spid="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2"/>
      <p:bldP grpId="0" spid="33"/>
      <p:bldP grpId="0" spid="44"/>
      <p:bldP grpId="0" spid="45"/>
      <p:bldP grpId="0" spid="46"/>
      <p:bldP grpId="0" spid="47"/>
      <p:bldP grpId="0" spid="48"/>
      <p:bldP grpId="0" spid="49"/>
      <p:bldP grpId="0" spid="50"/>
      <p:bldP grpId="0" spid="51"/>
      <p:bldP grpId="0" spid="52"/>
      <p:bldP grpId="0" spid="53"/>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Line 43"/>
          <p:cNvSpPr>
            <a:spLocks noChangeShapeType="1"/>
          </p:cNvSpPr>
          <p:nvPr/>
        </p:nvSpPr>
        <p:spPr bwMode="auto">
          <a:xfrm flipH="1" rot="5400000">
            <a:off x="3283608" y="1522933"/>
            <a:ext cx="0" cy="5519898"/>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33535" lIns="67070" rIns="67070" tIns="33535"/>
          <a:lstStyle/>
          <a:p>
            <a:pPr>
              <a:defRPr/>
            </a:pPr>
            <a:endParaRPr altLang="en-US" kern="0" lang="zh-CN">
              <a:solidFill>
                <a:sysClr lastClr="000000" val="windowText"/>
              </a:solidFill>
              <a:ea charset="-122" panose="020b0503020204020204" pitchFamily="34" typeface="微软雅黑"/>
            </a:endParaRPr>
          </a:p>
        </p:txBody>
      </p:sp>
      <p:sp>
        <p:nvSpPr>
          <p:cNvPr id="7" name="Line 43"/>
          <p:cNvSpPr>
            <a:spLocks noChangeShapeType="1"/>
          </p:cNvSpPr>
          <p:nvPr/>
        </p:nvSpPr>
        <p:spPr bwMode="auto">
          <a:xfrm flipH="1" rot="16200000">
            <a:off x="4894819" y="1615686"/>
            <a:ext cx="0" cy="2526729"/>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33535" lIns="67070" rIns="67070" tIns="33535"/>
          <a:lstStyle/>
          <a:p>
            <a:pPr>
              <a:defRPr/>
            </a:pPr>
            <a:endParaRPr altLang="en-US" kern="0" lang="zh-CN">
              <a:solidFill>
                <a:sysClr lastClr="000000" val="windowText"/>
              </a:solidFill>
              <a:ea charset="-122" panose="020b0503020204020204" pitchFamily="34" typeface="微软雅黑"/>
            </a:endParaRPr>
          </a:p>
        </p:txBody>
      </p:sp>
      <p:sp>
        <p:nvSpPr>
          <p:cNvPr id="9" name="Line 44"/>
          <p:cNvSpPr>
            <a:spLocks noChangeShapeType="1"/>
          </p:cNvSpPr>
          <p:nvPr/>
        </p:nvSpPr>
        <p:spPr bwMode="auto">
          <a:xfrm flipH="1">
            <a:off x="6863359" y="3320605"/>
            <a:ext cx="0" cy="302226"/>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33535" lIns="67070" rIns="67070" tIns="33535"/>
          <a:lstStyle/>
          <a:p>
            <a:pPr>
              <a:defRPr/>
            </a:pPr>
            <a:endParaRPr altLang="en-US" kern="0" lang="zh-CN">
              <a:solidFill>
                <a:sysClr lastClr="000000" val="windowText"/>
              </a:solidFill>
              <a:ea charset="-122" panose="020b0503020204020204" pitchFamily="34" typeface="微软雅黑"/>
            </a:endParaRPr>
          </a:p>
        </p:txBody>
      </p:sp>
      <p:sp>
        <p:nvSpPr>
          <p:cNvPr id="11" name="Line 43"/>
          <p:cNvSpPr>
            <a:spLocks noChangeShapeType="1"/>
          </p:cNvSpPr>
          <p:nvPr/>
        </p:nvSpPr>
        <p:spPr bwMode="auto">
          <a:xfrm flipH="1" rot="5400000">
            <a:off x="4780192" y="265848"/>
            <a:ext cx="0" cy="2526729"/>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33535" lIns="67070" rIns="67070" tIns="33535"/>
          <a:lstStyle/>
          <a:p>
            <a:pPr>
              <a:defRPr/>
            </a:pPr>
            <a:endParaRPr altLang="en-US" kern="0" lang="zh-CN">
              <a:solidFill>
                <a:sysClr lastClr="000000" val="windowText"/>
              </a:solidFill>
              <a:ea charset="-122" panose="020b0503020204020204" pitchFamily="34" typeface="微软雅黑"/>
            </a:endParaRPr>
          </a:p>
        </p:txBody>
      </p:sp>
      <p:sp>
        <p:nvSpPr>
          <p:cNvPr id="13" name="Line 42"/>
          <p:cNvSpPr>
            <a:spLocks noChangeShapeType="1"/>
          </p:cNvSpPr>
          <p:nvPr/>
        </p:nvSpPr>
        <p:spPr bwMode="auto">
          <a:xfrm flipH="1">
            <a:off x="2834646" y="1953905"/>
            <a:ext cx="0" cy="340061"/>
          </a:xfrm>
          <a:prstGeom prst="line">
            <a:avLst/>
          </a:prstGeom>
          <a:noFill/>
          <a:ln w="28575">
            <a:solidFill>
              <a:schemeClr val="bg1">
                <a:lumMod val="50000"/>
              </a:schemeClr>
            </a:solidFill>
            <a:prstDash val="lgDash"/>
            <a:round/>
            <a:tailEnd len="lg" type="triangle" w="lg"/>
          </a:ln>
          <a:extLst>
            <a:ext uri="{909E8E84-426E-40DD-AFC4-6F175D3DCCD1}">
              <a14:hiddenFill>
                <a:noFill/>
              </a14:hiddenFill>
            </a:ext>
          </a:extLst>
        </p:spPr>
        <p:txBody>
          <a:bodyPr bIns="33535" lIns="67070" rIns="67070" tIns="33535"/>
          <a:lstStyle/>
          <a:p>
            <a:pPr>
              <a:defRPr/>
            </a:pPr>
            <a:endParaRPr altLang="en-US" kern="0" lang="zh-CN">
              <a:solidFill>
                <a:sysClr lastClr="000000" val="windowText"/>
              </a:solidFill>
              <a:ea charset="-122" panose="020b0503020204020204" pitchFamily="34" typeface="微软雅黑"/>
            </a:endParaRPr>
          </a:p>
        </p:txBody>
      </p:sp>
      <p:sp>
        <p:nvSpPr>
          <p:cNvPr id="14" name="Oval 38"/>
          <p:cNvSpPr>
            <a:spLocks noChangeArrowheads="1"/>
          </p:cNvSpPr>
          <p:nvPr/>
        </p:nvSpPr>
        <p:spPr bwMode="auto">
          <a:xfrm>
            <a:off x="6339994" y="935285"/>
            <a:ext cx="1030982" cy="1018620"/>
          </a:xfrm>
          <a:prstGeom prst="diamond">
            <a:avLst/>
          </a:prstGeom>
          <a:solidFill>
            <a:schemeClr val="accent2"/>
          </a:solidFill>
          <a:ln w="19050">
            <a:noFill/>
            <a:round/>
          </a:ln>
        </p:spPr>
        <p:txBody>
          <a:bodyPr anchor="ctr" bIns="33535" lIns="67070" rIns="67070" tIns="33535" wrap="none"/>
          <a:lstStyle/>
          <a:p>
            <a:pPr algn="ctr">
              <a:defRPr/>
            </a:pPr>
            <a:r>
              <a:rPr altLang="en-US" kern="0" lang="zh-CN" sz="1500">
                <a:solidFill>
                  <a:schemeClr val="bg1"/>
                </a:solidFill>
                <a:ea charset="-122" panose="020b0503020204020204" pitchFamily="34" typeface="微软雅黑"/>
              </a:rPr>
              <a:t>起点</a:t>
            </a:r>
          </a:p>
        </p:txBody>
      </p:sp>
      <p:sp>
        <p:nvSpPr>
          <p:cNvPr id="16" name="矩形 15"/>
          <p:cNvSpPr/>
          <p:nvPr/>
        </p:nvSpPr>
        <p:spPr>
          <a:xfrm>
            <a:off x="3536051" y="1231868"/>
            <a:ext cx="2663136" cy="249950"/>
          </a:xfrm>
          <a:prstGeom prst="rect">
            <a:avLst/>
          </a:prstGeom>
        </p:spPr>
        <p:txBody>
          <a:bodyPr anchor="ctr" bIns="33535" lIns="67070" rIns="67070" tIns="33535" wrap="square">
            <a:spAutoFit/>
          </a:bodyPr>
          <a:lstStyle/>
          <a:p>
            <a:pPr algn="ctr">
              <a:lnSpc>
                <a:spcPct val="150000"/>
              </a:lnSpc>
            </a:pP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点击添加文本点击添加文本点击添加</a:t>
            </a:r>
          </a:p>
        </p:txBody>
      </p:sp>
      <p:sp>
        <p:nvSpPr>
          <p:cNvPr id="17" name="Oval 38"/>
          <p:cNvSpPr>
            <a:spLocks noChangeArrowheads="1"/>
          </p:cNvSpPr>
          <p:nvPr/>
        </p:nvSpPr>
        <p:spPr bwMode="auto">
          <a:xfrm>
            <a:off x="2333737" y="935285"/>
            <a:ext cx="1030982" cy="1018620"/>
          </a:xfrm>
          <a:prstGeom prst="diamond">
            <a:avLst/>
          </a:prstGeom>
          <a:solidFill>
            <a:schemeClr val="accent1"/>
          </a:solidFill>
          <a:ln w="19050">
            <a:noFill/>
            <a:round/>
          </a:ln>
        </p:spPr>
        <p:txBody>
          <a:bodyPr anchor="ctr" bIns="33535" lIns="67070" rIns="67070" tIns="33535" wrap="none"/>
          <a:lstStyle/>
          <a:p>
            <a:pPr algn="ctr">
              <a:defRPr/>
            </a:pPr>
            <a:r>
              <a:rPr altLang="en-US" kern="0" lang="zh-CN" smtClean="0" sz="1500">
                <a:solidFill>
                  <a:schemeClr val="bg1"/>
                </a:solidFill>
                <a:ea charset="-122" panose="020b0503020204020204" pitchFamily="34" typeface="微软雅黑"/>
              </a:rPr>
              <a:t>第一季度</a:t>
            </a:r>
          </a:p>
        </p:txBody>
      </p:sp>
      <p:sp>
        <p:nvSpPr>
          <p:cNvPr id="18" name="Oval 38"/>
          <p:cNvSpPr>
            <a:spLocks noChangeArrowheads="1"/>
          </p:cNvSpPr>
          <p:nvPr/>
        </p:nvSpPr>
        <p:spPr bwMode="auto">
          <a:xfrm>
            <a:off x="2333737" y="2268089"/>
            <a:ext cx="1030982" cy="1018620"/>
          </a:xfrm>
          <a:prstGeom prst="diamond">
            <a:avLst/>
          </a:prstGeom>
          <a:solidFill>
            <a:schemeClr val="accent3"/>
          </a:solidFill>
          <a:ln w="19050">
            <a:noFill/>
            <a:round/>
          </a:ln>
        </p:spPr>
        <p:txBody>
          <a:bodyPr anchor="ctr" bIns="33535" lIns="67070" rIns="67070" tIns="33535" wrap="none"/>
          <a:lstStyle/>
          <a:p>
            <a:pPr algn="ctr">
              <a:defRPr/>
            </a:pPr>
            <a:r>
              <a:rPr altLang="en-US" kern="0" lang="zh-CN" smtClean="0" sz="1500">
                <a:solidFill>
                  <a:schemeClr val="bg1"/>
                </a:solidFill>
                <a:ea charset="-122" panose="020b0503020204020204" pitchFamily="34" typeface="微软雅黑"/>
              </a:rPr>
              <a:t>第二季度</a:t>
            </a:r>
          </a:p>
        </p:txBody>
      </p:sp>
      <p:sp>
        <p:nvSpPr>
          <p:cNvPr id="19" name="矩形 18"/>
          <p:cNvSpPr/>
          <p:nvPr/>
        </p:nvSpPr>
        <p:spPr>
          <a:xfrm>
            <a:off x="3536051" y="2581707"/>
            <a:ext cx="2663136" cy="249950"/>
          </a:xfrm>
          <a:prstGeom prst="rect">
            <a:avLst/>
          </a:prstGeom>
        </p:spPr>
        <p:txBody>
          <a:bodyPr anchor="ctr" bIns="33535" lIns="67070" rIns="67070" tIns="33535" wrap="square">
            <a:spAutoFit/>
          </a:bodyPr>
          <a:lstStyle/>
          <a:p>
            <a:pPr algn="ctr">
              <a:lnSpc>
                <a:spcPct val="150000"/>
              </a:lnSpc>
            </a:pPr>
            <a:r>
              <a:rPr altLang="en-US" lang="zh-CN" sz="800">
                <a:latin charset="-122" panose="020b0503020204020204" pitchFamily="34" typeface="微软雅黑"/>
                <a:ea charset="-122" panose="020b0503020204020204" pitchFamily="34" typeface="微软雅黑"/>
                <a:cs charset="-122" pitchFamily="2" typeface="华文黑体"/>
              </a:rPr>
              <a:t>点击添加文本点击添加文本点击添加</a:t>
            </a:r>
          </a:p>
        </p:txBody>
      </p:sp>
      <p:sp>
        <p:nvSpPr>
          <p:cNvPr id="20" name="Oval 38"/>
          <p:cNvSpPr>
            <a:spLocks noChangeArrowheads="1"/>
          </p:cNvSpPr>
          <p:nvPr/>
        </p:nvSpPr>
        <p:spPr bwMode="auto">
          <a:xfrm>
            <a:off x="6347869" y="2268089"/>
            <a:ext cx="1030982" cy="1018620"/>
          </a:xfrm>
          <a:prstGeom prst="diamond">
            <a:avLst/>
          </a:prstGeom>
          <a:solidFill>
            <a:schemeClr val="accent4"/>
          </a:solidFill>
          <a:ln w="19050">
            <a:noFill/>
            <a:round/>
          </a:ln>
        </p:spPr>
        <p:txBody>
          <a:bodyPr anchor="ctr" bIns="33535" lIns="67070" rIns="67070" tIns="33535" wrap="none"/>
          <a:lstStyle/>
          <a:p>
            <a:pPr algn="ctr">
              <a:defRPr/>
            </a:pPr>
            <a:r>
              <a:rPr altLang="en-US" kern="0" lang="zh-CN" smtClean="0" sz="1500">
                <a:solidFill>
                  <a:schemeClr val="bg1"/>
                </a:solidFill>
                <a:ea charset="-122" panose="020b0503020204020204" pitchFamily="34" typeface="微软雅黑"/>
              </a:rPr>
              <a:t>第三季度</a:t>
            </a:r>
          </a:p>
        </p:txBody>
      </p:sp>
      <p:sp>
        <p:nvSpPr>
          <p:cNvPr id="21" name="Oval 38"/>
          <p:cNvSpPr>
            <a:spLocks noChangeArrowheads="1"/>
          </p:cNvSpPr>
          <p:nvPr/>
        </p:nvSpPr>
        <p:spPr bwMode="auto">
          <a:xfrm>
            <a:off x="6347869" y="3658876"/>
            <a:ext cx="1030982" cy="1018620"/>
          </a:xfrm>
          <a:prstGeom prst="diamond">
            <a:avLst/>
          </a:prstGeom>
          <a:solidFill>
            <a:schemeClr val="accent1"/>
          </a:solidFill>
          <a:ln w="19050">
            <a:noFill/>
            <a:round/>
          </a:ln>
        </p:spPr>
        <p:txBody>
          <a:bodyPr anchor="ctr" bIns="33535" lIns="67070" rIns="67070" tIns="33535" wrap="none"/>
          <a:lstStyle/>
          <a:p>
            <a:pPr algn="ctr">
              <a:defRPr/>
            </a:pPr>
            <a:r>
              <a:rPr altLang="en-US" kern="0" lang="zh-CN" smtClean="0" sz="1500">
                <a:solidFill>
                  <a:schemeClr val="bg1"/>
                </a:solidFill>
                <a:ea charset="-122" panose="020b0503020204020204" pitchFamily="34" typeface="微软雅黑"/>
              </a:rPr>
              <a:t>第四季度</a:t>
            </a:r>
          </a:p>
        </p:txBody>
      </p:sp>
      <p:sp>
        <p:nvSpPr>
          <p:cNvPr id="22" name="矩形 21"/>
          <p:cNvSpPr/>
          <p:nvPr/>
        </p:nvSpPr>
        <p:spPr>
          <a:xfrm>
            <a:off x="872913" y="3985537"/>
            <a:ext cx="5170644" cy="249950"/>
          </a:xfrm>
          <a:prstGeom prst="rect">
            <a:avLst/>
          </a:prstGeom>
        </p:spPr>
        <p:txBody>
          <a:bodyPr anchor="ctr" bIns="33535" lIns="67070" rIns="67070" tIns="33535" wrap="square">
            <a:spAutoFit/>
          </a:bodyPr>
          <a:lstStyle/>
          <a:p>
            <a:pPr algn="ctr">
              <a:lnSpc>
                <a:spcPct val="150000"/>
              </a:lnSpc>
            </a:pPr>
            <a:r>
              <a:rPr altLang="en-US" lang="zh-CN" sz="800">
                <a:latin charset="-122" panose="020b0503020204020204" pitchFamily="34" typeface="微软雅黑"/>
                <a:ea charset="-122" panose="020b0503020204020204" pitchFamily="34" typeface="微软雅黑"/>
                <a:cs charset="-122" pitchFamily="2" typeface="华文黑体"/>
              </a:rPr>
              <a:t>点击添加文本点击添加文本点击添加文本点击添加文本</a:t>
            </a:r>
          </a:p>
        </p:txBody>
      </p:sp>
    </p:spTree>
  </p:cSld>
  <p:clrMapOvr>
    <a:masterClrMapping/>
  </p:clrMapOvr>
  <p:transition spd="med">
    <p:blinds/>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14"/>
                                        </p:tgtEl>
                                        <p:attrNameLst>
                                          <p:attrName>style.visibility</p:attrName>
                                        </p:attrNameLst>
                                      </p:cBhvr>
                                      <p:to>
                                        <p:strVal val="visible"/>
                                      </p:to>
                                    </p:set>
                                    <p:anim calcmode="lin" valueType="num">
                                      <p:cBhvr additive="base">
                                        <p:cTn dur="500" fill="hold" id="7"/>
                                        <p:tgtEl>
                                          <p:spTgt spid="14"/>
                                        </p:tgtEl>
                                        <p:attrNameLst>
                                          <p:attrName>ppt_x</p:attrName>
                                        </p:attrNameLst>
                                      </p:cBhvr>
                                      <p:tavLst>
                                        <p:tav tm="0">
                                          <p:val>
                                            <p:strVal val="#ppt_x"/>
                                          </p:val>
                                        </p:tav>
                                        <p:tav tm="100000">
                                          <p:val>
                                            <p:strVal val="#ppt_x"/>
                                          </p:val>
                                        </p:tav>
                                      </p:tavLst>
                                    </p:anim>
                                    <p:anim calcmode="lin" valueType="num">
                                      <p:cBhvr additive="base">
                                        <p:cTn dur="500" fill="hold" id="8"/>
                                        <p:tgtEl>
                                          <p:spTgt spid="14"/>
                                        </p:tgtEl>
                                        <p:attrNameLst>
                                          <p:attrName>ppt_y</p:attrName>
                                        </p:attrNameLst>
                                      </p:cBhvr>
                                      <p:tavLst>
                                        <p:tav tm="0">
                                          <p:val>
                                            <p:strVal val="0-#ppt_h/2"/>
                                          </p:val>
                                        </p:tav>
                                        <p:tav tm="100000">
                                          <p:val>
                                            <p:strVal val="#ppt_y"/>
                                          </p:val>
                                        </p:tav>
                                      </p:tavLst>
                                    </p:anim>
                                  </p:childTnLst>
                                </p:cTn>
                              </p:par>
                              <p:par>
                                <p:cTn fill="hold" grpId="0" id="9" nodeType="withEffect" presetClass="entr" presetID="22" presetSubtype="2">
                                  <p:stCondLst>
                                    <p:cond delay="0"/>
                                  </p:stCondLst>
                                  <p:childTnLst>
                                    <p:set>
                                      <p:cBhvr>
                                        <p:cTn dur="1" fill="hold" id="10">
                                          <p:stCondLst>
                                            <p:cond delay="0"/>
                                          </p:stCondLst>
                                        </p:cTn>
                                        <p:tgtEl>
                                          <p:spTgt spid="11"/>
                                        </p:tgtEl>
                                        <p:attrNameLst>
                                          <p:attrName>style.visibility</p:attrName>
                                        </p:attrNameLst>
                                      </p:cBhvr>
                                      <p:to>
                                        <p:strVal val="visible"/>
                                      </p:to>
                                    </p:set>
                                    <p:animEffect filter="wipe(right)" transition="in">
                                      <p:cBhvr>
                                        <p:cTn dur="500" id="11"/>
                                        <p:tgtEl>
                                          <p:spTgt spid="11"/>
                                        </p:tgtEl>
                                      </p:cBhvr>
                                    </p:animEffect>
                                  </p:childTnLst>
                                </p:cTn>
                              </p:par>
                            </p:childTnLst>
                          </p:cTn>
                        </p:par>
                        <p:par>
                          <p:cTn fill="hold" id="12" nodeType="afterGroup">
                            <p:stCondLst>
                              <p:cond delay="500"/>
                            </p:stCondLst>
                            <p:childTnLst>
                              <p:par>
                                <p:cTn fill="hold" grpId="0" id="13" nodeType="afterEffect" presetClass="entr" presetID="2" presetSubtype="1">
                                  <p:stCondLst>
                                    <p:cond delay="0"/>
                                  </p:stCondLst>
                                  <p:childTnLst>
                                    <p:set>
                                      <p:cBhvr>
                                        <p:cTn dur="1" fill="hold" id="14">
                                          <p:stCondLst>
                                            <p:cond delay="0"/>
                                          </p:stCondLst>
                                        </p:cTn>
                                        <p:tgtEl>
                                          <p:spTgt spid="17"/>
                                        </p:tgtEl>
                                        <p:attrNameLst>
                                          <p:attrName>style.visibility</p:attrName>
                                        </p:attrNameLst>
                                      </p:cBhvr>
                                      <p:to>
                                        <p:strVal val="visible"/>
                                      </p:to>
                                    </p:set>
                                    <p:anim calcmode="lin" valueType="num">
                                      <p:cBhvr additive="base">
                                        <p:cTn dur="500" fill="hold" id="15"/>
                                        <p:tgtEl>
                                          <p:spTgt spid="17"/>
                                        </p:tgtEl>
                                        <p:attrNameLst>
                                          <p:attrName>ppt_x</p:attrName>
                                        </p:attrNameLst>
                                      </p:cBhvr>
                                      <p:tavLst>
                                        <p:tav tm="0">
                                          <p:val>
                                            <p:strVal val="#ppt_x"/>
                                          </p:val>
                                        </p:tav>
                                        <p:tav tm="100000">
                                          <p:val>
                                            <p:strVal val="#ppt_x"/>
                                          </p:val>
                                        </p:tav>
                                      </p:tavLst>
                                    </p:anim>
                                    <p:anim calcmode="lin" valueType="num">
                                      <p:cBhvr additive="base">
                                        <p:cTn dur="500" fill="hold" id="16"/>
                                        <p:tgtEl>
                                          <p:spTgt spid="17"/>
                                        </p:tgtEl>
                                        <p:attrNameLst>
                                          <p:attrName>ppt_y</p:attrName>
                                        </p:attrNameLst>
                                      </p:cBhvr>
                                      <p:tavLst>
                                        <p:tav tm="0">
                                          <p:val>
                                            <p:strVal val="0-#ppt_h/2"/>
                                          </p:val>
                                        </p:tav>
                                        <p:tav tm="100000">
                                          <p:val>
                                            <p:strVal val="#ppt_y"/>
                                          </p:val>
                                        </p:tav>
                                      </p:tavLst>
                                    </p:anim>
                                  </p:childTnLst>
                                </p:cTn>
                              </p:par>
                            </p:childTnLst>
                          </p:cTn>
                        </p:par>
                        <p:par>
                          <p:cTn fill="hold" id="17" nodeType="afterGroup">
                            <p:stCondLst>
                              <p:cond delay="1000"/>
                            </p:stCondLst>
                            <p:childTnLst>
                              <p:par>
                                <p:cTn fill="hold" grpId="0" id="18" nodeType="afterEffect" presetClass="entr" presetID="22" presetSubtype="8">
                                  <p:stCondLst>
                                    <p:cond delay="0"/>
                                  </p:stCondLst>
                                  <p:iterate type="lt">
                                    <p:tmPct val="30000"/>
                                  </p:iterate>
                                  <p:childTnLst>
                                    <p:set>
                                      <p:cBhvr>
                                        <p:cTn dur="1" fill="hold" id="19">
                                          <p:stCondLst>
                                            <p:cond delay="0"/>
                                          </p:stCondLst>
                                        </p:cTn>
                                        <p:tgtEl>
                                          <p:spTgt spid="16"/>
                                        </p:tgtEl>
                                        <p:attrNameLst>
                                          <p:attrName>style.visibility</p:attrName>
                                        </p:attrNameLst>
                                      </p:cBhvr>
                                      <p:to>
                                        <p:strVal val="visible"/>
                                      </p:to>
                                    </p:set>
                                    <p:animEffect filter="wipe(left)" transition="in">
                                      <p:cBhvr>
                                        <p:cTn dur="100" id="20"/>
                                        <p:tgtEl>
                                          <p:spTgt spid="16"/>
                                        </p:tgtEl>
                                      </p:cBhvr>
                                    </p:animEffect>
                                  </p:childTnLst>
                                </p:cTn>
                              </p:par>
                              <p:par>
                                <p:cTn fill="hold" grpId="1" id="21" nodeType="withEffect" presetClass="emph" presetID="36" presetSubtype="0">
                                  <p:stCondLst>
                                    <p:cond delay="0"/>
                                  </p:stCondLst>
                                  <p:iterate type="lt">
                                    <p:tmPct val="30000"/>
                                  </p:iterate>
                                  <p:childTnLst>
                                    <p:animScale>
                                      <p:cBhvr>
                                        <p:cTn autoRev="1" dur="50" fill="hold" id="22">
                                          <p:stCondLst>
                                            <p:cond delay="0"/>
                                          </p:stCondLst>
                                        </p:cTn>
                                        <p:tgtEl>
                                          <p:spTgt spid="16"/>
                                        </p:tgtEl>
                                      </p:cBhvr>
                                      <p:to x="80000" y="100000"/>
                                    </p:animScale>
                                    <p:anim by="(#ppt_w*0.10)" calcmode="lin" valueType="num">
                                      <p:cBhvr>
                                        <p:cTn autoRev="1" dur="50" fill="hold" id="23">
                                          <p:stCondLst>
                                            <p:cond delay="0"/>
                                          </p:stCondLst>
                                        </p:cTn>
                                        <p:tgtEl>
                                          <p:spTgt spid="16"/>
                                        </p:tgtEl>
                                        <p:attrNameLst>
                                          <p:attrName>ppt_x</p:attrName>
                                        </p:attrNameLst>
                                      </p:cBhvr>
                                    </p:anim>
                                    <p:anim by="(-#ppt_w*0.10)" calcmode="lin" valueType="num">
                                      <p:cBhvr>
                                        <p:cTn autoRev="1" dur="50" fill="hold" id="24">
                                          <p:stCondLst>
                                            <p:cond delay="0"/>
                                          </p:stCondLst>
                                        </p:cTn>
                                        <p:tgtEl>
                                          <p:spTgt spid="16"/>
                                        </p:tgtEl>
                                        <p:attrNameLst>
                                          <p:attrName>ppt_y</p:attrName>
                                        </p:attrNameLst>
                                      </p:cBhvr>
                                    </p:anim>
                                    <p:animRot by="-480000">
                                      <p:cBhvr>
                                        <p:cTn autoRev="1" dur="50" fill="hold" id="25">
                                          <p:stCondLst>
                                            <p:cond delay="0"/>
                                          </p:stCondLst>
                                        </p:cTn>
                                        <p:tgtEl>
                                          <p:spTgt spid="16"/>
                                        </p:tgtEl>
                                        <p:attrNameLst>
                                          <p:attrName>r</p:attrName>
                                        </p:attrNameLst>
                                      </p:cBhvr>
                                    </p:animRot>
                                  </p:childTnLst>
                                </p:cTn>
                              </p:par>
                            </p:childTnLst>
                          </p:cTn>
                        </p:par>
                        <p:par>
                          <p:cTn fill="hold" id="26" nodeType="afterGroup">
                            <p:stCondLst>
                              <p:cond delay="1100"/>
                            </p:stCondLst>
                            <p:childTnLst>
                              <p:par>
                                <p:cTn fill="hold" grpId="0" id="27" nodeType="afterEffect" presetClass="entr" presetID="22" presetSubtype="1">
                                  <p:stCondLst>
                                    <p:cond delay="0"/>
                                  </p:stCondLst>
                                  <p:childTnLst>
                                    <p:set>
                                      <p:cBhvr>
                                        <p:cTn dur="1" fill="hold" id="28">
                                          <p:stCondLst>
                                            <p:cond delay="0"/>
                                          </p:stCondLst>
                                        </p:cTn>
                                        <p:tgtEl>
                                          <p:spTgt spid="13"/>
                                        </p:tgtEl>
                                        <p:attrNameLst>
                                          <p:attrName>style.visibility</p:attrName>
                                        </p:attrNameLst>
                                      </p:cBhvr>
                                      <p:to>
                                        <p:strVal val="visible"/>
                                      </p:to>
                                    </p:set>
                                    <p:animEffect filter="wipe(up)" transition="in">
                                      <p:cBhvr>
                                        <p:cTn dur="500" id="29"/>
                                        <p:tgtEl>
                                          <p:spTgt spid="13"/>
                                        </p:tgtEl>
                                      </p:cBhvr>
                                    </p:animEffect>
                                  </p:childTnLst>
                                </p:cTn>
                              </p:par>
                            </p:childTnLst>
                          </p:cTn>
                        </p:par>
                        <p:par>
                          <p:cTn fill="hold" id="30" nodeType="afterGroup">
                            <p:stCondLst>
                              <p:cond delay="1600"/>
                            </p:stCondLst>
                            <p:childTnLst>
                              <p:par>
                                <p:cTn fill="hold" grpId="0" id="31" nodeType="afterEffect" presetClass="entr" presetID="2" presetSubtype="1">
                                  <p:stCondLst>
                                    <p:cond delay="0"/>
                                  </p:stCondLst>
                                  <p:childTnLst>
                                    <p:set>
                                      <p:cBhvr>
                                        <p:cTn dur="1" fill="hold" id="32">
                                          <p:stCondLst>
                                            <p:cond delay="0"/>
                                          </p:stCondLst>
                                        </p:cTn>
                                        <p:tgtEl>
                                          <p:spTgt spid="18"/>
                                        </p:tgtEl>
                                        <p:attrNameLst>
                                          <p:attrName>style.visibility</p:attrName>
                                        </p:attrNameLst>
                                      </p:cBhvr>
                                      <p:to>
                                        <p:strVal val="visible"/>
                                      </p:to>
                                    </p:set>
                                    <p:anim calcmode="lin" valueType="num">
                                      <p:cBhvr additive="base">
                                        <p:cTn dur="500" fill="hold" id="33"/>
                                        <p:tgtEl>
                                          <p:spTgt spid="18"/>
                                        </p:tgtEl>
                                        <p:attrNameLst>
                                          <p:attrName>ppt_x</p:attrName>
                                        </p:attrNameLst>
                                      </p:cBhvr>
                                      <p:tavLst>
                                        <p:tav tm="0">
                                          <p:val>
                                            <p:strVal val="#ppt_x"/>
                                          </p:val>
                                        </p:tav>
                                        <p:tav tm="100000">
                                          <p:val>
                                            <p:strVal val="#ppt_x"/>
                                          </p:val>
                                        </p:tav>
                                      </p:tavLst>
                                    </p:anim>
                                    <p:anim calcmode="lin" valueType="num">
                                      <p:cBhvr additive="base">
                                        <p:cTn dur="500" fill="hold" id="34"/>
                                        <p:tgtEl>
                                          <p:spTgt spid="18"/>
                                        </p:tgtEl>
                                        <p:attrNameLst>
                                          <p:attrName>ppt_y</p:attrName>
                                        </p:attrNameLst>
                                      </p:cBhvr>
                                      <p:tavLst>
                                        <p:tav tm="0">
                                          <p:val>
                                            <p:strVal val="0-#ppt_h/2"/>
                                          </p:val>
                                        </p:tav>
                                        <p:tav tm="100000">
                                          <p:val>
                                            <p:strVal val="#ppt_y"/>
                                          </p:val>
                                        </p:tav>
                                      </p:tavLst>
                                    </p:anim>
                                  </p:childTnLst>
                                </p:cTn>
                              </p:par>
                              <p:par>
                                <p:cTn fill="hold" grpId="0" id="35" nodeType="withEffect" presetClass="entr" presetID="22" presetSubtype="8">
                                  <p:stCondLst>
                                    <p:cond delay="0"/>
                                  </p:stCondLst>
                                  <p:childTnLst>
                                    <p:set>
                                      <p:cBhvr>
                                        <p:cTn dur="1" fill="hold" id="36">
                                          <p:stCondLst>
                                            <p:cond delay="0"/>
                                          </p:stCondLst>
                                        </p:cTn>
                                        <p:tgtEl>
                                          <p:spTgt spid="7"/>
                                        </p:tgtEl>
                                        <p:attrNameLst>
                                          <p:attrName>style.visibility</p:attrName>
                                        </p:attrNameLst>
                                      </p:cBhvr>
                                      <p:to>
                                        <p:strVal val="visible"/>
                                      </p:to>
                                    </p:set>
                                    <p:animEffect filter="wipe(left)" transition="in">
                                      <p:cBhvr>
                                        <p:cTn dur="500" id="37"/>
                                        <p:tgtEl>
                                          <p:spTgt spid="7"/>
                                        </p:tgtEl>
                                      </p:cBhvr>
                                    </p:animEffect>
                                  </p:childTnLst>
                                </p:cTn>
                              </p:par>
                            </p:childTnLst>
                          </p:cTn>
                        </p:par>
                        <p:par>
                          <p:cTn fill="hold" id="38" nodeType="afterGroup">
                            <p:stCondLst>
                              <p:cond delay="2100"/>
                            </p:stCondLst>
                            <p:childTnLst>
                              <p:par>
                                <p:cTn fill="hold" grpId="0" id="39" nodeType="afterEffect" presetClass="entr" presetID="2" presetSubtype="1">
                                  <p:stCondLst>
                                    <p:cond delay="0"/>
                                  </p:stCondLst>
                                  <p:childTnLst>
                                    <p:set>
                                      <p:cBhvr>
                                        <p:cTn dur="1" fill="hold" id="40">
                                          <p:stCondLst>
                                            <p:cond delay="0"/>
                                          </p:stCondLst>
                                        </p:cTn>
                                        <p:tgtEl>
                                          <p:spTgt spid="20"/>
                                        </p:tgtEl>
                                        <p:attrNameLst>
                                          <p:attrName>style.visibility</p:attrName>
                                        </p:attrNameLst>
                                      </p:cBhvr>
                                      <p:to>
                                        <p:strVal val="visible"/>
                                      </p:to>
                                    </p:set>
                                    <p:anim calcmode="lin" valueType="num">
                                      <p:cBhvr additive="base">
                                        <p:cTn dur="500" fill="hold" id="41"/>
                                        <p:tgtEl>
                                          <p:spTgt spid="20"/>
                                        </p:tgtEl>
                                        <p:attrNameLst>
                                          <p:attrName>ppt_x</p:attrName>
                                        </p:attrNameLst>
                                      </p:cBhvr>
                                      <p:tavLst>
                                        <p:tav tm="0">
                                          <p:val>
                                            <p:strVal val="#ppt_x"/>
                                          </p:val>
                                        </p:tav>
                                        <p:tav tm="100000">
                                          <p:val>
                                            <p:strVal val="#ppt_x"/>
                                          </p:val>
                                        </p:tav>
                                      </p:tavLst>
                                    </p:anim>
                                    <p:anim calcmode="lin" valueType="num">
                                      <p:cBhvr additive="base">
                                        <p:cTn dur="500" fill="hold" id="42"/>
                                        <p:tgtEl>
                                          <p:spTgt spid="20"/>
                                        </p:tgtEl>
                                        <p:attrNameLst>
                                          <p:attrName>ppt_y</p:attrName>
                                        </p:attrNameLst>
                                      </p:cBhvr>
                                      <p:tavLst>
                                        <p:tav tm="0">
                                          <p:val>
                                            <p:strVal val="0-#ppt_h/2"/>
                                          </p:val>
                                        </p:tav>
                                        <p:tav tm="100000">
                                          <p:val>
                                            <p:strVal val="#ppt_y"/>
                                          </p:val>
                                        </p:tav>
                                      </p:tavLst>
                                    </p:anim>
                                  </p:childTnLst>
                                </p:cTn>
                              </p:par>
                            </p:childTnLst>
                          </p:cTn>
                        </p:par>
                        <p:par>
                          <p:cTn fill="hold" id="43" nodeType="afterGroup">
                            <p:stCondLst>
                              <p:cond delay="2600"/>
                            </p:stCondLst>
                            <p:childTnLst>
                              <p:par>
                                <p:cTn fill="hold" grpId="0" id="44" nodeType="afterEffect" presetClass="entr" presetID="22" presetSubtype="8">
                                  <p:stCondLst>
                                    <p:cond delay="0"/>
                                  </p:stCondLst>
                                  <p:iterate type="lt">
                                    <p:tmPct val="30000"/>
                                  </p:iterate>
                                  <p:childTnLst>
                                    <p:set>
                                      <p:cBhvr>
                                        <p:cTn dur="1" fill="hold" id="45">
                                          <p:stCondLst>
                                            <p:cond delay="0"/>
                                          </p:stCondLst>
                                        </p:cTn>
                                        <p:tgtEl>
                                          <p:spTgt spid="19"/>
                                        </p:tgtEl>
                                        <p:attrNameLst>
                                          <p:attrName>style.visibility</p:attrName>
                                        </p:attrNameLst>
                                      </p:cBhvr>
                                      <p:to>
                                        <p:strVal val="visible"/>
                                      </p:to>
                                    </p:set>
                                    <p:animEffect filter="wipe(left)" transition="in">
                                      <p:cBhvr>
                                        <p:cTn dur="100" id="46"/>
                                        <p:tgtEl>
                                          <p:spTgt spid="19"/>
                                        </p:tgtEl>
                                      </p:cBhvr>
                                    </p:animEffect>
                                  </p:childTnLst>
                                </p:cTn>
                              </p:par>
                              <p:par>
                                <p:cTn fill="hold" grpId="1" id="47" nodeType="withEffect" presetClass="emph" presetID="36" presetSubtype="0">
                                  <p:stCondLst>
                                    <p:cond delay="0"/>
                                  </p:stCondLst>
                                  <p:iterate type="lt">
                                    <p:tmPct val="30000"/>
                                  </p:iterate>
                                  <p:childTnLst>
                                    <p:animScale>
                                      <p:cBhvr>
                                        <p:cTn autoRev="1" dur="50" fill="hold" id="48">
                                          <p:stCondLst>
                                            <p:cond delay="0"/>
                                          </p:stCondLst>
                                        </p:cTn>
                                        <p:tgtEl>
                                          <p:spTgt spid="19"/>
                                        </p:tgtEl>
                                      </p:cBhvr>
                                      <p:to x="80000" y="100000"/>
                                    </p:animScale>
                                    <p:anim by="(#ppt_w*0.10)" calcmode="lin" valueType="num">
                                      <p:cBhvr>
                                        <p:cTn autoRev="1" dur="50" fill="hold" id="49">
                                          <p:stCondLst>
                                            <p:cond delay="0"/>
                                          </p:stCondLst>
                                        </p:cTn>
                                        <p:tgtEl>
                                          <p:spTgt spid="19"/>
                                        </p:tgtEl>
                                        <p:attrNameLst>
                                          <p:attrName>ppt_x</p:attrName>
                                        </p:attrNameLst>
                                      </p:cBhvr>
                                    </p:anim>
                                    <p:anim by="(-#ppt_w*0.10)" calcmode="lin" valueType="num">
                                      <p:cBhvr>
                                        <p:cTn autoRev="1" dur="50" fill="hold" id="50">
                                          <p:stCondLst>
                                            <p:cond delay="0"/>
                                          </p:stCondLst>
                                        </p:cTn>
                                        <p:tgtEl>
                                          <p:spTgt spid="19"/>
                                        </p:tgtEl>
                                        <p:attrNameLst>
                                          <p:attrName>ppt_y</p:attrName>
                                        </p:attrNameLst>
                                      </p:cBhvr>
                                    </p:anim>
                                    <p:animRot by="-480000">
                                      <p:cBhvr>
                                        <p:cTn autoRev="1" dur="50" fill="hold" id="51">
                                          <p:stCondLst>
                                            <p:cond delay="0"/>
                                          </p:stCondLst>
                                        </p:cTn>
                                        <p:tgtEl>
                                          <p:spTgt spid="19"/>
                                        </p:tgtEl>
                                        <p:attrNameLst>
                                          <p:attrName>r</p:attrName>
                                        </p:attrNameLst>
                                      </p:cBhvr>
                                    </p:animRot>
                                  </p:childTnLst>
                                </p:cTn>
                              </p:par>
                            </p:childTnLst>
                          </p:cTn>
                        </p:par>
                        <p:par>
                          <p:cTn fill="hold" id="52" nodeType="afterGroup">
                            <p:stCondLst>
                              <p:cond delay="2700"/>
                            </p:stCondLst>
                            <p:childTnLst>
                              <p:par>
                                <p:cTn fill="hold" grpId="0" id="53" nodeType="afterEffect" presetClass="entr" presetID="22" presetSubtype="1">
                                  <p:stCondLst>
                                    <p:cond delay="0"/>
                                  </p:stCondLst>
                                  <p:childTnLst>
                                    <p:set>
                                      <p:cBhvr>
                                        <p:cTn dur="1" fill="hold" id="54">
                                          <p:stCondLst>
                                            <p:cond delay="0"/>
                                          </p:stCondLst>
                                        </p:cTn>
                                        <p:tgtEl>
                                          <p:spTgt spid="9"/>
                                        </p:tgtEl>
                                        <p:attrNameLst>
                                          <p:attrName>style.visibility</p:attrName>
                                        </p:attrNameLst>
                                      </p:cBhvr>
                                      <p:to>
                                        <p:strVal val="visible"/>
                                      </p:to>
                                    </p:set>
                                    <p:animEffect filter="wipe(up)" transition="in">
                                      <p:cBhvr>
                                        <p:cTn dur="500" id="55"/>
                                        <p:tgtEl>
                                          <p:spTgt spid="9"/>
                                        </p:tgtEl>
                                      </p:cBhvr>
                                    </p:animEffect>
                                  </p:childTnLst>
                                </p:cTn>
                              </p:par>
                            </p:childTnLst>
                          </p:cTn>
                        </p:par>
                        <p:par>
                          <p:cTn fill="hold" id="56" nodeType="afterGroup">
                            <p:stCondLst>
                              <p:cond delay="3200"/>
                            </p:stCondLst>
                            <p:childTnLst>
                              <p:par>
                                <p:cTn fill="hold" grpId="0" id="57" nodeType="afterEffect" presetClass="entr" presetID="2" presetSubtype="1">
                                  <p:stCondLst>
                                    <p:cond delay="0"/>
                                  </p:stCondLst>
                                  <p:childTnLst>
                                    <p:set>
                                      <p:cBhvr>
                                        <p:cTn dur="1" fill="hold" id="58">
                                          <p:stCondLst>
                                            <p:cond delay="0"/>
                                          </p:stCondLst>
                                        </p:cTn>
                                        <p:tgtEl>
                                          <p:spTgt spid="21"/>
                                        </p:tgtEl>
                                        <p:attrNameLst>
                                          <p:attrName>style.visibility</p:attrName>
                                        </p:attrNameLst>
                                      </p:cBhvr>
                                      <p:to>
                                        <p:strVal val="visible"/>
                                      </p:to>
                                    </p:set>
                                    <p:anim calcmode="lin" valueType="num">
                                      <p:cBhvr additive="base">
                                        <p:cTn dur="500" fill="hold" id="59"/>
                                        <p:tgtEl>
                                          <p:spTgt spid="21"/>
                                        </p:tgtEl>
                                        <p:attrNameLst>
                                          <p:attrName>ppt_x</p:attrName>
                                        </p:attrNameLst>
                                      </p:cBhvr>
                                      <p:tavLst>
                                        <p:tav tm="0">
                                          <p:val>
                                            <p:strVal val="#ppt_x"/>
                                          </p:val>
                                        </p:tav>
                                        <p:tav tm="100000">
                                          <p:val>
                                            <p:strVal val="#ppt_x"/>
                                          </p:val>
                                        </p:tav>
                                      </p:tavLst>
                                    </p:anim>
                                    <p:anim calcmode="lin" valueType="num">
                                      <p:cBhvr additive="base">
                                        <p:cTn dur="500" fill="hold" id="60"/>
                                        <p:tgtEl>
                                          <p:spTgt spid="21"/>
                                        </p:tgtEl>
                                        <p:attrNameLst>
                                          <p:attrName>ppt_y</p:attrName>
                                        </p:attrNameLst>
                                      </p:cBhvr>
                                      <p:tavLst>
                                        <p:tav tm="0">
                                          <p:val>
                                            <p:strVal val="0-#ppt_h/2"/>
                                          </p:val>
                                        </p:tav>
                                        <p:tav tm="100000">
                                          <p:val>
                                            <p:strVal val="#ppt_y"/>
                                          </p:val>
                                        </p:tav>
                                      </p:tavLst>
                                    </p:anim>
                                  </p:childTnLst>
                                </p:cTn>
                              </p:par>
                              <p:par>
                                <p:cTn fill="hold" grpId="0" id="61" nodeType="withEffect" presetClass="entr" presetID="22" presetSubtype="2">
                                  <p:stCondLst>
                                    <p:cond delay="0"/>
                                  </p:stCondLst>
                                  <p:childTnLst>
                                    <p:set>
                                      <p:cBhvr>
                                        <p:cTn dur="1" fill="hold" id="62">
                                          <p:stCondLst>
                                            <p:cond delay="0"/>
                                          </p:stCondLst>
                                        </p:cTn>
                                        <p:tgtEl>
                                          <p:spTgt spid="5"/>
                                        </p:tgtEl>
                                        <p:attrNameLst>
                                          <p:attrName>style.visibility</p:attrName>
                                        </p:attrNameLst>
                                      </p:cBhvr>
                                      <p:to>
                                        <p:strVal val="visible"/>
                                      </p:to>
                                    </p:set>
                                    <p:animEffect filter="wipe(right)" transition="in">
                                      <p:cBhvr>
                                        <p:cTn dur="500" id="63"/>
                                        <p:tgtEl>
                                          <p:spTgt spid="5"/>
                                        </p:tgtEl>
                                      </p:cBhvr>
                                    </p:animEffect>
                                  </p:childTnLst>
                                </p:cTn>
                              </p:par>
                            </p:childTnLst>
                          </p:cTn>
                        </p:par>
                        <p:par>
                          <p:cTn fill="hold" id="64" nodeType="afterGroup">
                            <p:stCondLst>
                              <p:cond delay="3700"/>
                            </p:stCondLst>
                            <p:childTnLst>
                              <p:par>
                                <p:cTn fill="hold" grpId="0" id="65" nodeType="afterEffect" presetClass="entr" presetID="22" presetSubtype="8">
                                  <p:stCondLst>
                                    <p:cond delay="0"/>
                                  </p:stCondLst>
                                  <p:iterate type="lt">
                                    <p:tmPct val="30000"/>
                                  </p:iterate>
                                  <p:childTnLst>
                                    <p:set>
                                      <p:cBhvr>
                                        <p:cTn dur="1" fill="hold" id="66">
                                          <p:stCondLst>
                                            <p:cond delay="0"/>
                                          </p:stCondLst>
                                        </p:cTn>
                                        <p:tgtEl>
                                          <p:spTgt spid="22"/>
                                        </p:tgtEl>
                                        <p:attrNameLst>
                                          <p:attrName>style.visibility</p:attrName>
                                        </p:attrNameLst>
                                      </p:cBhvr>
                                      <p:to>
                                        <p:strVal val="visible"/>
                                      </p:to>
                                    </p:set>
                                    <p:animEffect filter="wipe(left)" transition="in">
                                      <p:cBhvr>
                                        <p:cTn dur="100" id="67"/>
                                        <p:tgtEl>
                                          <p:spTgt spid="22"/>
                                        </p:tgtEl>
                                      </p:cBhvr>
                                    </p:animEffect>
                                  </p:childTnLst>
                                </p:cTn>
                              </p:par>
                              <p:par>
                                <p:cTn fill="hold" grpId="1" id="68" nodeType="withEffect" presetClass="emph" presetID="36" presetSubtype="0">
                                  <p:stCondLst>
                                    <p:cond delay="0"/>
                                  </p:stCondLst>
                                  <p:iterate type="lt">
                                    <p:tmPct val="30000"/>
                                  </p:iterate>
                                  <p:childTnLst>
                                    <p:animScale>
                                      <p:cBhvr>
                                        <p:cTn autoRev="1" dur="50" fill="hold" id="69">
                                          <p:stCondLst>
                                            <p:cond delay="0"/>
                                          </p:stCondLst>
                                        </p:cTn>
                                        <p:tgtEl>
                                          <p:spTgt spid="22"/>
                                        </p:tgtEl>
                                      </p:cBhvr>
                                      <p:to x="80000" y="100000"/>
                                    </p:animScale>
                                    <p:anim by="(#ppt_w*0.10)" calcmode="lin" valueType="num">
                                      <p:cBhvr>
                                        <p:cTn autoRev="1" dur="50" fill="hold" id="70">
                                          <p:stCondLst>
                                            <p:cond delay="0"/>
                                          </p:stCondLst>
                                        </p:cTn>
                                        <p:tgtEl>
                                          <p:spTgt spid="22"/>
                                        </p:tgtEl>
                                        <p:attrNameLst>
                                          <p:attrName>ppt_x</p:attrName>
                                        </p:attrNameLst>
                                      </p:cBhvr>
                                    </p:anim>
                                    <p:anim by="(-#ppt_w*0.10)" calcmode="lin" valueType="num">
                                      <p:cBhvr>
                                        <p:cTn autoRev="1" dur="50" fill="hold" id="71">
                                          <p:stCondLst>
                                            <p:cond delay="0"/>
                                          </p:stCondLst>
                                        </p:cTn>
                                        <p:tgtEl>
                                          <p:spTgt spid="22"/>
                                        </p:tgtEl>
                                        <p:attrNameLst>
                                          <p:attrName>ppt_y</p:attrName>
                                        </p:attrNameLst>
                                      </p:cBhvr>
                                    </p:anim>
                                    <p:animRot by="-480000">
                                      <p:cBhvr>
                                        <p:cTn autoRev="1" dur="50" fill="hold" id="72">
                                          <p:stCondLst>
                                            <p:cond delay="0"/>
                                          </p:stCondLst>
                                        </p:cTn>
                                        <p:tgtEl>
                                          <p:spTgt spid="22"/>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9"/>
      <p:bldP grpId="0" spid="11"/>
      <p:bldP grpId="0" spid="13"/>
      <p:bldP grpId="0" spid="14"/>
      <p:bldP grpId="0" spid="16"/>
      <p:bldP grpId="1" spid="16"/>
      <p:bldP grpId="0" spid="17"/>
      <p:bldP grpId="0" spid="18"/>
      <p:bldP grpId="0" spid="19"/>
      <p:bldP grpId="1" spid="19"/>
      <p:bldP grpId="0" spid="20"/>
      <p:bldP grpId="0" spid="21"/>
      <p:bldP grpId="0" spid="22"/>
      <p:bldP grpId="1" spid="22"/>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8"/>
          <p:cNvGrpSpPr/>
          <p:nvPr/>
        </p:nvGrpSpPr>
        <p:grpSpPr>
          <a:xfrm>
            <a:off x="4190155" y="1476013"/>
            <a:ext cx="4236482" cy="3048554"/>
            <a:chOff x="4943871" y="1701800"/>
            <a:chExt cx="6552804" cy="4390504"/>
          </a:xfrm>
        </p:grpSpPr>
        <p:sp>
          <p:nvSpPr>
            <p:cNvPr id="9" name="3"/>
            <p:cNvSpPr/>
            <p:nvPr/>
          </p:nvSpPr>
          <p:spPr>
            <a:xfrm>
              <a:off x="5447928" y="1701800"/>
              <a:ext cx="6048747" cy="43905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25"/>
            <p:cNvSpPr/>
            <p:nvPr/>
          </p:nvSpPr>
          <p:spPr>
            <a:xfrm rot="16200000">
              <a:off x="3000647" y="3645024"/>
              <a:ext cx="4390504" cy="504056"/>
            </a:xfrm>
            <a:custGeom>
              <a:gdLst>
                <a:gd fmla="*/ 4390504 w 4390504" name="connsiteX0"/>
                <a:gd fmla="*/ 216024 h 504056" name="connsiteY0"/>
                <a:gd fmla="*/ 4390504 w 4390504" name="connsiteX1"/>
                <a:gd fmla="*/ 504056 h 504056" name="connsiteY1"/>
                <a:gd fmla="*/ 0 w 4390504" name="connsiteX2"/>
                <a:gd fmla="*/ 504056 h 504056" name="connsiteY2"/>
                <a:gd fmla="*/ 0 w 4390504" name="connsiteX3"/>
                <a:gd fmla="*/ 216024 h 504056" name="connsiteY3"/>
                <a:gd fmla="*/ 1985629 w 4390504" name="connsiteX4"/>
                <a:gd fmla="*/ 216024 h 504056" name="connsiteY4"/>
                <a:gd fmla="*/ 2195252 w 4390504" name="connsiteX5"/>
                <a:gd fmla="*/ 0 h 504056" name="connsiteY5"/>
                <a:gd fmla="*/ 2404874 w 4390504" name="connsiteX6"/>
                <a:gd fmla="*/ 216024 h 504056"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504056" w="4390504">
                  <a:moveTo>
                    <a:pt x="4390504" y="216024"/>
                  </a:moveTo>
                  <a:lnTo>
                    <a:pt x="4390504" y="504056"/>
                  </a:lnTo>
                  <a:lnTo>
                    <a:pt x="0" y="504056"/>
                  </a:lnTo>
                  <a:lnTo>
                    <a:pt x="0" y="216024"/>
                  </a:lnTo>
                  <a:lnTo>
                    <a:pt x="1985629" y="216024"/>
                  </a:lnTo>
                  <a:lnTo>
                    <a:pt x="2195252" y="0"/>
                  </a:lnTo>
                  <a:lnTo>
                    <a:pt x="2404874" y="216024"/>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1" name="TextBox 19"/>
          <p:cNvSpPr txBox="1"/>
          <p:nvPr/>
        </p:nvSpPr>
        <p:spPr>
          <a:xfrm>
            <a:off x="4912516" y="1870683"/>
            <a:ext cx="2735417" cy="274320"/>
          </a:xfrm>
          <a:prstGeom prst="rect">
            <a:avLst/>
          </a:prstGeom>
          <a:noFill/>
        </p:spPr>
        <p:txBody>
          <a:bodyPr bIns="0" lIns="0" rIns="0" rtlCol="0" tIns="0" wrap="square">
            <a:spAutoFit/>
          </a:bodyPr>
          <a:lstStyle/>
          <a:p>
            <a:r>
              <a:rPr altLang="en-US" b="1" lang="zh-CN">
                <a:solidFill>
                  <a:schemeClr val="bg1"/>
                </a:solidFill>
                <a:latin charset="-122" panose="020b0503020204020204" pitchFamily="34" typeface="微软雅黑"/>
                <a:ea charset="-122" panose="020b0503020204020204" pitchFamily="34" typeface="微软雅黑"/>
              </a:rPr>
              <a:t>基本情况简介</a:t>
            </a:r>
          </a:p>
        </p:txBody>
      </p:sp>
      <p:sp>
        <p:nvSpPr>
          <p:cNvPr id="12" name="TextBox 106"/>
          <p:cNvSpPr txBox="1"/>
          <p:nvPr/>
        </p:nvSpPr>
        <p:spPr>
          <a:xfrm>
            <a:off x="4887270" y="2362150"/>
            <a:ext cx="3124311" cy="571500"/>
          </a:xfrm>
          <a:prstGeom prst="rect">
            <a:avLst/>
          </a:prstGeom>
          <a:noFill/>
        </p:spPr>
        <p:txBody>
          <a:bodyPr bIns="0" lIns="0" rIns="0" rtlCol="0" tIns="0" wrap="square">
            <a:spAutoFit/>
          </a:bodyPr>
          <a:lstStyle/>
          <a:p>
            <a:pPr algn="just">
              <a:lnSpc>
                <a:spcPts val="1125"/>
              </a:lnSpc>
            </a:pPr>
            <a:r>
              <a:rPr altLang="en-US" lang="zh-CN" sz="1100">
                <a:solidFill>
                  <a:schemeClr val="bg1"/>
                </a:solidFill>
                <a:latin charset="-122" panose="020b0503020204020204" pitchFamily="34" typeface="微软雅黑"/>
                <a:ea charset="-122" panose="020b0503020204020204" pitchFamily="34" typeface="微软雅黑"/>
              </a:rPr>
              <a:t>点击输入简要文字内容，文字内容需概括精炼，言简意赅的说明该分项专业设计……输入简要文字内容，文字内容需概括精炼，言简意赅的说明该分项内容。</a:t>
            </a:r>
          </a:p>
        </p:txBody>
      </p:sp>
      <p:sp>
        <p:nvSpPr>
          <p:cNvPr id="13" name="TextBox 19"/>
          <p:cNvSpPr txBox="1"/>
          <p:nvPr/>
        </p:nvSpPr>
        <p:spPr>
          <a:xfrm>
            <a:off x="4912516" y="3165445"/>
            <a:ext cx="2735417" cy="274320"/>
          </a:xfrm>
          <a:prstGeom prst="rect">
            <a:avLst/>
          </a:prstGeom>
          <a:noFill/>
        </p:spPr>
        <p:txBody>
          <a:bodyPr bIns="0" lIns="0" rIns="0" rtlCol="0" tIns="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加入你的标题</a:t>
            </a:r>
          </a:p>
        </p:txBody>
      </p:sp>
      <p:sp>
        <p:nvSpPr>
          <p:cNvPr id="14" name="TextBox 106"/>
          <p:cNvSpPr txBox="1"/>
          <p:nvPr/>
        </p:nvSpPr>
        <p:spPr>
          <a:xfrm>
            <a:off x="4887270" y="3614229"/>
            <a:ext cx="3124311" cy="571500"/>
          </a:xfrm>
          <a:prstGeom prst="rect">
            <a:avLst/>
          </a:prstGeom>
          <a:noFill/>
        </p:spPr>
        <p:txBody>
          <a:bodyPr bIns="0" lIns="0" rIns="0" rtlCol="0" tIns="0" wrap="square">
            <a:spAutoFit/>
          </a:bodyPr>
          <a:lstStyle/>
          <a:p>
            <a:pPr algn="just">
              <a:lnSpc>
                <a:spcPts val="1125"/>
              </a:lnSpc>
            </a:pPr>
            <a:r>
              <a:rPr altLang="en-US" lang="zh-CN" sz="1100">
                <a:solidFill>
                  <a:schemeClr val="bg1"/>
                </a:solidFill>
                <a:latin charset="-122" panose="020b0503020204020204" pitchFamily="34" typeface="微软雅黑"/>
                <a:ea charset="-122" panose="020b0503020204020204" pitchFamily="34" typeface="微软雅黑"/>
              </a:rPr>
              <a:t>点击输入简要文字内容，文字内容需概括精炼，言简意赅的说明该分项专业设计……输入简要文字内容，文字内容需概括精炼，言简意赅的说明该分项内容。</a:t>
            </a:r>
          </a:p>
        </p:txBody>
      </p:sp>
      <p:cxnSp>
        <p:nvCxnSpPr>
          <p:cNvPr id="15" name="30"/>
          <p:cNvCxnSpPr/>
          <p:nvPr/>
        </p:nvCxnSpPr>
        <p:spPr>
          <a:xfrm>
            <a:off x="4937678" y="2226042"/>
            <a:ext cx="2916642" cy="1"/>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 name="31"/>
          <p:cNvCxnSpPr/>
          <p:nvPr/>
        </p:nvCxnSpPr>
        <p:spPr>
          <a:xfrm>
            <a:off x="4937678" y="3516089"/>
            <a:ext cx="2916642" cy="1"/>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3" name="图片 2"/>
          <p:cNvPicPr>
            <a:picLocks noChangeAspect="1"/>
          </p:cNvPicPr>
          <p:nvPr/>
        </p:nvPicPr>
        <p:blipFill>
          <a:blip r:embed="rId2">
            <a:extLst>
              <a:ext uri="{28A0092B-C50C-407E-A947-70E740481C1C}">
                <a14:useLocalDpi val="0"/>
              </a:ext>
            </a:extLst>
          </a:blip>
          <a:stretch>
            <a:fillRect/>
          </a:stretch>
        </p:blipFill>
        <p:spPr>
          <a:xfrm>
            <a:off x="618606" y="1489901"/>
            <a:ext cx="3149906" cy="3034666"/>
          </a:xfrm>
          <a:prstGeom prst="rect">
            <a:avLst/>
          </a:prstGeom>
        </p:spPr>
      </p:pic>
    </p:spTree>
    <p:extLst>
      <p:ext uri="{BB962C8B-B14F-4D97-AF65-F5344CB8AC3E}">
        <p14:creationId val="1071005472"/>
      </p:ext>
    </p:extLst>
  </p:cSld>
  <p:clrMapOvr>
    <a:masterClrMapping/>
  </p:clrMapOvr>
  <p:transition spd="med">
    <p:blinds/>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2">
                                  <p:stCondLst>
                                    <p:cond delay="0"/>
                                  </p:stCondLst>
                                  <p:childTnLst>
                                    <p:set>
                                      <p:cBhvr>
                                        <p:cTn dur="1" fill="hold" id="6">
                                          <p:stCondLst>
                                            <p:cond delay="0"/>
                                          </p:stCondLst>
                                        </p:cTn>
                                        <p:tgtEl>
                                          <p:spTgt spid="2"/>
                                        </p:tgtEl>
                                        <p:attrNameLst>
                                          <p:attrName>style.visibility</p:attrName>
                                        </p:attrNameLst>
                                      </p:cBhvr>
                                      <p:to>
                                        <p:strVal val="visible"/>
                                      </p:to>
                                    </p:set>
                                    <p:animEffect filter="wipe(right)" transition="in">
                                      <p:cBhvr>
                                        <p:cTn dur="500" id="7"/>
                                        <p:tgtEl>
                                          <p:spTgt spid="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1"/>
                                        </p:tgtEl>
                                        <p:attrNameLst>
                                          <p:attrName>style.visibility</p:attrName>
                                        </p:attrNameLst>
                                      </p:cBhvr>
                                      <p:to>
                                        <p:strVal val="visible"/>
                                      </p:to>
                                    </p:set>
                                    <p:animEffect filter="wipe(left)" transition="in">
                                      <p:cBhvr>
                                        <p:cTn dur="500" id="11"/>
                                        <p:tgtEl>
                                          <p:spTgt spid="11"/>
                                        </p:tgtEl>
                                      </p:cBhvr>
                                    </p:animEffect>
                                  </p:childTnLst>
                                </p:cTn>
                              </p:par>
                              <p:par>
                                <p:cTn fill="hold" id="12" nodeType="withEffect" presetClass="entr" presetID="22" presetSubtype="8">
                                  <p:stCondLst>
                                    <p:cond delay="0"/>
                                  </p:stCondLst>
                                  <p:childTnLst>
                                    <p:set>
                                      <p:cBhvr>
                                        <p:cTn dur="1" fill="hold" id="13">
                                          <p:stCondLst>
                                            <p:cond delay="0"/>
                                          </p:stCondLst>
                                        </p:cTn>
                                        <p:tgtEl>
                                          <p:spTgt spid="15"/>
                                        </p:tgtEl>
                                        <p:attrNameLst>
                                          <p:attrName>style.visibility</p:attrName>
                                        </p:attrNameLst>
                                      </p:cBhvr>
                                      <p:to>
                                        <p:strVal val="visible"/>
                                      </p:to>
                                    </p:set>
                                    <p:animEffect filter="wipe(left)" transition="in">
                                      <p:cBhvr>
                                        <p:cTn dur="500" id="14"/>
                                        <p:tgtEl>
                                          <p:spTgt spid="15"/>
                                        </p:tgtEl>
                                      </p:cBhvr>
                                    </p:animEffect>
                                  </p:childTnLst>
                                </p:cTn>
                              </p:par>
                            </p:childTnLst>
                          </p:cTn>
                        </p:par>
                        <p:par>
                          <p:cTn fill="hold" id="15" nodeType="afterGroup">
                            <p:stCondLst>
                              <p:cond delay="1000"/>
                            </p:stCondLst>
                            <p:childTnLst>
                              <p:par>
                                <p:cTn fill="hold" grpId="0" id="16" nodeType="afterEffect" presetClass="entr" presetID="10" presetSubtype="0">
                                  <p:stCondLst>
                                    <p:cond delay="0"/>
                                  </p:stCondLst>
                                  <p:childTnLst>
                                    <p:set>
                                      <p:cBhvr>
                                        <p:cTn dur="1" fill="hold" id="17">
                                          <p:stCondLst>
                                            <p:cond delay="0"/>
                                          </p:stCondLst>
                                        </p:cTn>
                                        <p:tgtEl>
                                          <p:spTgt spid="12"/>
                                        </p:tgtEl>
                                        <p:attrNameLst>
                                          <p:attrName>style.visibility</p:attrName>
                                        </p:attrNameLst>
                                      </p:cBhvr>
                                      <p:to>
                                        <p:strVal val="visible"/>
                                      </p:to>
                                    </p:set>
                                    <p:animEffect filter="fade" transition="in">
                                      <p:cBhvr>
                                        <p:cTn dur="500" id="18"/>
                                        <p:tgtEl>
                                          <p:spTgt spid="12"/>
                                        </p:tgtEl>
                                      </p:cBhvr>
                                    </p:animEffect>
                                  </p:childTnLst>
                                </p:cTn>
                              </p:par>
                            </p:childTnLst>
                          </p:cTn>
                        </p:par>
                        <p:par>
                          <p:cTn fill="hold" id="19" nodeType="afterGroup">
                            <p:stCondLst>
                              <p:cond delay="1500"/>
                            </p:stCondLst>
                            <p:childTnLst>
                              <p:par>
                                <p:cTn fill="hold" grpId="0" id="20" nodeType="afterEffect" presetClass="entr" presetID="22" presetSubtype="8">
                                  <p:stCondLst>
                                    <p:cond delay="0"/>
                                  </p:stCondLst>
                                  <p:childTnLst>
                                    <p:set>
                                      <p:cBhvr>
                                        <p:cTn dur="1" fill="hold" id="21">
                                          <p:stCondLst>
                                            <p:cond delay="0"/>
                                          </p:stCondLst>
                                        </p:cTn>
                                        <p:tgtEl>
                                          <p:spTgt spid="13"/>
                                        </p:tgtEl>
                                        <p:attrNameLst>
                                          <p:attrName>style.visibility</p:attrName>
                                        </p:attrNameLst>
                                      </p:cBhvr>
                                      <p:to>
                                        <p:strVal val="visible"/>
                                      </p:to>
                                    </p:set>
                                    <p:animEffect filter="wipe(left)" transition="in">
                                      <p:cBhvr>
                                        <p:cTn dur="500" id="22"/>
                                        <p:tgtEl>
                                          <p:spTgt spid="13"/>
                                        </p:tgtEl>
                                      </p:cBhvr>
                                    </p:animEffect>
                                  </p:childTnLst>
                                </p:cTn>
                              </p:par>
                              <p:par>
                                <p:cTn fill="hold" id="23" nodeType="withEffect" presetClass="entr" presetID="22" presetSubtype="8">
                                  <p:stCondLst>
                                    <p:cond delay="0"/>
                                  </p:stCondLst>
                                  <p:childTnLst>
                                    <p:set>
                                      <p:cBhvr>
                                        <p:cTn dur="1" fill="hold" id="24">
                                          <p:stCondLst>
                                            <p:cond delay="0"/>
                                          </p:stCondLst>
                                        </p:cTn>
                                        <p:tgtEl>
                                          <p:spTgt spid="16"/>
                                        </p:tgtEl>
                                        <p:attrNameLst>
                                          <p:attrName>style.visibility</p:attrName>
                                        </p:attrNameLst>
                                      </p:cBhvr>
                                      <p:to>
                                        <p:strVal val="visible"/>
                                      </p:to>
                                    </p:set>
                                    <p:animEffect filter="wipe(left)" transition="in">
                                      <p:cBhvr>
                                        <p:cTn dur="500" id="25"/>
                                        <p:tgtEl>
                                          <p:spTgt spid="16"/>
                                        </p:tgtEl>
                                      </p:cBhvr>
                                    </p:animEffect>
                                  </p:childTnLst>
                                </p:cTn>
                              </p:par>
                            </p:childTnLst>
                          </p:cTn>
                        </p:par>
                        <p:par>
                          <p:cTn fill="hold" id="26" nodeType="afterGroup">
                            <p:stCondLst>
                              <p:cond delay="2000"/>
                            </p:stCondLst>
                            <p:childTnLst>
                              <p:par>
                                <p:cTn fill="hold" grpId="0" id="27" nodeType="afterEffect" presetClass="entr" presetID="10" presetSubtype="0">
                                  <p:stCondLst>
                                    <p:cond delay="0"/>
                                  </p:stCondLst>
                                  <p:childTnLst>
                                    <p:set>
                                      <p:cBhvr>
                                        <p:cTn dur="1" fill="hold" id="28">
                                          <p:stCondLst>
                                            <p:cond delay="0"/>
                                          </p:stCondLst>
                                        </p:cTn>
                                        <p:tgtEl>
                                          <p:spTgt spid="14"/>
                                        </p:tgtEl>
                                        <p:attrNameLst>
                                          <p:attrName>style.visibility</p:attrName>
                                        </p:attrNameLst>
                                      </p:cBhvr>
                                      <p:to>
                                        <p:strVal val="visible"/>
                                      </p:to>
                                    </p:set>
                                    <p:animEffect filter="fade" transition="in">
                                      <p:cBhvr>
                                        <p:cTn dur="500" id="29"/>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2"/>
      <p:bldP grpId="0" spid="13"/>
      <p:bldP grpId="0" spid="14"/>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4859416e6be8372.jpg" id="1026" name="Picture 2"/>
          <p:cNvPicPr>
            <a:picLocks noChangeArrowheads="1" noChangeAspect="1"/>
          </p:cNvPicPr>
          <p:nvPr/>
        </p:nvPicPr>
        <p:blipFill>
          <a:blip r:embed="rId3"/>
          <a:stretch>
            <a:fillRect/>
          </a:stretch>
        </p:blipFill>
        <p:spPr bwMode="auto">
          <a:xfrm>
            <a:off x="0" y="-4762"/>
            <a:ext cx="9144000" cy="5148262"/>
          </a:xfrm>
          <a:prstGeom prst="rect">
            <a:avLst/>
          </a:prstGeom>
          <a:noFill/>
        </p:spPr>
      </p:pic>
      <p:sp>
        <p:nvSpPr>
          <p:cNvPr id="9" name="矩形 8"/>
          <p:cNvSpPr/>
          <p:nvPr/>
        </p:nvSpPr>
        <p:spPr>
          <a:xfrm>
            <a:off x="3494885" y="1203598"/>
            <a:ext cx="2157235" cy="1877556"/>
          </a:xfrm>
          <a:prstGeom prst="rect">
            <a:avLst/>
          </a:prstGeom>
        </p:spPr>
        <p:txBody>
          <a:bodyPr bIns="24378" lIns="48756" rIns="48756" tIns="24378" wrap="square">
            <a:spAutoFit/>
          </a:bodyPr>
          <a:lstStyle/>
          <a:p>
            <a:pPr algn="ctr"/>
            <a:r>
              <a:rPr altLang="zh-CN" lang="en-US" spc="213" sz="6000">
                <a:solidFill>
                  <a:schemeClr val="accent1"/>
                </a:solidFill>
                <a:latin charset="0" panose="04040905080b02020502" pitchFamily="82" typeface="Broadway"/>
                <a:ea charset="-122" panose="020b0503020204020204" pitchFamily="34" typeface="微软雅黑"/>
                <a:cs charset="0" pitchFamily="34" typeface="Arial"/>
              </a:rPr>
              <a:t>2017</a:t>
            </a:r>
          </a:p>
        </p:txBody>
      </p:sp>
      <p:sp>
        <p:nvSpPr>
          <p:cNvPr id="10" name="文本框 16"/>
          <p:cNvSpPr txBox="1"/>
          <p:nvPr/>
        </p:nvSpPr>
        <p:spPr>
          <a:xfrm>
            <a:off x="2195736" y="1990396"/>
            <a:ext cx="4968552" cy="613662"/>
          </a:xfrm>
          <a:prstGeom prst="rect">
            <a:avLst/>
          </a:prstGeom>
          <a:noFill/>
        </p:spPr>
        <p:txBody>
          <a:bodyPr bIns="32511" lIns="65023" rIns="65023" rtlCol="0" tIns="32511" wrap="square">
            <a:spAutoFit/>
          </a:bodyPr>
          <a:lstStyle/>
          <a:p>
            <a:pPr>
              <a:buNone/>
            </a:pPr>
            <a:r>
              <a:rPr altLang="en-US" b="1" cap="all" lang="zh-CN" smtClean="0" sz="3600">
                <a:solidFill>
                  <a:schemeClr val="tx1">
                    <a:lumMod val="65000"/>
                    <a:lumOff val="35000"/>
                  </a:schemeClr>
                </a:solidFill>
                <a:latin charset="-122" panose="020b0503020204020204" pitchFamily="34" typeface="微软雅黑"/>
                <a:ea charset="-122" panose="020b0503020204020204" pitchFamily="34" typeface="微软雅黑"/>
                <a:cs charset="0" pitchFamily="34" typeface="Arial"/>
              </a:rPr>
              <a:t>演讲完毕，谢谢观看！</a:t>
            </a:r>
          </a:p>
        </p:txBody>
      </p:sp>
      <p:sp>
        <p:nvSpPr>
          <p:cNvPr id="11" name="矩形 259"/>
          <p:cNvSpPr>
            <a:spLocks noChangeArrowheads="1"/>
          </p:cNvSpPr>
          <p:nvPr/>
        </p:nvSpPr>
        <p:spPr bwMode="auto">
          <a:xfrm>
            <a:off x="3096637" y="2712245"/>
            <a:ext cx="3225742" cy="21742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2511" lIns="65023" rIns="65023" tIns="32511" wrap="square">
            <a:spAutoFit/>
          </a:bodyPr>
          <a:lstStyle>
            <a:lvl1pPr>
              <a:spcBef>
                <a:spcPct val="20000"/>
              </a:spcBef>
              <a:buFont charset="0"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buNone/>
            </a:pPr>
            <a:r>
              <a:rPr altLang="zh-CN" cap="all" lang="en-US" sz="1000">
                <a:solidFill>
                  <a:schemeClr val="tx1">
                    <a:lumMod val="65000"/>
                    <a:lumOff val="35000"/>
                  </a:schemeClr>
                </a:solidFill>
                <a:cs charset="0" pitchFamily="34" typeface="Arial"/>
              </a:rPr>
              <a:t>|适用于述职报告|个人简介|工作总结|会议报告等|</a:t>
            </a:r>
          </a:p>
        </p:txBody>
      </p:sp>
      <p:sp>
        <p:nvSpPr>
          <p:cNvPr id="12" name="文本框 19"/>
          <p:cNvSpPr txBox="1"/>
          <p:nvPr/>
        </p:nvSpPr>
        <p:spPr>
          <a:xfrm>
            <a:off x="2446426" y="3021182"/>
            <a:ext cx="4104457" cy="339342"/>
          </a:xfrm>
          <a:prstGeom prst="rect">
            <a:avLst/>
          </a:prstGeom>
          <a:noFill/>
        </p:spPr>
        <p:txBody>
          <a:bodyPr bIns="32511" lIns="65023" rIns="65023" rtlCol="0" tIns="32511" wrap="square">
            <a:spAutoFit/>
          </a:bodyPr>
          <a:lstStyle/>
          <a:p>
            <a:pPr algn="ctr">
              <a:lnSpc>
                <a:spcPct val="150000"/>
              </a:lnSpc>
              <a:buNone/>
            </a:pPr>
            <a:r>
              <a:rPr altLang="zh-CN" cap="all" lang="en-US" sz="600">
                <a:solidFill>
                  <a:schemeClr val="tx1">
                    <a:lumMod val="65000"/>
                    <a:lumOff val="35000"/>
                  </a:schemeClr>
                </a:solidFill>
                <a:latin charset="-122" panose="020b0503020204020204" pitchFamily="34" typeface="微软雅黑"/>
                <a:ea charset="-122" panose="020b0503020204020204" pitchFamily="34" typeface="微软雅黑"/>
                <a:cs charset="0" pitchFamily="34" typeface="Arial"/>
              </a:rPr>
              <a:t>Business report general summary PPT template  | is suitable for the reporting on activities report | bio | work summary report, etc. | | meeting</a:t>
            </a:r>
          </a:p>
        </p:txBody>
      </p:sp>
      <p:sp>
        <p:nvSpPr>
          <p:cNvPr id="14" name="TextBox 33">
            <a:extLst>
              <a:ext uri="{FF2B5EF4-FFF2-40B4-BE49-F238E27FC236}">
                <a16:creationId xmlns:a16="http://schemas.microsoft.com/office/drawing/2014/main" id="{66B30D1F-6C56-41E3-87D1-C7C1EDF252C5}"/>
              </a:ext>
            </a:extLst>
          </p:cNvPr>
          <p:cNvSpPr txBox="1"/>
          <p:nvPr/>
        </p:nvSpPr>
        <p:spPr>
          <a:xfrm>
            <a:off x="2771800" y="3446880"/>
            <a:ext cx="4425869" cy="274320"/>
          </a:xfrm>
          <a:prstGeom prst="rect">
            <a:avLst/>
          </a:prstGeom>
          <a:noFill/>
        </p:spPr>
        <p:txBody>
          <a:bodyPr rtlCol="0" wrap="square">
            <a:spAutoFit/>
          </a:bodyPr>
          <a:lstStyle/>
          <a:p>
            <a:r>
              <a:rPr altLang="en-US" lang="zh-CN" sz="1200">
                <a:solidFill>
                  <a:schemeClr val="bg1">
                    <a:lumMod val="50000"/>
                  </a:schemeClr>
                </a:solidFill>
                <a:latin charset="-122" panose="020b0503020204020204" pitchFamily="34" typeface="微软雅黑"/>
                <a:ea charset="-122" panose="020b0503020204020204" pitchFamily="34" typeface="微软雅黑"/>
              </a:rPr>
              <a:t>汇报人：优页PPT                     时间：xx年xx月xx日</a:t>
            </a:r>
          </a:p>
        </p:txBody>
      </p:sp>
    </p:spTree>
  </p:cSld>
  <p:clrMapOvr>
    <a:masterClrMapping/>
  </p:clrMapOvr>
  <p:transition spd="med">
    <p:blinds/>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1026"/>
                                        </p:tgtEl>
                                        <p:attrNameLst>
                                          <p:attrName>style.visibility</p:attrName>
                                        </p:attrNameLst>
                                      </p:cBhvr>
                                      <p:to>
                                        <p:strVal val="visible"/>
                                      </p:to>
                                    </p:set>
                                    <p:anim calcmode="lin" valueType="num">
                                      <p:cBhvr>
                                        <p:cTn dur="1000" fill="hold" id="7"/>
                                        <p:tgtEl>
                                          <p:spTgt spid="1026"/>
                                        </p:tgtEl>
                                        <p:attrNameLst>
                                          <p:attrName>ppt_w</p:attrName>
                                        </p:attrNameLst>
                                      </p:cBhvr>
                                      <p:tavLst>
                                        <p:tav tm="0">
                                          <p:val>
                                            <p:strVal val="#ppt_w+.3"/>
                                          </p:val>
                                        </p:tav>
                                        <p:tav tm="100000">
                                          <p:val>
                                            <p:strVal val="#ppt_w"/>
                                          </p:val>
                                        </p:tav>
                                      </p:tavLst>
                                    </p:anim>
                                    <p:anim calcmode="lin" valueType="num">
                                      <p:cBhvr>
                                        <p:cTn dur="1000" fill="hold" id="8"/>
                                        <p:tgtEl>
                                          <p:spTgt spid="1026"/>
                                        </p:tgtEl>
                                        <p:attrNameLst>
                                          <p:attrName>ppt_h</p:attrName>
                                        </p:attrNameLst>
                                      </p:cBhvr>
                                      <p:tavLst>
                                        <p:tav tm="0">
                                          <p:val>
                                            <p:strVal val="#ppt_h"/>
                                          </p:val>
                                        </p:tav>
                                        <p:tav tm="100000">
                                          <p:val>
                                            <p:strVal val="#ppt_h"/>
                                          </p:val>
                                        </p:tav>
                                      </p:tavLst>
                                    </p:anim>
                                    <p:animEffect filter="fade" transition="in">
                                      <p:cBhvr>
                                        <p:cTn dur="1000" id="9"/>
                                        <p:tgtEl>
                                          <p:spTgt spid="1026"/>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41" presetSubtype="0">
                                  <p:stCondLst>
                                    <p:cond delay="0"/>
                                  </p:stCondLst>
                                  <p:iterate type="lt">
                                    <p:tmPct val="6140"/>
                                  </p:iterate>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9"/>
                                        </p:tgtEl>
                                        <p:attrNameLst>
                                          <p:attrName>ppt_y</p:attrName>
                                        </p:attrNameLst>
                                      </p:cBhvr>
                                      <p:tavLst>
                                        <p:tav tm="0">
                                          <p:val>
                                            <p:strVal val="#ppt_y"/>
                                          </p:val>
                                        </p:tav>
                                        <p:tav tm="100000">
                                          <p:val>
                                            <p:strVal val="#ppt_y"/>
                                          </p:val>
                                        </p:tav>
                                      </p:tavLst>
                                    </p:anim>
                                    <p:anim calcmode="lin" valueType="num">
                                      <p:cBhvr>
                                        <p:cTn dur="500" fill="hold" id="16"/>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tmFilter="0,0; .5, 1; 1, 1"/>
                                        <p:tgtEl>
                                          <p:spTgt spid="9"/>
                                        </p:tgtEl>
                                      </p:cBhvr>
                                    </p:animEffect>
                                  </p:childTnLst>
                                </p:cTn>
                              </p:par>
                            </p:childTnLst>
                          </p:cTn>
                        </p:par>
                      </p:childTnLst>
                    </p:cTn>
                  </p:par>
                  <p:par>
                    <p:cTn fill="hold" id="19" nodeType="clickPar">
                      <p:stCondLst>
                        <p:cond delay="indefinite"/>
                      </p:stCondLst>
                      <p:childTnLst>
                        <p:par>
                          <p:cTn fill="hold" id="20" nodeType="afterGroup">
                            <p:stCondLst>
                              <p:cond delay="0"/>
                            </p:stCondLst>
                            <p:childTnLst>
                              <p:par>
                                <p:cTn fill="hold" grpId="1" id="21" nodeType="clickEffect" presetClass="entr" presetID="10" presetSubtype="0">
                                  <p:stCondLst>
                                    <p:cond delay="0"/>
                                  </p:stCondLst>
                                  <p:childTnLst>
                                    <p:set>
                                      <p:cBhvr>
                                        <p:cTn dur="1" fill="hold" id="22">
                                          <p:stCondLst>
                                            <p:cond delay="0"/>
                                          </p:stCondLst>
                                        </p:cTn>
                                        <p:tgtEl>
                                          <p:spTgt spid="10"/>
                                        </p:tgtEl>
                                        <p:attrNameLst>
                                          <p:attrName>style.visibility</p:attrName>
                                        </p:attrNameLst>
                                      </p:cBhvr>
                                      <p:to>
                                        <p:strVal val="visible"/>
                                      </p:to>
                                    </p:set>
                                    <p:animEffect filter="fade" transition="in">
                                      <p:cBhvr>
                                        <p:cTn dur="500" id="23"/>
                                        <p:tgtEl>
                                          <p:spTgt spid="10"/>
                                        </p:tgtEl>
                                      </p:cBhvr>
                                    </p:animEffect>
                                  </p:childTnLst>
                                </p:cTn>
                              </p:par>
                              <p:par>
                                <p:cTn fill="hold" grpId="1" id="24" nodeType="withEffect" presetClass="entr" presetID="10" presetSubtype="0">
                                  <p:stCondLst>
                                    <p:cond delay="0"/>
                                  </p:stCondLst>
                                  <p:childTnLst>
                                    <p:set>
                                      <p:cBhvr>
                                        <p:cTn dur="1" fill="hold" id="25">
                                          <p:stCondLst>
                                            <p:cond delay="0"/>
                                          </p:stCondLst>
                                        </p:cTn>
                                        <p:tgtEl>
                                          <p:spTgt spid="12"/>
                                        </p:tgtEl>
                                        <p:attrNameLst>
                                          <p:attrName>style.visibility</p:attrName>
                                        </p:attrNameLst>
                                      </p:cBhvr>
                                      <p:to>
                                        <p:strVal val="visible"/>
                                      </p:to>
                                    </p:set>
                                    <p:animEffect filter="fade" transition="in">
                                      <p:cBhvr>
                                        <p:cTn dur="500" id="26"/>
                                        <p:tgtEl>
                                          <p:spTgt spid="12"/>
                                        </p:tgtEl>
                                      </p:cBhvr>
                                    </p:animEffect>
                                  </p:childTnLst>
                                </p:cTn>
                              </p:par>
                            </p:childTnLst>
                          </p:cTn>
                        </p:par>
                      </p:childTnLst>
                    </p:cTn>
                  </p:par>
                  <p:par>
                    <p:cTn fill="hold" id="27" nodeType="clickPar">
                      <p:stCondLst>
                        <p:cond delay="indefinite"/>
                      </p:stCondLst>
                      <p:childTnLst>
                        <p:par>
                          <p:cTn fill="hold" id="28" nodeType="afterGroup">
                            <p:stCondLst>
                              <p:cond delay="0"/>
                            </p:stCondLst>
                            <p:childTnLst>
                              <p:par>
                                <p:cTn fill="hold" grpId="0" id="29" nodeType="clickEffect" presetClass="emph" presetID="26" presetSubtype="0">
                                  <p:stCondLst>
                                    <p:cond delay="0"/>
                                  </p:stCondLst>
                                  <p:childTnLst>
                                    <p:animEffect filter="fade" transition="out">
                                      <p:cBhvr>
                                        <p:cTn dur="500" id="30" tmFilter="0, 0; .2, .5; .8, .5; 1, 0"/>
                                        <p:tgtEl>
                                          <p:spTgt spid="10"/>
                                        </p:tgtEl>
                                      </p:cBhvr>
                                    </p:animEffect>
                                    <p:animScale>
                                      <p:cBhvr>
                                        <p:cTn autoRev="1" dur="250" fill="hold" id="31"/>
                                        <p:tgtEl>
                                          <p:spTgt spid="10"/>
                                        </p:tgtEl>
                                      </p:cBhvr>
                                      <p:by x="105000" y="105000"/>
                                    </p:animScale>
                                  </p:childTnLst>
                                </p:cTn>
                              </p:par>
                            </p:childTnLst>
                          </p:cTn>
                        </p:par>
                        <p:par>
                          <p:cTn fill="hold" id="32" nodeType="afterGroup">
                            <p:stCondLst>
                              <p:cond delay="500"/>
                            </p:stCondLst>
                            <p:childTnLst>
                              <p:par>
                                <p:cTn fill="hold" grpId="0" id="33" nodeType="afterEffect" presetClass="entr" presetID="41" presetSubtype="0">
                                  <p:stCondLst>
                                    <p:cond delay="0"/>
                                  </p:stCondLst>
                                  <p:iterate type="lt">
                                    <p:tmPct val="10000"/>
                                  </p:iterate>
                                  <p:childTnLst>
                                    <p:set>
                                      <p:cBhvr>
                                        <p:cTn dur="1" fill="hold" id="34">
                                          <p:stCondLst>
                                            <p:cond delay="0"/>
                                          </p:stCondLst>
                                        </p:cTn>
                                        <p:tgtEl>
                                          <p:spTgt spid="11"/>
                                        </p:tgtEl>
                                        <p:attrNameLst>
                                          <p:attrName>style.visibility</p:attrName>
                                        </p:attrNameLst>
                                      </p:cBhvr>
                                      <p:to>
                                        <p:strVal val="visible"/>
                                      </p:to>
                                    </p:set>
                                    <p:anim calcmode="lin" valueType="num">
                                      <p:cBhvr>
                                        <p:cTn dur="500" fill="hold" id="35"/>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36"/>
                                        <p:tgtEl>
                                          <p:spTgt spid="11"/>
                                        </p:tgtEl>
                                        <p:attrNameLst>
                                          <p:attrName>ppt_y</p:attrName>
                                        </p:attrNameLst>
                                      </p:cBhvr>
                                      <p:tavLst>
                                        <p:tav tm="0">
                                          <p:val>
                                            <p:strVal val="#ppt_y"/>
                                          </p:val>
                                        </p:tav>
                                        <p:tav tm="100000">
                                          <p:val>
                                            <p:strVal val="#ppt_y"/>
                                          </p:val>
                                        </p:tav>
                                      </p:tavLst>
                                    </p:anim>
                                    <p:anim calcmode="lin" valueType="num">
                                      <p:cBhvr>
                                        <p:cTn dur="500" fill="hold" id="37"/>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38"/>
                                        <p:tgtEl>
                                          <p:spTgt spid="11"/>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39" tmFilter="0,0; .5, 1; 1, 1"/>
                                        <p:tgtEl>
                                          <p:spTgt spid="11"/>
                                        </p:tgtEl>
                                      </p:cBhvr>
                                    </p:animEffect>
                                  </p:childTnLst>
                                </p:cTn>
                              </p:par>
                            </p:childTnLst>
                          </p:cTn>
                        </p:par>
                        <p:par>
                          <p:cTn fill="hold" id="40" nodeType="afterGroup">
                            <p:stCondLst>
                              <p:cond delay="1000"/>
                            </p:stCondLst>
                            <p:childTnLst>
                              <p:par>
                                <p:cTn fill="hold" grpId="1" id="41" nodeType="afterEffect" presetClass="emph" presetID="26" presetSubtype="0">
                                  <p:stCondLst>
                                    <p:cond delay="0"/>
                                  </p:stCondLst>
                                  <p:iterate type="lt">
                                    <p:tmPct val="0"/>
                                  </p:iterate>
                                  <p:childTnLst>
                                    <p:animEffect filter="fade" transition="out">
                                      <p:cBhvr>
                                        <p:cTn dur="500" id="42" tmFilter="0, 0; .2, .5; .8, .5; 1, 0"/>
                                        <p:tgtEl>
                                          <p:spTgt spid="11"/>
                                        </p:tgtEl>
                                      </p:cBhvr>
                                    </p:animEffect>
                                    <p:animScale>
                                      <p:cBhvr>
                                        <p:cTn autoRev="1" dur="250" fill="hold" id="43"/>
                                        <p:tgtEl>
                                          <p:spTgt spid="11"/>
                                        </p:tgtEl>
                                      </p:cBhvr>
                                      <p:by x="105000" y="105000"/>
                                    </p:animScale>
                                  </p:childTnLst>
                                </p:cTn>
                              </p:par>
                            </p:childTnLst>
                          </p:cTn>
                        </p:par>
                      </p:childTnLst>
                    </p:cTn>
                  </p:par>
                  <p:par>
                    <p:cTn fill="hold" id="44" nodeType="clickPar">
                      <p:stCondLst>
                        <p:cond delay="indefinite"/>
                      </p:stCondLst>
                      <p:childTnLst>
                        <p:par>
                          <p:cTn fill="hold" id="45" nodeType="afterGroup">
                            <p:stCondLst>
                              <p:cond delay="0"/>
                            </p:stCondLst>
                            <p:childTnLst>
                              <p:par>
                                <p:cTn fill="hold" grpId="0" id="46" nodeType="clickEffect" presetClass="emph" presetID="26" presetSubtype="0">
                                  <p:stCondLst>
                                    <p:cond delay="0"/>
                                  </p:stCondLst>
                                  <p:childTnLst>
                                    <p:animEffect filter="fade" transition="out">
                                      <p:cBhvr>
                                        <p:cTn dur="500" id="47" tmFilter="0, 0; .2, .5; .8, .5; 1, 0"/>
                                        <p:tgtEl>
                                          <p:spTgt spid="12"/>
                                        </p:tgtEl>
                                      </p:cBhvr>
                                    </p:animEffect>
                                    <p:animScale>
                                      <p:cBhvr>
                                        <p:cTn autoRev="1" dur="250" fill="hold" id="48"/>
                                        <p:tgtEl>
                                          <p:spTgt spid="12"/>
                                        </p:tgtEl>
                                      </p:cBhvr>
                                      <p:by x="105000" y="105000"/>
                                    </p:animScale>
                                  </p:childTnLst>
                                </p:cTn>
                              </p:par>
                            </p:childTnLst>
                          </p:cTn>
                        </p:par>
                        <p:par>
                          <p:cTn fill="hold" id="49" nodeType="afterGroup">
                            <p:stCondLst>
                              <p:cond delay="500"/>
                            </p:stCondLst>
                            <p:childTnLst>
                              <p:par>
                                <p:cTn fill="hold" grpId="0" id="50" nodeType="afterEffect" presetClass="entr" presetID="42" presetSubtype="0">
                                  <p:stCondLst>
                                    <p:cond delay="0"/>
                                  </p:stCondLst>
                                  <p:childTnLst>
                                    <p:set>
                                      <p:cBhvr>
                                        <p:cTn dur="1" fill="hold" id="51">
                                          <p:stCondLst>
                                            <p:cond delay="0"/>
                                          </p:stCondLst>
                                        </p:cTn>
                                        <p:tgtEl>
                                          <p:spTgt spid="14"/>
                                        </p:tgtEl>
                                        <p:attrNameLst>
                                          <p:attrName>style.visibility</p:attrName>
                                        </p:attrNameLst>
                                      </p:cBhvr>
                                      <p:to>
                                        <p:strVal val="visible"/>
                                      </p:to>
                                    </p:set>
                                    <p:animEffect filter="fade" transition="in">
                                      <p:cBhvr>
                                        <p:cTn dur="1000" id="52"/>
                                        <p:tgtEl>
                                          <p:spTgt spid="14"/>
                                        </p:tgtEl>
                                      </p:cBhvr>
                                    </p:animEffect>
                                    <p:anim calcmode="lin" valueType="num">
                                      <p:cBhvr>
                                        <p:cTn dur="1000" fill="hold" id="53"/>
                                        <p:tgtEl>
                                          <p:spTgt spid="14"/>
                                        </p:tgtEl>
                                        <p:attrNameLst>
                                          <p:attrName>ppt_x</p:attrName>
                                        </p:attrNameLst>
                                      </p:cBhvr>
                                      <p:tavLst>
                                        <p:tav tm="0">
                                          <p:val>
                                            <p:strVal val="#ppt_x"/>
                                          </p:val>
                                        </p:tav>
                                        <p:tav tm="100000">
                                          <p:val>
                                            <p:strVal val="#ppt_x"/>
                                          </p:val>
                                        </p:tav>
                                      </p:tavLst>
                                    </p:anim>
                                    <p:anim calcmode="lin" valueType="num">
                                      <p:cBhvr>
                                        <p:cTn dur="1000" fill="hold" id="54"/>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1" spid="10"/>
      <p:bldP grpId="0" spid="11"/>
      <p:bldP grpId="1" spid="11"/>
      <p:bldP grpId="0" spid="12"/>
      <p:bldP grpId="1" spid="12"/>
      <p:bldP grpId="0" spid="1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4859416e6be8372.jpg" id="5" name="Picture 2"/>
          <p:cNvPicPr>
            <a:picLocks noChangeArrowheads="1" noChangeAspect="1"/>
          </p:cNvPicPr>
          <p:nvPr/>
        </p:nvPicPr>
        <p:blipFill>
          <a:blip r:embed="rId3"/>
          <a:stretch>
            <a:fillRect/>
          </a:stretch>
        </p:blipFill>
        <p:spPr bwMode="auto">
          <a:xfrm>
            <a:off x="0" y="-4762"/>
            <a:ext cx="9144000" cy="5148262"/>
          </a:xfrm>
          <a:prstGeom prst="rect">
            <a:avLst/>
          </a:prstGeom>
          <a:noFill/>
        </p:spPr>
      </p:pic>
      <p:sp>
        <p:nvSpPr>
          <p:cNvPr id="9" name="矩形 8"/>
          <p:cNvSpPr/>
          <p:nvPr/>
        </p:nvSpPr>
        <p:spPr>
          <a:xfrm>
            <a:off x="4427985" y="2211710"/>
            <a:ext cx="2499588" cy="426720"/>
          </a:xfrm>
          <a:prstGeom prst="rect">
            <a:avLst/>
          </a:prstGeom>
        </p:spPr>
        <p:txBody>
          <a:bodyPr bIns="0" lIns="0" rIns="0" tIns="0" wrap="square">
            <a:spAutoFit/>
          </a:bodyPr>
          <a:lstStyle/>
          <a:p>
            <a:pPr lvl="0"/>
            <a:r>
              <a:rPr altLang="zh-CN" b="1" lang="zh-CN" sz="2800">
                <a:solidFill>
                  <a:schemeClr val="accent1"/>
                </a:solidFill>
                <a:latin charset="-122" panose="020b0503020204020204" pitchFamily="34" typeface="微软雅黑"/>
                <a:ea charset="-122" panose="020b0503020204020204" pitchFamily="34" typeface="微软雅黑"/>
              </a:rPr>
              <a:t>年度工作概述</a:t>
            </a:r>
          </a:p>
        </p:txBody>
      </p:sp>
      <p:sp>
        <p:nvSpPr>
          <p:cNvPr id="10" name="文本框 9"/>
          <p:cNvSpPr txBox="1"/>
          <p:nvPr/>
        </p:nvSpPr>
        <p:spPr>
          <a:xfrm>
            <a:off x="4427984" y="2724392"/>
            <a:ext cx="2829294" cy="320040"/>
          </a:xfrm>
          <a:prstGeom prst="rect">
            <a:avLst/>
          </a:prstGeom>
          <a:noFill/>
        </p:spPr>
        <p:txBody>
          <a:bodyPr bIns="0" lIns="0" rIns="0" rtlCol="0" tIns="0" wrap="square">
            <a:spAutoFit/>
          </a:bodyPr>
          <a:lstStyle/>
          <a:p>
            <a:pPr algn="just">
              <a:lnSpc>
                <a:spcPct val="150000"/>
              </a:lnSpc>
            </a:pPr>
            <a:r>
              <a:rPr altLang="en-US" lang="zh-CN" sz="700">
                <a:solidFill>
                  <a:schemeClr val="bg1">
                    <a:lumMod val="65000"/>
                  </a:schemeClr>
                </a:solidFill>
                <a:latin charset="0" pitchFamily="34" typeface="Arial"/>
                <a:ea charset="-122" panose="020b0503020204020204" pitchFamily="34" typeface="微软雅黑"/>
                <a:cs typeface="+mn-ea"/>
                <a:sym charset="0" pitchFamily="34" typeface="Arial"/>
              </a:rPr>
              <a:t>请替换文字内容，修改文字内容，也可以直接复制你的内容到此。请替换文字内容，修改文字内容，也可以直接复制你的内容到此。</a:t>
            </a:r>
          </a:p>
        </p:txBody>
      </p:sp>
      <p:sp>
        <p:nvSpPr>
          <p:cNvPr id="12" name="椭圆 11">
            <a:extLst>
              <a:ext uri="{FF2B5EF4-FFF2-40B4-BE49-F238E27FC236}">
                <a16:creationId xmlns:a16="http://schemas.microsoft.com/office/drawing/2014/main" id="{B5E69D5B-232F-4882-B503-33D82D5206C7}"/>
              </a:ext>
            </a:extLst>
          </p:cNvPr>
          <p:cNvSpPr/>
          <p:nvPr/>
        </p:nvSpPr>
        <p:spPr>
          <a:xfrm>
            <a:off x="1763688" y="1454179"/>
            <a:ext cx="2232248" cy="2232248"/>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8800">
                <a:solidFill>
                  <a:schemeClr val="bg1"/>
                </a:solidFill>
              </a:rPr>
              <a:t>01</a:t>
            </a:r>
          </a:p>
        </p:txBody>
      </p:sp>
    </p:spTree>
    <p:extLst>
      <p:ext uri="{BB962C8B-B14F-4D97-AF65-F5344CB8AC3E}">
        <p14:creationId val="1880431617"/>
      </p:ext>
    </p:extLst>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1000" fill="hold" id="7"/>
                                        <p:tgtEl>
                                          <p:spTgt spid="5"/>
                                        </p:tgtEl>
                                        <p:attrNameLst>
                                          <p:attrName>ppt_w</p:attrName>
                                        </p:attrNameLst>
                                      </p:cBhvr>
                                      <p:tavLst>
                                        <p:tav tm="0">
                                          <p:val>
                                            <p:strVal val="#ppt_w+.3"/>
                                          </p:val>
                                        </p:tav>
                                        <p:tav tm="100000">
                                          <p:val>
                                            <p:strVal val="#ppt_w"/>
                                          </p:val>
                                        </p:tav>
                                      </p:tavLst>
                                    </p:anim>
                                    <p:anim calcmode="lin" valueType="num">
                                      <p:cBhvr>
                                        <p:cTn dur="1000" fill="hold" id="8"/>
                                        <p:tgtEl>
                                          <p:spTgt spid="5"/>
                                        </p:tgtEl>
                                        <p:attrNameLst>
                                          <p:attrName>ppt_h</p:attrName>
                                        </p:attrNameLst>
                                      </p:cBhvr>
                                      <p:tavLst>
                                        <p:tav tm="0">
                                          <p:val>
                                            <p:strVal val="#ppt_h"/>
                                          </p:val>
                                        </p:tav>
                                        <p:tav tm="100000">
                                          <p:val>
                                            <p:strVal val="#ppt_h"/>
                                          </p:val>
                                        </p:tav>
                                      </p:tavLst>
                                    </p:anim>
                                    <p:animEffect filter="fade" transition="in">
                                      <p:cBhvr>
                                        <p:cTn dur="1000" id="9"/>
                                        <p:tgtEl>
                                          <p:spTgt spid="5"/>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3" presetSubtype="32">
                                  <p:stCondLst>
                                    <p:cond delay="0"/>
                                  </p:stCondLst>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ppt_w</p:attrName>
                                        </p:attrNameLst>
                                      </p:cBhvr>
                                      <p:tavLst>
                                        <p:tav tm="0">
                                          <p:val>
                                            <p:strVal val="4*#ppt_w"/>
                                          </p:val>
                                        </p:tav>
                                        <p:tav tm="100000">
                                          <p:val>
                                            <p:strVal val="#ppt_w"/>
                                          </p:val>
                                        </p:tav>
                                      </p:tavLst>
                                    </p:anim>
                                    <p:anim calcmode="lin" valueType="num">
                                      <p:cBhvr>
                                        <p:cTn dur="500" fill="hold" id="15"/>
                                        <p:tgtEl>
                                          <p:spTgt spid="9"/>
                                        </p:tgtEl>
                                        <p:attrNameLst>
                                          <p:attrName>ppt_h</p:attrName>
                                        </p:attrNameLst>
                                      </p:cBhvr>
                                      <p:tavLst>
                                        <p:tav tm="0">
                                          <p:val>
                                            <p:strVal val="4*#ppt_h"/>
                                          </p:val>
                                        </p:tav>
                                        <p:tav tm="100000">
                                          <p:val>
                                            <p:strVal val="#ppt_h"/>
                                          </p:val>
                                        </p:tav>
                                      </p:tavLst>
                                    </p:anim>
                                  </p:childTnLst>
                                </p:cTn>
                              </p:par>
                              <p:par>
                                <p:cTn fill="hold" grpId="0" id="16" nodeType="withEffect" presetClass="entr" presetID="2" presetSubtype="4">
                                  <p:stCondLst>
                                    <p:cond delay="0"/>
                                  </p:stCondLst>
                                  <p:childTnLst>
                                    <p:set>
                                      <p:cBhvr>
                                        <p:cTn dur="1" fill="hold" id="17">
                                          <p:stCondLst>
                                            <p:cond delay="0"/>
                                          </p:stCondLst>
                                        </p:cTn>
                                        <p:tgtEl>
                                          <p:spTgt spid="10"/>
                                        </p:tgtEl>
                                        <p:attrNameLst>
                                          <p:attrName>style.visibility</p:attrName>
                                        </p:attrNameLst>
                                      </p:cBhvr>
                                      <p:to>
                                        <p:strVal val="visible"/>
                                      </p:to>
                                    </p:set>
                                    <p:anim calcmode="lin" valueType="num">
                                      <p:cBhvr additive="base">
                                        <p:cTn dur="500" fill="hold" id="18"/>
                                        <p:tgtEl>
                                          <p:spTgt spid="10"/>
                                        </p:tgtEl>
                                        <p:attrNameLst>
                                          <p:attrName>ppt_x</p:attrName>
                                        </p:attrNameLst>
                                      </p:cBhvr>
                                      <p:tavLst>
                                        <p:tav tm="0">
                                          <p:val>
                                            <p:strVal val="#ppt_x"/>
                                          </p:val>
                                        </p:tav>
                                        <p:tav tm="100000">
                                          <p:val>
                                            <p:strVal val="#ppt_x"/>
                                          </p:val>
                                        </p:tav>
                                      </p:tavLst>
                                    </p:anim>
                                    <p:anim calcmode="lin" valueType="num">
                                      <p:cBhvr additive="base">
                                        <p:cTn dur="500" fill="hold" id="19"/>
                                        <p:tgtEl>
                                          <p:spTgt spid="10"/>
                                        </p:tgtEl>
                                        <p:attrNameLst>
                                          <p:attrName>ppt_y</p:attrName>
                                        </p:attrNameLst>
                                      </p:cBhvr>
                                      <p:tavLst>
                                        <p:tav tm="0">
                                          <p:val>
                                            <p:strVal val="1+#ppt_h/2"/>
                                          </p:val>
                                        </p:tav>
                                        <p:tav tm="100000">
                                          <p:val>
                                            <p:strVal val="#ppt_y"/>
                                          </p:val>
                                        </p:tav>
                                      </p:tavLst>
                                    </p:anim>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2" presetSubtype="0">
                                  <p:stCondLst>
                                    <p:cond delay="0"/>
                                  </p:stCondLst>
                                  <p:childTnLst>
                                    <p:set>
                                      <p:cBhvr>
                                        <p:cTn dur="1" fill="hold" id="23">
                                          <p:stCondLst>
                                            <p:cond delay="0"/>
                                          </p:stCondLst>
                                        </p:cTn>
                                        <p:tgtEl>
                                          <p:spTgt spid="12"/>
                                        </p:tgtEl>
                                        <p:attrNameLst>
                                          <p:attrName>style.visibility</p:attrName>
                                        </p:attrNameLst>
                                      </p:cBhvr>
                                      <p:to>
                                        <p:strVal val="visible"/>
                                      </p:to>
                                    </p:set>
                                    <p:animEffect filter="fade" transition="in">
                                      <p:cBhvr>
                                        <p:cTn dur="1000" id="24"/>
                                        <p:tgtEl>
                                          <p:spTgt spid="12"/>
                                        </p:tgtEl>
                                      </p:cBhvr>
                                    </p:animEffect>
                                    <p:anim calcmode="lin" valueType="num">
                                      <p:cBhvr>
                                        <p:cTn dur="1000" fill="hold" id="25"/>
                                        <p:tgtEl>
                                          <p:spTgt spid="12"/>
                                        </p:tgtEl>
                                        <p:attrNameLst>
                                          <p:attrName>ppt_x</p:attrName>
                                        </p:attrNameLst>
                                      </p:cBhvr>
                                      <p:tavLst>
                                        <p:tav tm="0">
                                          <p:val>
                                            <p:strVal val="#ppt_x"/>
                                          </p:val>
                                        </p:tav>
                                        <p:tav tm="100000">
                                          <p:val>
                                            <p:strVal val="#ppt_x"/>
                                          </p:val>
                                        </p:tav>
                                      </p:tavLst>
                                    </p:anim>
                                    <p:anim calcmode="lin" valueType="num">
                                      <p:cBhvr>
                                        <p:cTn dur="1000" fill="hold" id="26"/>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2"/>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4"/>
          <p:cNvGrpSpPr/>
          <p:nvPr/>
        </p:nvGrpSpPr>
        <p:grpSpPr>
          <a:xfrm>
            <a:off x="4034357" y="2211821"/>
            <a:ext cx="1061000" cy="1214343"/>
            <a:chOff x="5379142" y="2991066"/>
            <a:chExt cx="1414667" cy="1619124"/>
          </a:xfrm>
        </p:grpSpPr>
        <p:sp>
          <p:nvSpPr>
            <p:cNvPr id="3" name="Shape 1723"/>
            <p:cNvSpPr/>
            <p:nvPr/>
          </p:nvSpPr>
          <p:spPr>
            <a:xfrm rot="18900000">
              <a:off x="5379143" y="2991066"/>
              <a:ext cx="1414666" cy="1414666"/>
            </a:xfrm>
            <a:prstGeom prst="ellipse">
              <a:avLst/>
            </a:prstGeom>
            <a:solidFill>
              <a:schemeClr val="bg1">
                <a:lumMod val="75000"/>
              </a:schemeClr>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4" name="Shape 1726"/>
            <p:cNvSpPr/>
            <p:nvPr/>
          </p:nvSpPr>
          <p:spPr>
            <a:xfrm rot="18900000">
              <a:off x="5379142" y="3195523"/>
              <a:ext cx="1414666" cy="1414667"/>
            </a:xfrm>
            <a:prstGeom prst="ellipse">
              <a:avLst/>
            </a:prstGeom>
            <a:solidFill>
              <a:schemeClr val="accent3"/>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5" name="Group 12"/>
          <p:cNvGrpSpPr/>
          <p:nvPr/>
        </p:nvGrpSpPr>
        <p:grpSpPr>
          <a:xfrm>
            <a:off x="2672903" y="2368078"/>
            <a:ext cx="1061000" cy="1214343"/>
            <a:chOff x="3563871" y="3199409"/>
            <a:chExt cx="1414666" cy="1619124"/>
          </a:xfrm>
        </p:grpSpPr>
        <p:sp>
          <p:nvSpPr>
            <p:cNvPr id="6" name="Shape 1722"/>
            <p:cNvSpPr/>
            <p:nvPr/>
          </p:nvSpPr>
          <p:spPr>
            <a:xfrm rot="8100000">
              <a:off x="3563871" y="3403867"/>
              <a:ext cx="1414666" cy="1414666"/>
            </a:xfrm>
            <a:prstGeom prst="ellipse">
              <a:avLst/>
            </a:prstGeom>
            <a:solidFill>
              <a:schemeClr val="bg1">
                <a:lumMod val="75000"/>
              </a:schemeClr>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7" name="Shape 1729"/>
            <p:cNvSpPr/>
            <p:nvPr/>
          </p:nvSpPr>
          <p:spPr>
            <a:xfrm rot="8100000">
              <a:off x="3563871" y="3199409"/>
              <a:ext cx="1414666" cy="1414667"/>
            </a:xfrm>
            <a:prstGeom prst="ellipse">
              <a:avLst/>
            </a:prstGeom>
            <a:solidFill>
              <a:schemeClr val="accent2"/>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8" name="Group 11"/>
          <p:cNvGrpSpPr/>
          <p:nvPr/>
        </p:nvGrpSpPr>
        <p:grpSpPr>
          <a:xfrm>
            <a:off x="1307307" y="2211820"/>
            <a:ext cx="1061000" cy="1214343"/>
            <a:chOff x="1743076" y="2991066"/>
            <a:chExt cx="1414666" cy="1619125"/>
          </a:xfrm>
        </p:grpSpPr>
        <p:sp>
          <p:nvSpPr>
            <p:cNvPr id="9" name="Shape 1721"/>
            <p:cNvSpPr/>
            <p:nvPr/>
          </p:nvSpPr>
          <p:spPr>
            <a:xfrm rot="18900000">
              <a:off x="1743076" y="2991066"/>
              <a:ext cx="1414666" cy="1414666"/>
            </a:xfrm>
            <a:prstGeom prst="ellipse">
              <a:avLst/>
            </a:prstGeom>
            <a:solidFill>
              <a:schemeClr val="bg1">
                <a:lumMod val="75000"/>
              </a:schemeClr>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0" name="Shape 1732"/>
            <p:cNvSpPr/>
            <p:nvPr/>
          </p:nvSpPr>
          <p:spPr>
            <a:xfrm rot="18900000">
              <a:off x="1743076" y="3195524"/>
              <a:ext cx="1414666" cy="1414667"/>
            </a:xfrm>
            <a:prstGeom prst="ellipse">
              <a:avLst/>
            </a:prstGeom>
            <a:solidFill>
              <a:schemeClr val="accent1"/>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grpSp>
        <p:nvGrpSpPr>
          <p:cNvPr id="11" name="Group 15"/>
          <p:cNvGrpSpPr/>
          <p:nvPr/>
        </p:nvGrpSpPr>
        <p:grpSpPr>
          <a:xfrm>
            <a:off x="5399953" y="2368077"/>
            <a:ext cx="1061000" cy="1214344"/>
            <a:chOff x="7199937" y="3199409"/>
            <a:chExt cx="1414666" cy="1619125"/>
          </a:xfrm>
        </p:grpSpPr>
        <p:sp>
          <p:nvSpPr>
            <p:cNvPr id="12" name="Shape 1724"/>
            <p:cNvSpPr/>
            <p:nvPr/>
          </p:nvSpPr>
          <p:spPr>
            <a:xfrm rot="8100000">
              <a:off x="7199937" y="3403868"/>
              <a:ext cx="1414666" cy="1414666"/>
            </a:xfrm>
            <a:prstGeom prst="ellipse">
              <a:avLst/>
            </a:prstGeom>
            <a:solidFill>
              <a:schemeClr val="bg1">
                <a:lumMod val="75000"/>
              </a:schemeClr>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3" name="Shape 1735"/>
            <p:cNvSpPr/>
            <p:nvPr/>
          </p:nvSpPr>
          <p:spPr>
            <a:xfrm rot="8100000">
              <a:off x="7199937" y="3199409"/>
              <a:ext cx="1414666" cy="1414667"/>
            </a:xfrm>
            <a:prstGeom prst="ellipse">
              <a:avLst/>
            </a:prstGeom>
            <a:solidFill>
              <a:schemeClr val="accent4"/>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3000509000000000000" pitchFamily="65" typeface="方正尚酷简体"/>
              </a:endParaRPr>
            </a:p>
          </p:txBody>
        </p:sp>
      </p:grpSp>
      <p:grpSp>
        <p:nvGrpSpPr>
          <p:cNvPr id="14" name="Group 16"/>
          <p:cNvGrpSpPr/>
          <p:nvPr/>
        </p:nvGrpSpPr>
        <p:grpSpPr>
          <a:xfrm>
            <a:off x="6761407" y="2211821"/>
            <a:ext cx="1061000" cy="1214343"/>
            <a:chOff x="9015209" y="2991066"/>
            <a:chExt cx="1414666" cy="1619124"/>
          </a:xfrm>
        </p:grpSpPr>
        <p:sp>
          <p:nvSpPr>
            <p:cNvPr id="15" name="Shape 1725"/>
            <p:cNvSpPr/>
            <p:nvPr/>
          </p:nvSpPr>
          <p:spPr>
            <a:xfrm rot="18900000">
              <a:off x="9015209" y="2991066"/>
              <a:ext cx="1414666" cy="1414666"/>
            </a:xfrm>
            <a:prstGeom prst="ellipse">
              <a:avLst/>
            </a:prstGeom>
            <a:solidFill>
              <a:schemeClr val="bg1">
                <a:lumMod val="75000"/>
              </a:schemeClr>
            </a:solidFill>
            <a:ln w="12700">
              <a:miter lim="400000"/>
            </a:ln>
          </p:spPr>
          <p:txBody>
            <a:bodyPr anchor="ctr" bIns="50800" lIns="50800" rIns="50800" tIns="50800"/>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sp>
          <p:nvSpPr>
            <p:cNvPr id="16" name="Shape 1738"/>
            <p:cNvSpPr/>
            <p:nvPr/>
          </p:nvSpPr>
          <p:spPr>
            <a:xfrm rot="18900000">
              <a:off x="9015209" y="3195523"/>
              <a:ext cx="1414666" cy="1414667"/>
            </a:xfrm>
            <a:prstGeom prst="ellipse">
              <a:avLst/>
            </a:prstGeom>
            <a:solidFill>
              <a:schemeClr val="accent1"/>
            </a:solidFill>
            <a:ln cap="flat" w="12700">
              <a:noFill/>
              <a:miter lim="400000"/>
            </a:ln>
            <a:effectLst/>
          </p:spPr>
          <p:txBody>
            <a:bodyPr anchor="ctr" bIns="50800" lIns="50800" numCol="1" rIns="50800" tIns="50800" wrap="square">
              <a:noAutofit/>
            </a:bodyPr>
            <a:lstStyle/>
            <a:p>
              <a:pPr>
                <a:spcBef>
                  <a:spcPts val="3375"/>
                </a:spcBef>
                <a:defRPr sz="2500">
                  <a:latin typeface="Aller Light"/>
                  <a:ea typeface="Aller Light"/>
                  <a:cs typeface="Aller Light"/>
                  <a:sym typeface="Aller Light"/>
                </a:defRPr>
              </a:pPr>
              <a:endParaRPr>
                <a:latin charset="-122" panose="020b0503020204020204" pitchFamily="34" typeface="微软雅黑"/>
                <a:ea charset="-122" panose="020b0503020204020204" pitchFamily="34" typeface="微软雅黑"/>
              </a:endParaRPr>
            </a:p>
          </p:txBody>
        </p:sp>
      </p:grpSp>
      <p:sp>
        <p:nvSpPr>
          <p:cNvPr id="17" name="Text Placeholder 4"/>
          <p:cNvSpPr txBox="1"/>
          <p:nvPr/>
        </p:nvSpPr>
        <p:spPr>
          <a:xfrm>
            <a:off x="1383750" y="2795250"/>
            <a:ext cx="908114" cy="200824"/>
          </a:xfrm>
          <a:prstGeom prst="rect">
            <a:avLst/>
          </a:prstGeom>
        </p:spPr>
        <p:txBody>
          <a:bodyPr anchor="ctr" bIns="45715" lIns="91431" rIns="91431" tIns="45715">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bg1"/>
                </a:solidFill>
                <a:latin charset="-122" panose="020b0503020204020204" pitchFamily="34" typeface="微软雅黑"/>
                <a:ea charset="-122" panose="020b0503020204020204" pitchFamily="34" typeface="微软雅黑"/>
              </a:rPr>
              <a:t>点击输入标题内容</a:t>
            </a:r>
          </a:p>
        </p:txBody>
      </p:sp>
      <p:sp>
        <p:nvSpPr>
          <p:cNvPr id="18" name="Text Placeholder 4"/>
          <p:cNvSpPr txBox="1"/>
          <p:nvPr/>
        </p:nvSpPr>
        <p:spPr>
          <a:xfrm>
            <a:off x="2747274" y="2795250"/>
            <a:ext cx="908114" cy="200824"/>
          </a:xfrm>
          <a:prstGeom prst="rect">
            <a:avLst/>
          </a:prstGeom>
        </p:spPr>
        <p:txBody>
          <a:bodyPr anchor="ctr" bIns="45715" lIns="91431" rIns="91431" tIns="45715">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bg1"/>
                </a:solidFill>
                <a:latin charset="-122" panose="020b0503020204020204" pitchFamily="34" typeface="微软雅黑"/>
                <a:ea charset="-122" panose="020b0503020204020204" pitchFamily="34" typeface="微软雅黑"/>
              </a:rPr>
              <a:t>点击输入标题内容</a:t>
            </a:r>
          </a:p>
        </p:txBody>
      </p:sp>
      <p:sp>
        <p:nvSpPr>
          <p:cNvPr id="19" name="Text Placeholder 4"/>
          <p:cNvSpPr txBox="1"/>
          <p:nvPr/>
        </p:nvSpPr>
        <p:spPr>
          <a:xfrm>
            <a:off x="4110265" y="2795250"/>
            <a:ext cx="908114" cy="200824"/>
          </a:xfrm>
          <a:prstGeom prst="rect">
            <a:avLst/>
          </a:prstGeom>
        </p:spPr>
        <p:txBody>
          <a:bodyPr anchor="ctr" bIns="45715" lIns="91431" rIns="91431" tIns="45715">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bg1"/>
                </a:solidFill>
                <a:latin charset="-122" panose="020b0503020204020204" pitchFamily="34" typeface="微软雅黑"/>
                <a:ea charset="-122" panose="020b0503020204020204" pitchFamily="34" typeface="微软雅黑"/>
              </a:rPr>
              <a:t>点击输入标题内容</a:t>
            </a:r>
          </a:p>
        </p:txBody>
      </p:sp>
      <p:sp>
        <p:nvSpPr>
          <p:cNvPr id="20" name="Text Placeholder 4"/>
          <p:cNvSpPr txBox="1"/>
          <p:nvPr/>
        </p:nvSpPr>
        <p:spPr>
          <a:xfrm>
            <a:off x="5473789" y="2795250"/>
            <a:ext cx="908114" cy="200824"/>
          </a:xfrm>
          <a:prstGeom prst="rect">
            <a:avLst/>
          </a:prstGeom>
        </p:spPr>
        <p:txBody>
          <a:bodyPr anchor="ctr" bIns="45715" lIns="91431" rIns="91431" tIns="45715">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bg1"/>
                </a:solidFill>
                <a:latin charset="-122" panose="020b0503020204020204" pitchFamily="34" typeface="微软雅黑"/>
                <a:ea charset="-122" panose="020b0503020204020204" pitchFamily="34" typeface="微软雅黑"/>
              </a:rPr>
              <a:t>点击输入标题内容</a:t>
            </a:r>
          </a:p>
        </p:txBody>
      </p:sp>
      <p:sp>
        <p:nvSpPr>
          <p:cNvPr id="21" name="Text Placeholder 4"/>
          <p:cNvSpPr txBox="1"/>
          <p:nvPr/>
        </p:nvSpPr>
        <p:spPr>
          <a:xfrm>
            <a:off x="6837850" y="2795250"/>
            <a:ext cx="908114" cy="200824"/>
          </a:xfrm>
          <a:prstGeom prst="rect">
            <a:avLst/>
          </a:prstGeom>
        </p:spPr>
        <p:txBody>
          <a:bodyPr anchor="ctr" bIns="45715" lIns="91431" rIns="91431" tIns="45715">
            <a:noAutofit/>
          </a:bodyPr>
          <a:lstStyle>
            <a:lvl1pPr algn="l" defTabSz="914400" eaLnBrk="1" hangingPunct="1" indent="-342900" latinLnBrk="0" marL="342900" rtl="0">
              <a:spcBef>
                <a:spcPct val="20000"/>
              </a:spcBef>
              <a:buFont charset="0" pitchFamily="34" typeface="Arial"/>
              <a:buChar char="•"/>
              <a:defRPr kern="1200" sz="3200">
                <a:solidFill>
                  <a:schemeClr val="tx1"/>
                </a:solidFill>
                <a:latin typeface="+mn-lt"/>
                <a:ea typeface="+mn-ea"/>
                <a:cs typeface="+mn-cs"/>
              </a:defRPr>
            </a:lvl1pPr>
            <a:lvl2pPr algn="l" defTabSz="914400" eaLnBrk="1" hangingPunct="1" indent="-285750" latinLnBrk="0" marL="742950" rtl="0">
              <a:spcBef>
                <a:spcPct val="20000"/>
              </a:spcBef>
              <a:buFont charset="0" pitchFamily="34" typeface="Arial"/>
              <a:buChar char="–"/>
              <a:defRPr kern="1200" sz="2800">
                <a:solidFill>
                  <a:schemeClr val="tx1"/>
                </a:solidFill>
                <a:latin typeface="+mn-lt"/>
                <a:ea typeface="+mn-ea"/>
                <a:cs typeface="+mn-cs"/>
              </a:defRPr>
            </a:lvl2pPr>
            <a:lvl3pPr algn="l" defTabSz="914400" eaLnBrk="1" hangingPunct="1" indent="-228600" latinLnBrk="0" marL="1143000" rtl="0">
              <a:spcBef>
                <a:spcPct val="20000"/>
              </a:spcBef>
              <a:buFont charset="0" pitchFamily="34" typeface="Arial"/>
              <a:buChar char="•"/>
              <a:defRPr kern="1200" sz="2400">
                <a:solidFill>
                  <a:schemeClr val="tx1"/>
                </a:solidFill>
                <a:latin typeface="+mn-lt"/>
                <a:ea typeface="+mn-ea"/>
                <a:cs typeface="+mn-cs"/>
              </a:defRPr>
            </a:lvl3pPr>
            <a:lvl4pPr algn="l" defTabSz="914400" eaLnBrk="1" hangingPunct="1" indent="-228600" latinLnBrk="0" marL="1600200" rtl="0">
              <a:spcBef>
                <a:spcPct val="20000"/>
              </a:spcBef>
              <a:buFont charset="0" pitchFamily="34" typeface="Arial"/>
              <a:buChar char="–"/>
              <a:defRPr kern="1200" sz="2000">
                <a:solidFill>
                  <a:schemeClr val="tx1"/>
                </a:solidFill>
                <a:latin typeface="+mn-lt"/>
                <a:ea typeface="+mn-ea"/>
                <a:cs typeface="+mn-cs"/>
              </a:defRPr>
            </a:lvl4pPr>
            <a:lvl5pPr algn="l" defTabSz="914400" eaLnBrk="1" hangingPunct="1" indent="-228600" latinLnBrk="0" marL="2057400" rtl="0">
              <a:spcBef>
                <a:spcPct val="20000"/>
              </a:spcBef>
              <a:buFont charset="0" pitchFamily="34" typeface="Arial"/>
              <a:buChar char="»"/>
              <a:defRPr kern="1200" sz="2000">
                <a:solidFill>
                  <a:schemeClr val="tx1"/>
                </a:solidFill>
                <a:latin typeface="+mn-lt"/>
                <a:ea typeface="+mn-ea"/>
                <a:cs typeface="+mn-cs"/>
              </a:defRPr>
            </a:lvl5pPr>
            <a:lvl6pPr algn="l" defTabSz="914400" eaLnBrk="1" hangingPunct="1" indent="-228600" latinLnBrk="0" marL="2514600" rtl="0">
              <a:spcBef>
                <a:spcPct val="20000"/>
              </a:spcBef>
              <a:buFont charset="0"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itchFamily="34" typeface="Arial"/>
              <a:buChar char="•"/>
              <a:defRPr kern="1200" sz="2000">
                <a:solidFill>
                  <a:schemeClr val="tx1"/>
                </a:solidFill>
                <a:latin typeface="+mn-lt"/>
                <a:ea typeface="+mn-ea"/>
                <a:cs typeface="+mn-cs"/>
              </a:defRPr>
            </a:lvl9pPr>
          </a:lstStyle>
          <a:p>
            <a:pPr indent="0" marL="0">
              <a:buNone/>
            </a:pPr>
            <a:r>
              <a:rPr altLang="en-US" b="1" lang="zh-CN" sz="1200">
                <a:solidFill>
                  <a:schemeClr val="bg1"/>
                </a:solidFill>
                <a:latin charset="-122" panose="020b0503020204020204" pitchFamily="34" typeface="微软雅黑"/>
                <a:ea charset="-122" panose="020b0503020204020204" pitchFamily="34" typeface="微软雅黑"/>
              </a:rPr>
              <a:t>点击输入标题内容</a:t>
            </a:r>
          </a:p>
        </p:txBody>
      </p:sp>
      <p:sp>
        <p:nvSpPr>
          <p:cNvPr id="22" name="TextBox 21"/>
          <p:cNvSpPr txBox="1"/>
          <p:nvPr/>
        </p:nvSpPr>
        <p:spPr>
          <a:xfrm>
            <a:off x="971600" y="1310447"/>
            <a:ext cx="1746277" cy="438912"/>
          </a:xfrm>
          <a:prstGeom prst="rect">
            <a:avLst/>
          </a:prstGeom>
          <a:noFill/>
        </p:spPr>
        <p:txBody>
          <a:bodyPr bIns="0" lIns="0" rIns="0" rtlCol="0" tIns="0" wrap="square">
            <a:spAutoFit/>
          </a:bodyPr>
          <a:lstStyle/>
          <a:p>
            <a:pPr algn="just">
              <a:lnSpc>
                <a:spcPct val="12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3" name="TextBox 22"/>
          <p:cNvSpPr txBox="1"/>
          <p:nvPr/>
        </p:nvSpPr>
        <p:spPr>
          <a:xfrm>
            <a:off x="2339753" y="3836415"/>
            <a:ext cx="1746277" cy="438912"/>
          </a:xfrm>
          <a:prstGeom prst="rect">
            <a:avLst/>
          </a:prstGeom>
          <a:noFill/>
        </p:spPr>
        <p:txBody>
          <a:bodyPr bIns="0" lIns="0" rIns="0" rtlCol="0" tIns="0" wrap="square">
            <a:spAutoFit/>
          </a:bodyPr>
          <a:lstStyle/>
          <a:p>
            <a:pPr algn="just">
              <a:lnSpc>
                <a:spcPct val="12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4" name="TextBox 23"/>
          <p:cNvSpPr txBox="1"/>
          <p:nvPr/>
        </p:nvSpPr>
        <p:spPr>
          <a:xfrm>
            <a:off x="3702066" y="1310447"/>
            <a:ext cx="1746277" cy="438912"/>
          </a:xfrm>
          <a:prstGeom prst="rect">
            <a:avLst/>
          </a:prstGeom>
          <a:noFill/>
        </p:spPr>
        <p:txBody>
          <a:bodyPr bIns="0" lIns="0" rIns="0" rtlCol="0" tIns="0" wrap="square">
            <a:spAutoFit/>
          </a:bodyPr>
          <a:lstStyle/>
          <a:p>
            <a:pPr algn="just">
              <a:lnSpc>
                <a:spcPct val="12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5" name="TextBox 24"/>
          <p:cNvSpPr txBox="1"/>
          <p:nvPr/>
        </p:nvSpPr>
        <p:spPr>
          <a:xfrm>
            <a:off x="5065405" y="3836415"/>
            <a:ext cx="1746277" cy="658368"/>
          </a:xfrm>
          <a:prstGeom prst="rect">
            <a:avLst/>
          </a:prstGeom>
          <a:noFill/>
        </p:spPr>
        <p:txBody>
          <a:bodyPr bIns="0" lIns="0" rIns="0" rtlCol="0" tIns="0" wrap="square">
            <a:spAutoFit/>
          </a:bodyPr>
          <a:lstStyle/>
          <a:p>
            <a:pPr algn="just">
              <a:lnSpc>
                <a:spcPct val="120000"/>
              </a:lnSpc>
            </a:pPr>
            <a:r>
              <a:rPr altLang="en-US" lang="zh-CN" sz="900">
                <a:solidFill>
                  <a:schemeClr val="bg1">
                    <a:lumMod val="50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
        <p:nvSpPr>
          <p:cNvPr id="26" name="TextBox 25"/>
          <p:cNvSpPr txBox="1"/>
          <p:nvPr/>
        </p:nvSpPr>
        <p:spPr>
          <a:xfrm>
            <a:off x="6414567" y="1310447"/>
            <a:ext cx="1746277" cy="438912"/>
          </a:xfrm>
          <a:prstGeom prst="rect">
            <a:avLst/>
          </a:prstGeom>
          <a:noFill/>
        </p:spPr>
        <p:txBody>
          <a:bodyPr bIns="0" lIns="0" rIns="0" rtlCol="0" tIns="0" wrap="square">
            <a:spAutoFit/>
          </a:bodyPr>
          <a:lstStyle/>
          <a:p>
            <a:pPr algn="just">
              <a:lnSpc>
                <a:spcPct val="120000"/>
              </a:lnSpc>
            </a:pPr>
            <a:r>
              <a:rPr altLang="en-US" lang="zh-CN" sz="800">
                <a:solidFill>
                  <a:schemeClr val="bg1">
                    <a:lumMod val="50000"/>
                  </a:schemeClr>
                </a:solidFill>
                <a:latin charset="-122" panose="020b0503020204020204" pitchFamily="34" typeface="微软雅黑"/>
                <a:ea charset="-122" panose="020b0503020204020204" pitchFamily="34" typeface="微软雅黑"/>
              </a:rPr>
              <a:t>详写内容……点击输入本栏的具体文字，简明扼要的说明分项内容，此为概念图解，请根据您的具体内容酌情修改。</a:t>
            </a:r>
          </a:p>
        </p:txBody>
      </p:sp>
    </p:spTree>
    <p:extLst>
      <p:ext uri="{BB962C8B-B14F-4D97-AF65-F5344CB8AC3E}">
        <p14:creationId val="965536207"/>
      </p:ext>
    </p:extLst>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9" presetSubtype="0">
                                  <p:stCondLst>
                                    <p:cond delay="0"/>
                                  </p:stCondLst>
                                  <p:childTnLst>
                                    <p:set>
                                      <p:cBhvr>
                                        <p:cTn dur="1" fill="hold" id="6">
                                          <p:stCondLst>
                                            <p:cond delay="0"/>
                                          </p:stCondLst>
                                        </p:cTn>
                                        <p:tgtEl>
                                          <p:spTgt spid="8"/>
                                        </p:tgtEl>
                                        <p:attrNameLst>
                                          <p:attrName>style.visibility</p:attrName>
                                        </p:attrNameLst>
                                      </p:cBhvr>
                                      <p:to>
                                        <p:strVal val="visible"/>
                                      </p:to>
                                    </p:set>
                                    <p:animEffect filter="dissolve" transition="in">
                                      <p:cBhvr>
                                        <p:cTn dur="500" id="7"/>
                                        <p:tgtEl>
                                          <p:spTgt spid="8"/>
                                        </p:tgtEl>
                                      </p:cBhvr>
                                    </p:animEffect>
                                  </p:childTnLst>
                                </p:cTn>
                              </p:par>
                              <p:par>
                                <p:cTn fill="hold" grpId="0" id="8" nodeType="withEffect" presetClass="entr" presetID="10" presetSubtype="0">
                                  <p:stCondLst>
                                    <p:cond delay="0"/>
                                  </p:stCondLst>
                                  <p:childTnLst>
                                    <p:set>
                                      <p:cBhvr>
                                        <p:cTn dur="1" fill="hold" id="9">
                                          <p:stCondLst>
                                            <p:cond delay="0"/>
                                          </p:stCondLst>
                                        </p:cTn>
                                        <p:tgtEl>
                                          <p:spTgt spid="17">
                                            <p:txEl>
                                              <p:pRg end="0" st="0"/>
                                            </p:txEl>
                                          </p:spTgt>
                                        </p:tgtEl>
                                        <p:attrNameLst>
                                          <p:attrName>style.visibility</p:attrName>
                                        </p:attrNameLst>
                                      </p:cBhvr>
                                      <p:to>
                                        <p:strVal val="visible"/>
                                      </p:to>
                                    </p:set>
                                    <p:animEffect filter="fade" transition="in">
                                      <p:cBhvr>
                                        <p:cTn dur="500" id="10"/>
                                        <p:tgtEl>
                                          <p:spTgt spid="17">
                                            <p:txEl>
                                              <p:pRg end="0" st="0"/>
                                            </p:txEl>
                                          </p:spTgt>
                                        </p:tgtEl>
                                      </p:cBhvr>
                                    </p:animEffect>
                                  </p:childTnLst>
                                </p:cTn>
                              </p:par>
                            </p:childTnLst>
                          </p:cTn>
                        </p:par>
                        <p:par>
                          <p:cTn fill="hold" id="11" nodeType="afterGroup">
                            <p:stCondLst>
                              <p:cond delay="500"/>
                            </p:stCondLst>
                            <p:childTnLst>
                              <p:par>
                                <p:cTn fill="hold" grpId="0" id="12" nodeType="afterEffect" presetClass="entr" presetID="18" presetSubtype="6">
                                  <p:stCondLst>
                                    <p:cond delay="0"/>
                                  </p:stCondLst>
                                  <p:childTnLst>
                                    <p:set>
                                      <p:cBhvr>
                                        <p:cTn dur="1" fill="hold" id="13">
                                          <p:stCondLst>
                                            <p:cond delay="0"/>
                                          </p:stCondLst>
                                        </p:cTn>
                                        <p:tgtEl>
                                          <p:spTgt spid="22"/>
                                        </p:tgtEl>
                                        <p:attrNameLst>
                                          <p:attrName>style.visibility</p:attrName>
                                        </p:attrNameLst>
                                      </p:cBhvr>
                                      <p:to>
                                        <p:strVal val="visible"/>
                                      </p:to>
                                    </p:set>
                                    <p:animEffect filter="strips(downRight)" transition="in">
                                      <p:cBhvr>
                                        <p:cTn dur="500" id="14"/>
                                        <p:tgtEl>
                                          <p:spTgt spid="22"/>
                                        </p:tgtEl>
                                      </p:cBhvr>
                                    </p:animEffect>
                                  </p:childTnLst>
                                </p:cTn>
                              </p:par>
                            </p:childTnLst>
                          </p:cTn>
                        </p:par>
                        <p:par>
                          <p:cTn fill="hold" id="15" nodeType="afterGroup">
                            <p:stCondLst>
                              <p:cond delay="1000"/>
                            </p:stCondLst>
                            <p:childTnLst>
                              <p:par>
                                <p:cTn fill="hold" id="16" nodeType="afterEffect" presetClass="entr" presetID="9" presetSubtype="0">
                                  <p:stCondLst>
                                    <p:cond delay="0"/>
                                  </p:stCondLst>
                                  <p:childTnLst>
                                    <p:set>
                                      <p:cBhvr>
                                        <p:cTn dur="1" fill="hold" id="17">
                                          <p:stCondLst>
                                            <p:cond delay="0"/>
                                          </p:stCondLst>
                                        </p:cTn>
                                        <p:tgtEl>
                                          <p:spTgt spid="5"/>
                                        </p:tgtEl>
                                        <p:attrNameLst>
                                          <p:attrName>style.visibility</p:attrName>
                                        </p:attrNameLst>
                                      </p:cBhvr>
                                      <p:to>
                                        <p:strVal val="visible"/>
                                      </p:to>
                                    </p:set>
                                    <p:animEffect filter="dissolve" transition="in">
                                      <p:cBhvr>
                                        <p:cTn dur="500" id="18"/>
                                        <p:tgtEl>
                                          <p:spTgt spid="5"/>
                                        </p:tgtEl>
                                      </p:cBhvr>
                                    </p:animEffect>
                                  </p:childTnLst>
                                </p:cTn>
                              </p:par>
                              <p:par>
                                <p:cTn fill="hold" grpId="0" id="19" nodeType="withEffect" presetClass="entr" presetID="10" presetSubtype="0">
                                  <p:stCondLst>
                                    <p:cond delay="0"/>
                                  </p:stCondLst>
                                  <p:childTnLst>
                                    <p:set>
                                      <p:cBhvr>
                                        <p:cTn dur="1" fill="hold" id="20">
                                          <p:stCondLst>
                                            <p:cond delay="0"/>
                                          </p:stCondLst>
                                        </p:cTn>
                                        <p:tgtEl>
                                          <p:spTgt spid="18">
                                            <p:txEl>
                                              <p:pRg end="0" st="0"/>
                                            </p:txEl>
                                          </p:spTgt>
                                        </p:tgtEl>
                                        <p:attrNameLst>
                                          <p:attrName>style.visibility</p:attrName>
                                        </p:attrNameLst>
                                      </p:cBhvr>
                                      <p:to>
                                        <p:strVal val="visible"/>
                                      </p:to>
                                    </p:set>
                                    <p:animEffect filter="fade" transition="in">
                                      <p:cBhvr>
                                        <p:cTn dur="500" id="21"/>
                                        <p:tgtEl>
                                          <p:spTgt spid="18">
                                            <p:txEl>
                                              <p:pRg end="0" st="0"/>
                                            </p:txEl>
                                          </p:spTgt>
                                        </p:tgtEl>
                                      </p:cBhvr>
                                    </p:animEffect>
                                  </p:childTnLst>
                                </p:cTn>
                              </p:par>
                            </p:childTnLst>
                          </p:cTn>
                        </p:par>
                        <p:par>
                          <p:cTn fill="hold" id="22" nodeType="afterGroup">
                            <p:stCondLst>
                              <p:cond delay="1500"/>
                            </p:stCondLst>
                            <p:childTnLst>
                              <p:par>
                                <p:cTn fill="hold" grpId="0" id="23" nodeType="afterEffect" presetClass="entr" presetID="18" presetSubtype="6">
                                  <p:stCondLst>
                                    <p:cond delay="0"/>
                                  </p:stCondLst>
                                  <p:childTnLst>
                                    <p:set>
                                      <p:cBhvr>
                                        <p:cTn dur="1" fill="hold" id="24">
                                          <p:stCondLst>
                                            <p:cond delay="0"/>
                                          </p:stCondLst>
                                        </p:cTn>
                                        <p:tgtEl>
                                          <p:spTgt spid="23"/>
                                        </p:tgtEl>
                                        <p:attrNameLst>
                                          <p:attrName>style.visibility</p:attrName>
                                        </p:attrNameLst>
                                      </p:cBhvr>
                                      <p:to>
                                        <p:strVal val="visible"/>
                                      </p:to>
                                    </p:set>
                                    <p:animEffect filter="strips(downRight)" transition="in">
                                      <p:cBhvr>
                                        <p:cTn dur="500" id="25"/>
                                        <p:tgtEl>
                                          <p:spTgt spid="23"/>
                                        </p:tgtEl>
                                      </p:cBhvr>
                                    </p:animEffect>
                                  </p:childTnLst>
                                </p:cTn>
                              </p:par>
                            </p:childTnLst>
                          </p:cTn>
                        </p:par>
                        <p:par>
                          <p:cTn fill="hold" id="26" nodeType="afterGroup">
                            <p:stCondLst>
                              <p:cond delay="2000"/>
                            </p:stCondLst>
                            <p:childTnLst>
                              <p:par>
                                <p:cTn fill="hold" id="27" nodeType="afterEffect" presetClass="entr" presetID="9" presetSubtype="0">
                                  <p:stCondLst>
                                    <p:cond delay="0"/>
                                  </p:stCondLst>
                                  <p:childTnLst>
                                    <p:set>
                                      <p:cBhvr>
                                        <p:cTn dur="1" fill="hold" id="28">
                                          <p:stCondLst>
                                            <p:cond delay="0"/>
                                          </p:stCondLst>
                                        </p:cTn>
                                        <p:tgtEl>
                                          <p:spTgt spid="2"/>
                                        </p:tgtEl>
                                        <p:attrNameLst>
                                          <p:attrName>style.visibility</p:attrName>
                                        </p:attrNameLst>
                                      </p:cBhvr>
                                      <p:to>
                                        <p:strVal val="visible"/>
                                      </p:to>
                                    </p:set>
                                    <p:animEffect filter="dissolve" transition="in">
                                      <p:cBhvr>
                                        <p:cTn dur="500" id="29"/>
                                        <p:tgtEl>
                                          <p:spTgt spid="2"/>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9">
                                            <p:txEl>
                                              <p:pRg end="0" st="0"/>
                                            </p:txEl>
                                          </p:spTgt>
                                        </p:tgtEl>
                                        <p:attrNameLst>
                                          <p:attrName>style.visibility</p:attrName>
                                        </p:attrNameLst>
                                      </p:cBhvr>
                                      <p:to>
                                        <p:strVal val="visible"/>
                                      </p:to>
                                    </p:set>
                                    <p:animEffect filter="fade" transition="in">
                                      <p:cBhvr>
                                        <p:cTn dur="500" id="32"/>
                                        <p:tgtEl>
                                          <p:spTgt spid="19">
                                            <p:txEl>
                                              <p:pRg end="0" st="0"/>
                                            </p:txEl>
                                          </p:spTgt>
                                        </p:tgtEl>
                                      </p:cBhvr>
                                    </p:animEffect>
                                  </p:childTnLst>
                                </p:cTn>
                              </p:par>
                            </p:childTnLst>
                          </p:cTn>
                        </p:par>
                        <p:par>
                          <p:cTn fill="hold" id="33" nodeType="afterGroup">
                            <p:stCondLst>
                              <p:cond delay="2500"/>
                            </p:stCondLst>
                            <p:childTnLst>
                              <p:par>
                                <p:cTn fill="hold" grpId="0" id="34" nodeType="afterEffect" presetClass="entr" presetID="18" presetSubtype="6">
                                  <p:stCondLst>
                                    <p:cond delay="0"/>
                                  </p:stCondLst>
                                  <p:childTnLst>
                                    <p:set>
                                      <p:cBhvr>
                                        <p:cTn dur="1" fill="hold" id="35">
                                          <p:stCondLst>
                                            <p:cond delay="0"/>
                                          </p:stCondLst>
                                        </p:cTn>
                                        <p:tgtEl>
                                          <p:spTgt spid="24"/>
                                        </p:tgtEl>
                                        <p:attrNameLst>
                                          <p:attrName>style.visibility</p:attrName>
                                        </p:attrNameLst>
                                      </p:cBhvr>
                                      <p:to>
                                        <p:strVal val="visible"/>
                                      </p:to>
                                    </p:set>
                                    <p:animEffect filter="strips(downRight)" transition="in">
                                      <p:cBhvr>
                                        <p:cTn dur="500" id="36"/>
                                        <p:tgtEl>
                                          <p:spTgt spid="24"/>
                                        </p:tgtEl>
                                      </p:cBhvr>
                                    </p:animEffect>
                                  </p:childTnLst>
                                </p:cTn>
                              </p:par>
                            </p:childTnLst>
                          </p:cTn>
                        </p:par>
                        <p:par>
                          <p:cTn fill="hold" id="37" nodeType="afterGroup">
                            <p:stCondLst>
                              <p:cond delay="3000"/>
                            </p:stCondLst>
                            <p:childTnLst>
                              <p:par>
                                <p:cTn fill="hold" id="38" nodeType="afterEffect" presetClass="entr" presetID="9" presetSubtype="0">
                                  <p:stCondLst>
                                    <p:cond delay="0"/>
                                  </p:stCondLst>
                                  <p:childTnLst>
                                    <p:set>
                                      <p:cBhvr>
                                        <p:cTn dur="1" fill="hold" id="39">
                                          <p:stCondLst>
                                            <p:cond delay="0"/>
                                          </p:stCondLst>
                                        </p:cTn>
                                        <p:tgtEl>
                                          <p:spTgt spid="11"/>
                                        </p:tgtEl>
                                        <p:attrNameLst>
                                          <p:attrName>style.visibility</p:attrName>
                                        </p:attrNameLst>
                                      </p:cBhvr>
                                      <p:to>
                                        <p:strVal val="visible"/>
                                      </p:to>
                                    </p:set>
                                    <p:animEffect filter="dissolve" transition="in">
                                      <p:cBhvr>
                                        <p:cTn dur="500" id="40"/>
                                        <p:tgtEl>
                                          <p:spTgt spid="11"/>
                                        </p:tgtEl>
                                      </p:cBhvr>
                                    </p:animEffect>
                                  </p:childTnLst>
                                </p:cTn>
                              </p:par>
                              <p:par>
                                <p:cTn fill="hold" grpId="0" id="41" nodeType="withEffect" presetClass="entr" presetID="10" presetSubtype="0">
                                  <p:stCondLst>
                                    <p:cond delay="0"/>
                                  </p:stCondLst>
                                  <p:childTnLst>
                                    <p:set>
                                      <p:cBhvr>
                                        <p:cTn dur="1" fill="hold" id="42">
                                          <p:stCondLst>
                                            <p:cond delay="0"/>
                                          </p:stCondLst>
                                        </p:cTn>
                                        <p:tgtEl>
                                          <p:spTgt spid="20">
                                            <p:txEl>
                                              <p:pRg end="0" st="0"/>
                                            </p:txEl>
                                          </p:spTgt>
                                        </p:tgtEl>
                                        <p:attrNameLst>
                                          <p:attrName>style.visibility</p:attrName>
                                        </p:attrNameLst>
                                      </p:cBhvr>
                                      <p:to>
                                        <p:strVal val="visible"/>
                                      </p:to>
                                    </p:set>
                                    <p:animEffect filter="fade" transition="in">
                                      <p:cBhvr>
                                        <p:cTn dur="500" id="43"/>
                                        <p:tgtEl>
                                          <p:spTgt spid="20">
                                            <p:txEl>
                                              <p:pRg end="0" st="0"/>
                                            </p:txEl>
                                          </p:spTgt>
                                        </p:tgtEl>
                                      </p:cBhvr>
                                    </p:animEffect>
                                  </p:childTnLst>
                                </p:cTn>
                              </p:par>
                            </p:childTnLst>
                          </p:cTn>
                        </p:par>
                        <p:par>
                          <p:cTn fill="hold" id="44" nodeType="afterGroup">
                            <p:stCondLst>
                              <p:cond delay="3500"/>
                            </p:stCondLst>
                            <p:childTnLst>
                              <p:par>
                                <p:cTn fill="hold" grpId="0" id="45" nodeType="afterEffect" presetClass="entr" presetID="18" presetSubtype="6">
                                  <p:stCondLst>
                                    <p:cond delay="0"/>
                                  </p:stCondLst>
                                  <p:childTnLst>
                                    <p:set>
                                      <p:cBhvr>
                                        <p:cTn dur="1" fill="hold" id="46">
                                          <p:stCondLst>
                                            <p:cond delay="0"/>
                                          </p:stCondLst>
                                        </p:cTn>
                                        <p:tgtEl>
                                          <p:spTgt spid="25"/>
                                        </p:tgtEl>
                                        <p:attrNameLst>
                                          <p:attrName>style.visibility</p:attrName>
                                        </p:attrNameLst>
                                      </p:cBhvr>
                                      <p:to>
                                        <p:strVal val="visible"/>
                                      </p:to>
                                    </p:set>
                                    <p:animEffect filter="strips(downRight)" transition="in">
                                      <p:cBhvr>
                                        <p:cTn dur="500" id="47"/>
                                        <p:tgtEl>
                                          <p:spTgt spid="25"/>
                                        </p:tgtEl>
                                      </p:cBhvr>
                                    </p:animEffect>
                                  </p:childTnLst>
                                </p:cTn>
                              </p:par>
                            </p:childTnLst>
                          </p:cTn>
                        </p:par>
                        <p:par>
                          <p:cTn fill="hold" id="48" nodeType="afterGroup">
                            <p:stCondLst>
                              <p:cond delay="4000"/>
                            </p:stCondLst>
                            <p:childTnLst>
                              <p:par>
                                <p:cTn fill="hold" id="49" nodeType="afterEffect" presetClass="entr" presetID="9" presetSubtype="0">
                                  <p:stCondLst>
                                    <p:cond delay="0"/>
                                  </p:stCondLst>
                                  <p:childTnLst>
                                    <p:set>
                                      <p:cBhvr>
                                        <p:cTn dur="1" fill="hold" id="50">
                                          <p:stCondLst>
                                            <p:cond delay="0"/>
                                          </p:stCondLst>
                                        </p:cTn>
                                        <p:tgtEl>
                                          <p:spTgt spid="14"/>
                                        </p:tgtEl>
                                        <p:attrNameLst>
                                          <p:attrName>style.visibility</p:attrName>
                                        </p:attrNameLst>
                                      </p:cBhvr>
                                      <p:to>
                                        <p:strVal val="visible"/>
                                      </p:to>
                                    </p:set>
                                    <p:animEffect filter="dissolve" transition="in">
                                      <p:cBhvr>
                                        <p:cTn dur="500" id="51"/>
                                        <p:tgtEl>
                                          <p:spTgt spid="14"/>
                                        </p:tgtEl>
                                      </p:cBhvr>
                                    </p:animEffect>
                                  </p:childTnLst>
                                </p:cTn>
                              </p:par>
                              <p:par>
                                <p:cTn fill="hold" grpId="0" id="52" nodeType="withEffect" presetClass="entr" presetID="10" presetSubtype="0">
                                  <p:stCondLst>
                                    <p:cond delay="0"/>
                                  </p:stCondLst>
                                  <p:childTnLst>
                                    <p:set>
                                      <p:cBhvr>
                                        <p:cTn dur="1" fill="hold" id="53">
                                          <p:stCondLst>
                                            <p:cond delay="0"/>
                                          </p:stCondLst>
                                        </p:cTn>
                                        <p:tgtEl>
                                          <p:spTgt spid="21">
                                            <p:txEl>
                                              <p:pRg end="0" st="0"/>
                                            </p:txEl>
                                          </p:spTgt>
                                        </p:tgtEl>
                                        <p:attrNameLst>
                                          <p:attrName>style.visibility</p:attrName>
                                        </p:attrNameLst>
                                      </p:cBhvr>
                                      <p:to>
                                        <p:strVal val="visible"/>
                                      </p:to>
                                    </p:set>
                                    <p:animEffect filter="fade" transition="in">
                                      <p:cBhvr>
                                        <p:cTn dur="500" id="54"/>
                                        <p:tgtEl>
                                          <p:spTgt spid="21">
                                            <p:txEl>
                                              <p:pRg end="0" st="0"/>
                                            </p:txEl>
                                          </p:spTgt>
                                        </p:tgtEl>
                                      </p:cBhvr>
                                    </p:animEffect>
                                  </p:childTnLst>
                                </p:cTn>
                              </p:par>
                            </p:childTnLst>
                          </p:cTn>
                        </p:par>
                        <p:par>
                          <p:cTn fill="hold" id="55" nodeType="afterGroup">
                            <p:stCondLst>
                              <p:cond delay="4500"/>
                            </p:stCondLst>
                            <p:childTnLst>
                              <p:par>
                                <p:cTn fill="hold" grpId="0" id="56" nodeType="afterEffect" presetClass="entr" presetID="18" presetSubtype="6">
                                  <p:stCondLst>
                                    <p:cond delay="0"/>
                                  </p:stCondLst>
                                  <p:childTnLst>
                                    <p:set>
                                      <p:cBhvr>
                                        <p:cTn dur="1" fill="hold" id="57">
                                          <p:stCondLst>
                                            <p:cond delay="0"/>
                                          </p:stCondLst>
                                        </p:cTn>
                                        <p:tgtEl>
                                          <p:spTgt spid="26"/>
                                        </p:tgtEl>
                                        <p:attrNameLst>
                                          <p:attrName>style.visibility</p:attrName>
                                        </p:attrNameLst>
                                      </p:cBhvr>
                                      <p:to>
                                        <p:strVal val="visible"/>
                                      </p:to>
                                    </p:set>
                                    <p:animEffect filter="strips(downRight)" transition="in">
                                      <p:cBhvr>
                                        <p:cTn dur="500" id="58"/>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17"/>
      <p:bldP build="p" grpId="0" spid="18"/>
      <p:bldP build="p" grpId="0" spid="19"/>
      <p:bldP build="p" grpId="0" spid="20"/>
      <p:bldP build="p" grpId="0" spid="21"/>
      <p:bldP grpId="0" spid="22"/>
      <p:bldP grpId="0" spid="23"/>
      <p:bldP grpId="0" spid="24"/>
      <p:bldP grpId="0" spid="25"/>
      <p:bldP grpId="0" spid="26"/>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6" name="五边形 25"/>
          <p:cNvSpPr>
            <a:spLocks noChangeArrowheads="1"/>
          </p:cNvSpPr>
          <p:nvPr/>
        </p:nvSpPr>
        <p:spPr bwMode="auto">
          <a:xfrm>
            <a:off x="2504033" y="1447801"/>
            <a:ext cx="1258887" cy="385763"/>
          </a:xfrm>
          <a:prstGeom prst="homePlate">
            <a:avLst>
              <a:gd fmla="val 50114" name="adj"/>
            </a:avLst>
          </a:prstGeom>
          <a:solidFill>
            <a:schemeClr val="accent2"/>
          </a:solidFill>
          <a:ln w="3175">
            <a:noFill/>
            <a:bevel/>
          </a:ln>
        </p:spPr>
        <p:txBody>
          <a:bodyPr anchor="ctr" bIns="31055" lIns="62111" rIns="62111" tIns="31055"/>
          <a:lstStyle/>
          <a:p>
            <a:pPr algn="ctr"/>
            <a:endParaRPr altLang="en-US" b="1" lang="zh-CN" sz="1400">
              <a:solidFill>
                <a:srgbClr val="F8F8F8"/>
              </a:solidFill>
              <a:latin charset="0" pitchFamily="34" typeface="Arial"/>
              <a:ea charset="-122" panose="020b0503020204020204" pitchFamily="34" typeface="微软雅黑"/>
            </a:endParaRPr>
          </a:p>
        </p:txBody>
      </p:sp>
      <p:sp>
        <p:nvSpPr>
          <p:cNvPr id="27" name="TextBox 22"/>
          <p:cNvSpPr txBox="1">
            <a:spLocks noChangeArrowheads="1"/>
          </p:cNvSpPr>
          <p:nvPr/>
        </p:nvSpPr>
        <p:spPr bwMode="auto">
          <a:xfrm>
            <a:off x="2640559" y="1509714"/>
            <a:ext cx="1057275" cy="250825"/>
          </a:xfrm>
          <a:prstGeom prst="rect">
            <a:avLst/>
          </a:prstGeom>
          <a:noFill/>
          <a:ln w="3175">
            <a:noFill/>
            <a:bevel/>
          </a:ln>
        </p:spPr>
        <p:txBody>
          <a:bodyPr anchor="ctr" bIns="31055" lIns="62111" rIns="62111" tIns="31055"/>
          <a:lstStyle/>
          <a:p>
            <a:r>
              <a:rPr altLang="en-US" b="1" lang="zh-CN" sz="1100">
                <a:solidFill>
                  <a:srgbClr val="F8F8F8"/>
                </a:solidFill>
                <a:ea charset="-122" panose="020b0503020204020204" pitchFamily="34" typeface="微软雅黑"/>
              </a:rPr>
              <a:t>添加标题</a:t>
            </a:r>
          </a:p>
        </p:txBody>
      </p:sp>
      <p:sp>
        <p:nvSpPr>
          <p:cNvPr id="28" name="五边形 27"/>
          <p:cNvSpPr>
            <a:spLocks noChangeArrowheads="1"/>
          </p:cNvSpPr>
          <p:nvPr/>
        </p:nvSpPr>
        <p:spPr bwMode="auto">
          <a:xfrm>
            <a:off x="2504033" y="2638425"/>
            <a:ext cx="1258887" cy="385763"/>
          </a:xfrm>
          <a:prstGeom prst="homePlate">
            <a:avLst>
              <a:gd fmla="val 50114" name="adj"/>
            </a:avLst>
          </a:prstGeom>
          <a:solidFill>
            <a:schemeClr val="accent3"/>
          </a:solidFill>
          <a:ln w="3175">
            <a:noFill/>
            <a:bevel/>
          </a:ln>
        </p:spPr>
        <p:txBody>
          <a:bodyPr anchor="ctr" bIns="31055" lIns="62111" rIns="62111" tIns="31055"/>
          <a:lstStyle/>
          <a:p>
            <a:pPr algn="ctr"/>
            <a:endParaRPr altLang="en-US" b="1" lang="zh-CN" sz="1400">
              <a:solidFill>
                <a:srgbClr val="F8F8F8"/>
              </a:solidFill>
              <a:latin charset="0" pitchFamily="34" typeface="Arial"/>
              <a:ea charset="-122" panose="020b0503020204020204" pitchFamily="34" typeface="微软雅黑"/>
            </a:endParaRPr>
          </a:p>
        </p:txBody>
      </p:sp>
      <p:sp>
        <p:nvSpPr>
          <p:cNvPr id="29" name="TextBox 22"/>
          <p:cNvSpPr txBox="1">
            <a:spLocks noChangeArrowheads="1"/>
          </p:cNvSpPr>
          <p:nvPr/>
        </p:nvSpPr>
        <p:spPr bwMode="auto">
          <a:xfrm>
            <a:off x="2646908" y="2714626"/>
            <a:ext cx="1050925" cy="250825"/>
          </a:xfrm>
          <a:prstGeom prst="rect">
            <a:avLst/>
          </a:prstGeom>
          <a:noFill/>
          <a:ln w="3175">
            <a:noFill/>
            <a:bevel/>
          </a:ln>
        </p:spPr>
        <p:txBody>
          <a:bodyPr anchor="ctr" bIns="31055" lIns="62111" rIns="62111" tIns="31055"/>
          <a:lstStyle/>
          <a:p>
            <a:r>
              <a:rPr altLang="en-US" b="1" lang="zh-CN" sz="1100">
                <a:solidFill>
                  <a:srgbClr val="F8F8F8"/>
                </a:solidFill>
                <a:ea charset="-122" panose="020b0503020204020204" pitchFamily="34" typeface="微软雅黑"/>
              </a:rPr>
              <a:t>添加标题</a:t>
            </a:r>
          </a:p>
        </p:txBody>
      </p:sp>
      <p:sp>
        <p:nvSpPr>
          <p:cNvPr id="30" name="五边形 29"/>
          <p:cNvSpPr>
            <a:spLocks noChangeArrowheads="1"/>
          </p:cNvSpPr>
          <p:nvPr/>
        </p:nvSpPr>
        <p:spPr bwMode="auto">
          <a:xfrm>
            <a:off x="2504033" y="3884613"/>
            <a:ext cx="1258887" cy="387350"/>
          </a:xfrm>
          <a:prstGeom prst="homePlate">
            <a:avLst>
              <a:gd fmla="val 49909" name="adj"/>
            </a:avLst>
          </a:prstGeom>
          <a:solidFill>
            <a:schemeClr val="accent4"/>
          </a:solidFill>
          <a:ln w="3175">
            <a:noFill/>
            <a:bevel/>
          </a:ln>
        </p:spPr>
        <p:txBody>
          <a:bodyPr anchor="ctr" bIns="31055" lIns="62111" rIns="62111" tIns="31055"/>
          <a:lstStyle/>
          <a:p>
            <a:pPr algn="ctr"/>
            <a:endParaRPr altLang="en-US" b="1" lang="zh-CN" sz="1400">
              <a:solidFill>
                <a:srgbClr val="F8F8F8"/>
              </a:solidFill>
              <a:latin charset="0" pitchFamily="34" typeface="Arial"/>
              <a:ea charset="-122" panose="020b0503020204020204" pitchFamily="34" typeface="微软雅黑"/>
            </a:endParaRPr>
          </a:p>
        </p:txBody>
      </p:sp>
      <p:sp>
        <p:nvSpPr>
          <p:cNvPr id="31" name="TextBox 22"/>
          <p:cNvSpPr txBox="1">
            <a:spLocks noChangeArrowheads="1"/>
          </p:cNvSpPr>
          <p:nvPr/>
        </p:nvSpPr>
        <p:spPr bwMode="auto">
          <a:xfrm>
            <a:off x="2646908" y="3948114"/>
            <a:ext cx="1050925" cy="250825"/>
          </a:xfrm>
          <a:prstGeom prst="rect">
            <a:avLst/>
          </a:prstGeom>
          <a:noFill/>
          <a:ln w="3175">
            <a:noFill/>
            <a:bevel/>
          </a:ln>
        </p:spPr>
        <p:txBody>
          <a:bodyPr anchor="ctr" bIns="31055" lIns="62111" rIns="62111" tIns="31055"/>
          <a:lstStyle/>
          <a:p>
            <a:r>
              <a:rPr altLang="en-US" b="1" lang="zh-CN" sz="1100">
                <a:solidFill>
                  <a:srgbClr val="F8F8F8"/>
                </a:solidFill>
                <a:ea charset="-122" panose="020b0503020204020204" pitchFamily="34" typeface="微软雅黑"/>
              </a:rPr>
              <a:t>添加标题</a:t>
            </a:r>
          </a:p>
        </p:txBody>
      </p:sp>
      <p:sp>
        <p:nvSpPr>
          <p:cNvPr id="32" name="任意多边形 31"/>
          <p:cNvSpPr/>
          <p:nvPr/>
        </p:nvSpPr>
        <p:spPr bwMode="auto">
          <a:xfrm>
            <a:off x="1789659" y="1628776"/>
            <a:ext cx="855662" cy="1204913"/>
          </a:xfrm>
          <a:custGeom>
            <a:gdLst>
              <a:gd fmla="*/ 0 w 1092530" name="connsiteX0"/>
              <a:gd fmla="*/ 1068780 h 1068780" name="connsiteY0"/>
              <a:gd fmla="*/ 1092530 w 1092530" name="connsiteX1"/>
              <a:gd fmla="*/ 0 h 1068780" name="connsiteY1"/>
            </a:gdLst>
            <a:cxnLst>
              <a:cxn ang="0">
                <a:pos x="connsiteX0" y="connsiteY0"/>
              </a:cxn>
              <a:cxn ang="0">
                <a:pos x="connsiteX1" y="connsiteY1"/>
              </a:cxn>
            </a:cxnLst>
            <a:rect b="b" l="l" r="r" t="t"/>
            <a:pathLst>
              <a:path h="1068780" w="1092530">
                <a:moveTo>
                  <a:pt x="0" y="1068780"/>
                </a:moveTo>
                <a:lnTo>
                  <a:pt x="1092530" y="0"/>
                </a:lnTo>
              </a:path>
            </a:pathLst>
          </a:custGeom>
          <a:ln>
            <a:solidFill>
              <a:schemeClr val="tx1">
                <a:lumMod val="65000"/>
                <a:lumOff val="35000"/>
              </a:schemeClr>
            </a:solidFill>
            <a:headEnd type="oval"/>
            <a:tailEnd type="oval"/>
          </a:ln>
        </p:spPr>
        <p:style>
          <a:lnRef idx="1">
            <a:schemeClr val="dk1"/>
          </a:lnRef>
          <a:fillRef idx="0">
            <a:schemeClr val="dk1"/>
          </a:fillRef>
          <a:effectRef idx="0">
            <a:schemeClr val="dk1"/>
          </a:effectRef>
          <a:fontRef idx="minor">
            <a:schemeClr val="tx1"/>
          </a:fontRef>
        </p:style>
        <p:txBody>
          <a:bodyPr anchor="ctr" bIns="31055" lIns="62111" rIns="62111" tIns="31055"/>
          <a:lstStyle/>
          <a:p>
            <a:pPr algn="ctr" eaLnBrk="0" fontAlgn="ctr" hangingPunct="0">
              <a:buClr>
                <a:srgbClr val="FF0000"/>
              </a:buClr>
              <a:buSzPct val="70000"/>
              <a:defRPr/>
            </a:pPr>
            <a:endParaRPr altLang="en-US" b="1" lang="zh-CN" noProof="1" sz="1100">
              <a:solidFill>
                <a:schemeClr val="bg1"/>
              </a:solidFill>
              <a:latin charset="-122" panose="020b0503020204020204" pitchFamily="34" typeface="微软雅黑"/>
              <a:ea charset="-122" panose="020b0503020204020204" pitchFamily="34" typeface="微软雅黑"/>
            </a:endParaRPr>
          </a:p>
        </p:txBody>
      </p:sp>
      <p:sp>
        <p:nvSpPr>
          <p:cNvPr id="33" name="任意多边形 32"/>
          <p:cNvSpPr/>
          <p:nvPr/>
        </p:nvSpPr>
        <p:spPr bwMode="auto">
          <a:xfrm flipV="1">
            <a:off x="1789659" y="2851150"/>
            <a:ext cx="855662" cy="1227138"/>
          </a:xfrm>
          <a:custGeom>
            <a:gdLst>
              <a:gd fmla="*/ 0 w 1092530" name="connsiteX0"/>
              <a:gd fmla="*/ 1068780 h 1068780" name="connsiteY0"/>
              <a:gd fmla="*/ 1092530 w 1092530" name="connsiteX1"/>
              <a:gd fmla="*/ 0 h 1068780" name="connsiteY1"/>
            </a:gdLst>
            <a:cxnLst>
              <a:cxn ang="0">
                <a:pos x="connsiteX0" y="connsiteY0"/>
              </a:cxn>
              <a:cxn ang="0">
                <a:pos x="connsiteX1" y="connsiteY1"/>
              </a:cxn>
            </a:cxnLst>
            <a:rect b="b" l="l" r="r" t="t"/>
            <a:pathLst>
              <a:path h="1068780" w="1092530">
                <a:moveTo>
                  <a:pt x="0" y="1068780"/>
                </a:moveTo>
                <a:lnTo>
                  <a:pt x="1092530" y="0"/>
                </a:lnTo>
              </a:path>
            </a:pathLst>
          </a:custGeom>
          <a:ln>
            <a:solidFill>
              <a:schemeClr val="tx1">
                <a:lumMod val="65000"/>
                <a:lumOff val="35000"/>
              </a:schemeClr>
            </a:solidFill>
            <a:headEnd type="oval"/>
            <a:tailEnd type="oval"/>
          </a:ln>
        </p:spPr>
        <p:style>
          <a:lnRef idx="1">
            <a:schemeClr val="dk1"/>
          </a:lnRef>
          <a:fillRef idx="0">
            <a:schemeClr val="dk1"/>
          </a:fillRef>
          <a:effectRef idx="0">
            <a:schemeClr val="dk1"/>
          </a:effectRef>
          <a:fontRef idx="minor">
            <a:schemeClr val="tx1"/>
          </a:fontRef>
        </p:style>
        <p:txBody>
          <a:bodyPr anchor="ctr" bIns="31055" lIns="62111" rIns="62111" tIns="31055"/>
          <a:lstStyle/>
          <a:p>
            <a:pPr algn="ctr" eaLnBrk="0" fontAlgn="ctr" hangingPunct="0">
              <a:buClr>
                <a:srgbClr val="FF0000"/>
              </a:buClr>
              <a:buSzPct val="70000"/>
              <a:defRPr/>
            </a:pPr>
            <a:endParaRPr altLang="en-US" b="1" lang="zh-CN" noProof="1" sz="1100">
              <a:solidFill>
                <a:schemeClr val="bg1"/>
              </a:solidFill>
              <a:latin charset="-122" panose="020b0503020204020204" pitchFamily="34" typeface="微软雅黑"/>
              <a:ea charset="-122" panose="020b0503020204020204" pitchFamily="34" typeface="微软雅黑"/>
            </a:endParaRPr>
          </a:p>
        </p:txBody>
      </p:sp>
      <p:cxnSp>
        <p:nvCxnSpPr>
          <p:cNvPr id="34" name="直接连接符 33"/>
          <p:cNvCxnSpPr/>
          <p:nvPr/>
        </p:nvCxnSpPr>
        <p:spPr bwMode="auto">
          <a:xfrm>
            <a:off x="1789659" y="2851150"/>
            <a:ext cx="855662" cy="0"/>
          </a:xfrm>
          <a:prstGeom prst="line">
            <a:avLst/>
          </a:prstGeom>
          <a:ln>
            <a:solidFill>
              <a:schemeClr val="tx1">
                <a:lumMod val="65000"/>
                <a:lumOff val="35000"/>
              </a:schemeClr>
            </a:solidFill>
            <a:headEnd type="oval"/>
            <a:tailEnd type="oval"/>
          </a:ln>
        </p:spPr>
        <p:style>
          <a:lnRef idx="1">
            <a:schemeClr val="dk1"/>
          </a:lnRef>
          <a:fillRef idx="0">
            <a:schemeClr val="dk1"/>
          </a:fillRef>
          <a:effectRef idx="0">
            <a:schemeClr val="dk1"/>
          </a:effectRef>
          <a:fontRef idx="minor">
            <a:schemeClr val="tx1"/>
          </a:fontRef>
        </p:style>
      </p:cxnSp>
      <p:sp>
        <p:nvSpPr>
          <p:cNvPr id="35" name="椭圆 34"/>
          <p:cNvSpPr>
            <a:spLocks noChangeArrowheads="1"/>
          </p:cNvSpPr>
          <p:nvPr/>
        </p:nvSpPr>
        <p:spPr bwMode="auto">
          <a:xfrm>
            <a:off x="1257846" y="2379663"/>
            <a:ext cx="942975" cy="942975"/>
          </a:xfrm>
          <a:prstGeom prst="ellipse">
            <a:avLst/>
          </a:prstGeom>
          <a:solidFill>
            <a:schemeClr val="accent1"/>
          </a:solidFill>
          <a:ln w="3175">
            <a:noFill/>
            <a:bevel/>
          </a:ln>
        </p:spPr>
        <p:txBody>
          <a:bodyPr anchor="ctr" bIns="31055" lIns="62111" rIns="62111" tIns="31055"/>
          <a:lstStyle/>
          <a:p>
            <a:pPr algn="ctr"/>
            <a:r>
              <a:rPr altLang="en-US" b="1" lang="zh-CN" sz="1400">
                <a:solidFill>
                  <a:srgbClr val="F8F8F8"/>
                </a:solidFill>
                <a:ea charset="-122" panose="020b0503020204020204" pitchFamily="34" typeface="微软雅黑"/>
              </a:rPr>
              <a:t>添加</a:t>
            </a:r>
          </a:p>
          <a:p>
            <a:pPr algn="ctr"/>
            <a:r>
              <a:rPr altLang="en-US" b="1" lang="zh-CN" sz="1400">
                <a:solidFill>
                  <a:srgbClr val="F8F8F8"/>
                </a:solidFill>
                <a:ea charset="-122" panose="020b0503020204020204" pitchFamily="34" typeface="微软雅黑"/>
              </a:rPr>
              <a:t>标题</a:t>
            </a:r>
          </a:p>
        </p:txBody>
      </p:sp>
      <p:sp>
        <p:nvSpPr>
          <p:cNvPr id="42" name="圆角矩形 41"/>
          <p:cNvSpPr>
            <a:spLocks noChangeArrowheads="1"/>
          </p:cNvSpPr>
          <p:nvPr/>
        </p:nvSpPr>
        <p:spPr bwMode="auto">
          <a:xfrm>
            <a:off x="3394620" y="2413001"/>
            <a:ext cx="3049588" cy="876300"/>
          </a:xfrm>
          <a:prstGeom prst="roundRect">
            <a:avLst>
              <a:gd fmla="val 9991" name="adj"/>
            </a:avLst>
          </a:prstGeom>
          <a:solidFill>
            <a:srgbClr val="F2F2F2"/>
          </a:solidFill>
          <a:ln w="3175">
            <a:solidFill>
              <a:srgbClr val="7F7F7F"/>
            </a:solidFill>
            <a:bevel/>
          </a:ln>
        </p:spPr>
        <p:txBody>
          <a:bodyPr anchor="ctr" bIns="31055" lIns="62111" rIns="62111" tIns="31055"/>
          <a:lstStyle/>
          <a:p>
            <a:pPr lvl="2"/>
            <a:endParaRPr altLang="en-US" lang="zh-CN" sz="1000">
              <a:solidFill>
                <a:srgbClr val="434343"/>
              </a:solidFill>
            </a:endParaRPr>
          </a:p>
        </p:txBody>
      </p:sp>
      <p:sp>
        <p:nvSpPr>
          <p:cNvPr id="43" name="圆角矩形 42"/>
          <p:cNvSpPr>
            <a:spLocks noChangeArrowheads="1"/>
          </p:cNvSpPr>
          <p:nvPr/>
        </p:nvSpPr>
        <p:spPr bwMode="auto">
          <a:xfrm>
            <a:off x="3394620" y="3640139"/>
            <a:ext cx="3049588" cy="876300"/>
          </a:xfrm>
          <a:prstGeom prst="roundRect">
            <a:avLst>
              <a:gd fmla="val 9991" name="adj"/>
            </a:avLst>
          </a:prstGeom>
          <a:solidFill>
            <a:srgbClr val="F2F2F2"/>
          </a:solidFill>
          <a:ln w="3175">
            <a:solidFill>
              <a:srgbClr val="7F7F7F"/>
            </a:solidFill>
            <a:bevel/>
          </a:ln>
        </p:spPr>
        <p:txBody>
          <a:bodyPr anchor="ctr" bIns="31055" lIns="62111" rIns="62111" tIns="31055"/>
          <a:lstStyle/>
          <a:p>
            <a:pPr lvl="2"/>
            <a:endParaRPr altLang="en-US" lang="zh-CN" sz="1000">
              <a:solidFill>
                <a:srgbClr val="434343"/>
              </a:solidFill>
              <a:latin charset="0" pitchFamily="34" typeface="Arial"/>
            </a:endParaRPr>
          </a:p>
        </p:txBody>
      </p:sp>
      <p:sp>
        <p:nvSpPr>
          <p:cNvPr id="44" name="圆角矩形 43"/>
          <p:cNvSpPr>
            <a:spLocks noChangeArrowheads="1"/>
          </p:cNvSpPr>
          <p:nvPr/>
        </p:nvSpPr>
        <p:spPr bwMode="auto">
          <a:xfrm>
            <a:off x="3394620" y="1198563"/>
            <a:ext cx="3049588" cy="874712"/>
          </a:xfrm>
          <a:prstGeom prst="roundRect">
            <a:avLst>
              <a:gd fmla="val 9991" name="adj"/>
            </a:avLst>
          </a:prstGeom>
          <a:solidFill>
            <a:srgbClr val="F2F2F2"/>
          </a:solidFill>
          <a:ln w="3175">
            <a:solidFill>
              <a:srgbClr val="7F7F7F"/>
            </a:solidFill>
            <a:bevel/>
          </a:ln>
        </p:spPr>
        <p:txBody>
          <a:bodyPr anchor="ctr" bIns="31055" lIns="62111" rIns="62111" tIns="31055"/>
          <a:lstStyle/>
          <a:p>
            <a:pPr lvl="2"/>
            <a:endParaRPr altLang="en-US" lang="zh-CN" sz="1000">
              <a:solidFill>
                <a:srgbClr val="434343"/>
              </a:solidFill>
              <a:latin charset="0" pitchFamily="34" typeface="Arial"/>
            </a:endParaRPr>
          </a:p>
        </p:txBody>
      </p:sp>
      <p:sp>
        <p:nvSpPr>
          <p:cNvPr id="45" name="TextBox 32"/>
          <p:cNvSpPr txBox="1">
            <a:spLocks noChangeArrowheads="1"/>
          </p:cNvSpPr>
          <p:nvPr/>
        </p:nvSpPr>
        <p:spPr bwMode="auto">
          <a:xfrm>
            <a:off x="3586709" y="3859214"/>
            <a:ext cx="2657475" cy="471487"/>
          </a:xfrm>
          <a:prstGeom prst="rect">
            <a:avLst/>
          </a:prstGeom>
          <a:noFill/>
          <a:ln w="3175">
            <a:noFill/>
            <a:bevel/>
          </a:ln>
        </p:spPr>
        <p:txBody>
          <a:bodyPr anchor="ctr" bIns="31055" lIns="62111" rIns="62111" tIns="31055"/>
          <a:lstStyle/>
          <a:p>
            <a:r>
              <a:rPr altLang="en-US" lang="zh-CN" sz="800">
                <a:solidFill>
                  <a:schemeClr val="bg1">
                    <a:lumMod val="50000"/>
                  </a:schemeClr>
                </a:solidFill>
                <a:ea charset="-122" panose="020b0503020204020204" pitchFamily="34" typeface="微软雅黑"/>
              </a:rPr>
              <a:t>您的内容打在这里，或者通过复制您的文本后，在此框中选择粘贴，并选择只保留文字。</a:t>
            </a:r>
          </a:p>
        </p:txBody>
      </p:sp>
      <p:sp>
        <p:nvSpPr>
          <p:cNvPr id="46" name="TextBox 32"/>
          <p:cNvSpPr txBox="1">
            <a:spLocks noChangeArrowheads="1"/>
          </p:cNvSpPr>
          <p:nvPr/>
        </p:nvSpPr>
        <p:spPr bwMode="auto">
          <a:xfrm>
            <a:off x="3575596" y="2566989"/>
            <a:ext cx="2657475" cy="471487"/>
          </a:xfrm>
          <a:prstGeom prst="rect">
            <a:avLst/>
          </a:prstGeom>
          <a:noFill/>
          <a:ln w="3175">
            <a:noFill/>
            <a:bevel/>
          </a:ln>
        </p:spPr>
        <p:txBody>
          <a:bodyPr anchor="ctr" bIns="31055" lIns="62111" rIns="62111" tIns="31055"/>
          <a:lstStyle/>
          <a:p>
            <a:r>
              <a:rPr altLang="en-US" lang="zh-CN" sz="800">
                <a:solidFill>
                  <a:schemeClr val="bg1">
                    <a:lumMod val="50000"/>
                  </a:schemeClr>
                </a:solidFill>
                <a:ea charset="-122" panose="020b0503020204020204" pitchFamily="34" typeface="微软雅黑"/>
              </a:rPr>
              <a:t>您的内容打在这里，或者通过复制您的文本后，在此框中选择粘贴，并选择只保留文字。</a:t>
            </a:r>
          </a:p>
        </p:txBody>
      </p:sp>
      <p:sp>
        <p:nvSpPr>
          <p:cNvPr id="47" name="TextBox 32"/>
          <p:cNvSpPr txBox="1">
            <a:spLocks noChangeArrowheads="1"/>
          </p:cNvSpPr>
          <p:nvPr/>
        </p:nvSpPr>
        <p:spPr bwMode="auto">
          <a:xfrm>
            <a:off x="3578771" y="1393825"/>
            <a:ext cx="2657475" cy="471488"/>
          </a:xfrm>
          <a:prstGeom prst="rect">
            <a:avLst/>
          </a:prstGeom>
          <a:noFill/>
          <a:ln w="3175">
            <a:noFill/>
            <a:bevel/>
          </a:ln>
        </p:spPr>
        <p:txBody>
          <a:bodyPr anchor="ctr" bIns="31055" lIns="62111" rIns="62111" tIns="31055"/>
          <a:lstStyle/>
          <a:p>
            <a:r>
              <a:rPr altLang="en-US" lang="zh-CN" sz="800">
                <a:solidFill>
                  <a:schemeClr val="bg1">
                    <a:lumMod val="50000"/>
                  </a:schemeClr>
                </a:solidFill>
                <a:ea charset="-122" panose="020b0503020204020204" pitchFamily="34" typeface="微软雅黑"/>
              </a:rPr>
              <a:t>您的内容打在这里，或者通过复制您的文本后，在此框中选择粘贴，并选择只保留文字。</a:t>
            </a:r>
          </a:p>
        </p:txBody>
      </p:sp>
    </p:spTree>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35"/>
                                        </p:tgtEl>
                                        <p:attrNameLst>
                                          <p:attrName>style.visibility</p:attrName>
                                        </p:attrNameLst>
                                      </p:cBhvr>
                                      <p:to>
                                        <p:strVal val="visible"/>
                                      </p:to>
                                    </p:set>
                                    <p:animEffect filter="wheel(1)" transition="in">
                                      <p:cBhvr>
                                        <p:cTn dur="500" id="7"/>
                                        <p:tgtEl>
                                          <p:spTgt spid="35"/>
                                        </p:tgtEl>
                                      </p:cBhvr>
                                    </p:animEffect>
                                  </p:childTnLst>
                                </p:cTn>
                              </p:par>
                            </p:childTnLst>
                          </p:cTn>
                        </p:par>
                        <p:par>
                          <p:cTn fill="hold" id="8" nodeType="afterGroup">
                            <p:stCondLst>
                              <p:cond delay="500"/>
                            </p:stCondLst>
                            <p:childTnLst>
                              <p:par>
                                <p:cTn fill="hold" grpId="0" id="9" nodeType="afterEffect" presetClass="entr" presetID="22" presetSubtype="4">
                                  <p:stCondLst>
                                    <p:cond delay="0"/>
                                  </p:stCondLst>
                                  <p:childTnLst>
                                    <p:set>
                                      <p:cBhvr>
                                        <p:cTn dur="1" fill="hold" id="10">
                                          <p:stCondLst>
                                            <p:cond delay="0"/>
                                          </p:stCondLst>
                                        </p:cTn>
                                        <p:tgtEl>
                                          <p:spTgt spid="32"/>
                                        </p:tgtEl>
                                        <p:attrNameLst>
                                          <p:attrName>style.visibility</p:attrName>
                                        </p:attrNameLst>
                                      </p:cBhvr>
                                      <p:to>
                                        <p:strVal val="visible"/>
                                      </p:to>
                                    </p:set>
                                    <p:animEffect filter="wipe(down)" transition="in">
                                      <p:cBhvr>
                                        <p:cTn dur="500" id="11"/>
                                        <p:tgtEl>
                                          <p:spTgt spid="32"/>
                                        </p:tgtEl>
                                      </p:cBhvr>
                                    </p:animEffect>
                                  </p:childTnLst>
                                </p:cTn>
                              </p:par>
                            </p:childTnLst>
                          </p:cTn>
                        </p:par>
                        <p:par>
                          <p:cTn fill="hold" id="12" nodeType="afterGroup">
                            <p:stCondLst>
                              <p:cond delay="1000"/>
                            </p:stCondLst>
                            <p:childTnLst>
                              <p:par>
                                <p:cTn fill="hold" grpId="0" id="13" nodeType="afterEffect" presetClass="entr" presetID="31" presetSubtype="0">
                                  <p:stCondLst>
                                    <p:cond delay="0"/>
                                  </p:stCondLst>
                                  <p:childTnLst>
                                    <p:set>
                                      <p:cBhvr>
                                        <p:cTn dur="1" fill="hold" id="14">
                                          <p:stCondLst>
                                            <p:cond delay="0"/>
                                          </p:stCondLst>
                                        </p:cTn>
                                        <p:tgtEl>
                                          <p:spTgt spid="26"/>
                                        </p:tgtEl>
                                        <p:attrNameLst>
                                          <p:attrName>style.visibility</p:attrName>
                                        </p:attrNameLst>
                                      </p:cBhvr>
                                      <p:to>
                                        <p:strVal val="visible"/>
                                      </p:to>
                                    </p:set>
                                    <p:anim calcmode="lin" valueType="num">
                                      <p:cBhvr>
                                        <p:cTn dur="300" fill="hold" id="15"/>
                                        <p:tgtEl>
                                          <p:spTgt spid="26"/>
                                        </p:tgtEl>
                                        <p:attrNameLst>
                                          <p:attrName>ppt_w</p:attrName>
                                        </p:attrNameLst>
                                      </p:cBhvr>
                                      <p:tavLst>
                                        <p:tav tm="0">
                                          <p:val>
                                            <p:fltVal val="0"/>
                                          </p:val>
                                        </p:tav>
                                        <p:tav tm="100000">
                                          <p:val>
                                            <p:strVal val="#ppt_w"/>
                                          </p:val>
                                        </p:tav>
                                      </p:tavLst>
                                    </p:anim>
                                    <p:anim calcmode="lin" valueType="num">
                                      <p:cBhvr>
                                        <p:cTn dur="300" fill="hold" id="16"/>
                                        <p:tgtEl>
                                          <p:spTgt spid="26"/>
                                        </p:tgtEl>
                                        <p:attrNameLst>
                                          <p:attrName>ppt_h</p:attrName>
                                        </p:attrNameLst>
                                      </p:cBhvr>
                                      <p:tavLst>
                                        <p:tav tm="0">
                                          <p:val>
                                            <p:fltVal val="0"/>
                                          </p:val>
                                        </p:tav>
                                        <p:tav tm="100000">
                                          <p:val>
                                            <p:strVal val="#ppt_h"/>
                                          </p:val>
                                        </p:tav>
                                      </p:tavLst>
                                    </p:anim>
                                    <p:anim calcmode="lin" valueType="num">
                                      <p:cBhvr>
                                        <p:cTn dur="300" fill="hold" id="17"/>
                                        <p:tgtEl>
                                          <p:spTgt spid="26"/>
                                        </p:tgtEl>
                                        <p:attrNameLst>
                                          <p:attrName>style.rotation</p:attrName>
                                        </p:attrNameLst>
                                      </p:cBhvr>
                                      <p:tavLst>
                                        <p:tav tm="0">
                                          <p:val>
                                            <p:fltVal val="90"/>
                                          </p:val>
                                        </p:tav>
                                        <p:tav tm="100000">
                                          <p:val>
                                            <p:fltVal val="0"/>
                                          </p:val>
                                        </p:tav>
                                      </p:tavLst>
                                    </p:anim>
                                    <p:animEffect filter="fade" transition="in">
                                      <p:cBhvr>
                                        <p:cTn dur="300" id="18"/>
                                        <p:tgtEl>
                                          <p:spTgt spid="26"/>
                                        </p:tgtEl>
                                      </p:cBhvr>
                                    </p:animEffect>
                                  </p:childTnLst>
                                </p:cTn>
                              </p:par>
                              <p:par>
                                <p:cTn fill="hold" grpId="0" id="19" nodeType="withEffect" presetClass="entr" presetID="31" presetSubtype="0">
                                  <p:stCondLst>
                                    <p:cond delay="0"/>
                                  </p:stCondLst>
                                  <p:childTnLst>
                                    <p:set>
                                      <p:cBhvr>
                                        <p:cTn dur="1" fill="hold" id="20">
                                          <p:stCondLst>
                                            <p:cond delay="0"/>
                                          </p:stCondLst>
                                        </p:cTn>
                                        <p:tgtEl>
                                          <p:spTgt spid="27"/>
                                        </p:tgtEl>
                                        <p:attrNameLst>
                                          <p:attrName>style.visibility</p:attrName>
                                        </p:attrNameLst>
                                      </p:cBhvr>
                                      <p:to>
                                        <p:strVal val="visible"/>
                                      </p:to>
                                    </p:set>
                                    <p:anim calcmode="lin" valueType="num">
                                      <p:cBhvr>
                                        <p:cTn dur="300" fill="hold" id="21"/>
                                        <p:tgtEl>
                                          <p:spTgt spid="27"/>
                                        </p:tgtEl>
                                        <p:attrNameLst>
                                          <p:attrName>ppt_w</p:attrName>
                                        </p:attrNameLst>
                                      </p:cBhvr>
                                      <p:tavLst>
                                        <p:tav tm="0">
                                          <p:val>
                                            <p:fltVal val="0"/>
                                          </p:val>
                                        </p:tav>
                                        <p:tav tm="100000">
                                          <p:val>
                                            <p:strVal val="#ppt_w"/>
                                          </p:val>
                                        </p:tav>
                                      </p:tavLst>
                                    </p:anim>
                                    <p:anim calcmode="lin" valueType="num">
                                      <p:cBhvr>
                                        <p:cTn dur="300" fill="hold" id="22"/>
                                        <p:tgtEl>
                                          <p:spTgt spid="27"/>
                                        </p:tgtEl>
                                        <p:attrNameLst>
                                          <p:attrName>ppt_h</p:attrName>
                                        </p:attrNameLst>
                                      </p:cBhvr>
                                      <p:tavLst>
                                        <p:tav tm="0">
                                          <p:val>
                                            <p:fltVal val="0"/>
                                          </p:val>
                                        </p:tav>
                                        <p:tav tm="100000">
                                          <p:val>
                                            <p:strVal val="#ppt_h"/>
                                          </p:val>
                                        </p:tav>
                                      </p:tavLst>
                                    </p:anim>
                                    <p:anim calcmode="lin" valueType="num">
                                      <p:cBhvr>
                                        <p:cTn dur="300" fill="hold" id="23"/>
                                        <p:tgtEl>
                                          <p:spTgt spid="27"/>
                                        </p:tgtEl>
                                        <p:attrNameLst>
                                          <p:attrName>style.rotation</p:attrName>
                                        </p:attrNameLst>
                                      </p:cBhvr>
                                      <p:tavLst>
                                        <p:tav tm="0">
                                          <p:val>
                                            <p:fltVal val="90"/>
                                          </p:val>
                                        </p:tav>
                                        <p:tav tm="100000">
                                          <p:val>
                                            <p:fltVal val="0"/>
                                          </p:val>
                                        </p:tav>
                                      </p:tavLst>
                                    </p:anim>
                                    <p:animEffect filter="fade" transition="in">
                                      <p:cBhvr>
                                        <p:cTn dur="300" id="24"/>
                                        <p:tgtEl>
                                          <p:spTgt spid="27"/>
                                        </p:tgtEl>
                                      </p:cBhvr>
                                    </p:animEffect>
                                  </p:childTnLst>
                                </p:cTn>
                              </p:par>
                            </p:childTnLst>
                          </p:cTn>
                        </p:par>
                        <p:par>
                          <p:cTn fill="hold" id="25" nodeType="afterGroup">
                            <p:stCondLst>
                              <p:cond delay="1300"/>
                            </p:stCondLst>
                            <p:childTnLst>
                              <p:par>
                                <p:cTn fill="hold" grpId="0" id="26" nodeType="afterEffect" presetClass="entr" presetID="22" presetSubtype="8">
                                  <p:stCondLst>
                                    <p:cond delay="0"/>
                                  </p:stCondLst>
                                  <p:childTnLst>
                                    <p:set>
                                      <p:cBhvr>
                                        <p:cTn dur="1" fill="hold" id="27">
                                          <p:stCondLst>
                                            <p:cond delay="0"/>
                                          </p:stCondLst>
                                        </p:cTn>
                                        <p:tgtEl>
                                          <p:spTgt spid="47"/>
                                        </p:tgtEl>
                                        <p:attrNameLst>
                                          <p:attrName>style.visibility</p:attrName>
                                        </p:attrNameLst>
                                      </p:cBhvr>
                                      <p:to>
                                        <p:strVal val="visible"/>
                                      </p:to>
                                    </p:set>
                                    <p:animEffect filter="wipe(left)" transition="in">
                                      <p:cBhvr>
                                        <p:cTn dur="500" id="28"/>
                                        <p:tgtEl>
                                          <p:spTgt spid="47"/>
                                        </p:tgtEl>
                                      </p:cBhvr>
                                    </p:animEffect>
                                  </p:childTnLst>
                                </p:cTn>
                              </p:par>
                              <p:par>
                                <p:cTn fill="hold" grpId="0" id="29" nodeType="withEffect" presetClass="entr" presetID="22" presetSubtype="8">
                                  <p:stCondLst>
                                    <p:cond delay="0"/>
                                  </p:stCondLst>
                                  <p:childTnLst>
                                    <p:set>
                                      <p:cBhvr>
                                        <p:cTn dur="1" fill="hold" id="30">
                                          <p:stCondLst>
                                            <p:cond delay="0"/>
                                          </p:stCondLst>
                                        </p:cTn>
                                        <p:tgtEl>
                                          <p:spTgt spid="44"/>
                                        </p:tgtEl>
                                        <p:attrNameLst>
                                          <p:attrName>style.visibility</p:attrName>
                                        </p:attrNameLst>
                                      </p:cBhvr>
                                      <p:to>
                                        <p:strVal val="visible"/>
                                      </p:to>
                                    </p:set>
                                    <p:animEffect filter="wipe(left)" transition="in">
                                      <p:cBhvr>
                                        <p:cTn dur="500" id="31"/>
                                        <p:tgtEl>
                                          <p:spTgt spid="44"/>
                                        </p:tgtEl>
                                      </p:cBhvr>
                                    </p:animEffect>
                                  </p:childTnLst>
                                </p:cTn>
                              </p:par>
                            </p:childTnLst>
                          </p:cTn>
                        </p:par>
                        <p:par>
                          <p:cTn fill="hold" id="32" nodeType="afterGroup">
                            <p:stCondLst>
                              <p:cond delay="1800"/>
                            </p:stCondLst>
                            <p:childTnLst>
                              <p:par>
                                <p:cTn fill="hold" id="33" nodeType="afterEffect" presetClass="entr" presetID="22" presetSubtype="8">
                                  <p:stCondLst>
                                    <p:cond delay="0"/>
                                  </p:stCondLst>
                                  <p:childTnLst>
                                    <p:set>
                                      <p:cBhvr>
                                        <p:cTn dur="1" fill="hold" id="34">
                                          <p:stCondLst>
                                            <p:cond delay="0"/>
                                          </p:stCondLst>
                                        </p:cTn>
                                        <p:tgtEl>
                                          <p:spTgt spid="34"/>
                                        </p:tgtEl>
                                        <p:attrNameLst>
                                          <p:attrName>style.visibility</p:attrName>
                                        </p:attrNameLst>
                                      </p:cBhvr>
                                      <p:to>
                                        <p:strVal val="visible"/>
                                      </p:to>
                                    </p:set>
                                    <p:animEffect filter="wipe(left)" transition="in">
                                      <p:cBhvr>
                                        <p:cTn dur="500" id="35"/>
                                        <p:tgtEl>
                                          <p:spTgt spid="34"/>
                                        </p:tgtEl>
                                      </p:cBhvr>
                                    </p:animEffect>
                                  </p:childTnLst>
                                </p:cTn>
                              </p:par>
                            </p:childTnLst>
                          </p:cTn>
                        </p:par>
                        <p:par>
                          <p:cTn fill="hold" id="36" nodeType="afterGroup">
                            <p:stCondLst>
                              <p:cond delay="2300"/>
                            </p:stCondLst>
                            <p:childTnLst>
                              <p:par>
                                <p:cTn fill="hold" grpId="0" id="37" nodeType="afterEffect" presetClass="entr" presetID="31" presetSubtype="0">
                                  <p:stCondLst>
                                    <p:cond delay="0"/>
                                  </p:stCondLst>
                                  <p:childTnLst>
                                    <p:set>
                                      <p:cBhvr>
                                        <p:cTn dur="1" fill="hold" id="38">
                                          <p:stCondLst>
                                            <p:cond delay="0"/>
                                          </p:stCondLst>
                                        </p:cTn>
                                        <p:tgtEl>
                                          <p:spTgt spid="28"/>
                                        </p:tgtEl>
                                        <p:attrNameLst>
                                          <p:attrName>style.visibility</p:attrName>
                                        </p:attrNameLst>
                                      </p:cBhvr>
                                      <p:to>
                                        <p:strVal val="visible"/>
                                      </p:to>
                                    </p:set>
                                    <p:anim calcmode="lin" valueType="num">
                                      <p:cBhvr>
                                        <p:cTn dur="300" fill="hold" id="39"/>
                                        <p:tgtEl>
                                          <p:spTgt spid="28"/>
                                        </p:tgtEl>
                                        <p:attrNameLst>
                                          <p:attrName>ppt_w</p:attrName>
                                        </p:attrNameLst>
                                      </p:cBhvr>
                                      <p:tavLst>
                                        <p:tav tm="0">
                                          <p:val>
                                            <p:fltVal val="0"/>
                                          </p:val>
                                        </p:tav>
                                        <p:tav tm="100000">
                                          <p:val>
                                            <p:strVal val="#ppt_w"/>
                                          </p:val>
                                        </p:tav>
                                      </p:tavLst>
                                    </p:anim>
                                    <p:anim calcmode="lin" valueType="num">
                                      <p:cBhvr>
                                        <p:cTn dur="300" fill="hold" id="40"/>
                                        <p:tgtEl>
                                          <p:spTgt spid="28"/>
                                        </p:tgtEl>
                                        <p:attrNameLst>
                                          <p:attrName>ppt_h</p:attrName>
                                        </p:attrNameLst>
                                      </p:cBhvr>
                                      <p:tavLst>
                                        <p:tav tm="0">
                                          <p:val>
                                            <p:fltVal val="0"/>
                                          </p:val>
                                        </p:tav>
                                        <p:tav tm="100000">
                                          <p:val>
                                            <p:strVal val="#ppt_h"/>
                                          </p:val>
                                        </p:tav>
                                      </p:tavLst>
                                    </p:anim>
                                    <p:anim calcmode="lin" valueType="num">
                                      <p:cBhvr>
                                        <p:cTn dur="300" fill="hold" id="41"/>
                                        <p:tgtEl>
                                          <p:spTgt spid="28"/>
                                        </p:tgtEl>
                                        <p:attrNameLst>
                                          <p:attrName>style.rotation</p:attrName>
                                        </p:attrNameLst>
                                      </p:cBhvr>
                                      <p:tavLst>
                                        <p:tav tm="0">
                                          <p:val>
                                            <p:fltVal val="90"/>
                                          </p:val>
                                        </p:tav>
                                        <p:tav tm="100000">
                                          <p:val>
                                            <p:fltVal val="0"/>
                                          </p:val>
                                        </p:tav>
                                      </p:tavLst>
                                    </p:anim>
                                    <p:animEffect filter="fade" transition="in">
                                      <p:cBhvr>
                                        <p:cTn dur="300" id="42"/>
                                        <p:tgtEl>
                                          <p:spTgt spid="28"/>
                                        </p:tgtEl>
                                      </p:cBhvr>
                                    </p:animEffect>
                                  </p:childTnLst>
                                </p:cTn>
                              </p:par>
                              <p:par>
                                <p:cTn fill="hold" grpId="0" id="43" nodeType="withEffect" presetClass="entr" presetID="31" presetSubtype="0">
                                  <p:stCondLst>
                                    <p:cond delay="0"/>
                                  </p:stCondLst>
                                  <p:childTnLst>
                                    <p:set>
                                      <p:cBhvr>
                                        <p:cTn dur="1" fill="hold" id="44">
                                          <p:stCondLst>
                                            <p:cond delay="0"/>
                                          </p:stCondLst>
                                        </p:cTn>
                                        <p:tgtEl>
                                          <p:spTgt spid="29"/>
                                        </p:tgtEl>
                                        <p:attrNameLst>
                                          <p:attrName>style.visibility</p:attrName>
                                        </p:attrNameLst>
                                      </p:cBhvr>
                                      <p:to>
                                        <p:strVal val="visible"/>
                                      </p:to>
                                    </p:set>
                                    <p:anim calcmode="lin" valueType="num">
                                      <p:cBhvr>
                                        <p:cTn dur="300" fill="hold" id="45"/>
                                        <p:tgtEl>
                                          <p:spTgt spid="29"/>
                                        </p:tgtEl>
                                        <p:attrNameLst>
                                          <p:attrName>ppt_w</p:attrName>
                                        </p:attrNameLst>
                                      </p:cBhvr>
                                      <p:tavLst>
                                        <p:tav tm="0">
                                          <p:val>
                                            <p:fltVal val="0"/>
                                          </p:val>
                                        </p:tav>
                                        <p:tav tm="100000">
                                          <p:val>
                                            <p:strVal val="#ppt_w"/>
                                          </p:val>
                                        </p:tav>
                                      </p:tavLst>
                                    </p:anim>
                                    <p:anim calcmode="lin" valueType="num">
                                      <p:cBhvr>
                                        <p:cTn dur="300" fill="hold" id="46"/>
                                        <p:tgtEl>
                                          <p:spTgt spid="29"/>
                                        </p:tgtEl>
                                        <p:attrNameLst>
                                          <p:attrName>ppt_h</p:attrName>
                                        </p:attrNameLst>
                                      </p:cBhvr>
                                      <p:tavLst>
                                        <p:tav tm="0">
                                          <p:val>
                                            <p:fltVal val="0"/>
                                          </p:val>
                                        </p:tav>
                                        <p:tav tm="100000">
                                          <p:val>
                                            <p:strVal val="#ppt_h"/>
                                          </p:val>
                                        </p:tav>
                                      </p:tavLst>
                                    </p:anim>
                                    <p:anim calcmode="lin" valueType="num">
                                      <p:cBhvr>
                                        <p:cTn dur="300" fill="hold" id="47"/>
                                        <p:tgtEl>
                                          <p:spTgt spid="29"/>
                                        </p:tgtEl>
                                        <p:attrNameLst>
                                          <p:attrName>style.rotation</p:attrName>
                                        </p:attrNameLst>
                                      </p:cBhvr>
                                      <p:tavLst>
                                        <p:tav tm="0">
                                          <p:val>
                                            <p:fltVal val="90"/>
                                          </p:val>
                                        </p:tav>
                                        <p:tav tm="100000">
                                          <p:val>
                                            <p:fltVal val="0"/>
                                          </p:val>
                                        </p:tav>
                                      </p:tavLst>
                                    </p:anim>
                                    <p:animEffect filter="fade" transition="in">
                                      <p:cBhvr>
                                        <p:cTn dur="300" id="48"/>
                                        <p:tgtEl>
                                          <p:spTgt spid="29"/>
                                        </p:tgtEl>
                                      </p:cBhvr>
                                    </p:animEffect>
                                  </p:childTnLst>
                                </p:cTn>
                              </p:par>
                            </p:childTnLst>
                          </p:cTn>
                        </p:par>
                        <p:par>
                          <p:cTn fill="hold" id="49" nodeType="afterGroup">
                            <p:stCondLst>
                              <p:cond delay="2600"/>
                            </p:stCondLst>
                            <p:childTnLst>
                              <p:par>
                                <p:cTn fill="hold" grpId="0" id="50" nodeType="afterEffect" presetClass="entr" presetID="22" presetSubtype="8">
                                  <p:stCondLst>
                                    <p:cond delay="0"/>
                                  </p:stCondLst>
                                  <p:childTnLst>
                                    <p:set>
                                      <p:cBhvr>
                                        <p:cTn dur="1" fill="hold" id="51">
                                          <p:stCondLst>
                                            <p:cond delay="0"/>
                                          </p:stCondLst>
                                        </p:cTn>
                                        <p:tgtEl>
                                          <p:spTgt spid="42"/>
                                        </p:tgtEl>
                                        <p:attrNameLst>
                                          <p:attrName>style.visibility</p:attrName>
                                        </p:attrNameLst>
                                      </p:cBhvr>
                                      <p:to>
                                        <p:strVal val="visible"/>
                                      </p:to>
                                    </p:set>
                                    <p:animEffect filter="wipe(left)" transition="in">
                                      <p:cBhvr>
                                        <p:cTn dur="500" id="52"/>
                                        <p:tgtEl>
                                          <p:spTgt spid="42"/>
                                        </p:tgtEl>
                                      </p:cBhvr>
                                    </p:animEffect>
                                  </p:childTnLst>
                                </p:cTn>
                              </p:par>
                              <p:par>
                                <p:cTn fill="hold" grpId="0" id="53" nodeType="withEffect" presetClass="entr" presetID="22" presetSubtype="8">
                                  <p:stCondLst>
                                    <p:cond delay="0"/>
                                  </p:stCondLst>
                                  <p:childTnLst>
                                    <p:set>
                                      <p:cBhvr>
                                        <p:cTn dur="1" fill="hold" id="54">
                                          <p:stCondLst>
                                            <p:cond delay="0"/>
                                          </p:stCondLst>
                                        </p:cTn>
                                        <p:tgtEl>
                                          <p:spTgt spid="46"/>
                                        </p:tgtEl>
                                        <p:attrNameLst>
                                          <p:attrName>style.visibility</p:attrName>
                                        </p:attrNameLst>
                                      </p:cBhvr>
                                      <p:to>
                                        <p:strVal val="visible"/>
                                      </p:to>
                                    </p:set>
                                    <p:animEffect filter="wipe(left)" transition="in">
                                      <p:cBhvr>
                                        <p:cTn dur="500" id="55"/>
                                        <p:tgtEl>
                                          <p:spTgt spid="46"/>
                                        </p:tgtEl>
                                      </p:cBhvr>
                                    </p:animEffect>
                                  </p:childTnLst>
                                </p:cTn>
                              </p:par>
                            </p:childTnLst>
                          </p:cTn>
                        </p:par>
                        <p:par>
                          <p:cTn fill="hold" id="56" nodeType="afterGroup">
                            <p:stCondLst>
                              <p:cond delay="3100"/>
                            </p:stCondLst>
                            <p:childTnLst>
                              <p:par>
                                <p:cTn fill="hold" grpId="0" id="57" nodeType="afterEffect" presetClass="entr" presetID="22" presetSubtype="8">
                                  <p:stCondLst>
                                    <p:cond delay="0"/>
                                  </p:stCondLst>
                                  <p:childTnLst>
                                    <p:set>
                                      <p:cBhvr>
                                        <p:cTn dur="1" fill="hold" id="58">
                                          <p:stCondLst>
                                            <p:cond delay="0"/>
                                          </p:stCondLst>
                                        </p:cTn>
                                        <p:tgtEl>
                                          <p:spTgt spid="33"/>
                                        </p:tgtEl>
                                        <p:attrNameLst>
                                          <p:attrName>style.visibility</p:attrName>
                                        </p:attrNameLst>
                                      </p:cBhvr>
                                      <p:to>
                                        <p:strVal val="visible"/>
                                      </p:to>
                                    </p:set>
                                    <p:animEffect filter="wipe(left)" transition="in">
                                      <p:cBhvr>
                                        <p:cTn dur="500" id="59"/>
                                        <p:tgtEl>
                                          <p:spTgt spid="33"/>
                                        </p:tgtEl>
                                      </p:cBhvr>
                                    </p:animEffect>
                                  </p:childTnLst>
                                </p:cTn>
                              </p:par>
                            </p:childTnLst>
                          </p:cTn>
                        </p:par>
                        <p:par>
                          <p:cTn fill="hold" id="60" nodeType="afterGroup">
                            <p:stCondLst>
                              <p:cond delay="3600"/>
                            </p:stCondLst>
                            <p:childTnLst>
                              <p:par>
                                <p:cTn fill="hold" grpId="0" id="61" nodeType="afterEffect" presetClass="entr" presetID="31" presetSubtype="0">
                                  <p:stCondLst>
                                    <p:cond delay="0"/>
                                  </p:stCondLst>
                                  <p:childTnLst>
                                    <p:set>
                                      <p:cBhvr>
                                        <p:cTn dur="1" fill="hold" id="62">
                                          <p:stCondLst>
                                            <p:cond delay="0"/>
                                          </p:stCondLst>
                                        </p:cTn>
                                        <p:tgtEl>
                                          <p:spTgt spid="30"/>
                                        </p:tgtEl>
                                        <p:attrNameLst>
                                          <p:attrName>style.visibility</p:attrName>
                                        </p:attrNameLst>
                                      </p:cBhvr>
                                      <p:to>
                                        <p:strVal val="visible"/>
                                      </p:to>
                                    </p:set>
                                    <p:anim calcmode="lin" valueType="num">
                                      <p:cBhvr>
                                        <p:cTn dur="300" fill="hold" id="63"/>
                                        <p:tgtEl>
                                          <p:spTgt spid="30"/>
                                        </p:tgtEl>
                                        <p:attrNameLst>
                                          <p:attrName>ppt_w</p:attrName>
                                        </p:attrNameLst>
                                      </p:cBhvr>
                                      <p:tavLst>
                                        <p:tav tm="0">
                                          <p:val>
                                            <p:fltVal val="0"/>
                                          </p:val>
                                        </p:tav>
                                        <p:tav tm="100000">
                                          <p:val>
                                            <p:strVal val="#ppt_w"/>
                                          </p:val>
                                        </p:tav>
                                      </p:tavLst>
                                    </p:anim>
                                    <p:anim calcmode="lin" valueType="num">
                                      <p:cBhvr>
                                        <p:cTn dur="300" fill="hold" id="64"/>
                                        <p:tgtEl>
                                          <p:spTgt spid="30"/>
                                        </p:tgtEl>
                                        <p:attrNameLst>
                                          <p:attrName>ppt_h</p:attrName>
                                        </p:attrNameLst>
                                      </p:cBhvr>
                                      <p:tavLst>
                                        <p:tav tm="0">
                                          <p:val>
                                            <p:fltVal val="0"/>
                                          </p:val>
                                        </p:tav>
                                        <p:tav tm="100000">
                                          <p:val>
                                            <p:strVal val="#ppt_h"/>
                                          </p:val>
                                        </p:tav>
                                      </p:tavLst>
                                    </p:anim>
                                    <p:anim calcmode="lin" valueType="num">
                                      <p:cBhvr>
                                        <p:cTn dur="300" fill="hold" id="65"/>
                                        <p:tgtEl>
                                          <p:spTgt spid="30"/>
                                        </p:tgtEl>
                                        <p:attrNameLst>
                                          <p:attrName>style.rotation</p:attrName>
                                        </p:attrNameLst>
                                      </p:cBhvr>
                                      <p:tavLst>
                                        <p:tav tm="0">
                                          <p:val>
                                            <p:fltVal val="90"/>
                                          </p:val>
                                        </p:tav>
                                        <p:tav tm="100000">
                                          <p:val>
                                            <p:fltVal val="0"/>
                                          </p:val>
                                        </p:tav>
                                      </p:tavLst>
                                    </p:anim>
                                    <p:animEffect filter="fade" transition="in">
                                      <p:cBhvr>
                                        <p:cTn dur="300" id="66"/>
                                        <p:tgtEl>
                                          <p:spTgt spid="30"/>
                                        </p:tgtEl>
                                      </p:cBhvr>
                                    </p:animEffect>
                                  </p:childTnLst>
                                </p:cTn>
                              </p:par>
                              <p:par>
                                <p:cTn fill="hold" grpId="0" id="67" nodeType="withEffect" presetClass="entr" presetID="31" presetSubtype="0">
                                  <p:stCondLst>
                                    <p:cond delay="0"/>
                                  </p:stCondLst>
                                  <p:childTnLst>
                                    <p:set>
                                      <p:cBhvr>
                                        <p:cTn dur="1" fill="hold" id="68">
                                          <p:stCondLst>
                                            <p:cond delay="0"/>
                                          </p:stCondLst>
                                        </p:cTn>
                                        <p:tgtEl>
                                          <p:spTgt spid="31"/>
                                        </p:tgtEl>
                                        <p:attrNameLst>
                                          <p:attrName>style.visibility</p:attrName>
                                        </p:attrNameLst>
                                      </p:cBhvr>
                                      <p:to>
                                        <p:strVal val="visible"/>
                                      </p:to>
                                    </p:set>
                                    <p:anim calcmode="lin" valueType="num">
                                      <p:cBhvr>
                                        <p:cTn dur="300" fill="hold" id="69"/>
                                        <p:tgtEl>
                                          <p:spTgt spid="31"/>
                                        </p:tgtEl>
                                        <p:attrNameLst>
                                          <p:attrName>ppt_w</p:attrName>
                                        </p:attrNameLst>
                                      </p:cBhvr>
                                      <p:tavLst>
                                        <p:tav tm="0">
                                          <p:val>
                                            <p:fltVal val="0"/>
                                          </p:val>
                                        </p:tav>
                                        <p:tav tm="100000">
                                          <p:val>
                                            <p:strVal val="#ppt_w"/>
                                          </p:val>
                                        </p:tav>
                                      </p:tavLst>
                                    </p:anim>
                                    <p:anim calcmode="lin" valueType="num">
                                      <p:cBhvr>
                                        <p:cTn dur="300" fill="hold" id="70"/>
                                        <p:tgtEl>
                                          <p:spTgt spid="31"/>
                                        </p:tgtEl>
                                        <p:attrNameLst>
                                          <p:attrName>ppt_h</p:attrName>
                                        </p:attrNameLst>
                                      </p:cBhvr>
                                      <p:tavLst>
                                        <p:tav tm="0">
                                          <p:val>
                                            <p:fltVal val="0"/>
                                          </p:val>
                                        </p:tav>
                                        <p:tav tm="100000">
                                          <p:val>
                                            <p:strVal val="#ppt_h"/>
                                          </p:val>
                                        </p:tav>
                                      </p:tavLst>
                                    </p:anim>
                                    <p:anim calcmode="lin" valueType="num">
                                      <p:cBhvr>
                                        <p:cTn dur="300" fill="hold" id="71"/>
                                        <p:tgtEl>
                                          <p:spTgt spid="31"/>
                                        </p:tgtEl>
                                        <p:attrNameLst>
                                          <p:attrName>style.rotation</p:attrName>
                                        </p:attrNameLst>
                                      </p:cBhvr>
                                      <p:tavLst>
                                        <p:tav tm="0">
                                          <p:val>
                                            <p:fltVal val="90"/>
                                          </p:val>
                                        </p:tav>
                                        <p:tav tm="100000">
                                          <p:val>
                                            <p:fltVal val="0"/>
                                          </p:val>
                                        </p:tav>
                                      </p:tavLst>
                                    </p:anim>
                                    <p:animEffect filter="fade" transition="in">
                                      <p:cBhvr>
                                        <p:cTn dur="300" id="72"/>
                                        <p:tgtEl>
                                          <p:spTgt spid="31"/>
                                        </p:tgtEl>
                                      </p:cBhvr>
                                    </p:animEffect>
                                  </p:childTnLst>
                                </p:cTn>
                              </p:par>
                            </p:childTnLst>
                          </p:cTn>
                        </p:par>
                        <p:par>
                          <p:cTn fill="hold" id="73" nodeType="afterGroup">
                            <p:stCondLst>
                              <p:cond delay="3900"/>
                            </p:stCondLst>
                            <p:childTnLst>
                              <p:par>
                                <p:cTn fill="hold" grpId="0" id="74" nodeType="afterEffect" presetClass="entr" presetID="22" presetSubtype="8">
                                  <p:stCondLst>
                                    <p:cond delay="0"/>
                                  </p:stCondLst>
                                  <p:childTnLst>
                                    <p:set>
                                      <p:cBhvr>
                                        <p:cTn dur="1" fill="hold" id="75">
                                          <p:stCondLst>
                                            <p:cond delay="0"/>
                                          </p:stCondLst>
                                        </p:cTn>
                                        <p:tgtEl>
                                          <p:spTgt spid="43"/>
                                        </p:tgtEl>
                                        <p:attrNameLst>
                                          <p:attrName>style.visibility</p:attrName>
                                        </p:attrNameLst>
                                      </p:cBhvr>
                                      <p:to>
                                        <p:strVal val="visible"/>
                                      </p:to>
                                    </p:set>
                                    <p:animEffect filter="wipe(left)" transition="in">
                                      <p:cBhvr>
                                        <p:cTn dur="500" id="76"/>
                                        <p:tgtEl>
                                          <p:spTgt spid="43"/>
                                        </p:tgtEl>
                                      </p:cBhvr>
                                    </p:animEffect>
                                  </p:childTnLst>
                                </p:cTn>
                              </p:par>
                              <p:par>
                                <p:cTn fill="hold" grpId="0" id="77" nodeType="withEffect" presetClass="entr" presetID="22" presetSubtype="8">
                                  <p:stCondLst>
                                    <p:cond delay="0"/>
                                  </p:stCondLst>
                                  <p:childTnLst>
                                    <p:set>
                                      <p:cBhvr>
                                        <p:cTn dur="1" fill="hold" id="78">
                                          <p:stCondLst>
                                            <p:cond delay="0"/>
                                          </p:stCondLst>
                                        </p:cTn>
                                        <p:tgtEl>
                                          <p:spTgt spid="45"/>
                                        </p:tgtEl>
                                        <p:attrNameLst>
                                          <p:attrName>style.visibility</p:attrName>
                                        </p:attrNameLst>
                                      </p:cBhvr>
                                      <p:to>
                                        <p:strVal val="visible"/>
                                      </p:to>
                                    </p:set>
                                    <p:animEffect filter="wipe(left)" transition="in">
                                      <p:cBhvr>
                                        <p:cTn dur="500" id="79"/>
                                        <p:tgtEl>
                                          <p:spTgt spid="4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6"/>
      <p:bldP grpId="0" spid="27"/>
      <p:bldP grpId="0" spid="28"/>
      <p:bldP grpId="0" spid="29"/>
      <p:bldP grpId="0" spid="30"/>
      <p:bldP grpId="0" spid="31"/>
      <p:bldP grpId="0" spid="32"/>
      <p:bldP grpId="0" spid="33"/>
      <p:bldP grpId="0" spid="35"/>
      <p:bldP grpId="0" spid="42"/>
      <p:bldP grpId="0" spid="43"/>
      <p:bldP grpId="0" spid="44"/>
      <p:bldP grpId="0" spid="45"/>
      <p:bldP grpId="0" spid="46"/>
      <p:bldP grpId="0" spid="47"/>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6" name="椭圆 45"/>
          <p:cNvSpPr/>
          <p:nvPr/>
        </p:nvSpPr>
        <p:spPr>
          <a:xfrm>
            <a:off x="1836172" y="1053914"/>
            <a:ext cx="1318842" cy="132453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47" name="矩形 46"/>
          <p:cNvSpPr/>
          <p:nvPr/>
        </p:nvSpPr>
        <p:spPr>
          <a:xfrm>
            <a:off x="1836172" y="2378446"/>
            <a:ext cx="1318842" cy="79472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p:txBody>
      </p:sp>
      <p:sp>
        <p:nvSpPr>
          <p:cNvPr id="48" name="椭圆 47"/>
          <p:cNvSpPr/>
          <p:nvPr/>
        </p:nvSpPr>
        <p:spPr>
          <a:xfrm>
            <a:off x="3326463" y="1053914"/>
            <a:ext cx="1318842" cy="13245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49" name="矩形 48"/>
          <p:cNvSpPr/>
          <p:nvPr/>
        </p:nvSpPr>
        <p:spPr>
          <a:xfrm>
            <a:off x="3326463" y="2378446"/>
            <a:ext cx="1318842" cy="79472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p:txBody>
      </p:sp>
      <p:sp>
        <p:nvSpPr>
          <p:cNvPr id="50" name="椭圆 49"/>
          <p:cNvSpPr/>
          <p:nvPr/>
        </p:nvSpPr>
        <p:spPr>
          <a:xfrm>
            <a:off x="4816756" y="1053914"/>
            <a:ext cx="1318842" cy="132453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51" name="矩形 50"/>
          <p:cNvSpPr/>
          <p:nvPr/>
        </p:nvSpPr>
        <p:spPr>
          <a:xfrm>
            <a:off x="4816756" y="2378446"/>
            <a:ext cx="1318842" cy="79472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p:txBody>
      </p:sp>
      <p:sp>
        <p:nvSpPr>
          <p:cNvPr id="52" name="椭圆 51"/>
          <p:cNvSpPr/>
          <p:nvPr/>
        </p:nvSpPr>
        <p:spPr>
          <a:xfrm>
            <a:off x="6307047" y="1053914"/>
            <a:ext cx="1318842" cy="132453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53" name="矩形 52"/>
          <p:cNvSpPr/>
          <p:nvPr/>
        </p:nvSpPr>
        <p:spPr>
          <a:xfrm>
            <a:off x="6307047" y="2378446"/>
            <a:ext cx="1318842" cy="79472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a:p>
            <a:pPr algn="ctr"/>
            <a:r>
              <a:rPr altLang="en-US" lang="zh-CN" sz="800">
                <a:solidFill>
                  <a:schemeClr val="bg1">
                    <a:lumMod val="50000"/>
                  </a:schemeClr>
                </a:solidFill>
                <a:latin charset="-122" panose="020b0503020204020204" pitchFamily="34" typeface="微软雅黑"/>
                <a:ea charset="-122" panose="020b0503020204020204" pitchFamily="34" typeface="微软雅黑"/>
                <a:cs charset="-122" pitchFamily="2" typeface="华文黑体"/>
              </a:rPr>
              <a:t>点击添加标题</a:t>
            </a:r>
          </a:p>
        </p:txBody>
      </p:sp>
      <p:grpSp>
        <p:nvGrpSpPr>
          <p:cNvPr id="2" name="组合 55"/>
          <p:cNvGrpSpPr/>
          <p:nvPr/>
        </p:nvGrpSpPr>
        <p:grpSpPr>
          <a:xfrm>
            <a:off x="2258395" y="1212857"/>
            <a:ext cx="474396" cy="612440"/>
            <a:chOff x="3095876" y="2479873"/>
            <a:chExt cx="366231" cy="470769"/>
          </a:xfrm>
        </p:grpSpPr>
        <p:sp>
          <p:nvSpPr>
            <p:cNvPr id="57" name="Freeform 108"/>
            <p:cNvSpPr/>
            <p:nvPr/>
          </p:nvSpPr>
          <p:spPr bwMode="auto">
            <a:xfrm flipH="1">
              <a:off x="3095876" y="2898027"/>
              <a:ext cx="51923" cy="52615"/>
            </a:xfrm>
            <a:custGeom>
              <a:gdLst>
                <a:gd fmla="*/ 0 w 32" name="T0"/>
                <a:gd fmla="*/ 32 h 32" name="T1"/>
                <a:gd fmla="*/ 16 w 32" name="T2"/>
                <a:gd fmla="*/ 32 h 32" name="T3"/>
                <a:gd fmla="*/ 32 w 32" name="T4"/>
                <a:gd fmla="*/ 16 h 32" name="T5"/>
                <a:gd fmla="*/ 32 w 32" name="T6"/>
                <a:gd fmla="*/ 0 h 32" name="T7"/>
                <a:gd fmla="*/ 0 w 32" name="T8"/>
                <a:gd fmla="*/ 0 h 32" name="T9"/>
                <a:gd fmla="*/ 0 w 32" name="T10"/>
                <a:gd fmla="*/ 32 h 32" name="T11"/>
              </a:gdLst>
              <a:cxnLst>
                <a:cxn ang="0">
                  <a:pos x="T0" y="T1"/>
                </a:cxn>
                <a:cxn ang="0">
                  <a:pos x="T2" y="T3"/>
                </a:cxn>
                <a:cxn ang="0">
                  <a:pos x="T4" y="T5"/>
                </a:cxn>
                <a:cxn ang="0">
                  <a:pos x="T6" y="T7"/>
                </a:cxn>
                <a:cxn ang="0">
                  <a:pos x="T8" y="T9"/>
                </a:cxn>
                <a:cxn ang="0">
                  <a:pos x="T10" y="T11"/>
                </a:cxn>
              </a:cxnLst>
              <a:rect b="b" l="0" r="r" t="0"/>
              <a:pathLst>
                <a:path h="32" w="32">
                  <a:moveTo>
                    <a:pt x="0" y="32"/>
                  </a:moveTo>
                  <a:cubicBezTo>
                    <a:pt x="16" y="32"/>
                    <a:pt x="16" y="32"/>
                    <a:pt x="16" y="32"/>
                  </a:cubicBezTo>
                  <a:cubicBezTo>
                    <a:pt x="25" y="32"/>
                    <a:pt x="32" y="25"/>
                    <a:pt x="32" y="16"/>
                  </a:cubicBezTo>
                  <a:cubicBezTo>
                    <a:pt x="32" y="0"/>
                    <a:pt x="32" y="0"/>
                    <a:pt x="32" y="0"/>
                  </a:cubicBezTo>
                  <a:cubicBezTo>
                    <a:pt x="0" y="0"/>
                    <a:pt x="0" y="0"/>
                    <a:pt x="0" y="0"/>
                  </a:cubicBezTo>
                  <a:lnTo>
                    <a:pt x="0" y="32"/>
                  </a:ln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sp>
          <p:nvSpPr>
            <p:cNvPr id="58" name="Freeform 109"/>
            <p:cNvSpPr>
              <a:spLocks noEditPoints="1"/>
            </p:cNvSpPr>
            <p:nvPr/>
          </p:nvSpPr>
          <p:spPr bwMode="auto">
            <a:xfrm flipH="1">
              <a:off x="3095876" y="2479873"/>
              <a:ext cx="366231" cy="470769"/>
            </a:xfrm>
            <a:custGeom>
              <a:gdLst>
                <a:gd fmla="*/ 208 w 224" name="T0"/>
                <a:gd fmla="*/ 0 h 288" name="T1"/>
                <a:gd fmla="*/ 16 w 224" name="T2"/>
                <a:gd fmla="*/ 0 h 288" name="T3"/>
                <a:gd fmla="*/ 0 w 224" name="T4"/>
                <a:gd fmla="*/ 16 h 288" name="T5"/>
                <a:gd fmla="*/ 0 w 224" name="T6"/>
                <a:gd fmla="*/ 272 h 288" name="T7"/>
                <a:gd fmla="*/ 16 w 224" name="T8"/>
                <a:gd fmla="*/ 288 h 288" name="T9"/>
                <a:gd fmla="*/ 176 w 224" name="T10"/>
                <a:gd fmla="*/ 288 h 288" name="T11"/>
                <a:gd fmla="*/ 176 w 224" name="T12"/>
                <a:gd fmla="*/ 144 h 288" name="T13"/>
                <a:gd fmla="*/ 224 w 224" name="T14"/>
                <a:gd fmla="*/ 144 h 288" name="T15"/>
                <a:gd fmla="*/ 224 w 224" name="T16"/>
                <a:gd fmla="*/ 16 h 288" name="T17"/>
                <a:gd fmla="*/ 208 w 224" name="T18"/>
                <a:gd fmla="*/ 0 h 288" name="T19"/>
                <a:gd fmla="*/ 168 w 224" name="T20"/>
                <a:gd fmla="*/ 104 h 288" name="T21"/>
                <a:gd fmla="*/ 56 w 224" name="T22"/>
                <a:gd fmla="*/ 104 h 288" name="T23"/>
                <a:gd fmla="*/ 56 w 224" name="T24"/>
                <a:gd fmla="*/ 88 h 288" name="T25"/>
                <a:gd fmla="*/ 168 w 224" name="T26"/>
                <a:gd fmla="*/ 88 h 288" name="T27"/>
                <a:gd fmla="*/ 168 w 224" name="T28"/>
                <a:gd fmla="*/ 104 h 288" name="T29"/>
                <a:gd fmla="*/ 168 w 224" name="T30"/>
                <a:gd fmla="*/ 72 h 288" name="T31"/>
                <a:gd fmla="*/ 56 w 224" name="T32"/>
                <a:gd fmla="*/ 72 h 288" name="T33"/>
                <a:gd fmla="*/ 56 w 224" name="T34"/>
                <a:gd fmla="*/ 56 h 288" name="T35"/>
                <a:gd fmla="*/ 168 w 224" name="T36"/>
                <a:gd fmla="*/ 56 h 288" name="T37"/>
                <a:gd fmla="*/ 168 w 224" name="T38"/>
                <a:gd fmla="*/ 72 h 28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288" w="224">
                  <a:moveTo>
                    <a:pt x="208" y="0"/>
                  </a:moveTo>
                  <a:cubicBezTo>
                    <a:pt x="16" y="0"/>
                    <a:pt x="16" y="0"/>
                    <a:pt x="16" y="0"/>
                  </a:cubicBezTo>
                  <a:cubicBezTo>
                    <a:pt x="7" y="0"/>
                    <a:pt x="0" y="7"/>
                    <a:pt x="0" y="16"/>
                  </a:cubicBezTo>
                  <a:cubicBezTo>
                    <a:pt x="0" y="272"/>
                    <a:pt x="0" y="272"/>
                    <a:pt x="0" y="272"/>
                  </a:cubicBezTo>
                  <a:cubicBezTo>
                    <a:pt x="0" y="281"/>
                    <a:pt x="7" y="288"/>
                    <a:pt x="16" y="288"/>
                  </a:cubicBezTo>
                  <a:cubicBezTo>
                    <a:pt x="176" y="288"/>
                    <a:pt x="176" y="288"/>
                    <a:pt x="176" y="288"/>
                  </a:cubicBezTo>
                  <a:cubicBezTo>
                    <a:pt x="176" y="144"/>
                    <a:pt x="176" y="144"/>
                    <a:pt x="176" y="144"/>
                  </a:cubicBezTo>
                  <a:cubicBezTo>
                    <a:pt x="224" y="144"/>
                    <a:pt x="224" y="144"/>
                    <a:pt x="224" y="144"/>
                  </a:cubicBezTo>
                  <a:cubicBezTo>
                    <a:pt x="224" y="16"/>
                    <a:pt x="224" y="16"/>
                    <a:pt x="224" y="16"/>
                  </a:cubicBezTo>
                  <a:cubicBezTo>
                    <a:pt x="224" y="7"/>
                    <a:pt x="217" y="0"/>
                    <a:pt x="208" y="0"/>
                  </a:cubicBezTo>
                  <a:close/>
                  <a:moveTo>
                    <a:pt x="168" y="104"/>
                  </a:moveTo>
                  <a:cubicBezTo>
                    <a:pt x="56" y="104"/>
                    <a:pt x="56" y="104"/>
                    <a:pt x="56" y="104"/>
                  </a:cubicBezTo>
                  <a:cubicBezTo>
                    <a:pt x="56" y="88"/>
                    <a:pt x="56" y="88"/>
                    <a:pt x="56" y="88"/>
                  </a:cubicBezTo>
                  <a:cubicBezTo>
                    <a:pt x="168" y="88"/>
                    <a:pt x="168" y="88"/>
                    <a:pt x="168" y="88"/>
                  </a:cubicBezTo>
                  <a:lnTo>
                    <a:pt x="168" y="104"/>
                  </a:lnTo>
                  <a:close/>
                  <a:moveTo>
                    <a:pt x="168" y="72"/>
                  </a:moveTo>
                  <a:cubicBezTo>
                    <a:pt x="56" y="72"/>
                    <a:pt x="56" y="72"/>
                    <a:pt x="56" y="72"/>
                  </a:cubicBezTo>
                  <a:cubicBezTo>
                    <a:pt x="56" y="56"/>
                    <a:pt x="56" y="56"/>
                    <a:pt x="56" y="56"/>
                  </a:cubicBezTo>
                  <a:cubicBezTo>
                    <a:pt x="168" y="56"/>
                    <a:pt x="168" y="56"/>
                    <a:pt x="168" y="56"/>
                  </a:cubicBezTo>
                  <a:lnTo>
                    <a:pt x="168" y="72"/>
                  </a:ln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b0400000000000000" pitchFamily="34" typeface="Adobe 黑体 Std R"/>
              </a:endParaRPr>
            </a:p>
          </p:txBody>
        </p:sp>
        <p:sp>
          <p:nvSpPr>
            <p:cNvPr id="59" name="Rectangle 110"/>
            <p:cNvSpPr>
              <a:spLocks noChangeArrowheads="1"/>
            </p:cNvSpPr>
            <p:nvPr/>
          </p:nvSpPr>
          <p:spPr bwMode="auto">
            <a:xfrm flipH="1">
              <a:off x="3095876" y="2741565"/>
              <a:ext cx="51923" cy="51923"/>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sp>
          <p:nvSpPr>
            <p:cNvPr id="60" name="Rectangle 111"/>
            <p:cNvSpPr>
              <a:spLocks noChangeArrowheads="1"/>
            </p:cNvSpPr>
            <p:nvPr/>
          </p:nvSpPr>
          <p:spPr bwMode="auto">
            <a:xfrm flipH="1">
              <a:off x="3095876" y="2819796"/>
              <a:ext cx="51923" cy="52615"/>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grpSp>
      <p:sp>
        <p:nvSpPr>
          <p:cNvPr id="61" name="Freeform 64"/>
          <p:cNvSpPr>
            <a:spLocks noEditPoints="1"/>
          </p:cNvSpPr>
          <p:nvPr/>
        </p:nvSpPr>
        <p:spPr bwMode="auto">
          <a:xfrm flipH="1">
            <a:off x="3659350" y="1247201"/>
            <a:ext cx="653069" cy="543748"/>
          </a:xfrm>
          <a:custGeom>
            <a:gdLst>
              <a:gd fmla="*/ 188 w 308" name="T0"/>
              <a:gd fmla="*/ 19 h 256" name="T1"/>
              <a:gd fmla="*/ 154 w 308" name="T2"/>
              <a:gd fmla="*/ 0 h 256" name="T3"/>
              <a:gd fmla="*/ 120 w 308" name="T4"/>
              <a:gd fmla="*/ 19 h 256" name="T5"/>
              <a:gd fmla="*/ 8 w 308" name="T6"/>
              <a:gd fmla="*/ 195 h 256" name="T7"/>
              <a:gd fmla="*/ 7 w 308" name="T8"/>
              <a:gd fmla="*/ 235 h 256" name="T9"/>
              <a:gd fmla="*/ 42 w 308" name="T10"/>
              <a:gd fmla="*/ 256 h 256" name="T11"/>
              <a:gd fmla="*/ 266 w 308" name="T12"/>
              <a:gd fmla="*/ 256 h 256" name="T13"/>
              <a:gd fmla="*/ 301 w 308" name="T14"/>
              <a:gd fmla="*/ 235 h 256" name="T15"/>
              <a:gd fmla="*/ 300 w 308" name="T16"/>
              <a:gd fmla="*/ 195 h 256" name="T17"/>
              <a:gd fmla="*/ 188 w 308" name="T18"/>
              <a:gd fmla="*/ 19 h 256" name="T19"/>
              <a:gd fmla="*/ 154 w 308" name="T20"/>
              <a:gd fmla="*/ 216 h 256" name="T21"/>
              <a:gd fmla="*/ 138 w 308" name="T22"/>
              <a:gd fmla="*/ 200 h 256" name="T23"/>
              <a:gd fmla="*/ 154 w 308" name="T24"/>
              <a:gd fmla="*/ 184 h 256" name="T25"/>
              <a:gd fmla="*/ 170 w 308" name="T26"/>
              <a:gd fmla="*/ 200 h 256" name="T27"/>
              <a:gd fmla="*/ 154 w 308" name="T28"/>
              <a:gd fmla="*/ 216 h 256" name="T29"/>
              <a:gd fmla="*/ 170 w 308" name="T30"/>
              <a:gd fmla="*/ 152 h 256" name="T31"/>
              <a:gd fmla="*/ 154 w 308" name="T32"/>
              <a:gd fmla="*/ 168 h 256" name="T33"/>
              <a:gd fmla="*/ 138 w 308" name="T34"/>
              <a:gd fmla="*/ 152 h 256" name="T35"/>
              <a:gd fmla="*/ 138 w 308" name="T36"/>
              <a:gd fmla="*/ 96 h 256" name="T37"/>
              <a:gd fmla="*/ 154 w 308" name="T38"/>
              <a:gd fmla="*/ 80 h 256" name="T39"/>
              <a:gd fmla="*/ 170 w 308" name="T40"/>
              <a:gd fmla="*/ 96 h 256" name="T41"/>
              <a:gd fmla="*/ 170 w 308" name="T42"/>
              <a:gd fmla="*/ 152 h 25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56" w="308">
                <a:moveTo>
                  <a:pt x="188" y="19"/>
                </a:moveTo>
                <a:cubicBezTo>
                  <a:pt x="180" y="7"/>
                  <a:pt x="168" y="0"/>
                  <a:pt x="154" y="0"/>
                </a:cubicBezTo>
                <a:cubicBezTo>
                  <a:pt x="140" y="0"/>
                  <a:pt x="128" y="7"/>
                  <a:pt x="120" y="19"/>
                </a:cubicBezTo>
                <a:cubicBezTo>
                  <a:pt x="8" y="195"/>
                  <a:pt x="8" y="195"/>
                  <a:pt x="8" y="195"/>
                </a:cubicBezTo>
                <a:cubicBezTo>
                  <a:pt x="0" y="207"/>
                  <a:pt x="0" y="222"/>
                  <a:pt x="7" y="235"/>
                </a:cubicBezTo>
                <a:cubicBezTo>
                  <a:pt x="14" y="248"/>
                  <a:pt x="27" y="256"/>
                  <a:pt x="42" y="256"/>
                </a:cubicBezTo>
                <a:cubicBezTo>
                  <a:pt x="266" y="256"/>
                  <a:pt x="266" y="256"/>
                  <a:pt x="266" y="256"/>
                </a:cubicBezTo>
                <a:cubicBezTo>
                  <a:pt x="281" y="256"/>
                  <a:pt x="294" y="248"/>
                  <a:pt x="301" y="235"/>
                </a:cubicBezTo>
                <a:cubicBezTo>
                  <a:pt x="308" y="222"/>
                  <a:pt x="308" y="207"/>
                  <a:pt x="300" y="195"/>
                </a:cubicBezTo>
                <a:lnTo>
                  <a:pt x="188" y="19"/>
                </a:lnTo>
                <a:close/>
                <a:moveTo>
                  <a:pt x="154" y="216"/>
                </a:moveTo>
                <a:cubicBezTo>
                  <a:pt x="145" y="216"/>
                  <a:pt x="138" y="209"/>
                  <a:pt x="138" y="200"/>
                </a:cubicBezTo>
                <a:cubicBezTo>
                  <a:pt x="138" y="191"/>
                  <a:pt x="145" y="184"/>
                  <a:pt x="154" y="184"/>
                </a:cubicBezTo>
                <a:cubicBezTo>
                  <a:pt x="163" y="184"/>
                  <a:pt x="170" y="191"/>
                  <a:pt x="170" y="200"/>
                </a:cubicBezTo>
                <a:cubicBezTo>
                  <a:pt x="170" y="209"/>
                  <a:pt x="163" y="216"/>
                  <a:pt x="154" y="216"/>
                </a:cubicBezTo>
                <a:close/>
                <a:moveTo>
                  <a:pt x="170" y="152"/>
                </a:moveTo>
                <a:cubicBezTo>
                  <a:pt x="170" y="161"/>
                  <a:pt x="163" y="168"/>
                  <a:pt x="154" y="168"/>
                </a:cubicBezTo>
                <a:cubicBezTo>
                  <a:pt x="145" y="168"/>
                  <a:pt x="138" y="161"/>
                  <a:pt x="138" y="152"/>
                </a:cubicBezTo>
                <a:cubicBezTo>
                  <a:pt x="138" y="96"/>
                  <a:pt x="138" y="96"/>
                  <a:pt x="138" y="96"/>
                </a:cubicBezTo>
                <a:cubicBezTo>
                  <a:pt x="138" y="87"/>
                  <a:pt x="145" y="80"/>
                  <a:pt x="154" y="80"/>
                </a:cubicBezTo>
                <a:cubicBezTo>
                  <a:pt x="163" y="80"/>
                  <a:pt x="170" y="87"/>
                  <a:pt x="170" y="96"/>
                </a:cubicBezTo>
                <a:lnTo>
                  <a:pt x="170" y="152"/>
                </a:ln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33535" compatLnSpc="1" lIns="67070" numCol="1" rIns="67070" tIns="33535"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grpSp>
        <p:nvGrpSpPr>
          <p:cNvPr id="3" name="组合 61"/>
          <p:cNvGrpSpPr/>
          <p:nvPr/>
        </p:nvGrpSpPr>
        <p:grpSpPr>
          <a:xfrm>
            <a:off x="5272335" y="1221124"/>
            <a:ext cx="407684" cy="595906"/>
            <a:chOff x="5690315" y="3674507"/>
            <a:chExt cx="314729" cy="458061"/>
          </a:xfrm>
        </p:grpSpPr>
        <p:sp>
          <p:nvSpPr>
            <p:cNvPr id="63" name="Freeform 36"/>
            <p:cNvSpPr/>
            <p:nvPr/>
          </p:nvSpPr>
          <p:spPr bwMode="auto">
            <a:xfrm flipH="1">
              <a:off x="5782528" y="4054387"/>
              <a:ext cx="130302" cy="78181"/>
            </a:xfrm>
            <a:custGeom>
              <a:gdLst>
                <a:gd fmla="*/ 73 w 80" name="T0"/>
                <a:gd fmla="*/ 2 h 48" name="T1"/>
                <a:gd fmla="*/ 44 w 80" name="T2"/>
                <a:gd fmla="*/ 8 h 48" name="T3"/>
                <a:gd fmla="*/ 40 w 80" name="T4"/>
                <a:gd fmla="*/ 8 h 48" name="T5"/>
                <a:gd fmla="*/ 36 w 80" name="T6"/>
                <a:gd fmla="*/ 8 h 48" name="T7"/>
                <a:gd fmla="*/ 7 w 80" name="T8"/>
                <a:gd fmla="*/ 2 h 48" name="T9"/>
                <a:gd fmla="*/ 0 w 80" name="T10"/>
                <a:gd fmla="*/ 0 h 48" name="T11"/>
                <a:gd fmla="*/ 0 w 80" name="T12"/>
                <a:gd fmla="*/ 0 h 48" name="T13"/>
                <a:gd fmla="*/ 40 w 80" name="T14"/>
                <a:gd fmla="*/ 48 h 48" name="T15"/>
                <a:gd fmla="*/ 80 w 80" name="T16"/>
                <a:gd fmla="*/ 0 h 48" name="T17"/>
                <a:gd fmla="*/ 80 w 80" name="T18"/>
                <a:gd fmla="*/ 0 h 48" name="T19"/>
                <a:gd fmla="*/ 73 w 80" name="T20"/>
                <a:gd fmla="*/ 2 h 4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8" w="80">
                  <a:moveTo>
                    <a:pt x="73" y="2"/>
                  </a:moveTo>
                  <a:cubicBezTo>
                    <a:pt x="65" y="5"/>
                    <a:pt x="55" y="7"/>
                    <a:pt x="44" y="8"/>
                  </a:cubicBezTo>
                  <a:cubicBezTo>
                    <a:pt x="42" y="8"/>
                    <a:pt x="41" y="8"/>
                    <a:pt x="40" y="8"/>
                  </a:cubicBezTo>
                  <a:cubicBezTo>
                    <a:pt x="39" y="8"/>
                    <a:pt x="38" y="8"/>
                    <a:pt x="36" y="8"/>
                  </a:cubicBezTo>
                  <a:cubicBezTo>
                    <a:pt x="25" y="7"/>
                    <a:pt x="15" y="5"/>
                    <a:pt x="7" y="2"/>
                  </a:cubicBezTo>
                  <a:cubicBezTo>
                    <a:pt x="3" y="1"/>
                    <a:pt x="0" y="0"/>
                    <a:pt x="0" y="0"/>
                  </a:cubicBezTo>
                  <a:cubicBezTo>
                    <a:pt x="0" y="0"/>
                    <a:pt x="0" y="0"/>
                    <a:pt x="0" y="0"/>
                  </a:cubicBezTo>
                  <a:cubicBezTo>
                    <a:pt x="0" y="27"/>
                    <a:pt x="13" y="48"/>
                    <a:pt x="40" y="48"/>
                  </a:cubicBezTo>
                  <a:cubicBezTo>
                    <a:pt x="67" y="48"/>
                    <a:pt x="80" y="27"/>
                    <a:pt x="80" y="0"/>
                  </a:cubicBezTo>
                  <a:cubicBezTo>
                    <a:pt x="80" y="0"/>
                    <a:pt x="80" y="0"/>
                    <a:pt x="80" y="0"/>
                  </a:cubicBezTo>
                  <a:cubicBezTo>
                    <a:pt x="80" y="0"/>
                    <a:pt x="77" y="1"/>
                    <a:pt x="73" y="2"/>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sp>
          <p:nvSpPr>
            <p:cNvPr id="64" name="Freeform 37"/>
            <p:cNvSpPr>
              <a:spLocks noEditPoints="1"/>
            </p:cNvSpPr>
            <p:nvPr/>
          </p:nvSpPr>
          <p:spPr bwMode="auto">
            <a:xfrm flipH="1">
              <a:off x="5690315" y="3674507"/>
              <a:ext cx="314729" cy="366849"/>
            </a:xfrm>
            <a:custGeom>
              <a:gdLst>
                <a:gd fmla="*/ 96 w 192" name="T0"/>
                <a:gd fmla="*/ 0 h 224" name="T1"/>
                <a:gd fmla="*/ 0 w 192" name="T2"/>
                <a:gd fmla="*/ 96 h 224" name="T3"/>
                <a:gd fmla="*/ 48 w 192" name="T4"/>
                <a:gd fmla="*/ 200 h 224" name="T5"/>
                <a:gd fmla="*/ 67 w 192" name="T6"/>
                <a:gd fmla="*/ 219 h 224" name="T7"/>
                <a:gd fmla="*/ 90 w 192" name="T8"/>
                <a:gd fmla="*/ 224 h 224" name="T9"/>
                <a:gd fmla="*/ 96 w 192" name="T10"/>
                <a:gd fmla="*/ 224 h 224" name="T11"/>
                <a:gd fmla="*/ 125 w 192" name="T12"/>
                <a:gd fmla="*/ 218 h 224" name="T13"/>
                <a:gd fmla="*/ 144 w 192" name="T14"/>
                <a:gd fmla="*/ 200 h 224" name="T15"/>
                <a:gd fmla="*/ 192 w 192" name="T16"/>
                <a:gd fmla="*/ 96 h 224" name="T17"/>
                <a:gd fmla="*/ 96 w 192" name="T18"/>
                <a:gd fmla="*/ 0 h 224" name="T19"/>
                <a:gd fmla="*/ 113 w 192" name="T20"/>
                <a:gd fmla="*/ 40 h 224" name="T21"/>
                <a:gd fmla="*/ 31 w 192" name="T22"/>
                <a:gd fmla="*/ 121 h 224" name="T23"/>
                <a:gd fmla="*/ 31 w 192" name="T24"/>
                <a:gd fmla="*/ 128 h 224" name="T25"/>
                <a:gd fmla="*/ 24 w 192" name="T26"/>
                <a:gd fmla="*/ 98 h 224" name="T27"/>
                <a:gd fmla="*/ 99 w 192" name="T28"/>
                <a:gd fmla="*/ 24 h 224" name="T29"/>
                <a:gd fmla="*/ 160 w 192" name="T30"/>
                <a:gd fmla="*/ 54 h 224" name="T31"/>
                <a:gd fmla="*/ 113 w 192" name="T32"/>
                <a:gd fmla="*/ 40 h 224"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24" w="192">
                  <a:moveTo>
                    <a:pt x="96" y="0"/>
                  </a:moveTo>
                  <a:cubicBezTo>
                    <a:pt x="43" y="0"/>
                    <a:pt x="0" y="43"/>
                    <a:pt x="0" y="96"/>
                  </a:cubicBezTo>
                  <a:cubicBezTo>
                    <a:pt x="0" y="144"/>
                    <a:pt x="48" y="184"/>
                    <a:pt x="48" y="200"/>
                  </a:cubicBezTo>
                  <a:cubicBezTo>
                    <a:pt x="48" y="205"/>
                    <a:pt x="54" y="213"/>
                    <a:pt x="67" y="219"/>
                  </a:cubicBezTo>
                  <a:cubicBezTo>
                    <a:pt x="73" y="220"/>
                    <a:pt x="82" y="223"/>
                    <a:pt x="90" y="224"/>
                  </a:cubicBezTo>
                  <a:cubicBezTo>
                    <a:pt x="92" y="224"/>
                    <a:pt x="94" y="224"/>
                    <a:pt x="96" y="224"/>
                  </a:cubicBezTo>
                  <a:cubicBezTo>
                    <a:pt x="103" y="224"/>
                    <a:pt x="113" y="222"/>
                    <a:pt x="125" y="218"/>
                  </a:cubicBezTo>
                  <a:cubicBezTo>
                    <a:pt x="138" y="213"/>
                    <a:pt x="144" y="205"/>
                    <a:pt x="144" y="200"/>
                  </a:cubicBezTo>
                  <a:cubicBezTo>
                    <a:pt x="144" y="184"/>
                    <a:pt x="192" y="144"/>
                    <a:pt x="192" y="96"/>
                  </a:cubicBezTo>
                  <a:cubicBezTo>
                    <a:pt x="192" y="43"/>
                    <a:pt x="149" y="0"/>
                    <a:pt x="96" y="0"/>
                  </a:cubicBezTo>
                  <a:close/>
                  <a:moveTo>
                    <a:pt x="113" y="40"/>
                  </a:moveTo>
                  <a:cubicBezTo>
                    <a:pt x="68" y="40"/>
                    <a:pt x="31" y="76"/>
                    <a:pt x="31" y="121"/>
                  </a:cubicBezTo>
                  <a:cubicBezTo>
                    <a:pt x="31" y="123"/>
                    <a:pt x="31" y="126"/>
                    <a:pt x="31" y="128"/>
                  </a:cubicBezTo>
                  <a:cubicBezTo>
                    <a:pt x="27" y="119"/>
                    <a:pt x="24" y="109"/>
                    <a:pt x="24" y="98"/>
                  </a:cubicBezTo>
                  <a:cubicBezTo>
                    <a:pt x="24" y="57"/>
                    <a:pt x="58" y="24"/>
                    <a:pt x="99" y="24"/>
                  </a:cubicBezTo>
                  <a:cubicBezTo>
                    <a:pt x="124" y="24"/>
                    <a:pt x="146" y="36"/>
                    <a:pt x="160" y="54"/>
                  </a:cubicBezTo>
                  <a:cubicBezTo>
                    <a:pt x="147" y="45"/>
                    <a:pt x="131" y="40"/>
                    <a:pt x="113" y="40"/>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grpSp>
      <p:sp>
        <p:nvSpPr>
          <p:cNvPr id="65" name="Freeform 9"/>
          <p:cNvSpPr/>
          <p:nvPr/>
        </p:nvSpPr>
        <p:spPr bwMode="auto">
          <a:xfrm flipH="1">
            <a:off x="6627601" y="1305881"/>
            <a:ext cx="677736" cy="426393"/>
          </a:xfrm>
          <a:custGeom>
            <a:gdLst>
              <a:gd fmla="*/ 262 w 320" name="T0"/>
              <a:gd fmla="*/ 70 h 200" name="T1"/>
              <a:gd fmla="*/ 163 w 320" name="T2"/>
              <a:gd fmla="*/ 0 h 200" name="T3"/>
              <a:gd fmla="*/ 63 w 320" name="T4"/>
              <a:gd fmla="*/ 94 h 200" name="T5"/>
              <a:gd fmla="*/ 54 w 320" name="T6"/>
              <a:gd fmla="*/ 93 h 200" name="T7"/>
              <a:gd fmla="*/ 0 w 320" name="T8"/>
              <a:gd fmla="*/ 146 h 200" name="T9"/>
              <a:gd fmla="*/ 43 w 320" name="T10"/>
              <a:gd fmla="*/ 200 h 200" name="T11"/>
              <a:gd fmla="*/ 251 w 320" name="T12"/>
              <a:gd fmla="*/ 200 h 200" name="T13"/>
              <a:gd fmla="*/ 320 w 320" name="T14"/>
              <a:gd fmla="*/ 134 h 200" name="T15"/>
              <a:gd fmla="*/ 262 w 320" name="T16"/>
              <a:gd fmla="*/ 70 h 20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00" w="320">
                <a:moveTo>
                  <a:pt x="262" y="70"/>
                </a:moveTo>
                <a:cubicBezTo>
                  <a:pt x="249" y="29"/>
                  <a:pt x="209" y="0"/>
                  <a:pt x="163" y="0"/>
                </a:cubicBezTo>
                <a:cubicBezTo>
                  <a:pt x="108" y="0"/>
                  <a:pt x="66" y="41"/>
                  <a:pt x="63" y="94"/>
                </a:cubicBezTo>
                <a:cubicBezTo>
                  <a:pt x="60" y="94"/>
                  <a:pt x="57" y="93"/>
                  <a:pt x="54" y="93"/>
                </a:cubicBezTo>
                <a:cubicBezTo>
                  <a:pt x="24" y="93"/>
                  <a:pt x="0" y="117"/>
                  <a:pt x="0" y="146"/>
                </a:cubicBezTo>
                <a:cubicBezTo>
                  <a:pt x="0" y="171"/>
                  <a:pt x="19" y="195"/>
                  <a:pt x="43" y="200"/>
                </a:cubicBezTo>
                <a:cubicBezTo>
                  <a:pt x="251" y="200"/>
                  <a:pt x="251" y="200"/>
                  <a:pt x="251" y="200"/>
                </a:cubicBezTo>
                <a:cubicBezTo>
                  <a:pt x="287" y="200"/>
                  <a:pt x="320" y="170"/>
                  <a:pt x="320" y="134"/>
                </a:cubicBezTo>
                <a:cubicBezTo>
                  <a:pt x="320" y="101"/>
                  <a:pt x="295" y="74"/>
                  <a:pt x="262" y="70"/>
                </a:cubicBezTo>
                <a:close/>
              </a:path>
            </a:pathLst>
          </a:custGeom>
          <a:solidFill>
            <a:srgbClr val="FFFFFF"/>
          </a:solidFill>
          <a:ln>
            <a:noFill/>
          </a:ln>
          <a:extLst>
            <a:ext uri="{91240B29-F687-4F45-9708-019B960494DF}">
              <a14:hiddenLine w="9525">
                <a:solidFill>
                  <a:srgbClr val="000000"/>
                </a:solidFill>
                <a:round/>
              </a14:hiddenLine>
            </a:ext>
          </a:extLst>
        </p:spPr>
        <p:txBody>
          <a:bodyPr anchor="t" anchorCtr="0" bIns="33535" compatLnSpc="1" lIns="67070" numCol="1" rIns="67070" tIns="33535" vert="horz" wrap="square"/>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defTabSz="670656">
              <a:defRPr/>
            </a:pPr>
            <a:endParaRPr altLang="en-US" lang="zh-CN" sz="1200">
              <a:solidFill>
                <a:sysClr lastClr="000000" val="windowText"/>
              </a:solidFill>
              <a:latin typeface="Calibri"/>
              <a:ea charset="-122" panose="02010600030101010101" pitchFamily="2" typeface="宋体"/>
            </a:endParaRPr>
          </a:p>
        </p:txBody>
      </p:sp>
      <p:sp>
        <p:nvSpPr>
          <p:cNvPr id="80" name="等腰三角形 79"/>
          <p:cNvSpPr/>
          <p:nvPr/>
        </p:nvSpPr>
        <p:spPr>
          <a:xfrm flipV="1">
            <a:off x="2403802" y="3173164"/>
            <a:ext cx="183583" cy="15894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81" name="等腰三角形 80"/>
          <p:cNvSpPr/>
          <p:nvPr/>
        </p:nvSpPr>
        <p:spPr>
          <a:xfrm flipV="1">
            <a:off x="3894094" y="3173164"/>
            <a:ext cx="183583" cy="15894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82" name="等腰三角形 81"/>
          <p:cNvSpPr/>
          <p:nvPr/>
        </p:nvSpPr>
        <p:spPr>
          <a:xfrm flipV="1">
            <a:off x="5384386" y="3173164"/>
            <a:ext cx="183583" cy="15894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83" name="等腰三角形 82"/>
          <p:cNvSpPr/>
          <p:nvPr/>
        </p:nvSpPr>
        <p:spPr>
          <a:xfrm flipV="1">
            <a:off x="6874678" y="3173164"/>
            <a:ext cx="183583" cy="158944"/>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endParaRPr altLang="en-US" lang="zh-CN" sz="1600"/>
          </a:p>
        </p:txBody>
      </p:sp>
      <p:sp>
        <p:nvSpPr>
          <p:cNvPr id="85" name="TextBox 84"/>
          <p:cNvSpPr txBox="1"/>
          <p:nvPr/>
        </p:nvSpPr>
        <p:spPr>
          <a:xfrm>
            <a:off x="2123723" y="3431233"/>
            <a:ext cx="743740" cy="249950"/>
          </a:xfrm>
          <a:prstGeom prst="rect">
            <a:avLst/>
          </a:prstGeom>
          <a:noFill/>
        </p:spPr>
        <p:txBody>
          <a:bodyPr bIns="33535" lIns="67070" rIns="67070" rtlCol="0" tIns="33535" wrap="none">
            <a:spAutoFit/>
          </a:bodyPr>
          <a:lstStyle/>
          <a:p>
            <a:pPr algn="ctr"/>
            <a:r>
              <a:rPr altLang="en-US" b="1" lang="zh-CN" sz="1200">
                <a:solidFill>
                  <a:schemeClr val="bg1">
                    <a:lumMod val="50000"/>
                  </a:schemeClr>
                </a:solidFill>
                <a:latin charset="-122" panose="020b0503020204020204" pitchFamily="34" typeface="微软雅黑"/>
                <a:ea charset="-122" panose="020b0503020204020204" pitchFamily="34" typeface="微软雅黑"/>
              </a:rPr>
              <a:t>添加文字</a:t>
            </a:r>
          </a:p>
        </p:txBody>
      </p:sp>
      <p:sp>
        <p:nvSpPr>
          <p:cNvPr id="86" name="TextBox 85"/>
          <p:cNvSpPr txBox="1"/>
          <p:nvPr/>
        </p:nvSpPr>
        <p:spPr>
          <a:xfrm>
            <a:off x="3614015" y="3431233"/>
            <a:ext cx="743740" cy="249950"/>
          </a:xfrm>
          <a:prstGeom prst="rect">
            <a:avLst/>
          </a:prstGeom>
          <a:noFill/>
        </p:spPr>
        <p:txBody>
          <a:bodyPr bIns="33535" lIns="67070" rIns="67070" rtlCol="0" tIns="33535" wrap="none">
            <a:spAutoFit/>
          </a:bodyPr>
          <a:lstStyle/>
          <a:p>
            <a:pPr algn="ctr"/>
            <a:r>
              <a:rPr altLang="en-US" b="1" lang="zh-CN" sz="1200">
                <a:solidFill>
                  <a:schemeClr val="bg1">
                    <a:lumMod val="50000"/>
                  </a:schemeClr>
                </a:solidFill>
                <a:latin charset="-122" panose="020b0503020204020204" pitchFamily="34" typeface="微软雅黑"/>
                <a:ea charset="-122" panose="020b0503020204020204" pitchFamily="34" typeface="微软雅黑"/>
              </a:rPr>
              <a:t>添加文字</a:t>
            </a:r>
          </a:p>
        </p:txBody>
      </p:sp>
      <p:sp>
        <p:nvSpPr>
          <p:cNvPr id="87" name="TextBox 86"/>
          <p:cNvSpPr txBox="1"/>
          <p:nvPr/>
        </p:nvSpPr>
        <p:spPr>
          <a:xfrm>
            <a:off x="5104307" y="3431233"/>
            <a:ext cx="743740" cy="249950"/>
          </a:xfrm>
          <a:prstGeom prst="rect">
            <a:avLst/>
          </a:prstGeom>
          <a:noFill/>
        </p:spPr>
        <p:txBody>
          <a:bodyPr bIns="33535" lIns="67070" rIns="67070" rtlCol="0" tIns="33535" wrap="none">
            <a:spAutoFit/>
          </a:bodyPr>
          <a:lstStyle/>
          <a:p>
            <a:pPr algn="ctr"/>
            <a:r>
              <a:rPr altLang="en-US" b="1" lang="zh-CN" sz="1200">
                <a:solidFill>
                  <a:schemeClr val="bg1">
                    <a:lumMod val="50000"/>
                  </a:schemeClr>
                </a:solidFill>
                <a:latin charset="-122" panose="020b0503020204020204" pitchFamily="34" typeface="微软雅黑"/>
                <a:ea charset="-122" panose="020b0503020204020204" pitchFamily="34" typeface="微软雅黑"/>
              </a:rPr>
              <a:t>添加文字</a:t>
            </a:r>
          </a:p>
        </p:txBody>
      </p:sp>
      <p:sp>
        <p:nvSpPr>
          <p:cNvPr id="88" name="TextBox 87"/>
          <p:cNvSpPr txBox="1"/>
          <p:nvPr/>
        </p:nvSpPr>
        <p:spPr>
          <a:xfrm>
            <a:off x="6594600" y="3431233"/>
            <a:ext cx="743740" cy="249950"/>
          </a:xfrm>
          <a:prstGeom prst="rect">
            <a:avLst/>
          </a:prstGeom>
          <a:noFill/>
        </p:spPr>
        <p:txBody>
          <a:bodyPr bIns="33535" lIns="67070" rIns="67070" rtlCol="0" tIns="33535" wrap="none">
            <a:spAutoFit/>
          </a:bodyPr>
          <a:lstStyle/>
          <a:p>
            <a:pPr algn="ctr"/>
            <a:r>
              <a:rPr altLang="en-US" b="1" lang="zh-CN" sz="1200">
                <a:solidFill>
                  <a:schemeClr val="bg1">
                    <a:lumMod val="50000"/>
                  </a:schemeClr>
                </a:solidFill>
                <a:latin charset="-122" panose="020b0503020204020204" pitchFamily="34" typeface="微软雅黑"/>
                <a:ea charset="-122" panose="020b0503020204020204" pitchFamily="34" typeface="微软雅黑"/>
              </a:rPr>
              <a:t>添加文字</a:t>
            </a:r>
          </a:p>
        </p:txBody>
      </p:sp>
      <p:sp>
        <p:nvSpPr>
          <p:cNvPr id="90" name="矩形 89"/>
          <p:cNvSpPr/>
          <p:nvPr/>
        </p:nvSpPr>
        <p:spPr>
          <a:xfrm>
            <a:off x="1116217" y="3808940"/>
            <a:ext cx="7280011" cy="43352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3535" lIns="67070" rIns="67070" rtlCol="0" tIns="33535"/>
          <a:lstStyle/>
          <a:p>
            <a:pPr algn="ctr"/>
            <a:r>
              <a:rPr altLang="en-US" b="1" lang="zh-CN" smtClean="0" sz="1200">
                <a:latin charset="-122" panose="020b0503020204020204" pitchFamily="34" typeface="微软雅黑"/>
                <a:ea charset="-122" panose="020b0503020204020204" pitchFamily="34" typeface="微软雅黑"/>
              </a:rPr>
              <a:t>点击添加标题</a:t>
            </a:r>
          </a:p>
        </p:txBody>
      </p:sp>
    </p:spTree>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4">
                                  <p:stCondLst>
                                    <p:cond delay="0"/>
                                  </p:stCondLst>
                                  <p:childTnLst>
                                    <p:set>
                                      <p:cBhvr>
                                        <p:cTn dur="1" fill="hold" id="6">
                                          <p:stCondLst>
                                            <p:cond delay="0"/>
                                          </p:stCondLst>
                                        </p:cTn>
                                        <p:tgtEl>
                                          <p:spTgt spid="46"/>
                                        </p:tgtEl>
                                        <p:attrNameLst>
                                          <p:attrName>style.visibility</p:attrName>
                                        </p:attrNameLst>
                                      </p:cBhvr>
                                      <p:to>
                                        <p:strVal val="visible"/>
                                      </p:to>
                                    </p:set>
                                    <p:anim calcmode="lin" valueType="num">
                                      <p:cBhvr additive="base">
                                        <p:cTn dur="500" fill="hold" id="7"/>
                                        <p:tgtEl>
                                          <p:spTgt spid="46"/>
                                        </p:tgtEl>
                                        <p:attrNameLst>
                                          <p:attrName>ppt_x</p:attrName>
                                        </p:attrNameLst>
                                      </p:cBhvr>
                                      <p:tavLst>
                                        <p:tav tm="0">
                                          <p:val>
                                            <p:strVal val="#ppt_x"/>
                                          </p:val>
                                        </p:tav>
                                        <p:tav tm="100000">
                                          <p:val>
                                            <p:strVal val="#ppt_x"/>
                                          </p:val>
                                        </p:tav>
                                      </p:tavLst>
                                    </p:anim>
                                    <p:anim calcmode="lin" valueType="num">
                                      <p:cBhvr additive="base">
                                        <p:cTn dur="500" fill="hold" id="8"/>
                                        <p:tgtEl>
                                          <p:spTgt spid="46"/>
                                        </p:tgtEl>
                                        <p:attrNameLst>
                                          <p:attrName>ppt_y</p:attrName>
                                        </p:attrNameLst>
                                      </p:cBhvr>
                                      <p:tavLst>
                                        <p:tav tm="0">
                                          <p:val>
                                            <p:strVal val="1+#ppt_h/2"/>
                                          </p:val>
                                        </p:tav>
                                        <p:tav tm="100000">
                                          <p:val>
                                            <p:strVal val="#ppt_y"/>
                                          </p:val>
                                        </p:tav>
                                      </p:tavLst>
                                    </p:anim>
                                  </p:childTnLst>
                                </p:cTn>
                              </p:par>
                              <p:par>
                                <p:cTn fill="hold" grpId="0" id="9" nodeType="withEffect" presetClass="entr" presetID="2" presetSubtype="1">
                                  <p:stCondLst>
                                    <p:cond delay="0"/>
                                  </p:stCondLst>
                                  <p:childTnLst>
                                    <p:set>
                                      <p:cBhvr>
                                        <p:cTn dur="1" fill="hold" id="10">
                                          <p:stCondLst>
                                            <p:cond delay="0"/>
                                          </p:stCondLst>
                                        </p:cTn>
                                        <p:tgtEl>
                                          <p:spTgt spid="47"/>
                                        </p:tgtEl>
                                        <p:attrNameLst>
                                          <p:attrName>style.visibility</p:attrName>
                                        </p:attrNameLst>
                                      </p:cBhvr>
                                      <p:to>
                                        <p:strVal val="visible"/>
                                      </p:to>
                                    </p:set>
                                    <p:anim calcmode="lin" valueType="num">
                                      <p:cBhvr additive="base">
                                        <p:cTn dur="500" fill="hold" id="11"/>
                                        <p:tgtEl>
                                          <p:spTgt spid="47"/>
                                        </p:tgtEl>
                                        <p:attrNameLst>
                                          <p:attrName>ppt_x</p:attrName>
                                        </p:attrNameLst>
                                      </p:cBhvr>
                                      <p:tavLst>
                                        <p:tav tm="0">
                                          <p:val>
                                            <p:strVal val="#ppt_x"/>
                                          </p:val>
                                        </p:tav>
                                        <p:tav tm="100000">
                                          <p:val>
                                            <p:strVal val="#ppt_x"/>
                                          </p:val>
                                        </p:tav>
                                      </p:tavLst>
                                    </p:anim>
                                    <p:anim calcmode="lin" valueType="num">
                                      <p:cBhvr additive="base">
                                        <p:cTn dur="500" fill="hold" id="12"/>
                                        <p:tgtEl>
                                          <p:spTgt spid="47"/>
                                        </p:tgtEl>
                                        <p:attrNameLst>
                                          <p:attrName>ppt_y</p:attrName>
                                        </p:attrNameLst>
                                      </p:cBhvr>
                                      <p:tavLst>
                                        <p:tav tm="0">
                                          <p:val>
                                            <p:strVal val="0-#ppt_h/2"/>
                                          </p:val>
                                        </p:tav>
                                        <p:tav tm="100000">
                                          <p:val>
                                            <p:strVal val="#ppt_y"/>
                                          </p:val>
                                        </p:tav>
                                      </p:tavLst>
                                    </p:anim>
                                  </p:childTnLst>
                                </p:cTn>
                              </p:par>
                              <p:par>
                                <p:cTn fill="hold" grpId="0" id="13" nodeType="withEffect" presetClass="entr" presetID="2" presetSubtype="4">
                                  <p:stCondLst>
                                    <p:cond delay="500"/>
                                  </p:stCondLst>
                                  <p:childTnLst>
                                    <p:set>
                                      <p:cBhvr>
                                        <p:cTn dur="1" fill="hold" id="14">
                                          <p:stCondLst>
                                            <p:cond delay="0"/>
                                          </p:stCondLst>
                                        </p:cTn>
                                        <p:tgtEl>
                                          <p:spTgt spid="48"/>
                                        </p:tgtEl>
                                        <p:attrNameLst>
                                          <p:attrName>style.visibility</p:attrName>
                                        </p:attrNameLst>
                                      </p:cBhvr>
                                      <p:to>
                                        <p:strVal val="visible"/>
                                      </p:to>
                                    </p:set>
                                    <p:anim calcmode="lin" valueType="num">
                                      <p:cBhvr additive="base">
                                        <p:cTn dur="500" fill="hold" id="15"/>
                                        <p:tgtEl>
                                          <p:spTgt spid="48"/>
                                        </p:tgtEl>
                                        <p:attrNameLst>
                                          <p:attrName>ppt_x</p:attrName>
                                        </p:attrNameLst>
                                      </p:cBhvr>
                                      <p:tavLst>
                                        <p:tav tm="0">
                                          <p:val>
                                            <p:strVal val="#ppt_x"/>
                                          </p:val>
                                        </p:tav>
                                        <p:tav tm="100000">
                                          <p:val>
                                            <p:strVal val="#ppt_x"/>
                                          </p:val>
                                        </p:tav>
                                      </p:tavLst>
                                    </p:anim>
                                    <p:anim calcmode="lin" valueType="num">
                                      <p:cBhvr additive="base">
                                        <p:cTn dur="500" fill="hold" id="16"/>
                                        <p:tgtEl>
                                          <p:spTgt spid="48"/>
                                        </p:tgtEl>
                                        <p:attrNameLst>
                                          <p:attrName>ppt_y</p:attrName>
                                        </p:attrNameLst>
                                      </p:cBhvr>
                                      <p:tavLst>
                                        <p:tav tm="0">
                                          <p:val>
                                            <p:strVal val="1+#ppt_h/2"/>
                                          </p:val>
                                        </p:tav>
                                        <p:tav tm="100000">
                                          <p:val>
                                            <p:strVal val="#ppt_y"/>
                                          </p:val>
                                        </p:tav>
                                      </p:tavLst>
                                    </p:anim>
                                  </p:childTnLst>
                                </p:cTn>
                              </p:par>
                              <p:par>
                                <p:cTn fill="hold" grpId="0" id="17" nodeType="withEffect" presetClass="entr" presetID="2" presetSubtype="1">
                                  <p:stCondLst>
                                    <p:cond delay="500"/>
                                  </p:stCondLst>
                                  <p:childTnLst>
                                    <p:set>
                                      <p:cBhvr>
                                        <p:cTn dur="1" fill="hold" id="18">
                                          <p:stCondLst>
                                            <p:cond delay="0"/>
                                          </p:stCondLst>
                                        </p:cTn>
                                        <p:tgtEl>
                                          <p:spTgt spid="49"/>
                                        </p:tgtEl>
                                        <p:attrNameLst>
                                          <p:attrName>style.visibility</p:attrName>
                                        </p:attrNameLst>
                                      </p:cBhvr>
                                      <p:to>
                                        <p:strVal val="visible"/>
                                      </p:to>
                                    </p:set>
                                    <p:anim calcmode="lin" valueType="num">
                                      <p:cBhvr additive="base">
                                        <p:cTn dur="500" fill="hold" id="19"/>
                                        <p:tgtEl>
                                          <p:spTgt spid="49"/>
                                        </p:tgtEl>
                                        <p:attrNameLst>
                                          <p:attrName>ppt_x</p:attrName>
                                        </p:attrNameLst>
                                      </p:cBhvr>
                                      <p:tavLst>
                                        <p:tav tm="0">
                                          <p:val>
                                            <p:strVal val="#ppt_x"/>
                                          </p:val>
                                        </p:tav>
                                        <p:tav tm="100000">
                                          <p:val>
                                            <p:strVal val="#ppt_x"/>
                                          </p:val>
                                        </p:tav>
                                      </p:tavLst>
                                    </p:anim>
                                    <p:anim calcmode="lin" valueType="num">
                                      <p:cBhvr additive="base">
                                        <p:cTn dur="500" fill="hold" id="20"/>
                                        <p:tgtEl>
                                          <p:spTgt spid="49"/>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4">
                                  <p:stCondLst>
                                    <p:cond delay="1000"/>
                                  </p:stCondLst>
                                  <p:childTnLst>
                                    <p:set>
                                      <p:cBhvr>
                                        <p:cTn dur="1" fill="hold" id="22">
                                          <p:stCondLst>
                                            <p:cond delay="0"/>
                                          </p:stCondLst>
                                        </p:cTn>
                                        <p:tgtEl>
                                          <p:spTgt spid="50"/>
                                        </p:tgtEl>
                                        <p:attrNameLst>
                                          <p:attrName>style.visibility</p:attrName>
                                        </p:attrNameLst>
                                      </p:cBhvr>
                                      <p:to>
                                        <p:strVal val="visible"/>
                                      </p:to>
                                    </p:set>
                                    <p:anim calcmode="lin" valueType="num">
                                      <p:cBhvr additive="base">
                                        <p:cTn dur="500" fill="hold" id="23"/>
                                        <p:tgtEl>
                                          <p:spTgt spid="50"/>
                                        </p:tgtEl>
                                        <p:attrNameLst>
                                          <p:attrName>ppt_x</p:attrName>
                                        </p:attrNameLst>
                                      </p:cBhvr>
                                      <p:tavLst>
                                        <p:tav tm="0">
                                          <p:val>
                                            <p:strVal val="#ppt_x"/>
                                          </p:val>
                                        </p:tav>
                                        <p:tav tm="100000">
                                          <p:val>
                                            <p:strVal val="#ppt_x"/>
                                          </p:val>
                                        </p:tav>
                                      </p:tavLst>
                                    </p:anim>
                                    <p:anim calcmode="lin" valueType="num">
                                      <p:cBhvr additive="base">
                                        <p:cTn dur="500" fill="hold" id="24"/>
                                        <p:tgtEl>
                                          <p:spTgt spid="50"/>
                                        </p:tgtEl>
                                        <p:attrNameLst>
                                          <p:attrName>ppt_y</p:attrName>
                                        </p:attrNameLst>
                                      </p:cBhvr>
                                      <p:tavLst>
                                        <p:tav tm="0">
                                          <p:val>
                                            <p:strVal val="1+#ppt_h/2"/>
                                          </p:val>
                                        </p:tav>
                                        <p:tav tm="100000">
                                          <p:val>
                                            <p:strVal val="#ppt_y"/>
                                          </p:val>
                                        </p:tav>
                                      </p:tavLst>
                                    </p:anim>
                                  </p:childTnLst>
                                </p:cTn>
                              </p:par>
                              <p:par>
                                <p:cTn fill="hold" grpId="0" id="25" nodeType="withEffect" presetClass="entr" presetID="2" presetSubtype="1">
                                  <p:stCondLst>
                                    <p:cond delay="1000"/>
                                  </p:stCondLst>
                                  <p:childTnLst>
                                    <p:set>
                                      <p:cBhvr>
                                        <p:cTn dur="1" fill="hold" id="26">
                                          <p:stCondLst>
                                            <p:cond delay="0"/>
                                          </p:stCondLst>
                                        </p:cTn>
                                        <p:tgtEl>
                                          <p:spTgt spid="51"/>
                                        </p:tgtEl>
                                        <p:attrNameLst>
                                          <p:attrName>style.visibility</p:attrName>
                                        </p:attrNameLst>
                                      </p:cBhvr>
                                      <p:to>
                                        <p:strVal val="visible"/>
                                      </p:to>
                                    </p:set>
                                    <p:anim calcmode="lin" valueType="num">
                                      <p:cBhvr additive="base">
                                        <p:cTn dur="500" fill="hold" id="27"/>
                                        <p:tgtEl>
                                          <p:spTgt spid="51"/>
                                        </p:tgtEl>
                                        <p:attrNameLst>
                                          <p:attrName>ppt_x</p:attrName>
                                        </p:attrNameLst>
                                      </p:cBhvr>
                                      <p:tavLst>
                                        <p:tav tm="0">
                                          <p:val>
                                            <p:strVal val="#ppt_x"/>
                                          </p:val>
                                        </p:tav>
                                        <p:tav tm="100000">
                                          <p:val>
                                            <p:strVal val="#ppt_x"/>
                                          </p:val>
                                        </p:tav>
                                      </p:tavLst>
                                    </p:anim>
                                    <p:anim calcmode="lin" valueType="num">
                                      <p:cBhvr additive="base">
                                        <p:cTn dur="500" fill="hold" id="28"/>
                                        <p:tgtEl>
                                          <p:spTgt spid="51"/>
                                        </p:tgtEl>
                                        <p:attrNameLst>
                                          <p:attrName>ppt_y</p:attrName>
                                        </p:attrNameLst>
                                      </p:cBhvr>
                                      <p:tavLst>
                                        <p:tav tm="0">
                                          <p:val>
                                            <p:strVal val="0-#ppt_h/2"/>
                                          </p:val>
                                        </p:tav>
                                        <p:tav tm="100000">
                                          <p:val>
                                            <p:strVal val="#ppt_y"/>
                                          </p:val>
                                        </p:tav>
                                      </p:tavLst>
                                    </p:anim>
                                  </p:childTnLst>
                                </p:cTn>
                              </p:par>
                              <p:par>
                                <p:cTn fill="hold" grpId="0" id="29" nodeType="withEffect" presetClass="entr" presetID="2" presetSubtype="4">
                                  <p:stCondLst>
                                    <p:cond delay="1500"/>
                                  </p:stCondLst>
                                  <p:childTnLst>
                                    <p:set>
                                      <p:cBhvr>
                                        <p:cTn dur="1" fill="hold" id="30">
                                          <p:stCondLst>
                                            <p:cond delay="0"/>
                                          </p:stCondLst>
                                        </p:cTn>
                                        <p:tgtEl>
                                          <p:spTgt spid="52"/>
                                        </p:tgtEl>
                                        <p:attrNameLst>
                                          <p:attrName>style.visibility</p:attrName>
                                        </p:attrNameLst>
                                      </p:cBhvr>
                                      <p:to>
                                        <p:strVal val="visible"/>
                                      </p:to>
                                    </p:set>
                                    <p:anim calcmode="lin" valueType="num">
                                      <p:cBhvr additive="base">
                                        <p:cTn dur="500" fill="hold" id="31"/>
                                        <p:tgtEl>
                                          <p:spTgt spid="52"/>
                                        </p:tgtEl>
                                        <p:attrNameLst>
                                          <p:attrName>ppt_x</p:attrName>
                                        </p:attrNameLst>
                                      </p:cBhvr>
                                      <p:tavLst>
                                        <p:tav tm="0">
                                          <p:val>
                                            <p:strVal val="#ppt_x"/>
                                          </p:val>
                                        </p:tav>
                                        <p:tav tm="100000">
                                          <p:val>
                                            <p:strVal val="#ppt_x"/>
                                          </p:val>
                                        </p:tav>
                                      </p:tavLst>
                                    </p:anim>
                                    <p:anim calcmode="lin" valueType="num">
                                      <p:cBhvr additive="base">
                                        <p:cTn dur="500" fill="hold" id="32"/>
                                        <p:tgtEl>
                                          <p:spTgt spid="52"/>
                                        </p:tgtEl>
                                        <p:attrNameLst>
                                          <p:attrName>ppt_y</p:attrName>
                                        </p:attrNameLst>
                                      </p:cBhvr>
                                      <p:tavLst>
                                        <p:tav tm="0">
                                          <p:val>
                                            <p:strVal val="1+#ppt_h/2"/>
                                          </p:val>
                                        </p:tav>
                                        <p:tav tm="100000">
                                          <p:val>
                                            <p:strVal val="#ppt_y"/>
                                          </p:val>
                                        </p:tav>
                                      </p:tavLst>
                                    </p:anim>
                                  </p:childTnLst>
                                </p:cTn>
                              </p:par>
                              <p:par>
                                <p:cTn fill="hold" grpId="0" id="33" nodeType="withEffect" presetClass="entr" presetID="2" presetSubtype="1">
                                  <p:stCondLst>
                                    <p:cond delay="1500"/>
                                  </p:stCondLst>
                                  <p:childTnLst>
                                    <p:set>
                                      <p:cBhvr>
                                        <p:cTn dur="1" fill="hold" id="34">
                                          <p:stCondLst>
                                            <p:cond delay="0"/>
                                          </p:stCondLst>
                                        </p:cTn>
                                        <p:tgtEl>
                                          <p:spTgt spid="53"/>
                                        </p:tgtEl>
                                        <p:attrNameLst>
                                          <p:attrName>style.visibility</p:attrName>
                                        </p:attrNameLst>
                                      </p:cBhvr>
                                      <p:to>
                                        <p:strVal val="visible"/>
                                      </p:to>
                                    </p:set>
                                    <p:anim calcmode="lin" valueType="num">
                                      <p:cBhvr additive="base">
                                        <p:cTn dur="500" fill="hold" id="35"/>
                                        <p:tgtEl>
                                          <p:spTgt spid="53"/>
                                        </p:tgtEl>
                                        <p:attrNameLst>
                                          <p:attrName>ppt_x</p:attrName>
                                        </p:attrNameLst>
                                      </p:cBhvr>
                                      <p:tavLst>
                                        <p:tav tm="0">
                                          <p:val>
                                            <p:strVal val="#ppt_x"/>
                                          </p:val>
                                        </p:tav>
                                        <p:tav tm="100000">
                                          <p:val>
                                            <p:strVal val="#ppt_x"/>
                                          </p:val>
                                        </p:tav>
                                      </p:tavLst>
                                    </p:anim>
                                    <p:anim calcmode="lin" valueType="num">
                                      <p:cBhvr additive="base">
                                        <p:cTn dur="500" fill="hold" id="36"/>
                                        <p:tgtEl>
                                          <p:spTgt spid="53"/>
                                        </p:tgtEl>
                                        <p:attrNameLst>
                                          <p:attrName>ppt_y</p:attrName>
                                        </p:attrNameLst>
                                      </p:cBhvr>
                                      <p:tavLst>
                                        <p:tav tm="0">
                                          <p:val>
                                            <p:strVal val="0-#ppt_h/2"/>
                                          </p:val>
                                        </p:tav>
                                        <p:tav tm="100000">
                                          <p:val>
                                            <p:strVal val="#ppt_y"/>
                                          </p:val>
                                        </p:tav>
                                      </p:tavLst>
                                    </p:anim>
                                  </p:childTnLst>
                                </p:cTn>
                              </p:par>
                              <p:par>
                                <p:cTn fill="hold" id="37" nodeType="withEffect" presetClass="entr" presetID="42" presetSubtype="0">
                                  <p:stCondLst>
                                    <p:cond delay="2500"/>
                                  </p:stCondLst>
                                  <p:childTnLst>
                                    <p:set>
                                      <p:cBhvr>
                                        <p:cTn dur="1" fill="hold" id="38">
                                          <p:stCondLst>
                                            <p:cond delay="0"/>
                                          </p:stCondLst>
                                        </p:cTn>
                                        <p:tgtEl>
                                          <p:spTgt spid="2"/>
                                        </p:tgtEl>
                                        <p:attrNameLst>
                                          <p:attrName>style.visibility</p:attrName>
                                        </p:attrNameLst>
                                      </p:cBhvr>
                                      <p:to>
                                        <p:strVal val="visible"/>
                                      </p:to>
                                    </p:set>
                                    <p:animEffect filter="fade" transition="in">
                                      <p:cBhvr>
                                        <p:cTn dur="1000" id="39"/>
                                        <p:tgtEl>
                                          <p:spTgt spid="2"/>
                                        </p:tgtEl>
                                      </p:cBhvr>
                                    </p:animEffect>
                                    <p:anim calcmode="lin" valueType="num">
                                      <p:cBhvr>
                                        <p:cTn dur="1000" fill="hold" id="40"/>
                                        <p:tgtEl>
                                          <p:spTgt spid="2"/>
                                        </p:tgtEl>
                                        <p:attrNameLst>
                                          <p:attrName>ppt_x</p:attrName>
                                        </p:attrNameLst>
                                      </p:cBhvr>
                                      <p:tavLst>
                                        <p:tav tm="0">
                                          <p:val>
                                            <p:strVal val="#ppt_x"/>
                                          </p:val>
                                        </p:tav>
                                        <p:tav tm="100000">
                                          <p:val>
                                            <p:strVal val="#ppt_x"/>
                                          </p:val>
                                        </p:tav>
                                      </p:tavLst>
                                    </p:anim>
                                    <p:anim calcmode="lin" valueType="num">
                                      <p:cBhvr>
                                        <p:cTn dur="1000" fill="hold" id="41"/>
                                        <p:tgtEl>
                                          <p:spTgt spid="2"/>
                                        </p:tgtEl>
                                        <p:attrNameLst>
                                          <p:attrName>ppt_y</p:attrName>
                                        </p:attrNameLst>
                                      </p:cBhvr>
                                      <p:tavLst>
                                        <p:tav tm="0">
                                          <p:val>
                                            <p:strVal val="#ppt_y+.1"/>
                                          </p:val>
                                        </p:tav>
                                        <p:tav tm="100000">
                                          <p:val>
                                            <p:strVal val="#ppt_y"/>
                                          </p:val>
                                        </p:tav>
                                      </p:tavLst>
                                    </p:anim>
                                  </p:childTnLst>
                                </p:cTn>
                              </p:par>
                              <p:par>
                                <p:cTn fill="hold" grpId="0" id="42" nodeType="withEffect" presetClass="entr" presetID="42" presetSubtype="0">
                                  <p:stCondLst>
                                    <p:cond delay="2500"/>
                                  </p:stCondLst>
                                  <p:childTnLst>
                                    <p:set>
                                      <p:cBhvr>
                                        <p:cTn dur="1" fill="hold" id="43">
                                          <p:stCondLst>
                                            <p:cond delay="0"/>
                                          </p:stCondLst>
                                        </p:cTn>
                                        <p:tgtEl>
                                          <p:spTgt spid="61"/>
                                        </p:tgtEl>
                                        <p:attrNameLst>
                                          <p:attrName>style.visibility</p:attrName>
                                        </p:attrNameLst>
                                      </p:cBhvr>
                                      <p:to>
                                        <p:strVal val="visible"/>
                                      </p:to>
                                    </p:set>
                                    <p:animEffect filter="fade" transition="in">
                                      <p:cBhvr>
                                        <p:cTn dur="1000" id="44"/>
                                        <p:tgtEl>
                                          <p:spTgt spid="61"/>
                                        </p:tgtEl>
                                      </p:cBhvr>
                                    </p:animEffect>
                                    <p:anim calcmode="lin" valueType="num">
                                      <p:cBhvr>
                                        <p:cTn dur="1000" fill="hold" id="45"/>
                                        <p:tgtEl>
                                          <p:spTgt spid="61"/>
                                        </p:tgtEl>
                                        <p:attrNameLst>
                                          <p:attrName>ppt_x</p:attrName>
                                        </p:attrNameLst>
                                      </p:cBhvr>
                                      <p:tavLst>
                                        <p:tav tm="0">
                                          <p:val>
                                            <p:strVal val="#ppt_x"/>
                                          </p:val>
                                        </p:tav>
                                        <p:tav tm="100000">
                                          <p:val>
                                            <p:strVal val="#ppt_x"/>
                                          </p:val>
                                        </p:tav>
                                      </p:tavLst>
                                    </p:anim>
                                    <p:anim calcmode="lin" valueType="num">
                                      <p:cBhvr>
                                        <p:cTn dur="1000" fill="hold" id="46"/>
                                        <p:tgtEl>
                                          <p:spTgt spid="61"/>
                                        </p:tgtEl>
                                        <p:attrNameLst>
                                          <p:attrName>ppt_y</p:attrName>
                                        </p:attrNameLst>
                                      </p:cBhvr>
                                      <p:tavLst>
                                        <p:tav tm="0">
                                          <p:val>
                                            <p:strVal val="#ppt_y+.1"/>
                                          </p:val>
                                        </p:tav>
                                        <p:tav tm="100000">
                                          <p:val>
                                            <p:strVal val="#ppt_y"/>
                                          </p:val>
                                        </p:tav>
                                      </p:tavLst>
                                    </p:anim>
                                  </p:childTnLst>
                                </p:cTn>
                              </p:par>
                              <p:par>
                                <p:cTn fill="hold" id="47" nodeType="withEffect" presetClass="entr" presetID="42" presetSubtype="0">
                                  <p:stCondLst>
                                    <p:cond delay="2500"/>
                                  </p:stCondLst>
                                  <p:childTnLst>
                                    <p:set>
                                      <p:cBhvr>
                                        <p:cTn dur="1" fill="hold" id="48">
                                          <p:stCondLst>
                                            <p:cond delay="0"/>
                                          </p:stCondLst>
                                        </p:cTn>
                                        <p:tgtEl>
                                          <p:spTgt spid="3"/>
                                        </p:tgtEl>
                                        <p:attrNameLst>
                                          <p:attrName>style.visibility</p:attrName>
                                        </p:attrNameLst>
                                      </p:cBhvr>
                                      <p:to>
                                        <p:strVal val="visible"/>
                                      </p:to>
                                    </p:set>
                                    <p:animEffect filter="fade" transition="in">
                                      <p:cBhvr>
                                        <p:cTn dur="1000" id="49"/>
                                        <p:tgtEl>
                                          <p:spTgt spid="3"/>
                                        </p:tgtEl>
                                      </p:cBhvr>
                                    </p:animEffect>
                                    <p:anim calcmode="lin" valueType="num">
                                      <p:cBhvr>
                                        <p:cTn dur="1000" fill="hold" id="50"/>
                                        <p:tgtEl>
                                          <p:spTgt spid="3"/>
                                        </p:tgtEl>
                                        <p:attrNameLst>
                                          <p:attrName>ppt_x</p:attrName>
                                        </p:attrNameLst>
                                      </p:cBhvr>
                                      <p:tavLst>
                                        <p:tav tm="0">
                                          <p:val>
                                            <p:strVal val="#ppt_x"/>
                                          </p:val>
                                        </p:tav>
                                        <p:tav tm="100000">
                                          <p:val>
                                            <p:strVal val="#ppt_x"/>
                                          </p:val>
                                        </p:tav>
                                      </p:tavLst>
                                    </p:anim>
                                    <p:anim calcmode="lin" valueType="num">
                                      <p:cBhvr>
                                        <p:cTn dur="1000" fill="hold" id="51"/>
                                        <p:tgtEl>
                                          <p:spTgt spid="3"/>
                                        </p:tgtEl>
                                        <p:attrNameLst>
                                          <p:attrName>ppt_y</p:attrName>
                                        </p:attrNameLst>
                                      </p:cBhvr>
                                      <p:tavLst>
                                        <p:tav tm="0">
                                          <p:val>
                                            <p:strVal val="#ppt_y+.1"/>
                                          </p:val>
                                        </p:tav>
                                        <p:tav tm="100000">
                                          <p:val>
                                            <p:strVal val="#ppt_y"/>
                                          </p:val>
                                        </p:tav>
                                      </p:tavLst>
                                    </p:anim>
                                  </p:childTnLst>
                                </p:cTn>
                              </p:par>
                              <p:par>
                                <p:cTn fill="hold" grpId="0" id="52" nodeType="withEffect" presetClass="entr" presetID="42" presetSubtype="0">
                                  <p:stCondLst>
                                    <p:cond delay="2500"/>
                                  </p:stCondLst>
                                  <p:childTnLst>
                                    <p:set>
                                      <p:cBhvr>
                                        <p:cTn dur="1" fill="hold" id="53">
                                          <p:stCondLst>
                                            <p:cond delay="0"/>
                                          </p:stCondLst>
                                        </p:cTn>
                                        <p:tgtEl>
                                          <p:spTgt spid="65"/>
                                        </p:tgtEl>
                                        <p:attrNameLst>
                                          <p:attrName>style.visibility</p:attrName>
                                        </p:attrNameLst>
                                      </p:cBhvr>
                                      <p:to>
                                        <p:strVal val="visible"/>
                                      </p:to>
                                    </p:set>
                                    <p:animEffect filter="fade" transition="in">
                                      <p:cBhvr>
                                        <p:cTn dur="1000" id="54"/>
                                        <p:tgtEl>
                                          <p:spTgt spid="65"/>
                                        </p:tgtEl>
                                      </p:cBhvr>
                                    </p:animEffect>
                                    <p:anim calcmode="lin" valueType="num">
                                      <p:cBhvr>
                                        <p:cTn dur="1000" fill="hold" id="55"/>
                                        <p:tgtEl>
                                          <p:spTgt spid="65"/>
                                        </p:tgtEl>
                                        <p:attrNameLst>
                                          <p:attrName>ppt_x</p:attrName>
                                        </p:attrNameLst>
                                      </p:cBhvr>
                                      <p:tavLst>
                                        <p:tav tm="0">
                                          <p:val>
                                            <p:strVal val="#ppt_x"/>
                                          </p:val>
                                        </p:tav>
                                        <p:tav tm="100000">
                                          <p:val>
                                            <p:strVal val="#ppt_x"/>
                                          </p:val>
                                        </p:tav>
                                      </p:tavLst>
                                    </p:anim>
                                    <p:anim calcmode="lin" valueType="num">
                                      <p:cBhvr>
                                        <p:cTn dur="1000" fill="hold" id="56"/>
                                        <p:tgtEl>
                                          <p:spTgt spid="65"/>
                                        </p:tgtEl>
                                        <p:attrNameLst>
                                          <p:attrName>ppt_y</p:attrName>
                                        </p:attrNameLst>
                                      </p:cBhvr>
                                      <p:tavLst>
                                        <p:tav tm="0">
                                          <p:val>
                                            <p:strVal val="#ppt_y+.1"/>
                                          </p:val>
                                        </p:tav>
                                        <p:tav tm="100000">
                                          <p:val>
                                            <p:strVal val="#ppt_y"/>
                                          </p:val>
                                        </p:tav>
                                      </p:tavLst>
                                    </p:anim>
                                  </p:childTnLst>
                                </p:cTn>
                              </p:par>
                              <p:par>
                                <p:cTn fill="hold" grpId="0" id="57" nodeType="withEffect" presetClass="entr" presetID="10" presetSubtype="0">
                                  <p:stCondLst>
                                    <p:cond delay="2500"/>
                                  </p:stCondLst>
                                  <p:childTnLst>
                                    <p:set>
                                      <p:cBhvr>
                                        <p:cTn dur="1" fill="hold" id="58">
                                          <p:stCondLst>
                                            <p:cond delay="0"/>
                                          </p:stCondLst>
                                        </p:cTn>
                                        <p:tgtEl>
                                          <p:spTgt spid="80"/>
                                        </p:tgtEl>
                                        <p:attrNameLst>
                                          <p:attrName>style.visibility</p:attrName>
                                        </p:attrNameLst>
                                      </p:cBhvr>
                                      <p:to>
                                        <p:strVal val="visible"/>
                                      </p:to>
                                    </p:set>
                                    <p:animEffect filter="fade" transition="in">
                                      <p:cBhvr>
                                        <p:cTn dur="500" id="59"/>
                                        <p:tgtEl>
                                          <p:spTgt spid="80"/>
                                        </p:tgtEl>
                                      </p:cBhvr>
                                    </p:animEffect>
                                  </p:childTnLst>
                                </p:cTn>
                              </p:par>
                              <p:par>
                                <p:cTn fill="hold" grpId="0" id="60" nodeType="withEffect" presetClass="entr" presetID="42" presetSubtype="0">
                                  <p:stCondLst>
                                    <p:cond delay="2500"/>
                                  </p:stCondLst>
                                  <p:childTnLst>
                                    <p:set>
                                      <p:cBhvr>
                                        <p:cTn dur="1" fill="hold" id="61">
                                          <p:stCondLst>
                                            <p:cond delay="0"/>
                                          </p:stCondLst>
                                        </p:cTn>
                                        <p:tgtEl>
                                          <p:spTgt spid="85"/>
                                        </p:tgtEl>
                                        <p:attrNameLst>
                                          <p:attrName>style.visibility</p:attrName>
                                        </p:attrNameLst>
                                      </p:cBhvr>
                                      <p:to>
                                        <p:strVal val="visible"/>
                                      </p:to>
                                    </p:set>
                                    <p:animEffect filter="fade" transition="in">
                                      <p:cBhvr>
                                        <p:cTn dur="500" id="62"/>
                                        <p:tgtEl>
                                          <p:spTgt spid="85"/>
                                        </p:tgtEl>
                                      </p:cBhvr>
                                    </p:animEffect>
                                    <p:anim calcmode="lin" valueType="num">
                                      <p:cBhvr>
                                        <p:cTn dur="500" fill="hold" id="63"/>
                                        <p:tgtEl>
                                          <p:spTgt spid="85"/>
                                        </p:tgtEl>
                                        <p:attrNameLst>
                                          <p:attrName>ppt_x</p:attrName>
                                        </p:attrNameLst>
                                      </p:cBhvr>
                                      <p:tavLst>
                                        <p:tav tm="0">
                                          <p:val>
                                            <p:strVal val="#ppt_x"/>
                                          </p:val>
                                        </p:tav>
                                        <p:tav tm="100000">
                                          <p:val>
                                            <p:strVal val="#ppt_x"/>
                                          </p:val>
                                        </p:tav>
                                      </p:tavLst>
                                    </p:anim>
                                    <p:anim calcmode="lin" valueType="num">
                                      <p:cBhvr>
                                        <p:cTn dur="500" fill="hold" id="64"/>
                                        <p:tgtEl>
                                          <p:spTgt spid="85"/>
                                        </p:tgtEl>
                                        <p:attrNameLst>
                                          <p:attrName>ppt_y</p:attrName>
                                        </p:attrNameLst>
                                      </p:cBhvr>
                                      <p:tavLst>
                                        <p:tav tm="0">
                                          <p:val>
                                            <p:strVal val="#ppt_y+.1"/>
                                          </p:val>
                                        </p:tav>
                                        <p:tav tm="100000">
                                          <p:val>
                                            <p:strVal val="#ppt_y"/>
                                          </p:val>
                                        </p:tav>
                                      </p:tavLst>
                                    </p:anim>
                                  </p:childTnLst>
                                </p:cTn>
                              </p:par>
                              <p:par>
                                <p:cTn fill="hold" grpId="0" id="65" nodeType="withEffect" presetClass="entr" presetID="10" presetSubtype="0">
                                  <p:stCondLst>
                                    <p:cond delay="3000"/>
                                  </p:stCondLst>
                                  <p:childTnLst>
                                    <p:set>
                                      <p:cBhvr>
                                        <p:cTn dur="1" fill="hold" id="66">
                                          <p:stCondLst>
                                            <p:cond delay="0"/>
                                          </p:stCondLst>
                                        </p:cTn>
                                        <p:tgtEl>
                                          <p:spTgt spid="81"/>
                                        </p:tgtEl>
                                        <p:attrNameLst>
                                          <p:attrName>style.visibility</p:attrName>
                                        </p:attrNameLst>
                                      </p:cBhvr>
                                      <p:to>
                                        <p:strVal val="visible"/>
                                      </p:to>
                                    </p:set>
                                    <p:animEffect filter="fade" transition="in">
                                      <p:cBhvr>
                                        <p:cTn dur="500" id="67"/>
                                        <p:tgtEl>
                                          <p:spTgt spid="81"/>
                                        </p:tgtEl>
                                      </p:cBhvr>
                                    </p:animEffect>
                                  </p:childTnLst>
                                </p:cTn>
                              </p:par>
                              <p:par>
                                <p:cTn fill="hold" grpId="0" id="68" nodeType="withEffect" presetClass="entr" presetID="10" presetSubtype="0">
                                  <p:stCondLst>
                                    <p:cond delay="3500"/>
                                  </p:stCondLst>
                                  <p:childTnLst>
                                    <p:set>
                                      <p:cBhvr>
                                        <p:cTn dur="1" fill="hold" id="69">
                                          <p:stCondLst>
                                            <p:cond delay="0"/>
                                          </p:stCondLst>
                                        </p:cTn>
                                        <p:tgtEl>
                                          <p:spTgt spid="82"/>
                                        </p:tgtEl>
                                        <p:attrNameLst>
                                          <p:attrName>style.visibility</p:attrName>
                                        </p:attrNameLst>
                                      </p:cBhvr>
                                      <p:to>
                                        <p:strVal val="visible"/>
                                      </p:to>
                                    </p:set>
                                    <p:animEffect filter="fade" transition="in">
                                      <p:cBhvr>
                                        <p:cTn dur="500" id="70"/>
                                        <p:tgtEl>
                                          <p:spTgt spid="82"/>
                                        </p:tgtEl>
                                      </p:cBhvr>
                                    </p:animEffect>
                                  </p:childTnLst>
                                </p:cTn>
                              </p:par>
                              <p:par>
                                <p:cTn fill="hold" grpId="0" id="71" nodeType="withEffect" presetClass="entr" presetID="10" presetSubtype="0">
                                  <p:stCondLst>
                                    <p:cond delay="4000"/>
                                  </p:stCondLst>
                                  <p:childTnLst>
                                    <p:set>
                                      <p:cBhvr>
                                        <p:cTn dur="1" fill="hold" id="72">
                                          <p:stCondLst>
                                            <p:cond delay="0"/>
                                          </p:stCondLst>
                                        </p:cTn>
                                        <p:tgtEl>
                                          <p:spTgt spid="83"/>
                                        </p:tgtEl>
                                        <p:attrNameLst>
                                          <p:attrName>style.visibility</p:attrName>
                                        </p:attrNameLst>
                                      </p:cBhvr>
                                      <p:to>
                                        <p:strVal val="visible"/>
                                      </p:to>
                                    </p:set>
                                    <p:animEffect filter="fade" transition="in">
                                      <p:cBhvr>
                                        <p:cTn dur="500" id="73"/>
                                        <p:tgtEl>
                                          <p:spTgt spid="83"/>
                                        </p:tgtEl>
                                      </p:cBhvr>
                                    </p:animEffect>
                                  </p:childTnLst>
                                </p:cTn>
                              </p:par>
                              <p:par>
                                <p:cTn fill="hold" grpId="0" id="74" nodeType="withEffect" presetClass="entr" presetID="42" presetSubtype="0">
                                  <p:stCondLst>
                                    <p:cond delay="3000"/>
                                  </p:stCondLst>
                                  <p:childTnLst>
                                    <p:set>
                                      <p:cBhvr>
                                        <p:cTn dur="1" fill="hold" id="75">
                                          <p:stCondLst>
                                            <p:cond delay="0"/>
                                          </p:stCondLst>
                                        </p:cTn>
                                        <p:tgtEl>
                                          <p:spTgt spid="86"/>
                                        </p:tgtEl>
                                        <p:attrNameLst>
                                          <p:attrName>style.visibility</p:attrName>
                                        </p:attrNameLst>
                                      </p:cBhvr>
                                      <p:to>
                                        <p:strVal val="visible"/>
                                      </p:to>
                                    </p:set>
                                    <p:animEffect filter="fade" transition="in">
                                      <p:cBhvr>
                                        <p:cTn dur="500" id="76"/>
                                        <p:tgtEl>
                                          <p:spTgt spid="86"/>
                                        </p:tgtEl>
                                      </p:cBhvr>
                                    </p:animEffect>
                                    <p:anim calcmode="lin" valueType="num">
                                      <p:cBhvr>
                                        <p:cTn dur="500" fill="hold" id="77"/>
                                        <p:tgtEl>
                                          <p:spTgt spid="86"/>
                                        </p:tgtEl>
                                        <p:attrNameLst>
                                          <p:attrName>ppt_x</p:attrName>
                                        </p:attrNameLst>
                                      </p:cBhvr>
                                      <p:tavLst>
                                        <p:tav tm="0">
                                          <p:val>
                                            <p:strVal val="#ppt_x"/>
                                          </p:val>
                                        </p:tav>
                                        <p:tav tm="100000">
                                          <p:val>
                                            <p:strVal val="#ppt_x"/>
                                          </p:val>
                                        </p:tav>
                                      </p:tavLst>
                                    </p:anim>
                                    <p:anim calcmode="lin" valueType="num">
                                      <p:cBhvr>
                                        <p:cTn dur="500" fill="hold" id="78"/>
                                        <p:tgtEl>
                                          <p:spTgt spid="86"/>
                                        </p:tgtEl>
                                        <p:attrNameLst>
                                          <p:attrName>ppt_y</p:attrName>
                                        </p:attrNameLst>
                                      </p:cBhvr>
                                      <p:tavLst>
                                        <p:tav tm="0">
                                          <p:val>
                                            <p:strVal val="#ppt_y+.1"/>
                                          </p:val>
                                        </p:tav>
                                        <p:tav tm="100000">
                                          <p:val>
                                            <p:strVal val="#ppt_y"/>
                                          </p:val>
                                        </p:tav>
                                      </p:tavLst>
                                    </p:anim>
                                  </p:childTnLst>
                                </p:cTn>
                              </p:par>
                              <p:par>
                                <p:cTn fill="hold" grpId="0" id="79" nodeType="withEffect" presetClass="entr" presetID="42" presetSubtype="0">
                                  <p:stCondLst>
                                    <p:cond delay="3500"/>
                                  </p:stCondLst>
                                  <p:childTnLst>
                                    <p:set>
                                      <p:cBhvr>
                                        <p:cTn dur="1" fill="hold" id="80">
                                          <p:stCondLst>
                                            <p:cond delay="0"/>
                                          </p:stCondLst>
                                        </p:cTn>
                                        <p:tgtEl>
                                          <p:spTgt spid="87"/>
                                        </p:tgtEl>
                                        <p:attrNameLst>
                                          <p:attrName>style.visibility</p:attrName>
                                        </p:attrNameLst>
                                      </p:cBhvr>
                                      <p:to>
                                        <p:strVal val="visible"/>
                                      </p:to>
                                    </p:set>
                                    <p:animEffect filter="fade" transition="in">
                                      <p:cBhvr>
                                        <p:cTn dur="500" id="81"/>
                                        <p:tgtEl>
                                          <p:spTgt spid="87"/>
                                        </p:tgtEl>
                                      </p:cBhvr>
                                    </p:animEffect>
                                    <p:anim calcmode="lin" valueType="num">
                                      <p:cBhvr>
                                        <p:cTn dur="500" fill="hold" id="82"/>
                                        <p:tgtEl>
                                          <p:spTgt spid="87"/>
                                        </p:tgtEl>
                                        <p:attrNameLst>
                                          <p:attrName>ppt_x</p:attrName>
                                        </p:attrNameLst>
                                      </p:cBhvr>
                                      <p:tavLst>
                                        <p:tav tm="0">
                                          <p:val>
                                            <p:strVal val="#ppt_x"/>
                                          </p:val>
                                        </p:tav>
                                        <p:tav tm="100000">
                                          <p:val>
                                            <p:strVal val="#ppt_x"/>
                                          </p:val>
                                        </p:tav>
                                      </p:tavLst>
                                    </p:anim>
                                    <p:anim calcmode="lin" valueType="num">
                                      <p:cBhvr>
                                        <p:cTn dur="500" fill="hold" id="83"/>
                                        <p:tgtEl>
                                          <p:spTgt spid="87"/>
                                        </p:tgtEl>
                                        <p:attrNameLst>
                                          <p:attrName>ppt_y</p:attrName>
                                        </p:attrNameLst>
                                      </p:cBhvr>
                                      <p:tavLst>
                                        <p:tav tm="0">
                                          <p:val>
                                            <p:strVal val="#ppt_y+.1"/>
                                          </p:val>
                                        </p:tav>
                                        <p:tav tm="100000">
                                          <p:val>
                                            <p:strVal val="#ppt_y"/>
                                          </p:val>
                                        </p:tav>
                                      </p:tavLst>
                                    </p:anim>
                                  </p:childTnLst>
                                </p:cTn>
                              </p:par>
                              <p:par>
                                <p:cTn fill="hold" grpId="0" id="84" nodeType="withEffect" presetClass="entr" presetID="42" presetSubtype="0">
                                  <p:stCondLst>
                                    <p:cond delay="4000"/>
                                  </p:stCondLst>
                                  <p:childTnLst>
                                    <p:set>
                                      <p:cBhvr>
                                        <p:cTn dur="1" fill="hold" id="85">
                                          <p:stCondLst>
                                            <p:cond delay="0"/>
                                          </p:stCondLst>
                                        </p:cTn>
                                        <p:tgtEl>
                                          <p:spTgt spid="88"/>
                                        </p:tgtEl>
                                        <p:attrNameLst>
                                          <p:attrName>style.visibility</p:attrName>
                                        </p:attrNameLst>
                                      </p:cBhvr>
                                      <p:to>
                                        <p:strVal val="visible"/>
                                      </p:to>
                                    </p:set>
                                    <p:animEffect filter="fade" transition="in">
                                      <p:cBhvr>
                                        <p:cTn dur="500" id="86"/>
                                        <p:tgtEl>
                                          <p:spTgt spid="88"/>
                                        </p:tgtEl>
                                      </p:cBhvr>
                                    </p:animEffect>
                                    <p:anim calcmode="lin" valueType="num">
                                      <p:cBhvr>
                                        <p:cTn dur="500" fill="hold" id="87"/>
                                        <p:tgtEl>
                                          <p:spTgt spid="88"/>
                                        </p:tgtEl>
                                        <p:attrNameLst>
                                          <p:attrName>ppt_x</p:attrName>
                                        </p:attrNameLst>
                                      </p:cBhvr>
                                      <p:tavLst>
                                        <p:tav tm="0">
                                          <p:val>
                                            <p:strVal val="#ppt_x"/>
                                          </p:val>
                                        </p:tav>
                                        <p:tav tm="100000">
                                          <p:val>
                                            <p:strVal val="#ppt_x"/>
                                          </p:val>
                                        </p:tav>
                                      </p:tavLst>
                                    </p:anim>
                                    <p:anim calcmode="lin" valueType="num">
                                      <p:cBhvr>
                                        <p:cTn dur="500" fill="hold" id="88"/>
                                        <p:tgtEl>
                                          <p:spTgt spid="88"/>
                                        </p:tgtEl>
                                        <p:attrNameLst>
                                          <p:attrName>ppt_y</p:attrName>
                                        </p:attrNameLst>
                                      </p:cBhvr>
                                      <p:tavLst>
                                        <p:tav tm="0">
                                          <p:val>
                                            <p:strVal val="#ppt_y+.1"/>
                                          </p:val>
                                        </p:tav>
                                        <p:tav tm="100000">
                                          <p:val>
                                            <p:strVal val="#ppt_y"/>
                                          </p:val>
                                        </p:tav>
                                      </p:tavLst>
                                    </p:anim>
                                  </p:childTnLst>
                                </p:cTn>
                              </p:par>
                            </p:childTnLst>
                          </p:cTn>
                        </p:par>
                        <p:par>
                          <p:cTn fill="hold" id="89" nodeType="afterGroup">
                            <p:stCondLst>
                              <p:cond delay="4500"/>
                            </p:stCondLst>
                            <p:childTnLst>
                              <p:par>
                                <p:cTn fill="hold" grpId="0" id="90" nodeType="afterEffect" presetClass="entr" presetID="42" presetSubtype="0">
                                  <p:stCondLst>
                                    <p:cond delay="0"/>
                                  </p:stCondLst>
                                  <p:childTnLst>
                                    <p:set>
                                      <p:cBhvr>
                                        <p:cTn dur="1" fill="hold" id="91">
                                          <p:stCondLst>
                                            <p:cond delay="0"/>
                                          </p:stCondLst>
                                        </p:cTn>
                                        <p:tgtEl>
                                          <p:spTgt spid="90"/>
                                        </p:tgtEl>
                                        <p:attrNameLst>
                                          <p:attrName>style.visibility</p:attrName>
                                        </p:attrNameLst>
                                      </p:cBhvr>
                                      <p:to>
                                        <p:strVal val="visible"/>
                                      </p:to>
                                    </p:set>
                                    <p:animEffect filter="fade" transition="in">
                                      <p:cBhvr>
                                        <p:cTn dur="1000" id="92"/>
                                        <p:tgtEl>
                                          <p:spTgt spid="90"/>
                                        </p:tgtEl>
                                      </p:cBhvr>
                                    </p:animEffect>
                                    <p:anim calcmode="lin" valueType="num">
                                      <p:cBhvr>
                                        <p:cTn dur="1000" fill="hold" id="93"/>
                                        <p:tgtEl>
                                          <p:spTgt spid="90"/>
                                        </p:tgtEl>
                                        <p:attrNameLst>
                                          <p:attrName>ppt_x</p:attrName>
                                        </p:attrNameLst>
                                      </p:cBhvr>
                                      <p:tavLst>
                                        <p:tav tm="0">
                                          <p:val>
                                            <p:strVal val="#ppt_x"/>
                                          </p:val>
                                        </p:tav>
                                        <p:tav tm="100000">
                                          <p:val>
                                            <p:strVal val="#ppt_x"/>
                                          </p:val>
                                        </p:tav>
                                      </p:tavLst>
                                    </p:anim>
                                    <p:anim calcmode="lin" valueType="num">
                                      <p:cBhvr>
                                        <p:cTn dur="1000" fill="hold" id="94"/>
                                        <p:tgtEl>
                                          <p:spTgt spid="9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6"/>
      <p:bldP grpId="0" spid="47"/>
      <p:bldP grpId="0" spid="48"/>
      <p:bldP grpId="0" spid="49"/>
      <p:bldP grpId="0" spid="50"/>
      <p:bldP grpId="0" spid="51"/>
      <p:bldP grpId="0" spid="52"/>
      <p:bldP grpId="0" spid="53"/>
      <p:bldP grpId="0" spid="61"/>
      <p:bldP grpId="0" spid="65"/>
      <p:bldP grpId="0" spid="80"/>
      <p:bldP grpId="0" spid="81"/>
      <p:bldP grpId="0" spid="82"/>
      <p:bldP grpId="0" spid="83"/>
      <p:bldP grpId="0" spid="85"/>
      <p:bldP grpId="0" spid="86"/>
      <p:bldP grpId="0" spid="87"/>
      <p:bldP grpId="0" spid="88"/>
      <p:bldP grpId="0" spid="90"/>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7" name="矩形 26"/>
          <p:cNvSpPr>
            <a:spLocks noChangeArrowheads="1"/>
          </p:cNvSpPr>
          <p:nvPr/>
        </p:nvSpPr>
        <p:spPr bwMode="auto">
          <a:xfrm>
            <a:off x="566739" y="1176338"/>
            <a:ext cx="8016875" cy="457190"/>
          </a:xfrm>
          <a:prstGeom prst="rect">
            <a:avLst/>
          </a:prstGeom>
          <a:noFill/>
          <a:ln w="9525">
            <a:noFill/>
            <a:miter lim="800000"/>
          </a:ln>
        </p:spPr>
        <p:txBody>
          <a:bodyPr bIns="45715" lIns="91431" rIns="91431" tIns="45715">
            <a:spAutoFit/>
          </a:bodyPr>
          <a:lstStyle/>
          <a:p>
            <a:pPr>
              <a:lnSpc>
                <a:spcPct val="150000"/>
              </a:lnSpc>
              <a:spcBef>
                <a:spcPts val="600"/>
              </a:spcBef>
              <a:spcAft>
                <a:spcPts val="600"/>
              </a:spcAft>
            </a:pPr>
            <a:r>
              <a:rPr altLang="en-US" lang="zh-CN" sz="800">
                <a:solidFill>
                  <a:schemeClr val="bg1">
                    <a:lumMod val="50000"/>
                  </a:schemeClr>
                </a:solidFill>
                <a:latin charset="-122" panose="020b0503020204020204" pitchFamily="34" typeface="微软雅黑"/>
                <a:ea charset="-122" panose="020b0503020204020204" pitchFamily="34" typeface="微软雅黑"/>
              </a:rPr>
              <a:t>请在此处输入您的文本或者复制您的文本粘贴到此处，请在此处输入您的文本或者复制您的文本粘贴到此处。请在此处输入您的文本或者复制您的文本粘贴到此处，请在此处输入您的文本或者复制您的文本粘贴到此处。</a:t>
            </a:r>
          </a:p>
        </p:txBody>
      </p:sp>
      <p:pic>
        <p:nvPicPr>
          <p:cNvPr id="28" name="图片 27"/>
          <p:cNvPicPr>
            <a:picLocks noChangeArrowheads="1" noChangeAspect="1"/>
          </p:cNvPicPr>
          <p:nvPr/>
        </p:nvPicPr>
        <p:blipFill>
          <a:blip r:embed="rId3"/>
          <a:stretch>
            <a:fillRect/>
          </a:stretch>
        </p:blipFill>
        <p:spPr bwMode="auto">
          <a:xfrm>
            <a:off x="566738" y="2493864"/>
            <a:ext cx="5486400" cy="1644848"/>
          </a:xfrm>
          <a:prstGeom prst="rect">
            <a:avLst/>
          </a:prstGeom>
          <a:noFill/>
          <a:ln w="9525">
            <a:noFill/>
            <a:miter lim="800000"/>
          </a:ln>
        </p:spPr>
      </p:pic>
      <p:sp>
        <p:nvSpPr>
          <p:cNvPr id="29" name="Rectangle 12"/>
          <p:cNvSpPr/>
          <p:nvPr/>
        </p:nvSpPr>
        <p:spPr bwMode="auto">
          <a:xfrm>
            <a:off x="6130925" y="2499742"/>
            <a:ext cx="2452688" cy="1656184"/>
          </a:xfrm>
          <a:prstGeom prst="rect">
            <a:avLst/>
          </a:prstGeom>
          <a:solidFill>
            <a:schemeClr val="accent1"/>
          </a:solidFill>
          <a:ln algn="ctr" cap="flat" cmpd="sng" w="9525">
            <a:noFill/>
            <a:prstDash val="solid"/>
            <a:headEnd len="med" type="none" w="med"/>
            <a:tailEnd len="med" type="none" w="med"/>
          </a:ln>
          <a:effectLst/>
        </p:spPr>
        <p:txBody>
          <a:bodyPr bIns="34289" lIns="137152" rIns="34289" tIns="68576"/>
          <a:lstStyle>
            <a:defPPr>
              <a:defRPr lang="en-US"/>
            </a:defPPr>
            <a:lvl1pPr algn="l" defTabSz="913765" eaLnBrk="1" hangingPunct="1" latinLnBrk="0" marL="0" rtl="0">
              <a:defRPr kern="1200" sz="1800">
                <a:solidFill>
                  <a:schemeClr val="lt1"/>
                </a:solidFill>
                <a:latin typeface="+mn-lt"/>
                <a:ea typeface="+mn-ea"/>
                <a:cs typeface="+mn-cs"/>
              </a:defRPr>
            </a:lvl1pPr>
            <a:lvl2pPr algn="l" defTabSz="913765" eaLnBrk="1" hangingPunct="1" latinLnBrk="0" marL="457200" rtl="0">
              <a:defRPr kern="1200" sz="1800">
                <a:solidFill>
                  <a:schemeClr val="lt1"/>
                </a:solidFill>
                <a:latin typeface="+mn-lt"/>
                <a:ea typeface="+mn-ea"/>
                <a:cs typeface="+mn-cs"/>
              </a:defRPr>
            </a:lvl2pPr>
            <a:lvl3pPr algn="l" defTabSz="913765" eaLnBrk="1" hangingPunct="1" latinLnBrk="0" marL="914400" rtl="0">
              <a:defRPr kern="1200" sz="1800">
                <a:solidFill>
                  <a:schemeClr val="lt1"/>
                </a:solidFill>
                <a:latin typeface="+mn-lt"/>
                <a:ea typeface="+mn-ea"/>
                <a:cs typeface="+mn-cs"/>
              </a:defRPr>
            </a:lvl3pPr>
            <a:lvl4pPr algn="l" defTabSz="913765" eaLnBrk="1" hangingPunct="1" latinLnBrk="0" marL="1371600" rtl="0">
              <a:defRPr kern="1200" sz="1800">
                <a:solidFill>
                  <a:schemeClr val="lt1"/>
                </a:solidFill>
                <a:latin typeface="+mn-lt"/>
                <a:ea typeface="+mn-ea"/>
                <a:cs typeface="+mn-cs"/>
              </a:defRPr>
            </a:lvl4pPr>
            <a:lvl5pPr algn="l" defTabSz="913765" eaLnBrk="1" hangingPunct="1" latinLnBrk="0" marL="1828800" rtl="0">
              <a:defRPr kern="1200" sz="1800">
                <a:solidFill>
                  <a:schemeClr val="lt1"/>
                </a:solidFill>
                <a:latin typeface="+mn-lt"/>
                <a:ea typeface="+mn-ea"/>
                <a:cs typeface="+mn-cs"/>
              </a:defRPr>
            </a:lvl5pPr>
            <a:lvl6pPr algn="l" defTabSz="913765" eaLnBrk="1" hangingPunct="1" latinLnBrk="0" marL="2286000" rtl="0">
              <a:defRPr kern="1200" sz="1800">
                <a:solidFill>
                  <a:schemeClr val="lt1"/>
                </a:solidFill>
                <a:latin typeface="+mn-lt"/>
                <a:ea typeface="+mn-ea"/>
                <a:cs typeface="+mn-cs"/>
              </a:defRPr>
            </a:lvl6pPr>
            <a:lvl7pPr algn="l" defTabSz="913765" eaLnBrk="1" hangingPunct="1" latinLnBrk="0" marL="2743200" rtl="0">
              <a:defRPr kern="1200" sz="1800">
                <a:solidFill>
                  <a:schemeClr val="lt1"/>
                </a:solidFill>
                <a:latin typeface="+mn-lt"/>
                <a:ea typeface="+mn-ea"/>
                <a:cs typeface="+mn-cs"/>
              </a:defRPr>
            </a:lvl7pPr>
            <a:lvl8pPr algn="l" defTabSz="913765" eaLnBrk="1" hangingPunct="1" latinLnBrk="0" marL="3200400" rtl="0">
              <a:defRPr kern="1200" sz="1800">
                <a:solidFill>
                  <a:schemeClr val="lt1"/>
                </a:solidFill>
                <a:latin typeface="+mn-lt"/>
                <a:ea typeface="+mn-ea"/>
                <a:cs typeface="+mn-cs"/>
              </a:defRPr>
            </a:lvl8pPr>
            <a:lvl9pPr algn="l" defTabSz="913765" eaLnBrk="1" hangingPunct="1" latinLnBrk="0" marL="3657600" rtl="0">
              <a:defRPr kern="1200" sz="1800">
                <a:solidFill>
                  <a:schemeClr val="lt1"/>
                </a:solidFill>
                <a:latin typeface="+mn-lt"/>
                <a:ea typeface="+mn-ea"/>
                <a:cs typeface="+mn-cs"/>
              </a:defRPr>
            </a:lvl9pPr>
          </a:lstStyle>
          <a:p>
            <a:pPr>
              <a:spcAft>
                <a:spcPts val="450"/>
              </a:spcAft>
              <a:defRPr/>
            </a:pPr>
            <a:endParaRPr lang="en-US" sz="2700">
              <a:solidFill>
                <a:srgbClr val="FFFFFF">
                  <a:alpha val="99000"/>
                </a:srgbClr>
              </a:solidFill>
              <a:latin charset="0" panose="020b0502040204020203" pitchFamily="34" typeface="Segoe UI Light"/>
            </a:endParaRPr>
          </a:p>
        </p:txBody>
      </p:sp>
      <p:sp>
        <p:nvSpPr>
          <p:cNvPr id="30" name="文本框 81"/>
          <p:cNvSpPr txBox="1">
            <a:spLocks noChangeArrowheads="1"/>
          </p:cNvSpPr>
          <p:nvPr/>
        </p:nvSpPr>
        <p:spPr bwMode="auto">
          <a:xfrm>
            <a:off x="6423025" y="2493963"/>
            <a:ext cx="1944688" cy="1733550"/>
          </a:xfrm>
          <a:prstGeom prst="rect">
            <a:avLst/>
          </a:prstGeom>
          <a:noFill/>
          <a:ln w="9525">
            <a:noFill/>
            <a:miter lim="800000"/>
          </a:ln>
        </p:spPr>
        <p:txBody>
          <a:bodyPr bIns="45715" lIns="91431" rIns="91431" tIns="45715"/>
          <a:lstStyle/>
          <a:p>
            <a:pPr>
              <a:lnSpc>
                <a:spcPct val="150000"/>
              </a:lnSpc>
            </a:pPr>
            <a:r>
              <a:rPr altLang="en-US" lang="zh-CN" sz="800">
                <a:solidFill>
                  <a:schemeClr val="bg1"/>
                </a:solidFill>
                <a:latin charset="-122" panose="020b0503020204020204" pitchFamily="34" typeface="微软雅黑"/>
                <a:ea charset="-122" panose="020b0503020204020204" pitchFamily="34" typeface="微软雅黑"/>
              </a:rPr>
              <a:t>此处输入您的文本请在此处输入您的文本此处输入您的文本此处输入您的文本此处输入您的文本请在此处输入您的文本此处输入您的文本。</a:t>
            </a:r>
          </a:p>
        </p:txBody>
      </p:sp>
    </p:spTree>
  </p:cSld>
  <p:clrMapOvr>
    <a:masterClrMapping/>
  </p:clrMapOvr>
  <p:transition spd="med">
    <p:randomBa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iterate type="lt">
                                    <p:tmPct val="8000"/>
                                  </p:iterate>
                                  <p:childTnLst>
                                    <p:set>
                                      <p:cBhvr>
                                        <p:cTn dur="1" fill="hold" id="6">
                                          <p:stCondLst>
                                            <p:cond delay="0"/>
                                          </p:stCondLst>
                                        </p:cTn>
                                        <p:tgtEl>
                                          <p:spTgt spid="27"/>
                                        </p:tgtEl>
                                        <p:attrNameLst>
                                          <p:attrName>style.visibility</p:attrName>
                                        </p:attrNameLst>
                                      </p:cBhvr>
                                      <p:to>
                                        <p:strVal val="visible"/>
                                      </p:to>
                                    </p:set>
                                    <p:animEffect filter="wipe(left)" transition="in">
                                      <p:cBhvr>
                                        <p:cTn dur="300" id="7"/>
                                        <p:tgtEl>
                                          <p:spTgt spid="27"/>
                                        </p:tgtEl>
                                      </p:cBhvr>
                                    </p:animEffect>
                                  </p:childTnLst>
                                </p:cTn>
                              </p:par>
                            </p:childTnLst>
                          </p:cTn>
                        </p:par>
                        <p:par>
                          <p:cTn fill="hold" id="8" nodeType="afterGroup">
                            <p:stCondLst>
                              <p:cond delay="300"/>
                            </p:stCondLst>
                            <p:childTnLst>
                              <p:par>
                                <p:cTn fill="hold" id="9" nodeType="afterEffect" presetClass="entr" presetID="22" presetSubtype="2">
                                  <p:stCondLst>
                                    <p:cond delay="0"/>
                                  </p:stCondLst>
                                  <p:childTnLst>
                                    <p:set>
                                      <p:cBhvr>
                                        <p:cTn dur="1" fill="hold" id="10">
                                          <p:stCondLst>
                                            <p:cond delay="0"/>
                                          </p:stCondLst>
                                        </p:cTn>
                                        <p:tgtEl>
                                          <p:spTgt spid="28"/>
                                        </p:tgtEl>
                                        <p:attrNameLst>
                                          <p:attrName>style.visibility</p:attrName>
                                        </p:attrNameLst>
                                      </p:cBhvr>
                                      <p:to>
                                        <p:strVal val="visible"/>
                                      </p:to>
                                    </p:set>
                                    <p:animEffect filter="wipe(right)" transition="in">
                                      <p:cBhvr>
                                        <p:cTn dur="500" id="11"/>
                                        <p:tgtEl>
                                          <p:spTgt spid="28"/>
                                        </p:tgtEl>
                                      </p:cBhvr>
                                    </p:animEffect>
                                  </p:childTnLst>
                                </p:cTn>
                              </p:par>
                              <p:par>
                                <p:cTn fill="hold" grpId="0" id="12" nodeType="withEffect" presetClass="entr" presetID="22" presetSubtype="8">
                                  <p:stCondLst>
                                    <p:cond delay="0"/>
                                  </p:stCondLst>
                                  <p:childTnLst>
                                    <p:set>
                                      <p:cBhvr>
                                        <p:cTn dur="1" fill="hold" id="13">
                                          <p:stCondLst>
                                            <p:cond delay="0"/>
                                          </p:stCondLst>
                                        </p:cTn>
                                        <p:tgtEl>
                                          <p:spTgt spid="29"/>
                                        </p:tgtEl>
                                        <p:attrNameLst>
                                          <p:attrName>style.visibility</p:attrName>
                                        </p:attrNameLst>
                                      </p:cBhvr>
                                      <p:to>
                                        <p:strVal val="visible"/>
                                      </p:to>
                                    </p:set>
                                    <p:animEffect filter="wipe(left)" transition="in">
                                      <p:cBhvr>
                                        <p:cTn dur="500" id="14"/>
                                        <p:tgtEl>
                                          <p:spTgt spid="29"/>
                                        </p:tgtEl>
                                      </p:cBhvr>
                                    </p:animEffect>
                                  </p:childTnLst>
                                </p:cTn>
                              </p:par>
                            </p:childTnLst>
                          </p:cTn>
                        </p:par>
                        <p:par>
                          <p:cTn fill="hold" id="15" nodeType="afterGroup">
                            <p:stCondLst>
                              <p:cond delay="800"/>
                            </p:stCondLst>
                            <p:childTnLst>
                              <p:par>
                                <p:cTn fill="hold" grpId="0" id="16" nodeType="afterEffect" presetClass="entr" presetID="22" presetSubtype="2">
                                  <p:stCondLst>
                                    <p:cond delay="0"/>
                                  </p:stCondLst>
                                  <p:childTnLst>
                                    <p:set>
                                      <p:cBhvr>
                                        <p:cTn dur="1" fill="hold" id="17">
                                          <p:stCondLst>
                                            <p:cond delay="0"/>
                                          </p:stCondLst>
                                        </p:cTn>
                                        <p:tgtEl>
                                          <p:spTgt spid="30"/>
                                        </p:tgtEl>
                                        <p:attrNameLst>
                                          <p:attrName>style.visibility</p:attrName>
                                        </p:attrNameLst>
                                      </p:cBhvr>
                                      <p:to>
                                        <p:strVal val="visible"/>
                                      </p:to>
                                    </p:set>
                                    <p:animEffect filter="wipe(right)" transition="in">
                                      <p:cBhvr>
                                        <p:cTn dur="500" id="18"/>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7"/>
      <p:bldP grpId="0" spid="29"/>
      <p:bldP grpId="0" spid="30"/>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Users\Administrator\Desktop\4859416e6be8372.jpg" id="5" name="Picture 2"/>
          <p:cNvPicPr>
            <a:picLocks noChangeArrowheads="1" noChangeAspect="1"/>
          </p:cNvPicPr>
          <p:nvPr/>
        </p:nvPicPr>
        <p:blipFill>
          <a:blip r:embed="rId3"/>
          <a:stretch>
            <a:fillRect/>
          </a:stretch>
        </p:blipFill>
        <p:spPr bwMode="auto">
          <a:xfrm>
            <a:off x="0" y="-4762"/>
            <a:ext cx="9144000" cy="5148262"/>
          </a:xfrm>
          <a:prstGeom prst="rect">
            <a:avLst/>
          </a:prstGeom>
          <a:noFill/>
        </p:spPr>
      </p:pic>
      <p:sp>
        <p:nvSpPr>
          <p:cNvPr id="9" name="矩形 8"/>
          <p:cNvSpPr/>
          <p:nvPr/>
        </p:nvSpPr>
        <p:spPr>
          <a:xfrm>
            <a:off x="4427985" y="2211710"/>
            <a:ext cx="2499588" cy="426720"/>
          </a:xfrm>
          <a:prstGeom prst="rect">
            <a:avLst/>
          </a:prstGeom>
        </p:spPr>
        <p:txBody>
          <a:bodyPr bIns="0" lIns="0" rIns="0" tIns="0" wrap="square">
            <a:spAutoFit/>
          </a:bodyPr>
          <a:lstStyle/>
          <a:p>
            <a:pPr lvl="0"/>
            <a:r>
              <a:rPr altLang="en-US" b="1" lang="zh-CN" sz="2800">
                <a:solidFill>
                  <a:schemeClr val="accent2"/>
                </a:solidFill>
                <a:latin charset="-122" panose="020b0503020204020204" pitchFamily="34" typeface="微软雅黑"/>
                <a:ea charset="-122" panose="020b0503020204020204" pitchFamily="34" typeface="微软雅黑"/>
              </a:rPr>
              <a:t>工作完成情况</a:t>
            </a:r>
          </a:p>
        </p:txBody>
      </p:sp>
      <p:sp>
        <p:nvSpPr>
          <p:cNvPr id="10" name="文本框 9"/>
          <p:cNvSpPr txBox="1"/>
          <p:nvPr/>
        </p:nvSpPr>
        <p:spPr>
          <a:xfrm>
            <a:off x="4427984" y="2724392"/>
            <a:ext cx="2829294" cy="320040"/>
          </a:xfrm>
          <a:prstGeom prst="rect">
            <a:avLst/>
          </a:prstGeom>
          <a:noFill/>
        </p:spPr>
        <p:txBody>
          <a:bodyPr bIns="0" lIns="0" rIns="0" rtlCol="0" tIns="0" wrap="square">
            <a:spAutoFit/>
          </a:bodyPr>
          <a:lstStyle/>
          <a:p>
            <a:pPr algn="just">
              <a:lnSpc>
                <a:spcPct val="150000"/>
              </a:lnSpc>
            </a:pPr>
            <a:r>
              <a:rPr altLang="en-US" lang="zh-CN" sz="700">
                <a:solidFill>
                  <a:schemeClr val="bg1">
                    <a:lumMod val="65000"/>
                  </a:schemeClr>
                </a:solidFill>
                <a:latin charset="0" pitchFamily="34" typeface="Arial"/>
                <a:ea charset="-122" panose="020b0503020204020204" pitchFamily="34" typeface="微软雅黑"/>
                <a:cs typeface="+mn-ea"/>
                <a:sym charset="0" pitchFamily="34" typeface="Arial"/>
              </a:rPr>
              <a:t>请替换文字内容，修改文字内容，也可以直接复制你的内容到此。请替换文字内容，修改文字内容，也可以直接复制你的内容到此。</a:t>
            </a:r>
          </a:p>
        </p:txBody>
      </p:sp>
      <p:sp>
        <p:nvSpPr>
          <p:cNvPr id="12" name="椭圆 11">
            <a:extLst>
              <a:ext uri="{FF2B5EF4-FFF2-40B4-BE49-F238E27FC236}">
                <a16:creationId xmlns:a16="http://schemas.microsoft.com/office/drawing/2014/main" id="{B5E69D5B-232F-4882-B503-33D82D5206C7}"/>
              </a:ext>
            </a:extLst>
          </p:cNvPr>
          <p:cNvSpPr/>
          <p:nvPr/>
        </p:nvSpPr>
        <p:spPr>
          <a:xfrm>
            <a:off x="1763688" y="1454179"/>
            <a:ext cx="2232248" cy="2232248"/>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8800">
                <a:solidFill>
                  <a:schemeClr val="bg1"/>
                </a:solidFill>
              </a:rPr>
              <a:t>02</a:t>
            </a:r>
          </a:p>
        </p:txBody>
      </p:sp>
    </p:spTree>
    <p:extLst>
      <p:ext uri="{BB962C8B-B14F-4D97-AF65-F5344CB8AC3E}">
        <p14:creationId val="2823215398"/>
      </p:ext>
    </p:extLst>
  </p:cSld>
  <p:clrMapOvr>
    <a:masterClrMapping/>
  </p:clrMapOvr>
  <p:transition spd="med">
    <p:comb dir="vert"/>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50"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1000" fill="hold" id="7"/>
                                        <p:tgtEl>
                                          <p:spTgt spid="5"/>
                                        </p:tgtEl>
                                        <p:attrNameLst>
                                          <p:attrName>ppt_w</p:attrName>
                                        </p:attrNameLst>
                                      </p:cBhvr>
                                      <p:tavLst>
                                        <p:tav tm="0">
                                          <p:val>
                                            <p:strVal val="#ppt_w+.3"/>
                                          </p:val>
                                        </p:tav>
                                        <p:tav tm="100000">
                                          <p:val>
                                            <p:strVal val="#ppt_w"/>
                                          </p:val>
                                        </p:tav>
                                      </p:tavLst>
                                    </p:anim>
                                    <p:anim calcmode="lin" valueType="num">
                                      <p:cBhvr>
                                        <p:cTn dur="1000" fill="hold" id="8"/>
                                        <p:tgtEl>
                                          <p:spTgt spid="5"/>
                                        </p:tgtEl>
                                        <p:attrNameLst>
                                          <p:attrName>ppt_h</p:attrName>
                                        </p:attrNameLst>
                                      </p:cBhvr>
                                      <p:tavLst>
                                        <p:tav tm="0">
                                          <p:val>
                                            <p:strVal val="#ppt_h"/>
                                          </p:val>
                                        </p:tav>
                                        <p:tav tm="100000">
                                          <p:val>
                                            <p:strVal val="#ppt_h"/>
                                          </p:val>
                                        </p:tav>
                                      </p:tavLst>
                                    </p:anim>
                                    <p:animEffect filter="fade" transition="in">
                                      <p:cBhvr>
                                        <p:cTn dur="1000" id="9"/>
                                        <p:tgtEl>
                                          <p:spTgt spid="5"/>
                                        </p:tgtEl>
                                      </p:cBhvr>
                                    </p:animEffect>
                                  </p:childTnLst>
                                </p:cTn>
                              </p:par>
                            </p:childTnLst>
                          </p:cTn>
                        </p:par>
                      </p:childTnLst>
                    </p:cTn>
                  </p:par>
                  <p:par>
                    <p:cTn fill="hold" id="10" nodeType="clickPar">
                      <p:stCondLst>
                        <p:cond delay="indefinite"/>
                      </p:stCondLst>
                      <p:childTnLst>
                        <p:par>
                          <p:cTn fill="hold" id="11" nodeType="afterGroup">
                            <p:stCondLst>
                              <p:cond delay="0"/>
                            </p:stCondLst>
                            <p:childTnLst>
                              <p:par>
                                <p:cTn fill="hold" grpId="0" id="12" nodeType="clickEffect" presetClass="entr" presetID="23" presetSubtype="32">
                                  <p:stCondLst>
                                    <p:cond delay="0"/>
                                  </p:stCondLst>
                                  <p:childTnLst>
                                    <p:set>
                                      <p:cBhvr>
                                        <p:cTn dur="1" fill="hold" id="13">
                                          <p:stCondLst>
                                            <p:cond delay="0"/>
                                          </p:stCondLst>
                                        </p:cTn>
                                        <p:tgtEl>
                                          <p:spTgt spid="9"/>
                                        </p:tgtEl>
                                        <p:attrNameLst>
                                          <p:attrName>style.visibility</p:attrName>
                                        </p:attrNameLst>
                                      </p:cBhvr>
                                      <p:to>
                                        <p:strVal val="visible"/>
                                      </p:to>
                                    </p:set>
                                    <p:anim calcmode="lin" valueType="num">
                                      <p:cBhvr>
                                        <p:cTn dur="500" fill="hold" id="14"/>
                                        <p:tgtEl>
                                          <p:spTgt spid="9"/>
                                        </p:tgtEl>
                                        <p:attrNameLst>
                                          <p:attrName>ppt_w</p:attrName>
                                        </p:attrNameLst>
                                      </p:cBhvr>
                                      <p:tavLst>
                                        <p:tav tm="0">
                                          <p:val>
                                            <p:strVal val="4*#ppt_w"/>
                                          </p:val>
                                        </p:tav>
                                        <p:tav tm="100000">
                                          <p:val>
                                            <p:strVal val="#ppt_w"/>
                                          </p:val>
                                        </p:tav>
                                      </p:tavLst>
                                    </p:anim>
                                    <p:anim calcmode="lin" valueType="num">
                                      <p:cBhvr>
                                        <p:cTn dur="500" fill="hold" id="15"/>
                                        <p:tgtEl>
                                          <p:spTgt spid="9"/>
                                        </p:tgtEl>
                                        <p:attrNameLst>
                                          <p:attrName>ppt_h</p:attrName>
                                        </p:attrNameLst>
                                      </p:cBhvr>
                                      <p:tavLst>
                                        <p:tav tm="0">
                                          <p:val>
                                            <p:strVal val="4*#ppt_h"/>
                                          </p:val>
                                        </p:tav>
                                        <p:tav tm="100000">
                                          <p:val>
                                            <p:strVal val="#ppt_h"/>
                                          </p:val>
                                        </p:tav>
                                      </p:tavLst>
                                    </p:anim>
                                  </p:childTnLst>
                                </p:cTn>
                              </p:par>
                              <p:par>
                                <p:cTn fill="hold" grpId="0" id="16" nodeType="withEffect" presetClass="entr" presetID="2" presetSubtype="4">
                                  <p:stCondLst>
                                    <p:cond delay="0"/>
                                  </p:stCondLst>
                                  <p:childTnLst>
                                    <p:set>
                                      <p:cBhvr>
                                        <p:cTn dur="1" fill="hold" id="17">
                                          <p:stCondLst>
                                            <p:cond delay="0"/>
                                          </p:stCondLst>
                                        </p:cTn>
                                        <p:tgtEl>
                                          <p:spTgt spid="10"/>
                                        </p:tgtEl>
                                        <p:attrNameLst>
                                          <p:attrName>style.visibility</p:attrName>
                                        </p:attrNameLst>
                                      </p:cBhvr>
                                      <p:to>
                                        <p:strVal val="visible"/>
                                      </p:to>
                                    </p:set>
                                    <p:anim calcmode="lin" valueType="num">
                                      <p:cBhvr additive="base">
                                        <p:cTn dur="500" fill="hold" id="18"/>
                                        <p:tgtEl>
                                          <p:spTgt spid="10"/>
                                        </p:tgtEl>
                                        <p:attrNameLst>
                                          <p:attrName>ppt_x</p:attrName>
                                        </p:attrNameLst>
                                      </p:cBhvr>
                                      <p:tavLst>
                                        <p:tav tm="0">
                                          <p:val>
                                            <p:strVal val="#ppt_x"/>
                                          </p:val>
                                        </p:tav>
                                        <p:tav tm="100000">
                                          <p:val>
                                            <p:strVal val="#ppt_x"/>
                                          </p:val>
                                        </p:tav>
                                      </p:tavLst>
                                    </p:anim>
                                    <p:anim calcmode="lin" valueType="num">
                                      <p:cBhvr additive="base">
                                        <p:cTn dur="500" fill="hold" id="19"/>
                                        <p:tgtEl>
                                          <p:spTgt spid="10"/>
                                        </p:tgtEl>
                                        <p:attrNameLst>
                                          <p:attrName>ppt_y</p:attrName>
                                        </p:attrNameLst>
                                      </p:cBhvr>
                                      <p:tavLst>
                                        <p:tav tm="0">
                                          <p:val>
                                            <p:strVal val="1+#ppt_h/2"/>
                                          </p:val>
                                        </p:tav>
                                        <p:tav tm="100000">
                                          <p:val>
                                            <p:strVal val="#ppt_y"/>
                                          </p:val>
                                        </p:tav>
                                      </p:tavLst>
                                    </p:anim>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2" presetSubtype="0">
                                  <p:stCondLst>
                                    <p:cond delay="0"/>
                                  </p:stCondLst>
                                  <p:childTnLst>
                                    <p:set>
                                      <p:cBhvr>
                                        <p:cTn dur="1" fill="hold" id="23">
                                          <p:stCondLst>
                                            <p:cond delay="0"/>
                                          </p:stCondLst>
                                        </p:cTn>
                                        <p:tgtEl>
                                          <p:spTgt spid="12"/>
                                        </p:tgtEl>
                                        <p:attrNameLst>
                                          <p:attrName>style.visibility</p:attrName>
                                        </p:attrNameLst>
                                      </p:cBhvr>
                                      <p:to>
                                        <p:strVal val="visible"/>
                                      </p:to>
                                    </p:set>
                                    <p:animEffect filter="fade" transition="in">
                                      <p:cBhvr>
                                        <p:cTn dur="1000" id="24"/>
                                        <p:tgtEl>
                                          <p:spTgt spid="12"/>
                                        </p:tgtEl>
                                      </p:cBhvr>
                                    </p:animEffect>
                                    <p:anim calcmode="lin" valueType="num">
                                      <p:cBhvr>
                                        <p:cTn dur="1000" fill="hold" id="25"/>
                                        <p:tgtEl>
                                          <p:spTgt spid="12"/>
                                        </p:tgtEl>
                                        <p:attrNameLst>
                                          <p:attrName>ppt_x</p:attrName>
                                        </p:attrNameLst>
                                      </p:cBhvr>
                                      <p:tavLst>
                                        <p:tav tm="0">
                                          <p:val>
                                            <p:strVal val="#ppt_x"/>
                                          </p:val>
                                        </p:tav>
                                        <p:tav tm="100000">
                                          <p:val>
                                            <p:strVal val="#ppt_x"/>
                                          </p:val>
                                        </p:tav>
                                      </p:tavLst>
                                    </p:anim>
                                    <p:anim calcmode="lin" valueType="num">
                                      <p:cBhvr>
                                        <p:cTn dur="1000" fill="hold" id="26"/>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2"/>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1" name="AutoShape 61"/>
          <p:cNvSpPr>
            <a:spLocks noChangeArrowheads="1" noChangeAspect="1" noTextEdit="1"/>
          </p:cNvSpPr>
          <p:nvPr/>
        </p:nvSpPr>
        <p:spPr bwMode="auto">
          <a:xfrm rot="766448">
            <a:off x="3442698" y="1690304"/>
            <a:ext cx="2020490" cy="20204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34285" lIns="68568" rIns="68568" tIns="34285"/>
          <a:lstStyle/>
          <a:p>
            <a:endParaRPr altLang="en-US" lang="zh-CN">
              <a:solidFill>
                <a:schemeClr val="tx1">
                  <a:lumMod val="65000"/>
                  <a:lumOff val="35000"/>
                </a:schemeClr>
              </a:solidFill>
            </a:endParaRPr>
          </a:p>
        </p:txBody>
      </p:sp>
      <p:sp>
        <p:nvSpPr>
          <p:cNvPr id="62" name="Freeform 63"/>
          <p:cNvSpPr/>
          <p:nvPr/>
        </p:nvSpPr>
        <p:spPr bwMode="auto">
          <a:xfrm rot="766448">
            <a:off x="3870131" y="1666491"/>
            <a:ext cx="1134666" cy="582216"/>
          </a:xfrm>
          <a:custGeom>
            <a:gdLst>
              <a:gd fmla="*/ 2147483646 w 1198" name="T0"/>
              <a:gd fmla="*/ 2147483646 h 615" name="T1"/>
              <a:gd fmla="*/ 2147483646 w 1198" name="T2"/>
              <a:gd fmla="*/ 2147483646 h 615" name="T3"/>
              <a:gd fmla="*/ 2147483646 w 1198" name="T4"/>
              <a:gd fmla="*/ 2147483646 h 615" name="T5"/>
              <a:gd fmla="*/ 2147483646 w 1198" name="T6"/>
              <a:gd fmla="*/ 2147483646 h 615" name="T7"/>
              <a:gd fmla="*/ 2147483646 w 1198" name="T8"/>
              <a:gd fmla="*/ 2147483646 h 615" name="T9"/>
              <a:gd fmla="*/ 2147483646 w 1198" name="T10"/>
              <a:gd fmla="*/ 2147483646 h 615" name="T11"/>
              <a:gd fmla="*/ 2147483646 w 1198" name="T12"/>
              <a:gd fmla="*/ 2147483646 h 615" name="T13"/>
              <a:gd fmla="*/ 2147483646 w 1198" name="T14"/>
              <a:gd fmla="*/ 2147483646 h 615" name="T15"/>
              <a:gd fmla="*/ 2147483646 w 1198" name="T16"/>
              <a:gd fmla="*/ 2147483646 h 615" name="T17"/>
              <a:gd fmla="*/ 2147483646 w 1198" name="T18"/>
              <a:gd fmla="*/ 2147483646 h 615" name="T19"/>
              <a:gd fmla="*/ 2147483646 w 1198" name="T20"/>
              <a:gd fmla="*/ 2147483646 h 615" name="T21"/>
              <a:gd fmla="*/ 2147483646 w 1198" name="T22"/>
              <a:gd fmla="*/ 2147483646 h 615" name="T23"/>
              <a:gd fmla="*/ 2147483646 w 1198" name="T24"/>
              <a:gd fmla="*/ 2147483646 h 615" name="T25"/>
              <a:gd fmla="*/ 2147483646 w 1198" name="T26"/>
              <a:gd fmla="*/ 2147483646 h 615" name="T27"/>
              <a:gd fmla="*/ 2147483646 w 1198" name="T28"/>
              <a:gd fmla="*/ 2147483646 h 615" name="T29"/>
              <a:gd fmla="*/ 0 w 1198" name="T30"/>
              <a:gd fmla="*/ 2147483646 h 615" name="T31"/>
              <a:gd fmla="*/ 2147483646 w 1198" name="T32"/>
              <a:gd fmla="*/ 2147483646 h 615" name="T33"/>
              <a:gd fmla="*/ 2147483646 w 1198" name="T34"/>
              <a:gd fmla="*/ 2147483646 h 615" name="T35"/>
              <a:gd fmla="*/ 2147483646 w 1198" name="T36"/>
              <a:gd fmla="*/ 2147483646 h 615" name="T37"/>
              <a:gd fmla="*/ 2147483646 w 1198" name="T38"/>
              <a:gd fmla="*/ 2147483646 h 615" name="T39"/>
              <a:gd fmla="*/ 2147483646 w 1198" name="T40"/>
              <a:gd fmla="*/ 2147483646 h 615" name="T41"/>
              <a:gd fmla="*/ 2147483646 w 1198" name="T42"/>
              <a:gd fmla="*/ 2147483646 h 615" name="T43"/>
              <a:gd fmla="*/ 2147483646 w 1198" name="T44"/>
              <a:gd fmla="*/ 2147483646 h 615" name="T45"/>
              <a:gd fmla="*/ 2147483646 w 1198" name="T46"/>
              <a:gd fmla="*/ 2147483646 h 615" name="T47"/>
              <a:gd fmla="*/ 2147483646 w 1198" name="T48"/>
              <a:gd fmla="*/ 2147483646 h 615" name="T49"/>
              <a:gd fmla="*/ 2147483646 w 1198" name="T50"/>
              <a:gd fmla="*/ 2147483646 h 615" name="T51"/>
              <a:gd fmla="*/ 2147483646 w 1198" name="T52"/>
              <a:gd fmla="*/ 2147483646 h 615"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b="b" l="0" r="r" t="0"/>
            <a:pathLst>
              <a:path h="615" w="1198">
                <a:moveTo>
                  <a:pt x="743" y="506"/>
                </a:moveTo>
                <a:cubicBezTo>
                  <a:pt x="762" y="495"/>
                  <a:pt x="777" y="491"/>
                  <a:pt x="789" y="491"/>
                </a:cubicBezTo>
                <a:cubicBezTo>
                  <a:pt x="775" y="476"/>
                  <a:pt x="760" y="460"/>
                  <a:pt x="748" y="443"/>
                </a:cubicBezTo>
                <a:cubicBezTo>
                  <a:pt x="735" y="425"/>
                  <a:pt x="723" y="405"/>
                  <a:pt x="711" y="386"/>
                </a:cubicBezTo>
                <a:cubicBezTo>
                  <a:pt x="686" y="344"/>
                  <a:pt x="663" y="302"/>
                  <a:pt x="640" y="259"/>
                </a:cubicBezTo>
                <a:cubicBezTo>
                  <a:pt x="617" y="215"/>
                  <a:pt x="594" y="171"/>
                  <a:pt x="572" y="127"/>
                </a:cubicBezTo>
                <a:cubicBezTo>
                  <a:pt x="670" y="105"/>
                  <a:pt x="772" y="99"/>
                  <a:pt x="873" y="108"/>
                </a:cubicBezTo>
                <a:cubicBezTo>
                  <a:pt x="970" y="116"/>
                  <a:pt x="1067" y="137"/>
                  <a:pt x="1158" y="172"/>
                </a:cubicBezTo>
                <a:cubicBezTo>
                  <a:pt x="1159" y="170"/>
                  <a:pt x="1159" y="170"/>
                  <a:pt x="1159" y="170"/>
                </a:cubicBezTo>
                <a:cubicBezTo>
                  <a:pt x="1160" y="171"/>
                  <a:pt x="1161" y="171"/>
                  <a:pt x="1162" y="172"/>
                </a:cubicBezTo>
                <a:cubicBezTo>
                  <a:pt x="1198" y="78"/>
                  <a:pt x="1198" y="78"/>
                  <a:pt x="1198" y="78"/>
                </a:cubicBezTo>
                <a:cubicBezTo>
                  <a:pt x="1107" y="43"/>
                  <a:pt x="1011" y="22"/>
                  <a:pt x="914" y="11"/>
                </a:cubicBezTo>
                <a:cubicBezTo>
                  <a:pt x="814" y="0"/>
                  <a:pt x="712" y="2"/>
                  <a:pt x="612" y="18"/>
                </a:cubicBezTo>
                <a:cubicBezTo>
                  <a:pt x="520" y="33"/>
                  <a:pt x="430" y="60"/>
                  <a:pt x="345" y="99"/>
                </a:cubicBezTo>
                <a:cubicBezTo>
                  <a:pt x="264" y="136"/>
                  <a:pt x="188" y="184"/>
                  <a:pt x="118" y="239"/>
                </a:cubicBezTo>
                <a:cubicBezTo>
                  <a:pt x="77" y="271"/>
                  <a:pt x="36" y="305"/>
                  <a:pt x="0" y="342"/>
                </a:cubicBezTo>
                <a:cubicBezTo>
                  <a:pt x="69" y="410"/>
                  <a:pt x="69" y="410"/>
                  <a:pt x="69" y="410"/>
                </a:cubicBezTo>
                <a:cubicBezTo>
                  <a:pt x="71" y="412"/>
                  <a:pt x="71" y="412"/>
                  <a:pt x="71" y="412"/>
                </a:cubicBezTo>
                <a:cubicBezTo>
                  <a:pt x="100" y="382"/>
                  <a:pt x="133" y="355"/>
                  <a:pt x="165" y="329"/>
                </a:cubicBezTo>
                <a:cubicBezTo>
                  <a:pt x="199" y="302"/>
                  <a:pt x="234" y="276"/>
                  <a:pt x="271" y="253"/>
                </a:cubicBezTo>
                <a:cubicBezTo>
                  <a:pt x="297" y="236"/>
                  <a:pt x="324" y="220"/>
                  <a:pt x="352" y="206"/>
                </a:cubicBezTo>
                <a:cubicBezTo>
                  <a:pt x="402" y="288"/>
                  <a:pt x="453" y="369"/>
                  <a:pt x="506" y="448"/>
                </a:cubicBezTo>
                <a:cubicBezTo>
                  <a:pt x="529" y="483"/>
                  <a:pt x="551" y="518"/>
                  <a:pt x="578" y="551"/>
                </a:cubicBezTo>
                <a:cubicBezTo>
                  <a:pt x="578" y="551"/>
                  <a:pt x="578" y="551"/>
                  <a:pt x="578" y="551"/>
                </a:cubicBezTo>
                <a:cubicBezTo>
                  <a:pt x="596" y="574"/>
                  <a:pt x="618" y="595"/>
                  <a:pt x="639" y="615"/>
                </a:cubicBezTo>
                <a:cubicBezTo>
                  <a:pt x="658" y="555"/>
                  <a:pt x="715" y="521"/>
                  <a:pt x="743" y="506"/>
                </a:cubicBezTo>
                <a:cubicBezTo>
                  <a:pt x="762" y="495"/>
                  <a:pt x="715" y="521"/>
                  <a:pt x="743" y="506"/>
                </a:cubicBezTo>
                <a:close/>
              </a:path>
            </a:pathLst>
          </a:custGeom>
          <a:solidFill>
            <a:schemeClr val="accent1">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63" name="Freeform 64"/>
          <p:cNvSpPr/>
          <p:nvPr/>
        </p:nvSpPr>
        <p:spPr bwMode="auto">
          <a:xfrm rot="766448">
            <a:off x="4557123" y="2468973"/>
            <a:ext cx="478631" cy="464344"/>
          </a:xfrm>
          <a:custGeom>
            <a:gdLst>
              <a:gd fmla="*/ 2147483646 w 505" name="T0"/>
              <a:gd fmla="*/ 2147483646 h 490" name="T1"/>
              <a:gd fmla="*/ 2147483646 w 505" name="T2"/>
              <a:gd fmla="*/ 2147483646 h 490" name="T3"/>
              <a:gd fmla="*/ 2147483646 w 505" name="T4"/>
              <a:gd fmla="*/ 2147483646 h 490" name="T5"/>
              <a:gd fmla="*/ 0 w 505" name="T6"/>
              <a:gd fmla="*/ 2147483646 h 490" name="T7"/>
              <a:gd fmla="*/ 2147483646 w 505" name="T8"/>
              <a:gd fmla="*/ 2147483646 h 490" name="T9"/>
              <a:gd fmla="*/ 2147483646 w 505" name="T10"/>
              <a:gd fmla="*/ 2147483646 h 490" name="T11"/>
              <a:gd fmla="*/ 2147483646 w 505" name="T12"/>
              <a:gd fmla="*/ 2147483646 h 490" name="T13"/>
              <a:gd fmla="*/ 2147483646 w 505" name="T14"/>
              <a:gd fmla="*/ 2147483646 h 490" name="T15"/>
              <a:gd fmla="*/ 2147483646 w 505" name="T16"/>
              <a:gd fmla="*/ 2147483646 h 490" name="T17"/>
              <a:gd fmla="*/ 2147483646 w 505" name="T18"/>
              <a:gd fmla="*/ 2147483646 h 490" name="T19"/>
              <a:gd fmla="*/ 2147483646 w 505" name="T20"/>
              <a:gd fmla="*/ 2147483646 h 490" name="T21"/>
              <a:gd fmla="*/ 2147483646 w 505" name="T22"/>
              <a:gd fmla="*/ 2147483646 h 490" name="T23"/>
              <a:gd fmla="*/ 2147483646 w 505" name="T24"/>
              <a:gd fmla="*/ 2147483646 h 490" name="T25"/>
              <a:gd fmla="*/ 2147483646 w 505" name="T26"/>
              <a:gd fmla="*/ 2147483646 h 490" name="T27"/>
              <a:gd fmla="*/ 2147483646 w 505" name="T28"/>
              <a:gd fmla="*/ 2147483646 h 490" name="T29"/>
              <a:gd fmla="*/ 2147483646 w 505" name="T30"/>
              <a:gd fmla="*/ 2147483646 h 490" name="T31"/>
              <a:gd fmla="*/ 2147483646 w 505" name="T32"/>
              <a:gd fmla="*/ 2147483646 h 490" name="T33"/>
              <a:gd fmla="*/ 2147483646 w 505" name="T34"/>
              <a:gd fmla="*/ 2147483646 h 490" name="T35"/>
              <a:gd fmla="*/ 2147483646 w 505" name="T36"/>
              <a:gd fmla="*/ 2147483646 h 490" name="T37"/>
              <a:gd fmla="*/ 2147483646 w 505" name="T38"/>
              <a:gd fmla="*/ 2147483646 h 490" name="T39"/>
              <a:gd fmla="*/ 2147483646 w 505" name="T40"/>
              <a:gd fmla="*/ 2147483646 h 490" name="T41"/>
              <a:gd fmla="*/ 2147483646 w 505" name="T42"/>
              <a:gd fmla="*/ 2147483646 h 490" name="T43"/>
              <a:gd fmla="*/ 2147483646 w 505" name="T44"/>
              <a:gd fmla="*/ 2147483646 h 490" name="T45"/>
              <a:gd fmla="*/ 2147483646 w 505" name="T46"/>
              <a:gd fmla="*/ 2147483646 h 490" name="T47"/>
              <a:gd fmla="*/ 2147483646 w 505" name="T48"/>
              <a:gd fmla="*/ 2147483646 h 490" name="T49"/>
              <a:gd fmla="*/ 2147483646 w 505" name="T50"/>
              <a:gd fmla="*/ 2147483646 h 490" name="T51"/>
              <a:gd fmla="*/ 2147483646 w 505" name="T52"/>
              <a:gd fmla="*/ 2147483646 h 490" name="T53"/>
              <a:gd fmla="*/ 2147483646 w 505" name="T54"/>
              <a:gd fmla="*/ 2147483646 h 490" name="T55"/>
              <a:gd fmla="*/ 2147483646 w 505" name="T56"/>
              <a:gd fmla="*/ 2147483646 h 490" name="T57"/>
              <a:gd fmla="*/ 2147483646 w 505" name="T58"/>
              <a:gd fmla="*/ 2147483646 h 490" name="T59"/>
              <a:gd fmla="*/ 2147483646 w 505" name="T60"/>
              <a:gd fmla="*/ 2147483646 h 490" name="T61"/>
              <a:gd fmla="*/ 2147483646 w 505" name="T62"/>
              <a:gd fmla="*/ 2147483646 h 490" name="T63"/>
              <a:gd fmla="*/ 2147483646 w 505" name="T64"/>
              <a:gd fmla="*/ 2147483646 h 490" name="T65"/>
              <a:gd fmla="*/ 2147483646 w 505" name="T66"/>
              <a:gd fmla="*/ 0 h 490" name="T67"/>
              <a:gd fmla="*/ 2147483646 w 505" name="T68"/>
              <a:gd fmla="*/ 2147483646 h 490"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b="b" l="0" r="r" t="0"/>
            <a:pathLst>
              <a:path h="490" w="505">
                <a:moveTo>
                  <a:pt x="144" y="37"/>
                </a:moveTo>
                <a:cubicBezTo>
                  <a:pt x="74" y="68"/>
                  <a:pt x="74" y="68"/>
                  <a:pt x="74" y="68"/>
                </a:cubicBezTo>
                <a:cubicBezTo>
                  <a:pt x="30" y="87"/>
                  <a:pt x="30" y="87"/>
                  <a:pt x="30" y="87"/>
                </a:cubicBezTo>
                <a:cubicBezTo>
                  <a:pt x="0" y="100"/>
                  <a:pt x="0" y="100"/>
                  <a:pt x="0" y="100"/>
                </a:cubicBezTo>
                <a:cubicBezTo>
                  <a:pt x="34" y="131"/>
                  <a:pt x="69" y="161"/>
                  <a:pt x="103" y="191"/>
                </a:cubicBezTo>
                <a:cubicBezTo>
                  <a:pt x="81" y="238"/>
                  <a:pt x="88" y="299"/>
                  <a:pt x="129" y="336"/>
                </a:cubicBezTo>
                <a:cubicBezTo>
                  <a:pt x="149" y="355"/>
                  <a:pt x="149" y="355"/>
                  <a:pt x="149" y="355"/>
                </a:cubicBezTo>
                <a:cubicBezTo>
                  <a:pt x="188" y="391"/>
                  <a:pt x="188" y="391"/>
                  <a:pt x="188" y="391"/>
                </a:cubicBezTo>
                <a:cubicBezTo>
                  <a:pt x="223" y="423"/>
                  <a:pt x="223" y="423"/>
                  <a:pt x="223" y="423"/>
                </a:cubicBezTo>
                <a:cubicBezTo>
                  <a:pt x="279" y="475"/>
                  <a:pt x="279" y="475"/>
                  <a:pt x="279" y="475"/>
                </a:cubicBezTo>
                <a:cubicBezTo>
                  <a:pt x="294" y="489"/>
                  <a:pt x="319" y="490"/>
                  <a:pt x="336" y="482"/>
                </a:cubicBezTo>
                <a:cubicBezTo>
                  <a:pt x="344" y="478"/>
                  <a:pt x="350" y="473"/>
                  <a:pt x="352" y="465"/>
                </a:cubicBezTo>
                <a:cubicBezTo>
                  <a:pt x="354" y="457"/>
                  <a:pt x="353" y="449"/>
                  <a:pt x="354" y="441"/>
                </a:cubicBezTo>
                <a:cubicBezTo>
                  <a:pt x="354" y="435"/>
                  <a:pt x="355" y="431"/>
                  <a:pt x="361" y="429"/>
                </a:cubicBezTo>
                <a:cubicBezTo>
                  <a:pt x="368" y="426"/>
                  <a:pt x="375" y="425"/>
                  <a:pt x="383" y="422"/>
                </a:cubicBezTo>
                <a:cubicBezTo>
                  <a:pt x="391" y="419"/>
                  <a:pt x="400" y="413"/>
                  <a:pt x="403" y="404"/>
                </a:cubicBezTo>
                <a:cubicBezTo>
                  <a:pt x="406" y="396"/>
                  <a:pt x="404" y="387"/>
                  <a:pt x="404" y="379"/>
                </a:cubicBezTo>
                <a:cubicBezTo>
                  <a:pt x="406" y="359"/>
                  <a:pt x="428" y="363"/>
                  <a:pt x="442" y="357"/>
                </a:cubicBezTo>
                <a:cubicBezTo>
                  <a:pt x="450" y="353"/>
                  <a:pt x="454" y="347"/>
                  <a:pt x="456" y="339"/>
                </a:cubicBezTo>
                <a:cubicBezTo>
                  <a:pt x="458" y="331"/>
                  <a:pt x="457" y="323"/>
                  <a:pt x="457" y="315"/>
                </a:cubicBezTo>
                <a:cubicBezTo>
                  <a:pt x="458" y="310"/>
                  <a:pt x="457" y="303"/>
                  <a:pt x="462" y="300"/>
                </a:cubicBezTo>
                <a:cubicBezTo>
                  <a:pt x="467" y="296"/>
                  <a:pt x="474" y="297"/>
                  <a:pt x="480" y="295"/>
                </a:cubicBezTo>
                <a:cubicBezTo>
                  <a:pt x="498" y="287"/>
                  <a:pt x="505" y="268"/>
                  <a:pt x="500" y="249"/>
                </a:cubicBezTo>
                <a:cubicBezTo>
                  <a:pt x="498" y="239"/>
                  <a:pt x="492" y="228"/>
                  <a:pt x="484" y="221"/>
                </a:cubicBezTo>
                <a:cubicBezTo>
                  <a:pt x="448" y="187"/>
                  <a:pt x="448" y="187"/>
                  <a:pt x="448" y="187"/>
                </a:cubicBezTo>
                <a:cubicBezTo>
                  <a:pt x="466" y="185"/>
                  <a:pt x="463" y="164"/>
                  <a:pt x="458" y="152"/>
                </a:cubicBezTo>
                <a:cubicBezTo>
                  <a:pt x="451" y="136"/>
                  <a:pt x="440" y="122"/>
                  <a:pt x="428" y="110"/>
                </a:cubicBezTo>
                <a:cubicBezTo>
                  <a:pt x="402" y="82"/>
                  <a:pt x="369" y="62"/>
                  <a:pt x="333" y="52"/>
                </a:cubicBezTo>
                <a:cubicBezTo>
                  <a:pt x="323" y="49"/>
                  <a:pt x="313" y="47"/>
                  <a:pt x="303" y="46"/>
                </a:cubicBezTo>
                <a:cubicBezTo>
                  <a:pt x="303" y="46"/>
                  <a:pt x="303" y="45"/>
                  <a:pt x="303" y="45"/>
                </a:cubicBezTo>
                <a:cubicBezTo>
                  <a:pt x="282" y="44"/>
                  <a:pt x="259" y="47"/>
                  <a:pt x="237" y="56"/>
                </a:cubicBezTo>
                <a:cubicBezTo>
                  <a:pt x="237" y="56"/>
                  <a:pt x="232" y="53"/>
                  <a:pt x="225" y="46"/>
                </a:cubicBezTo>
                <a:cubicBezTo>
                  <a:pt x="225" y="46"/>
                  <a:pt x="225" y="46"/>
                  <a:pt x="225" y="46"/>
                </a:cubicBezTo>
                <a:cubicBezTo>
                  <a:pt x="213" y="36"/>
                  <a:pt x="195" y="20"/>
                  <a:pt x="172" y="0"/>
                </a:cubicBezTo>
                <a:cubicBezTo>
                  <a:pt x="168" y="16"/>
                  <a:pt x="158" y="31"/>
                  <a:pt x="144" y="37"/>
                </a:cubicBezTo>
                <a:close/>
              </a:path>
            </a:pathLst>
          </a:custGeom>
          <a:solidFill>
            <a:schemeClr val="accent1">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64" name="Freeform 65"/>
          <p:cNvSpPr/>
          <p:nvPr/>
        </p:nvSpPr>
        <p:spPr bwMode="auto">
          <a:xfrm rot="766448">
            <a:off x="3468891" y="1924857"/>
            <a:ext cx="553640" cy="1121569"/>
          </a:xfrm>
          <a:custGeom>
            <a:gdLst>
              <a:gd fmla="*/ 2147483646 w 585" name="T0"/>
              <a:gd fmla="*/ 2147483646 h 1183" name="T1"/>
              <a:gd fmla="*/ 2147483646 w 585" name="T2"/>
              <a:gd fmla="*/ 2147483646 h 1183" name="T3"/>
              <a:gd fmla="*/ 2147483646 w 585" name="T4"/>
              <a:gd fmla="*/ 2147483646 h 1183" name="T5"/>
              <a:gd fmla="*/ 2147483646 w 585" name="T6"/>
              <a:gd fmla="*/ 2147483646 h 1183" name="T7"/>
              <a:gd fmla="*/ 2147483646 w 585" name="T8"/>
              <a:gd fmla="*/ 2147483646 h 1183" name="T9"/>
              <a:gd fmla="*/ 2147483646 w 585" name="T10"/>
              <a:gd fmla="*/ 2147483646 h 1183" name="T11"/>
              <a:gd fmla="*/ 2147483646 w 585" name="T12"/>
              <a:gd fmla="*/ 2147483646 h 1183" name="T13"/>
              <a:gd fmla="*/ 2147483646 w 585" name="T14"/>
              <a:gd fmla="*/ 0 h 1183" name="T15"/>
              <a:gd fmla="*/ 2147483646 w 585" name="T16"/>
              <a:gd fmla="*/ 2147483646 h 1183" name="T17"/>
              <a:gd fmla="*/ 2147483646 w 585" name="T18"/>
              <a:gd fmla="*/ 2147483646 h 1183" name="T19"/>
              <a:gd fmla="*/ 2147483646 w 585" name="T20"/>
              <a:gd fmla="*/ 2147483646 h 1183" name="T21"/>
              <a:gd fmla="*/ 2147483646 w 585" name="T22"/>
              <a:gd fmla="*/ 2147483646 h 1183" name="T23"/>
              <a:gd fmla="*/ 2147483646 w 585" name="T24"/>
              <a:gd fmla="*/ 2147483646 h 1183" name="T25"/>
              <a:gd fmla="*/ 2147483646 w 585" name="T26"/>
              <a:gd fmla="*/ 2147483646 h 1183" name="T27"/>
              <a:gd fmla="*/ 2147483646 w 585" name="T28"/>
              <a:gd fmla="*/ 2147483646 h 1183" name="T29"/>
              <a:gd fmla="*/ 2147483646 w 585" name="T30"/>
              <a:gd fmla="*/ 2147483646 h 1183" name="T31"/>
              <a:gd fmla="*/ 2147483646 w 585" name="T32"/>
              <a:gd fmla="*/ 2147483646 h 1183" name="T33"/>
              <a:gd fmla="*/ 2147483646 w 585" name="T34"/>
              <a:gd fmla="*/ 2147483646 h 1183" name="T35"/>
              <a:gd fmla="*/ 2147483646 w 585" name="T36"/>
              <a:gd fmla="*/ 2147483646 h 1183" name="T37"/>
              <a:gd fmla="*/ 2147483646 w 585" name="T38"/>
              <a:gd fmla="*/ 2147483646 h 1183" name="T39"/>
              <a:gd fmla="*/ 2147483646 w 585" name="T40"/>
              <a:gd fmla="*/ 2147483646 h 1183" name="T41"/>
              <a:gd fmla="*/ 2147483646 w 585" name="T42"/>
              <a:gd fmla="*/ 2147483646 h 1183"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b="b" l="0" r="r" t="0"/>
            <a:pathLst>
              <a:path h="1183" w="585">
                <a:moveTo>
                  <a:pt x="531" y="460"/>
                </a:moveTo>
                <a:cubicBezTo>
                  <a:pt x="528" y="434"/>
                  <a:pt x="529" y="416"/>
                  <a:pt x="533" y="404"/>
                </a:cubicBezTo>
                <a:cubicBezTo>
                  <a:pt x="498" y="418"/>
                  <a:pt x="463" y="432"/>
                  <a:pt x="426" y="439"/>
                </a:cubicBezTo>
                <a:cubicBezTo>
                  <a:pt x="389" y="446"/>
                  <a:pt x="353" y="450"/>
                  <a:pt x="316" y="454"/>
                </a:cubicBezTo>
                <a:cubicBezTo>
                  <a:pt x="251" y="461"/>
                  <a:pt x="186" y="466"/>
                  <a:pt x="121" y="470"/>
                </a:cubicBezTo>
                <a:cubicBezTo>
                  <a:pt x="138" y="377"/>
                  <a:pt x="169" y="287"/>
                  <a:pt x="212" y="203"/>
                </a:cubicBezTo>
                <a:cubicBezTo>
                  <a:pt x="238" y="153"/>
                  <a:pt x="269" y="105"/>
                  <a:pt x="303" y="60"/>
                </a:cubicBezTo>
                <a:cubicBezTo>
                  <a:pt x="224" y="0"/>
                  <a:pt x="224" y="0"/>
                  <a:pt x="224" y="0"/>
                </a:cubicBezTo>
                <a:cubicBezTo>
                  <a:pt x="168" y="73"/>
                  <a:pt x="121" y="153"/>
                  <a:pt x="86" y="239"/>
                </a:cubicBezTo>
                <a:cubicBezTo>
                  <a:pt x="49" y="328"/>
                  <a:pt x="24" y="423"/>
                  <a:pt x="12" y="519"/>
                </a:cubicBezTo>
                <a:cubicBezTo>
                  <a:pt x="0" y="622"/>
                  <a:pt x="3" y="726"/>
                  <a:pt x="20" y="828"/>
                </a:cubicBezTo>
                <a:cubicBezTo>
                  <a:pt x="36" y="923"/>
                  <a:pt x="65" y="1015"/>
                  <a:pt x="106" y="1102"/>
                </a:cubicBezTo>
                <a:cubicBezTo>
                  <a:pt x="119" y="1130"/>
                  <a:pt x="134" y="1156"/>
                  <a:pt x="149" y="1183"/>
                </a:cubicBezTo>
                <a:cubicBezTo>
                  <a:pt x="235" y="1132"/>
                  <a:pt x="235" y="1132"/>
                  <a:pt x="235" y="1132"/>
                </a:cubicBezTo>
                <a:cubicBezTo>
                  <a:pt x="187" y="1050"/>
                  <a:pt x="152" y="960"/>
                  <a:pt x="130" y="867"/>
                </a:cubicBezTo>
                <a:cubicBezTo>
                  <a:pt x="117" y="812"/>
                  <a:pt x="109" y="756"/>
                  <a:pt x="106" y="699"/>
                </a:cubicBezTo>
                <a:cubicBezTo>
                  <a:pt x="198" y="686"/>
                  <a:pt x="290" y="672"/>
                  <a:pt x="381" y="655"/>
                </a:cubicBezTo>
                <a:cubicBezTo>
                  <a:pt x="411" y="649"/>
                  <a:pt x="442" y="643"/>
                  <a:pt x="471" y="634"/>
                </a:cubicBezTo>
                <a:cubicBezTo>
                  <a:pt x="509" y="624"/>
                  <a:pt x="546" y="607"/>
                  <a:pt x="582" y="592"/>
                </a:cubicBezTo>
                <a:cubicBezTo>
                  <a:pt x="583" y="592"/>
                  <a:pt x="584" y="591"/>
                  <a:pt x="585" y="591"/>
                </a:cubicBezTo>
                <a:cubicBezTo>
                  <a:pt x="548" y="565"/>
                  <a:pt x="540" y="532"/>
                  <a:pt x="531" y="460"/>
                </a:cubicBezTo>
                <a:cubicBezTo>
                  <a:pt x="528" y="434"/>
                  <a:pt x="540" y="532"/>
                  <a:pt x="531" y="460"/>
                </a:cubicBezTo>
                <a:close/>
              </a:path>
            </a:pathLst>
          </a:custGeom>
          <a:solidFill>
            <a:schemeClr val="accent2">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65" name="Freeform 66"/>
          <p:cNvSpPr/>
          <p:nvPr/>
        </p:nvSpPr>
        <p:spPr bwMode="auto">
          <a:xfrm rot="766448">
            <a:off x="4346381" y="2165364"/>
            <a:ext cx="446484" cy="378619"/>
          </a:xfrm>
          <a:custGeom>
            <a:gdLst>
              <a:gd fmla="*/ 2147483646 w 471" name="T0"/>
              <a:gd fmla="*/ 2147483646 h 400" name="T1"/>
              <a:gd fmla="*/ 2147483646 w 471" name="T2"/>
              <a:gd fmla="*/ 2147483646 h 400" name="T3"/>
              <a:gd fmla="*/ 2147483646 w 471" name="T4"/>
              <a:gd fmla="*/ 2147483646 h 400" name="T5"/>
              <a:gd fmla="*/ 2147483646 w 471" name="T6"/>
              <a:gd fmla="*/ 2147483646 h 400" name="T7"/>
              <a:gd fmla="*/ 2147483646 w 471" name="T8"/>
              <a:gd fmla="*/ 2147483646 h 400" name="T9"/>
              <a:gd fmla="*/ 2147483646 w 471" name="T10"/>
              <a:gd fmla="*/ 2147483646 h 400" name="T11"/>
              <a:gd fmla="*/ 2147483646 w 471" name="T12"/>
              <a:gd fmla="*/ 2147483646 h 400" name="T13"/>
              <a:gd fmla="*/ 2147483646 w 471" name="T14"/>
              <a:gd fmla="*/ 2147483646 h 400" name="T15"/>
              <a:gd fmla="*/ 2147483646 w 471" name="T16"/>
              <a:gd fmla="*/ 2147483646 h 400" name="T17"/>
              <a:gd fmla="*/ 2147483646 w 471" name="T18"/>
              <a:gd fmla="*/ 2147483646 h 400" name="T19"/>
              <a:gd fmla="*/ 2147483646 w 471" name="T20"/>
              <a:gd fmla="*/ 2147483646 h 400" name="T21"/>
              <a:gd fmla="*/ 2147483646 w 471" name="T22"/>
              <a:gd fmla="*/ 2147483646 h 400" name="T23"/>
              <a:gd fmla="*/ 2147483646 w 471" name="T24"/>
              <a:gd fmla="*/ 2147483646 h 400" name="T25"/>
              <a:gd fmla="*/ 2147483646 w 471" name="T26"/>
              <a:gd fmla="*/ 2147483646 h 400" name="T27"/>
              <a:gd fmla="*/ 2147483646 w 471" name="T28"/>
              <a:gd fmla="*/ 2147483646 h 400" name="T29"/>
              <a:gd fmla="*/ 2147483646 w 471" name="T30"/>
              <a:gd fmla="*/ 2147483646 h 400" name="T31"/>
              <a:gd fmla="*/ 2147483646 w 471" name="T32"/>
              <a:gd fmla="*/ 2147483646 h 400" name="T33"/>
              <a:gd fmla="*/ 2147483646 w 471" name="T34"/>
              <a:gd fmla="*/ 2147483646 h 400" name="T35"/>
              <a:gd fmla="*/ 2147483646 w 471" name="T36"/>
              <a:gd fmla="*/ 2147483646 h 400" name="T37"/>
              <a:gd fmla="*/ 2147483646 w 471" name="T38"/>
              <a:gd fmla="*/ 2147483646 h 400" name="T39"/>
              <a:gd fmla="*/ 2147483646 w 471" name="T40"/>
              <a:gd fmla="*/ 2147483646 h 400" name="T41"/>
              <a:gd fmla="*/ 2147483646 w 471" name="T42"/>
              <a:gd fmla="*/ 2147483646 h 400" name="T43"/>
              <a:gd fmla="*/ 2147483646 w 471" name="T44"/>
              <a:gd fmla="*/ 2147483646 h 400" name="T45"/>
              <a:gd fmla="*/ 2147483646 w 471" name="T46"/>
              <a:gd fmla="*/ 2147483646 h 400" name="T47"/>
              <a:gd fmla="*/ 2147483646 w 471" name="T48"/>
              <a:gd fmla="*/ 2147483646 h 400" name="T49"/>
              <a:gd fmla="*/ 2147483646 w 471" name="T50"/>
              <a:gd fmla="*/ 2147483646 h 400" name="T51"/>
              <a:gd fmla="*/ 2147483646 w 471" name="T52"/>
              <a:gd fmla="*/ 2147483646 h 400" name="T53"/>
              <a:gd fmla="*/ 0 w 471" name="T54"/>
              <a:gd fmla="*/ 2147483646 h 400" name="T55"/>
              <a:gd fmla="*/ 2147483646 w 471" name="T56"/>
              <a:gd fmla="*/ 2147483646 h 400" name="T57"/>
              <a:gd fmla="*/ 2147483646 w 471" name="T58"/>
              <a:gd fmla="*/ 2147483646 h 400"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b="b" l="0" r="r" t="0"/>
            <a:pathLst>
              <a:path h="400" w="471">
                <a:moveTo>
                  <a:pt x="20" y="294"/>
                </a:moveTo>
                <a:cubicBezTo>
                  <a:pt x="23" y="341"/>
                  <a:pt x="23" y="341"/>
                  <a:pt x="23" y="341"/>
                </a:cubicBezTo>
                <a:cubicBezTo>
                  <a:pt x="26" y="384"/>
                  <a:pt x="26" y="384"/>
                  <a:pt x="26" y="384"/>
                </a:cubicBezTo>
                <a:cubicBezTo>
                  <a:pt x="77" y="360"/>
                  <a:pt x="111" y="344"/>
                  <a:pt x="111" y="344"/>
                </a:cubicBezTo>
                <a:cubicBezTo>
                  <a:pt x="145" y="382"/>
                  <a:pt x="203" y="400"/>
                  <a:pt x="254" y="378"/>
                </a:cubicBezTo>
                <a:cubicBezTo>
                  <a:pt x="297" y="358"/>
                  <a:pt x="297" y="358"/>
                  <a:pt x="297" y="358"/>
                </a:cubicBezTo>
                <a:cubicBezTo>
                  <a:pt x="327" y="345"/>
                  <a:pt x="327" y="345"/>
                  <a:pt x="327" y="345"/>
                </a:cubicBezTo>
                <a:cubicBezTo>
                  <a:pt x="371" y="326"/>
                  <a:pt x="371" y="326"/>
                  <a:pt x="371" y="326"/>
                </a:cubicBezTo>
                <a:cubicBezTo>
                  <a:pt x="441" y="295"/>
                  <a:pt x="441" y="295"/>
                  <a:pt x="441" y="295"/>
                </a:cubicBezTo>
                <a:cubicBezTo>
                  <a:pt x="460" y="287"/>
                  <a:pt x="471" y="264"/>
                  <a:pt x="470" y="244"/>
                </a:cubicBezTo>
                <a:cubicBezTo>
                  <a:pt x="470" y="235"/>
                  <a:pt x="467" y="228"/>
                  <a:pt x="459" y="223"/>
                </a:cubicBezTo>
                <a:cubicBezTo>
                  <a:pt x="453" y="219"/>
                  <a:pt x="446" y="216"/>
                  <a:pt x="439" y="213"/>
                </a:cubicBezTo>
                <a:cubicBezTo>
                  <a:pt x="434" y="210"/>
                  <a:pt x="431" y="208"/>
                  <a:pt x="431" y="201"/>
                </a:cubicBezTo>
                <a:cubicBezTo>
                  <a:pt x="432" y="191"/>
                  <a:pt x="435" y="182"/>
                  <a:pt x="434" y="172"/>
                </a:cubicBezTo>
                <a:cubicBezTo>
                  <a:pt x="433" y="163"/>
                  <a:pt x="429" y="155"/>
                  <a:pt x="421" y="150"/>
                </a:cubicBezTo>
                <a:cubicBezTo>
                  <a:pt x="414" y="146"/>
                  <a:pt x="407" y="144"/>
                  <a:pt x="401" y="141"/>
                </a:cubicBezTo>
                <a:cubicBezTo>
                  <a:pt x="385" y="131"/>
                  <a:pt x="399" y="110"/>
                  <a:pt x="397" y="96"/>
                </a:cubicBezTo>
                <a:cubicBezTo>
                  <a:pt x="395" y="79"/>
                  <a:pt x="378" y="74"/>
                  <a:pt x="364" y="67"/>
                </a:cubicBezTo>
                <a:cubicBezTo>
                  <a:pt x="360" y="65"/>
                  <a:pt x="354" y="63"/>
                  <a:pt x="353" y="57"/>
                </a:cubicBezTo>
                <a:cubicBezTo>
                  <a:pt x="352" y="52"/>
                  <a:pt x="355" y="46"/>
                  <a:pt x="355" y="40"/>
                </a:cubicBezTo>
                <a:cubicBezTo>
                  <a:pt x="356" y="22"/>
                  <a:pt x="344" y="8"/>
                  <a:pt x="328" y="4"/>
                </a:cubicBezTo>
                <a:cubicBezTo>
                  <a:pt x="316" y="0"/>
                  <a:pt x="301" y="0"/>
                  <a:pt x="289" y="5"/>
                </a:cubicBezTo>
                <a:cubicBezTo>
                  <a:pt x="229" y="32"/>
                  <a:pt x="229" y="32"/>
                  <a:pt x="229" y="32"/>
                </a:cubicBezTo>
                <a:cubicBezTo>
                  <a:pt x="233" y="18"/>
                  <a:pt x="219" y="7"/>
                  <a:pt x="207" y="5"/>
                </a:cubicBezTo>
                <a:cubicBezTo>
                  <a:pt x="187" y="1"/>
                  <a:pt x="167" y="10"/>
                  <a:pt x="150" y="19"/>
                </a:cubicBezTo>
                <a:cubicBezTo>
                  <a:pt x="124" y="34"/>
                  <a:pt x="98" y="51"/>
                  <a:pt x="78" y="74"/>
                </a:cubicBezTo>
                <a:cubicBezTo>
                  <a:pt x="55" y="100"/>
                  <a:pt x="41" y="133"/>
                  <a:pt x="40" y="167"/>
                </a:cubicBezTo>
                <a:cubicBezTo>
                  <a:pt x="40" y="167"/>
                  <a:pt x="25" y="175"/>
                  <a:pt x="0" y="187"/>
                </a:cubicBezTo>
                <a:cubicBezTo>
                  <a:pt x="8" y="195"/>
                  <a:pt x="14" y="207"/>
                  <a:pt x="15" y="218"/>
                </a:cubicBezTo>
                <a:lnTo>
                  <a:pt x="20" y="294"/>
                </a:lnTo>
                <a:close/>
              </a:path>
            </a:pathLst>
          </a:custGeom>
          <a:solidFill>
            <a:schemeClr val="accent2">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66" name="Freeform 67"/>
          <p:cNvSpPr/>
          <p:nvPr/>
        </p:nvSpPr>
        <p:spPr bwMode="auto">
          <a:xfrm rot="766448">
            <a:off x="3983241" y="3021423"/>
            <a:ext cx="4762" cy="5953"/>
          </a:xfrm>
          <a:custGeom>
            <a:gdLst>
              <a:gd fmla="*/ 2147483646 w 5" name="T0"/>
              <a:gd fmla="*/ 2147483646 h 6" name="T1"/>
              <a:gd fmla="*/ 0 w 5" name="T2"/>
              <a:gd fmla="*/ 0 h 6" name="T3"/>
              <a:gd fmla="*/ 0 w 5" name="T4"/>
              <a:gd fmla="*/ 2147483646 h 6" name="T5"/>
              <a:gd fmla="*/ 2147483646 w 5" name="T6"/>
              <a:gd fmla="*/ 2147483646 h 6"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6" w="5">
                <a:moveTo>
                  <a:pt x="5" y="1"/>
                </a:moveTo>
                <a:cubicBezTo>
                  <a:pt x="0" y="0"/>
                  <a:pt x="0" y="0"/>
                  <a:pt x="0" y="0"/>
                </a:cubicBezTo>
                <a:cubicBezTo>
                  <a:pt x="0" y="2"/>
                  <a:pt x="0" y="4"/>
                  <a:pt x="0" y="6"/>
                </a:cubicBezTo>
                <a:cubicBezTo>
                  <a:pt x="2" y="4"/>
                  <a:pt x="3" y="2"/>
                  <a:pt x="5" y="1"/>
                </a:cubicBezTo>
                <a:close/>
              </a:path>
            </a:pathLst>
          </a:custGeom>
          <a:solidFill>
            <a:srgbClr val="FDB836">
              <a:alpha val="50195"/>
            </a:srgbClr>
          </a:solidFill>
          <a:ln>
            <a:noFill/>
          </a:ln>
          <a:extLst>
            <a:ext uri="{91240B29-F687-4F45-9708-019B960494DF}">
              <a14:hiddenLine w="9525">
                <a:solidFill>
                  <a:srgbClr val="000000"/>
                </a:solidFill>
                <a:round/>
                <a:headEnd/>
                <a:tailEnd/>
              </a14:hiddenLine>
            </a:ext>
          </a:extLst>
        </p:spPr>
        <p:txBody>
          <a:bodyPr bIns="34285" lIns="68568" rIns="68568" tIns="34285"/>
          <a:lstStyle/>
          <a:p>
            <a:endParaRPr altLang="en-US" lang="zh-CN">
              <a:solidFill>
                <a:schemeClr val="tx1">
                  <a:lumMod val="65000"/>
                  <a:lumOff val="35000"/>
                </a:schemeClr>
              </a:solidFill>
            </a:endParaRPr>
          </a:p>
        </p:txBody>
      </p:sp>
      <p:sp>
        <p:nvSpPr>
          <p:cNvPr id="67" name="Freeform 68"/>
          <p:cNvSpPr/>
          <p:nvPr/>
        </p:nvSpPr>
        <p:spPr bwMode="auto">
          <a:xfrm rot="766448">
            <a:off x="3976097" y="2237991"/>
            <a:ext cx="358378" cy="519113"/>
          </a:xfrm>
          <a:custGeom>
            <a:gdLst>
              <a:gd fmla="*/ 150 w 379" name="T0"/>
              <a:gd fmla="*/ 525 h 548" name="T1"/>
              <a:gd fmla="*/ 226 w 379" name="T2"/>
              <a:gd fmla="*/ 536 h 548" name="T3"/>
              <a:gd fmla="*/ 273 w 379" name="T4"/>
              <a:gd fmla="*/ 543 h 548" name="T5"/>
              <a:gd fmla="*/ 309 w 379" name="T6"/>
              <a:gd fmla="*/ 548 h 548" name="T7"/>
              <a:gd fmla="*/ 294 w 379" name="T8"/>
              <a:gd fmla="*/ 374 h 548" name="T9"/>
              <a:gd fmla="*/ 375 w 379" name="T10"/>
              <a:gd fmla="*/ 252 h 548" name="T11"/>
              <a:gd fmla="*/ 373 w 379" name="T12"/>
              <a:gd fmla="*/ 214 h 548" name="T13"/>
              <a:gd fmla="*/ 370 w 379" name="T14"/>
              <a:gd fmla="*/ 171 h 548" name="T15"/>
              <a:gd fmla="*/ 367 w 379" name="T16"/>
              <a:gd fmla="*/ 124 h 548" name="T17"/>
              <a:gd fmla="*/ 362 w 379" name="T18"/>
              <a:gd fmla="*/ 48 h 548" name="T19"/>
              <a:gd fmla="*/ 322 w 379" name="T20"/>
              <a:gd fmla="*/ 2 h 548" name="T21"/>
              <a:gd fmla="*/ 299 w 379" name="T22"/>
              <a:gd fmla="*/ 7 h 548" name="T23"/>
              <a:gd fmla="*/ 282 w 379" name="T24"/>
              <a:gd fmla="*/ 23 h 548" name="T25"/>
              <a:gd fmla="*/ 268 w 379" name="T26"/>
              <a:gd fmla="*/ 23 h 548" name="T27"/>
              <a:gd fmla="*/ 247 w 379" name="T28"/>
              <a:gd fmla="*/ 13 h 548" name="T29"/>
              <a:gd fmla="*/ 222 w 379" name="T30"/>
              <a:gd fmla="*/ 14 h 548" name="T31"/>
              <a:gd fmla="*/ 206 w 379" name="T32"/>
              <a:gd fmla="*/ 30 h 548" name="T33"/>
              <a:gd fmla="*/ 188 w 379" name="T34"/>
              <a:gd fmla="*/ 35 h 548" name="T35"/>
              <a:gd fmla="*/ 170 w 379" name="T36"/>
              <a:gd fmla="*/ 24 h 548" name="T37"/>
              <a:gd fmla="*/ 146 w 379" name="T38"/>
              <a:gd fmla="*/ 20 h 548" name="T39"/>
              <a:gd fmla="*/ 128 w 379" name="T40"/>
              <a:gd fmla="*/ 35 h 548" name="T41"/>
              <a:gd fmla="*/ 112 w 379" name="T42"/>
              <a:gd fmla="*/ 48 h 548" name="T43"/>
              <a:gd fmla="*/ 100 w 379" name="T44"/>
              <a:gd fmla="*/ 44 h 548" name="T45"/>
              <a:gd fmla="*/ 56 w 379" name="T46"/>
              <a:gd fmla="*/ 46 h 548" name="T47"/>
              <a:gd fmla="*/ 38 w 379" name="T48"/>
              <a:gd fmla="*/ 90 h 548" name="T49"/>
              <a:gd fmla="*/ 42 w 379" name="T50"/>
              <a:gd fmla="*/ 148 h 548" name="T51"/>
              <a:gd fmla="*/ 20 w 379" name="T52"/>
              <a:gd fmla="*/ 149 h 548" name="T53"/>
              <a:gd fmla="*/ 1 w 379" name="T54"/>
              <a:gd fmla="*/ 189 h 548" name="T55"/>
              <a:gd fmla="*/ 7 w 379" name="T56"/>
              <a:gd fmla="*/ 254 h 548" name="T57"/>
              <a:gd fmla="*/ 18 w 379" name="T58"/>
              <a:gd fmla="*/ 304 h 548" name="T59"/>
              <a:gd fmla="*/ 43 w 379" name="T60"/>
              <a:gd fmla="*/ 345 h 548" name="T61"/>
              <a:gd fmla="*/ 104 w 379" name="T62"/>
              <a:gd fmla="*/ 380 h 548" name="T63"/>
              <a:gd fmla="*/ 118 w 379" name="T64"/>
              <a:gd fmla="*/ 532 h 548" name="T65"/>
              <a:gd fmla="*/ 150 w 379" name="T66"/>
              <a:gd fmla="*/ 525 h 548"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548" w="379">
                <a:moveTo>
                  <a:pt x="150" y="525"/>
                </a:moveTo>
                <a:cubicBezTo>
                  <a:pt x="226" y="536"/>
                  <a:pt x="226" y="536"/>
                  <a:pt x="226" y="536"/>
                </a:cubicBezTo>
                <a:cubicBezTo>
                  <a:pt x="273" y="543"/>
                  <a:pt x="273" y="543"/>
                  <a:pt x="273" y="543"/>
                </a:cubicBezTo>
                <a:cubicBezTo>
                  <a:pt x="309" y="548"/>
                  <a:pt x="309" y="548"/>
                  <a:pt x="309" y="548"/>
                </a:cubicBezTo>
                <a:cubicBezTo>
                  <a:pt x="301" y="451"/>
                  <a:pt x="294" y="374"/>
                  <a:pt x="294" y="374"/>
                </a:cubicBezTo>
                <a:cubicBezTo>
                  <a:pt x="342" y="355"/>
                  <a:pt x="379" y="307"/>
                  <a:pt x="375" y="252"/>
                </a:cubicBezTo>
                <a:cubicBezTo>
                  <a:pt x="373" y="214"/>
                  <a:pt x="373" y="214"/>
                  <a:pt x="373" y="214"/>
                </a:cubicBezTo>
                <a:cubicBezTo>
                  <a:pt x="370" y="171"/>
                  <a:pt x="370" y="171"/>
                  <a:pt x="370" y="171"/>
                </a:cubicBezTo>
                <a:cubicBezTo>
                  <a:pt x="367" y="124"/>
                  <a:pt x="367" y="124"/>
                  <a:pt x="367" y="124"/>
                </a:cubicBezTo>
                <a:cubicBezTo>
                  <a:pt x="362" y="48"/>
                  <a:pt x="362" y="48"/>
                  <a:pt x="362" y="48"/>
                </a:cubicBezTo>
                <a:cubicBezTo>
                  <a:pt x="361" y="26"/>
                  <a:pt x="342" y="7"/>
                  <a:pt x="322" y="2"/>
                </a:cubicBezTo>
                <a:cubicBezTo>
                  <a:pt x="313" y="0"/>
                  <a:pt x="306" y="1"/>
                  <a:pt x="299" y="7"/>
                </a:cubicBezTo>
                <a:cubicBezTo>
                  <a:pt x="293" y="12"/>
                  <a:pt x="288" y="18"/>
                  <a:pt x="282" y="23"/>
                </a:cubicBezTo>
                <a:cubicBezTo>
                  <a:pt x="277" y="27"/>
                  <a:pt x="274" y="26"/>
                  <a:pt x="268" y="23"/>
                </a:cubicBezTo>
                <a:cubicBezTo>
                  <a:pt x="261" y="19"/>
                  <a:pt x="254" y="15"/>
                  <a:pt x="247" y="13"/>
                </a:cubicBezTo>
                <a:cubicBezTo>
                  <a:pt x="238" y="10"/>
                  <a:pt x="229" y="10"/>
                  <a:pt x="222" y="14"/>
                </a:cubicBezTo>
                <a:cubicBezTo>
                  <a:pt x="215" y="19"/>
                  <a:pt x="211" y="25"/>
                  <a:pt x="206" y="30"/>
                </a:cubicBezTo>
                <a:cubicBezTo>
                  <a:pt x="201" y="35"/>
                  <a:pt x="195" y="37"/>
                  <a:pt x="188" y="35"/>
                </a:cubicBezTo>
                <a:cubicBezTo>
                  <a:pt x="181" y="33"/>
                  <a:pt x="176" y="28"/>
                  <a:pt x="170" y="24"/>
                </a:cubicBezTo>
                <a:cubicBezTo>
                  <a:pt x="163" y="20"/>
                  <a:pt x="154" y="18"/>
                  <a:pt x="146" y="20"/>
                </a:cubicBezTo>
                <a:cubicBezTo>
                  <a:pt x="139" y="23"/>
                  <a:pt x="133" y="30"/>
                  <a:pt x="128" y="35"/>
                </a:cubicBezTo>
                <a:cubicBezTo>
                  <a:pt x="123" y="39"/>
                  <a:pt x="118" y="46"/>
                  <a:pt x="112" y="48"/>
                </a:cubicBezTo>
                <a:cubicBezTo>
                  <a:pt x="108" y="50"/>
                  <a:pt x="103" y="46"/>
                  <a:pt x="100" y="44"/>
                </a:cubicBezTo>
                <a:cubicBezTo>
                  <a:pt x="86" y="35"/>
                  <a:pt x="69" y="35"/>
                  <a:pt x="56" y="46"/>
                </a:cubicBezTo>
                <a:cubicBezTo>
                  <a:pt x="45" y="56"/>
                  <a:pt x="37" y="74"/>
                  <a:pt x="38" y="90"/>
                </a:cubicBezTo>
                <a:cubicBezTo>
                  <a:pt x="42" y="148"/>
                  <a:pt x="42" y="148"/>
                  <a:pt x="42" y="148"/>
                </a:cubicBezTo>
                <a:cubicBezTo>
                  <a:pt x="35" y="146"/>
                  <a:pt x="27" y="146"/>
                  <a:pt x="20" y="149"/>
                </a:cubicBezTo>
                <a:cubicBezTo>
                  <a:pt x="6" y="156"/>
                  <a:pt x="2" y="174"/>
                  <a:pt x="1" y="189"/>
                </a:cubicBezTo>
                <a:cubicBezTo>
                  <a:pt x="0" y="210"/>
                  <a:pt x="3" y="232"/>
                  <a:pt x="7" y="254"/>
                </a:cubicBezTo>
                <a:cubicBezTo>
                  <a:pt x="9" y="271"/>
                  <a:pt x="12" y="288"/>
                  <a:pt x="18" y="304"/>
                </a:cubicBezTo>
                <a:cubicBezTo>
                  <a:pt x="23" y="319"/>
                  <a:pt x="31" y="334"/>
                  <a:pt x="43" y="345"/>
                </a:cubicBezTo>
                <a:cubicBezTo>
                  <a:pt x="60" y="361"/>
                  <a:pt x="83" y="371"/>
                  <a:pt x="104" y="380"/>
                </a:cubicBezTo>
                <a:cubicBezTo>
                  <a:pt x="104" y="380"/>
                  <a:pt x="111" y="446"/>
                  <a:pt x="118" y="532"/>
                </a:cubicBezTo>
                <a:cubicBezTo>
                  <a:pt x="128" y="526"/>
                  <a:pt x="140" y="523"/>
                  <a:pt x="150" y="525"/>
                </a:cubicBezTo>
                <a:close/>
              </a:path>
            </a:pathLst>
          </a:custGeom>
          <a:solidFill>
            <a:schemeClr val="accent4">
              <a:alpha val="80000"/>
            </a:schemeClr>
          </a:solidFill>
          <a:ln>
            <a:noFill/>
          </a:ln>
          <a:extLst/>
        </p:spPr>
        <p:txBody>
          <a:bodyPr bIns="34285" lIns="68568" rIns="68568" tIns="34285"/>
          <a:lstStyle/>
          <a:p>
            <a:pPr>
              <a:defRPr/>
            </a:pPr>
            <a:endParaRPr lang="en-US">
              <a:solidFill>
                <a:schemeClr val="tx1">
                  <a:lumMod val="65000"/>
                  <a:lumOff val="35000"/>
                </a:schemeClr>
              </a:solidFill>
              <a:latin charset="0" typeface="Roboto Condensed Light"/>
              <a:ea typeface="+mn-ea"/>
            </a:endParaRPr>
          </a:p>
        </p:txBody>
      </p:sp>
      <p:sp>
        <p:nvSpPr>
          <p:cNvPr id="68" name="Freeform 69"/>
          <p:cNvSpPr/>
          <p:nvPr/>
        </p:nvSpPr>
        <p:spPr bwMode="auto">
          <a:xfrm rot="766448">
            <a:off x="3468891" y="3054760"/>
            <a:ext cx="1032272" cy="570310"/>
          </a:xfrm>
          <a:custGeom>
            <a:gdLst>
              <a:gd fmla="*/ 582 w 1090" name="T0"/>
              <a:gd fmla="*/ 33 h 601" name="T1"/>
              <a:gd fmla="*/ 467 w 1090" name="T2"/>
              <a:gd fmla="*/ 0 h 601" name="T3"/>
              <a:gd fmla="*/ 452 w 1090" name="T4"/>
              <a:gd fmla="*/ 89 h 601" name="T5"/>
              <a:gd fmla="*/ 419 w 1090" name="T6"/>
              <a:gd fmla="*/ 218 h 601" name="T7"/>
              <a:gd fmla="*/ 378 w 1090" name="T8"/>
              <a:gd fmla="*/ 360 h 601" name="T9"/>
              <a:gd fmla="*/ 82 w 1090" name="T10"/>
              <a:gd fmla="*/ 82 h 601" name="T11"/>
              <a:gd fmla="*/ 80 w 1090" name="T12"/>
              <a:gd fmla="*/ 84 h 601" name="T13"/>
              <a:gd fmla="*/ 0 w 1090" name="T14"/>
              <a:gd fmla="*/ 139 h 601" name="T15"/>
              <a:gd fmla="*/ 163 w 1090" name="T16"/>
              <a:gd fmla="*/ 324 h 601" name="T17"/>
              <a:gd fmla="*/ 359 w 1090" name="T18"/>
              <a:gd fmla="*/ 464 h 601" name="T19"/>
              <a:gd fmla="*/ 581 w 1090" name="T20"/>
              <a:gd fmla="*/ 556 h 601" name="T21"/>
              <a:gd fmla="*/ 818 w 1090" name="T22"/>
              <a:gd fmla="*/ 597 h 601" name="T23"/>
              <a:gd fmla="*/ 1090 w 1090" name="T24"/>
              <a:gd fmla="*/ 576 h 601" name="T25"/>
              <a:gd fmla="*/ 1070 w 1090" name="T26"/>
              <a:gd fmla="*/ 478 h 601" name="T27"/>
              <a:gd fmla="*/ 1066 w 1090" name="T28"/>
              <a:gd fmla="*/ 479 h 601" name="T29"/>
              <a:gd fmla="*/ 1066 w 1090" name="T30"/>
              <a:gd fmla="*/ 478 h 601" name="T31"/>
              <a:gd fmla="*/ 758 w 1090" name="T32"/>
              <a:gd fmla="*/ 491 h 601" name="T33"/>
              <a:gd fmla="*/ 591 w 1090" name="T34"/>
              <a:gd fmla="*/ 455 h 601" name="T35"/>
              <a:gd fmla="*/ 644 w 1090" name="T36"/>
              <a:gd fmla="*/ 187 h 601" name="T37"/>
              <a:gd fmla="*/ 664 w 1090" name="T38"/>
              <a:gd fmla="*/ 28 h 601" name="T39"/>
              <a:gd fmla="*/ 582 w 1090" name="T40"/>
              <a:gd fmla="*/ 33 h 601" name="T41"/>
              <a:gd fmla="*/ 582 w 1090" name="T42"/>
              <a:gd fmla="*/ 33 h 601"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601" w="1090">
                <a:moveTo>
                  <a:pt x="582" y="33"/>
                </a:moveTo>
                <a:cubicBezTo>
                  <a:pt x="506" y="28"/>
                  <a:pt x="476" y="14"/>
                  <a:pt x="467" y="0"/>
                </a:cubicBezTo>
                <a:cubicBezTo>
                  <a:pt x="466" y="30"/>
                  <a:pt x="459" y="60"/>
                  <a:pt x="452" y="89"/>
                </a:cubicBezTo>
                <a:cubicBezTo>
                  <a:pt x="442" y="133"/>
                  <a:pt x="431" y="176"/>
                  <a:pt x="419" y="218"/>
                </a:cubicBezTo>
                <a:cubicBezTo>
                  <a:pt x="406" y="266"/>
                  <a:pt x="392" y="313"/>
                  <a:pt x="378" y="360"/>
                </a:cubicBezTo>
                <a:cubicBezTo>
                  <a:pt x="263" y="291"/>
                  <a:pt x="162" y="197"/>
                  <a:pt x="82" y="82"/>
                </a:cubicBezTo>
                <a:cubicBezTo>
                  <a:pt x="80" y="84"/>
                  <a:pt x="80" y="84"/>
                  <a:pt x="80" y="84"/>
                </a:cubicBezTo>
                <a:cubicBezTo>
                  <a:pt x="0" y="139"/>
                  <a:pt x="0" y="139"/>
                  <a:pt x="0" y="139"/>
                </a:cubicBezTo>
                <a:cubicBezTo>
                  <a:pt x="47" y="207"/>
                  <a:pt x="102" y="269"/>
                  <a:pt x="163" y="324"/>
                </a:cubicBezTo>
                <a:cubicBezTo>
                  <a:pt x="223" y="378"/>
                  <a:pt x="289" y="425"/>
                  <a:pt x="359" y="464"/>
                </a:cubicBezTo>
                <a:cubicBezTo>
                  <a:pt x="429" y="503"/>
                  <a:pt x="504" y="534"/>
                  <a:pt x="581" y="556"/>
                </a:cubicBezTo>
                <a:cubicBezTo>
                  <a:pt x="658" y="579"/>
                  <a:pt x="738" y="592"/>
                  <a:pt x="818" y="597"/>
                </a:cubicBezTo>
                <a:cubicBezTo>
                  <a:pt x="909" y="601"/>
                  <a:pt x="1001" y="595"/>
                  <a:pt x="1090" y="576"/>
                </a:cubicBezTo>
                <a:cubicBezTo>
                  <a:pt x="1070" y="478"/>
                  <a:pt x="1070" y="478"/>
                  <a:pt x="1070" y="478"/>
                </a:cubicBezTo>
                <a:cubicBezTo>
                  <a:pt x="1069" y="479"/>
                  <a:pt x="1067" y="479"/>
                  <a:pt x="1066" y="479"/>
                </a:cubicBezTo>
                <a:cubicBezTo>
                  <a:pt x="1066" y="478"/>
                  <a:pt x="1066" y="478"/>
                  <a:pt x="1066" y="478"/>
                </a:cubicBezTo>
                <a:cubicBezTo>
                  <a:pt x="965" y="499"/>
                  <a:pt x="860" y="503"/>
                  <a:pt x="758" y="491"/>
                </a:cubicBezTo>
                <a:cubicBezTo>
                  <a:pt x="701" y="484"/>
                  <a:pt x="645" y="472"/>
                  <a:pt x="591" y="455"/>
                </a:cubicBezTo>
                <a:cubicBezTo>
                  <a:pt x="610" y="366"/>
                  <a:pt x="628" y="277"/>
                  <a:pt x="644" y="187"/>
                </a:cubicBezTo>
                <a:cubicBezTo>
                  <a:pt x="653" y="135"/>
                  <a:pt x="663" y="81"/>
                  <a:pt x="664" y="28"/>
                </a:cubicBezTo>
                <a:cubicBezTo>
                  <a:pt x="632" y="35"/>
                  <a:pt x="601" y="34"/>
                  <a:pt x="582" y="33"/>
                </a:cubicBezTo>
                <a:cubicBezTo>
                  <a:pt x="506" y="28"/>
                  <a:pt x="601" y="34"/>
                  <a:pt x="582" y="33"/>
                </a:cubicBezTo>
                <a:close/>
              </a:path>
            </a:pathLst>
          </a:custGeom>
          <a:solidFill>
            <a:schemeClr val="accent4">
              <a:alpha val="80000"/>
            </a:schemeClr>
          </a:solidFill>
          <a:ln>
            <a:noFill/>
          </a:ln>
          <a:extLst/>
        </p:spPr>
        <p:txBody>
          <a:bodyPr bIns="34285" lIns="68568" rIns="68568" tIns="34285"/>
          <a:lstStyle/>
          <a:p>
            <a:pPr>
              <a:defRPr/>
            </a:pPr>
            <a:endParaRPr lang="en-US">
              <a:solidFill>
                <a:schemeClr val="tx1">
                  <a:lumMod val="65000"/>
                  <a:lumOff val="35000"/>
                </a:schemeClr>
              </a:solidFill>
              <a:latin charset="0" typeface="Roboto Condensed Light"/>
              <a:ea typeface="+mn-ea"/>
            </a:endParaRPr>
          </a:p>
        </p:txBody>
      </p:sp>
      <p:sp>
        <p:nvSpPr>
          <p:cNvPr id="69" name="Freeform 70"/>
          <p:cNvSpPr/>
          <p:nvPr/>
        </p:nvSpPr>
        <p:spPr bwMode="auto">
          <a:xfrm rot="766448">
            <a:off x="3951093" y="2752340"/>
            <a:ext cx="481012" cy="371475"/>
          </a:xfrm>
          <a:custGeom>
            <a:gdLst>
              <a:gd fmla="*/ 2147483646 w 507" name="T0"/>
              <a:gd fmla="*/ 2147483646 h 393" name="T1"/>
              <a:gd fmla="*/ 2147483646 w 507" name="T2"/>
              <a:gd fmla="*/ 2147483646 h 393" name="T3"/>
              <a:gd fmla="*/ 2147483646 w 507" name="T4"/>
              <a:gd fmla="*/ 2147483646 h 393" name="T5"/>
              <a:gd fmla="*/ 2147483646 w 507" name="T6"/>
              <a:gd fmla="*/ 2147483646 h 393" name="T7"/>
              <a:gd fmla="*/ 2147483646 w 507" name="T8"/>
              <a:gd fmla="*/ 2147483646 h 393" name="T9"/>
              <a:gd fmla="*/ 2147483646 w 507" name="T10"/>
              <a:gd fmla="*/ 2147483646 h 393" name="T11"/>
              <a:gd fmla="*/ 2147483646 w 507" name="T12"/>
              <a:gd fmla="*/ 2147483646 h 393" name="T13"/>
              <a:gd fmla="*/ 2147483646 w 507" name="T14"/>
              <a:gd fmla="*/ 2147483646 h 393" name="T15"/>
              <a:gd fmla="*/ 2147483646 w 507" name="T16"/>
              <a:gd fmla="*/ 2147483646 h 393" name="T17"/>
              <a:gd fmla="*/ 2147483646 w 507" name="T18"/>
              <a:gd fmla="*/ 2147483646 h 393" name="T19"/>
              <a:gd fmla="*/ 2147483646 w 507" name="T20"/>
              <a:gd fmla="*/ 2147483646 h 393" name="T21"/>
              <a:gd fmla="*/ 2147483646 w 507" name="T22"/>
              <a:gd fmla="*/ 2147483646 h 393" name="T23"/>
              <a:gd fmla="*/ 2147483646 w 507" name="T24"/>
              <a:gd fmla="*/ 2147483646 h 393" name="T25"/>
              <a:gd fmla="*/ 2147483646 w 507" name="T26"/>
              <a:gd fmla="*/ 2147483646 h 393" name="T27"/>
              <a:gd fmla="*/ 2147483646 w 507" name="T28"/>
              <a:gd fmla="*/ 2147483646 h 393" name="T29"/>
              <a:gd fmla="*/ 2147483646 w 507" name="T30"/>
              <a:gd fmla="*/ 2147483646 h 393" name="T31"/>
              <a:gd fmla="*/ 2147483646 w 507" name="T32"/>
              <a:gd fmla="*/ 2147483646 h 393" name="T33"/>
              <a:gd fmla="*/ 2147483646 w 507" name="T34"/>
              <a:gd fmla="*/ 2147483646 h 393" name="T35"/>
              <a:gd fmla="*/ 2147483646 w 507" name="T36"/>
              <a:gd fmla="*/ 2147483646 h 393" name="T37"/>
              <a:gd fmla="*/ 2147483646 w 507" name="T38"/>
              <a:gd fmla="*/ 2147483646 h 393" name="T39"/>
              <a:gd fmla="*/ 2147483646 w 507" name="T40"/>
              <a:gd fmla="*/ 2147483646 h 393" name="T41"/>
              <a:gd fmla="*/ 2147483646 w 507" name="T42"/>
              <a:gd fmla="*/ 2147483646 h 393" name="T43"/>
              <a:gd fmla="*/ 2147483646 w 507" name="T44"/>
              <a:gd fmla="*/ 2147483646 h 393" name="T45"/>
              <a:gd fmla="*/ 2147483646 w 507" name="T46"/>
              <a:gd fmla="*/ 2147483646 h 393" name="T47"/>
              <a:gd fmla="*/ 2147483646 w 507" name="T48"/>
              <a:gd fmla="*/ 2147483646 h 393" name="T49"/>
              <a:gd fmla="*/ 2147483646 w 507" name="T50"/>
              <a:gd fmla="*/ 2147483646 h 393" name="T51"/>
              <a:gd fmla="*/ 2147483646 w 507" name="T52"/>
              <a:gd fmla="*/ 2147483646 h 393" name="T53"/>
              <a:gd fmla="*/ 2147483646 w 507" name="T54"/>
              <a:gd fmla="*/ 2147483646 h 393" name="T55"/>
              <a:gd fmla="*/ 2147483646 w 507" name="T56"/>
              <a:gd fmla="*/ 2147483646 h 393" name="T57"/>
              <a:gd fmla="*/ 2147483646 w 507" name="T58"/>
              <a:gd fmla="*/ 2147483646 h 393" name="T59"/>
              <a:gd fmla="*/ 2147483646 w 507" name="T60"/>
              <a:gd fmla="*/ 2147483646 h 393" name="T61"/>
              <a:gd fmla="*/ 2147483646 w 507" name="T62"/>
              <a:gd fmla="*/ 2147483646 h 393" name="T63"/>
              <a:gd fmla="*/ 2147483646 w 507" name="T64"/>
              <a:gd fmla="*/ 2147483646 h 393" name="T65"/>
              <a:gd fmla="*/ 2147483646 w 507" name="T66"/>
              <a:gd fmla="*/ 2147483646 h 393" name="T67"/>
              <a:gd fmla="*/ 2147483646 w 507" name="T68"/>
              <a:gd fmla="*/ 2147483646 h 393" name="T69"/>
              <a:gd fmla="*/ 2147483646 w 507" name="T70"/>
              <a:gd fmla="*/ 2147483646 h 393"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393" w="507">
                <a:moveTo>
                  <a:pt x="462" y="244"/>
                </a:moveTo>
                <a:cubicBezTo>
                  <a:pt x="483" y="202"/>
                  <a:pt x="483" y="202"/>
                  <a:pt x="483" y="202"/>
                </a:cubicBezTo>
                <a:cubicBezTo>
                  <a:pt x="507" y="154"/>
                  <a:pt x="507" y="154"/>
                  <a:pt x="507" y="154"/>
                </a:cubicBezTo>
                <a:cubicBezTo>
                  <a:pt x="433" y="144"/>
                  <a:pt x="379" y="138"/>
                  <a:pt x="379" y="138"/>
                </a:cubicBezTo>
                <a:cubicBezTo>
                  <a:pt x="371" y="87"/>
                  <a:pt x="331" y="41"/>
                  <a:pt x="276" y="33"/>
                </a:cubicBezTo>
                <a:cubicBezTo>
                  <a:pt x="233" y="26"/>
                  <a:pt x="233" y="26"/>
                  <a:pt x="233" y="26"/>
                </a:cubicBezTo>
                <a:cubicBezTo>
                  <a:pt x="197" y="21"/>
                  <a:pt x="197" y="21"/>
                  <a:pt x="197" y="21"/>
                </a:cubicBezTo>
                <a:cubicBezTo>
                  <a:pt x="150" y="14"/>
                  <a:pt x="150" y="14"/>
                  <a:pt x="150" y="14"/>
                </a:cubicBezTo>
                <a:cubicBezTo>
                  <a:pt x="74" y="3"/>
                  <a:pt x="74" y="3"/>
                  <a:pt x="74" y="3"/>
                </a:cubicBezTo>
                <a:cubicBezTo>
                  <a:pt x="53" y="0"/>
                  <a:pt x="30" y="14"/>
                  <a:pt x="21" y="32"/>
                </a:cubicBezTo>
                <a:cubicBezTo>
                  <a:pt x="17" y="40"/>
                  <a:pt x="17" y="47"/>
                  <a:pt x="21" y="56"/>
                </a:cubicBezTo>
                <a:cubicBezTo>
                  <a:pt x="24" y="63"/>
                  <a:pt x="30" y="69"/>
                  <a:pt x="33" y="76"/>
                </a:cubicBezTo>
                <a:cubicBezTo>
                  <a:pt x="36" y="81"/>
                  <a:pt x="35" y="84"/>
                  <a:pt x="31" y="89"/>
                </a:cubicBezTo>
                <a:cubicBezTo>
                  <a:pt x="26" y="95"/>
                  <a:pt x="21" y="100"/>
                  <a:pt x="17" y="106"/>
                </a:cubicBezTo>
                <a:cubicBezTo>
                  <a:pt x="13" y="114"/>
                  <a:pt x="9" y="123"/>
                  <a:pt x="12" y="131"/>
                </a:cubicBezTo>
                <a:cubicBezTo>
                  <a:pt x="14" y="139"/>
                  <a:pt x="20" y="145"/>
                  <a:pt x="24" y="152"/>
                </a:cubicBezTo>
                <a:cubicBezTo>
                  <a:pt x="28" y="158"/>
                  <a:pt x="29" y="164"/>
                  <a:pt x="25" y="171"/>
                </a:cubicBezTo>
                <a:cubicBezTo>
                  <a:pt x="22" y="176"/>
                  <a:pt x="16" y="181"/>
                  <a:pt x="11" y="186"/>
                </a:cubicBezTo>
                <a:cubicBezTo>
                  <a:pt x="6" y="192"/>
                  <a:pt x="2" y="199"/>
                  <a:pt x="2" y="207"/>
                </a:cubicBezTo>
                <a:cubicBezTo>
                  <a:pt x="3" y="215"/>
                  <a:pt x="8" y="222"/>
                  <a:pt x="12" y="229"/>
                </a:cubicBezTo>
                <a:cubicBezTo>
                  <a:pt x="16" y="234"/>
                  <a:pt x="21" y="240"/>
                  <a:pt x="22" y="246"/>
                </a:cubicBezTo>
                <a:cubicBezTo>
                  <a:pt x="23" y="251"/>
                  <a:pt x="19" y="255"/>
                  <a:pt x="16" y="258"/>
                </a:cubicBezTo>
                <a:cubicBezTo>
                  <a:pt x="4" y="270"/>
                  <a:pt x="0" y="287"/>
                  <a:pt x="9" y="302"/>
                </a:cubicBezTo>
                <a:cubicBezTo>
                  <a:pt x="16" y="315"/>
                  <a:pt x="32" y="326"/>
                  <a:pt x="48" y="329"/>
                </a:cubicBezTo>
                <a:cubicBezTo>
                  <a:pt x="58" y="330"/>
                  <a:pt x="58" y="330"/>
                  <a:pt x="58" y="330"/>
                </a:cubicBezTo>
                <a:cubicBezTo>
                  <a:pt x="63" y="331"/>
                  <a:pt x="63" y="331"/>
                  <a:pt x="63" y="331"/>
                </a:cubicBezTo>
                <a:cubicBezTo>
                  <a:pt x="55" y="338"/>
                  <a:pt x="52" y="349"/>
                  <a:pt x="58" y="358"/>
                </a:cubicBezTo>
                <a:cubicBezTo>
                  <a:pt x="59" y="361"/>
                  <a:pt x="62" y="363"/>
                  <a:pt x="64" y="365"/>
                </a:cubicBezTo>
                <a:cubicBezTo>
                  <a:pt x="72" y="372"/>
                  <a:pt x="82" y="376"/>
                  <a:pt x="92" y="379"/>
                </a:cubicBezTo>
                <a:cubicBezTo>
                  <a:pt x="108" y="384"/>
                  <a:pt x="126" y="387"/>
                  <a:pt x="143" y="389"/>
                </a:cubicBezTo>
                <a:cubicBezTo>
                  <a:pt x="164" y="391"/>
                  <a:pt x="186" y="393"/>
                  <a:pt x="207" y="392"/>
                </a:cubicBezTo>
                <a:cubicBezTo>
                  <a:pt x="234" y="391"/>
                  <a:pt x="261" y="386"/>
                  <a:pt x="286" y="375"/>
                </a:cubicBezTo>
                <a:cubicBezTo>
                  <a:pt x="310" y="364"/>
                  <a:pt x="330" y="346"/>
                  <a:pt x="345" y="324"/>
                </a:cubicBezTo>
                <a:cubicBezTo>
                  <a:pt x="345" y="324"/>
                  <a:pt x="377" y="328"/>
                  <a:pt x="424" y="334"/>
                </a:cubicBezTo>
                <a:cubicBezTo>
                  <a:pt x="424" y="326"/>
                  <a:pt x="425" y="319"/>
                  <a:pt x="428" y="313"/>
                </a:cubicBezTo>
                <a:lnTo>
                  <a:pt x="462" y="244"/>
                </a:lnTo>
                <a:close/>
              </a:path>
            </a:pathLst>
          </a:custGeom>
          <a:solidFill>
            <a:schemeClr val="accent3">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70" name="Freeform 71"/>
          <p:cNvSpPr/>
          <p:nvPr/>
        </p:nvSpPr>
        <p:spPr bwMode="auto">
          <a:xfrm rot="766448">
            <a:off x="4919072" y="1968910"/>
            <a:ext cx="622697" cy="875110"/>
          </a:xfrm>
          <a:custGeom>
            <a:gdLst>
              <a:gd fmla="*/ 2147483646 w 657" name="T0"/>
              <a:gd fmla="*/ 2147483646 h 923" name="T1"/>
              <a:gd fmla="*/ 2147483646 w 657" name="T2"/>
              <a:gd fmla="*/ 2147483646 h 923" name="T3"/>
              <a:gd fmla="*/ 2147483646 w 657" name="T4"/>
              <a:gd fmla="*/ 2147483646 h 923" name="T5"/>
              <a:gd fmla="*/ 2147483646 w 657" name="T6"/>
              <a:gd fmla="*/ 2147483646 h 923" name="T7"/>
              <a:gd fmla="*/ 2147483646 w 657" name="T8"/>
              <a:gd fmla="*/ 2147483646 h 923" name="T9"/>
              <a:gd fmla="*/ 2147483646 w 657" name="T10"/>
              <a:gd fmla="*/ 2147483646 h 923" name="T11"/>
              <a:gd fmla="*/ 2147483646 w 657" name="T12"/>
              <a:gd fmla="*/ 2147483646 h 923" name="T13"/>
              <a:gd fmla="*/ 2147483646 w 657" name="T14"/>
              <a:gd fmla="*/ 2147483646 h 923" name="T15"/>
              <a:gd fmla="*/ 2147483646 w 657" name="T16"/>
              <a:gd fmla="*/ 2147483646 h 923" name="T17"/>
              <a:gd fmla="*/ 2147483646 w 657" name="T18"/>
              <a:gd fmla="*/ 2147483646 h 923" name="T19"/>
              <a:gd fmla="*/ 2147483646 w 657" name="T20"/>
              <a:gd fmla="*/ 2147483646 h 923" name="T21"/>
              <a:gd fmla="*/ 2147483646 w 657" name="T22"/>
              <a:gd fmla="*/ 2147483646 h 923" name="T23"/>
              <a:gd fmla="*/ 2147483646 w 657" name="T24"/>
              <a:gd fmla="*/ 0 h 923" name="T25"/>
              <a:gd fmla="*/ 2147483646 w 657" name="T26"/>
              <a:gd fmla="*/ 2147483646 h 923" name="T27"/>
              <a:gd fmla="*/ 2147483646 w 657" name="T28"/>
              <a:gd fmla="*/ 2147483646 h 923" name="T29"/>
              <a:gd fmla="*/ 2147483646 w 657" name="T30"/>
              <a:gd fmla="*/ 2147483646 h 923" name="T31"/>
              <a:gd fmla="*/ 2147483646 w 657" name="T32"/>
              <a:gd fmla="*/ 2147483646 h 923" name="T33"/>
              <a:gd fmla="*/ 0 w 657" name="T34"/>
              <a:gd fmla="*/ 2147483646 h 923" name="T35"/>
              <a:gd fmla="*/ 2147483646 w 657" name="T36"/>
              <a:gd fmla="*/ 2147483646 h 923" name="T37"/>
              <a:gd fmla="*/ 2147483646 w 657" name="T38"/>
              <a:gd fmla="*/ 2147483646 h 923"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b="b" l="0" r="r" t="0"/>
            <a:pathLst>
              <a:path h="923" w="657">
                <a:moveTo>
                  <a:pt x="114" y="720"/>
                </a:moveTo>
                <a:cubicBezTo>
                  <a:pt x="143" y="747"/>
                  <a:pt x="155" y="768"/>
                  <a:pt x="158" y="783"/>
                </a:cubicBezTo>
                <a:cubicBezTo>
                  <a:pt x="167" y="769"/>
                  <a:pt x="176" y="755"/>
                  <a:pt x="186" y="742"/>
                </a:cubicBezTo>
                <a:cubicBezTo>
                  <a:pt x="195" y="730"/>
                  <a:pt x="205" y="719"/>
                  <a:pt x="216" y="707"/>
                </a:cubicBezTo>
                <a:cubicBezTo>
                  <a:pt x="243" y="677"/>
                  <a:pt x="273" y="647"/>
                  <a:pt x="302" y="617"/>
                </a:cubicBezTo>
                <a:cubicBezTo>
                  <a:pt x="347" y="572"/>
                  <a:pt x="394" y="528"/>
                  <a:pt x="440" y="484"/>
                </a:cubicBezTo>
                <a:cubicBezTo>
                  <a:pt x="486" y="568"/>
                  <a:pt x="520" y="660"/>
                  <a:pt x="539" y="755"/>
                </a:cubicBezTo>
                <a:cubicBezTo>
                  <a:pt x="550" y="810"/>
                  <a:pt x="556" y="866"/>
                  <a:pt x="557" y="923"/>
                </a:cubicBezTo>
                <a:cubicBezTo>
                  <a:pt x="657" y="920"/>
                  <a:pt x="657" y="920"/>
                  <a:pt x="657" y="920"/>
                </a:cubicBezTo>
                <a:cubicBezTo>
                  <a:pt x="655" y="819"/>
                  <a:pt x="638" y="719"/>
                  <a:pt x="608" y="622"/>
                </a:cubicBezTo>
                <a:cubicBezTo>
                  <a:pt x="579" y="531"/>
                  <a:pt x="538" y="444"/>
                  <a:pt x="486" y="364"/>
                </a:cubicBezTo>
                <a:cubicBezTo>
                  <a:pt x="434" y="285"/>
                  <a:pt x="372" y="212"/>
                  <a:pt x="301" y="149"/>
                </a:cubicBezTo>
                <a:cubicBezTo>
                  <a:pt x="235" y="91"/>
                  <a:pt x="162" y="40"/>
                  <a:pt x="84" y="0"/>
                </a:cubicBezTo>
                <a:cubicBezTo>
                  <a:pt x="38" y="88"/>
                  <a:pt x="38" y="88"/>
                  <a:pt x="38" y="88"/>
                </a:cubicBezTo>
                <a:cubicBezTo>
                  <a:pt x="139" y="141"/>
                  <a:pt x="229" y="211"/>
                  <a:pt x="304" y="293"/>
                </a:cubicBezTo>
                <a:cubicBezTo>
                  <a:pt x="245" y="359"/>
                  <a:pt x="185" y="426"/>
                  <a:pt x="127" y="494"/>
                </a:cubicBezTo>
                <a:cubicBezTo>
                  <a:pt x="85" y="543"/>
                  <a:pt x="42" y="593"/>
                  <a:pt x="10" y="649"/>
                </a:cubicBezTo>
                <a:cubicBezTo>
                  <a:pt x="6" y="655"/>
                  <a:pt x="3" y="661"/>
                  <a:pt x="0" y="667"/>
                </a:cubicBezTo>
                <a:cubicBezTo>
                  <a:pt x="51" y="671"/>
                  <a:pt x="94" y="701"/>
                  <a:pt x="114" y="720"/>
                </a:cubicBezTo>
                <a:cubicBezTo>
                  <a:pt x="143" y="747"/>
                  <a:pt x="94" y="701"/>
                  <a:pt x="114" y="720"/>
                </a:cubicBezTo>
                <a:close/>
              </a:path>
            </a:pathLst>
          </a:custGeom>
          <a:solidFill>
            <a:schemeClr val="accent2">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71" name="Freeform 72"/>
          <p:cNvSpPr/>
          <p:nvPr/>
        </p:nvSpPr>
        <p:spPr bwMode="auto">
          <a:xfrm rot="766448">
            <a:off x="4339237" y="2759486"/>
            <a:ext cx="422673" cy="521494"/>
          </a:xfrm>
          <a:custGeom>
            <a:gdLst>
              <a:gd fmla="*/ 2147483646 w 446" name="T0"/>
              <a:gd fmla="*/ 2147483646 h 551" name="T1"/>
              <a:gd fmla="*/ 2147483646 w 446" name="T2"/>
              <a:gd fmla="*/ 2147483646 h 551" name="T3"/>
              <a:gd fmla="*/ 2147483646 w 446" name="T4"/>
              <a:gd fmla="*/ 2147483646 h 551" name="T5"/>
              <a:gd fmla="*/ 2147483646 w 446" name="T6"/>
              <a:gd fmla="*/ 2147483646 h 551" name="T7"/>
              <a:gd fmla="*/ 2147483646 w 446" name="T8"/>
              <a:gd fmla="*/ 2147483646 h 551" name="T9"/>
              <a:gd fmla="*/ 2147483646 w 446" name="T10"/>
              <a:gd fmla="*/ 2147483646 h 551" name="T11"/>
              <a:gd fmla="*/ 2147483646 w 446" name="T12"/>
              <a:gd fmla="*/ 2147483646 h 551" name="T13"/>
              <a:gd fmla="*/ 2147483646 w 446" name="T14"/>
              <a:gd fmla="*/ 0 h 551" name="T15"/>
              <a:gd fmla="*/ 2147483646 w 446" name="T16"/>
              <a:gd fmla="*/ 2147483646 h 551" name="T17"/>
              <a:gd fmla="*/ 2147483646 w 446" name="T18"/>
              <a:gd fmla="*/ 2147483646 h 551" name="T19"/>
              <a:gd fmla="*/ 2147483646 w 446" name="T20"/>
              <a:gd fmla="*/ 2147483646 h 551" name="T21"/>
              <a:gd fmla="*/ 2147483646 w 446" name="T22"/>
              <a:gd fmla="*/ 2147483646 h 551" name="T23"/>
              <a:gd fmla="*/ 2147483646 w 446" name="T24"/>
              <a:gd fmla="*/ 2147483646 h 551" name="T25"/>
              <a:gd fmla="*/ 2147483646 w 446" name="T26"/>
              <a:gd fmla="*/ 2147483646 h 551" name="T27"/>
              <a:gd fmla="*/ 2147483646 w 446" name="T28"/>
              <a:gd fmla="*/ 2147483646 h 551" name="T29"/>
              <a:gd fmla="*/ 2147483646 w 446" name="T30"/>
              <a:gd fmla="*/ 2147483646 h 551" name="T31"/>
              <a:gd fmla="*/ 2147483646 w 446" name="T32"/>
              <a:gd fmla="*/ 2147483646 h 551" name="T33"/>
              <a:gd fmla="*/ 2147483646 w 446" name="T34"/>
              <a:gd fmla="*/ 2147483646 h 551" name="T35"/>
              <a:gd fmla="*/ 2147483646 w 446" name="T36"/>
              <a:gd fmla="*/ 2147483646 h 551" name="T37"/>
              <a:gd fmla="*/ 2147483646 w 446" name="T38"/>
              <a:gd fmla="*/ 2147483646 h 551" name="T39"/>
              <a:gd fmla="*/ 2147483646 w 446" name="T40"/>
              <a:gd fmla="*/ 2147483646 h 551" name="T41"/>
              <a:gd fmla="*/ 2147483646 w 446" name="T42"/>
              <a:gd fmla="*/ 2147483646 h 551" name="T43"/>
              <a:gd fmla="*/ 2147483646 w 446" name="T44"/>
              <a:gd fmla="*/ 2147483646 h 551" name="T45"/>
              <a:gd fmla="*/ 2147483646 w 446" name="T46"/>
              <a:gd fmla="*/ 2147483646 h 551" name="T47"/>
              <a:gd fmla="*/ 2147483646 w 446" name="T48"/>
              <a:gd fmla="*/ 2147483646 h 551" name="T49"/>
              <a:gd fmla="*/ 2147483646 w 446" name="T50"/>
              <a:gd fmla="*/ 2147483646 h 551" name="T51"/>
              <a:gd fmla="*/ 2147483646 w 446" name="T52"/>
              <a:gd fmla="*/ 2147483646 h 551" name="T53"/>
              <a:gd fmla="*/ 2147483646 w 446" name="T54"/>
              <a:gd fmla="*/ 2147483646 h 551" name="T55"/>
              <a:gd fmla="*/ 2147483646 w 446" name="T56"/>
              <a:gd fmla="*/ 2147483646 h 551" name="T57"/>
              <a:gd fmla="*/ 2147483646 w 446" name="T58"/>
              <a:gd fmla="*/ 2147483646 h 551" name="T59"/>
              <a:gd fmla="*/ 2147483646 w 446" name="T60"/>
              <a:gd fmla="*/ 2147483646 h 551" name="T61"/>
              <a:gd fmla="*/ 2147483646 w 446" name="T62"/>
              <a:gd fmla="*/ 2147483646 h 551" name="T63"/>
              <a:gd fmla="*/ 2147483646 w 446" name="T64"/>
              <a:gd fmla="*/ 2147483646 h 551" name="T65"/>
              <a:gd fmla="*/ 2147483646 w 446" name="T66"/>
              <a:gd fmla="*/ 2147483646 h 551"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b="b" l="0" r="r" t="0"/>
            <a:pathLst>
              <a:path h="551" w="446">
                <a:moveTo>
                  <a:pt x="409" y="418"/>
                </a:moveTo>
                <a:cubicBezTo>
                  <a:pt x="416" y="390"/>
                  <a:pt x="425" y="362"/>
                  <a:pt x="427" y="333"/>
                </a:cubicBezTo>
                <a:cubicBezTo>
                  <a:pt x="430" y="297"/>
                  <a:pt x="421" y="262"/>
                  <a:pt x="399" y="233"/>
                </a:cubicBezTo>
                <a:cubicBezTo>
                  <a:pt x="399" y="233"/>
                  <a:pt x="418" y="190"/>
                  <a:pt x="446" y="130"/>
                </a:cubicBezTo>
                <a:cubicBezTo>
                  <a:pt x="439" y="128"/>
                  <a:pt x="433" y="125"/>
                  <a:pt x="428" y="120"/>
                </a:cubicBezTo>
                <a:cubicBezTo>
                  <a:pt x="372" y="68"/>
                  <a:pt x="372" y="68"/>
                  <a:pt x="372" y="68"/>
                </a:cubicBezTo>
                <a:cubicBezTo>
                  <a:pt x="337" y="36"/>
                  <a:pt x="337" y="36"/>
                  <a:pt x="337" y="36"/>
                </a:cubicBezTo>
                <a:cubicBezTo>
                  <a:pt x="298" y="0"/>
                  <a:pt x="298" y="0"/>
                  <a:pt x="298" y="0"/>
                </a:cubicBezTo>
                <a:cubicBezTo>
                  <a:pt x="260" y="81"/>
                  <a:pt x="232" y="143"/>
                  <a:pt x="232" y="143"/>
                </a:cubicBezTo>
                <a:cubicBezTo>
                  <a:pt x="181" y="135"/>
                  <a:pt x="125" y="159"/>
                  <a:pt x="100" y="208"/>
                </a:cubicBezTo>
                <a:cubicBezTo>
                  <a:pt x="88" y="233"/>
                  <a:pt x="88" y="233"/>
                  <a:pt x="88" y="233"/>
                </a:cubicBezTo>
                <a:cubicBezTo>
                  <a:pt x="64" y="281"/>
                  <a:pt x="64" y="281"/>
                  <a:pt x="64" y="281"/>
                </a:cubicBezTo>
                <a:cubicBezTo>
                  <a:pt x="43" y="323"/>
                  <a:pt x="43" y="323"/>
                  <a:pt x="43" y="323"/>
                </a:cubicBezTo>
                <a:cubicBezTo>
                  <a:pt x="9" y="392"/>
                  <a:pt x="9" y="392"/>
                  <a:pt x="9" y="392"/>
                </a:cubicBezTo>
                <a:cubicBezTo>
                  <a:pt x="0" y="410"/>
                  <a:pt x="6" y="435"/>
                  <a:pt x="19" y="449"/>
                </a:cubicBezTo>
                <a:cubicBezTo>
                  <a:pt x="25" y="455"/>
                  <a:pt x="32" y="460"/>
                  <a:pt x="40" y="459"/>
                </a:cubicBezTo>
                <a:cubicBezTo>
                  <a:pt x="48" y="459"/>
                  <a:pt x="56" y="455"/>
                  <a:pt x="64" y="454"/>
                </a:cubicBezTo>
                <a:cubicBezTo>
                  <a:pt x="69" y="452"/>
                  <a:pt x="73" y="452"/>
                  <a:pt x="77" y="457"/>
                </a:cubicBezTo>
                <a:cubicBezTo>
                  <a:pt x="81" y="463"/>
                  <a:pt x="84" y="469"/>
                  <a:pt x="88" y="475"/>
                </a:cubicBezTo>
                <a:cubicBezTo>
                  <a:pt x="93" y="482"/>
                  <a:pt x="100" y="489"/>
                  <a:pt x="109" y="490"/>
                </a:cubicBezTo>
                <a:cubicBezTo>
                  <a:pt x="118" y="492"/>
                  <a:pt x="126" y="488"/>
                  <a:pt x="134" y="486"/>
                </a:cubicBezTo>
                <a:cubicBezTo>
                  <a:pt x="142" y="484"/>
                  <a:pt x="149" y="484"/>
                  <a:pt x="154" y="490"/>
                </a:cubicBezTo>
                <a:cubicBezTo>
                  <a:pt x="159" y="496"/>
                  <a:pt x="161" y="503"/>
                  <a:pt x="165" y="509"/>
                </a:cubicBezTo>
                <a:cubicBezTo>
                  <a:pt x="169" y="516"/>
                  <a:pt x="175" y="522"/>
                  <a:pt x="183" y="523"/>
                </a:cubicBezTo>
                <a:cubicBezTo>
                  <a:pt x="191" y="524"/>
                  <a:pt x="199" y="522"/>
                  <a:pt x="207" y="520"/>
                </a:cubicBezTo>
                <a:cubicBezTo>
                  <a:pt x="213" y="518"/>
                  <a:pt x="220" y="515"/>
                  <a:pt x="226" y="516"/>
                </a:cubicBezTo>
                <a:cubicBezTo>
                  <a:pt x="231" y="518"/>
                  <a:pt x="233" y="524"/>
                  <a:pt x="235" y="528"/>
                </a:cubicBezTo>
                <a:cubicBezTo>
                  <a:pt x="245" y="545"/>
                  <a:pt x="264" y="551"/>
                  <a:pt x="281" y="544"/>
                </a:cubicBezTo>
                <a:cubicBezTo>
                  <a:pt x="293" y="539"/>
                  <a:pt x="305" y="529"/>
                  <a:pt x="311" y="517"/>
                </a:cubicBezTo>
                <a:cubicBezTo>
                  <a:pt x="338" y="463"/>
                  <a:pt x="338" y="463"/>
                  <a:pt x="338" y="463"/>
                </a:cubicBezTo>
                <a:cubicBezTo>
                  <a:pt x="341" y="470"/>
                  <a:pt x="351" y="474"/>
                  <a:pt x="358" y="474"/>
                </a:cubicBezTo>
                <a:cubicBezTo>
                  <a:pt x="368" y="474"/>
                  <a:pt x="377" y="470"/>
                  <a:pt x="384" y="465"/>
                </a:cubicBezTo>
                <a:cubicBezTo>
                  <a:pt x="398" y="453"/>
                  <a:pt x="405" y="435"/>
                  <a:pt x="409" y="418"/>
                </a:cubicBezTo>
                <a:cubicBezTo>
                  <a:pt x="416" y="389"/>
                  <a:pt x="402" y="447"/>
                  <a:pt x="409" y="418"/>
                </a:cubicBezTo>
                <a:close/>
              </a:path>
            </a:pathLst>
          </a:custGeom>
          <a:solidFill>
            <a:schemeClr val="accent2">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72" name="Freeform 73"/>
          <p:cNvSpPr/>
          <p:nvPr/>
        </p:nvSpPr>
        <p:spPr bwMode="auto">
          <a:xfrm rot="766448">
            <a:off x="4566647" y="2869022"/>
            <a:ext cx="766763" cy="927498"/>
          </a:xfrm>
          <a:custGeom>
            <a:gdLst>
              <a:gd fmla="*/ 2147483646 w 810" name="T0"/>
              <a:gd fmla="*/ 0 h 980" name="T1"/>
              <a:gd fmla="*/ 2147483646 w 810" name="T2"/>
              <a:gd fmla="*/ 0 h 980" name="T3"/>
              <a:gd fmla="*/ 2147483646 w 810" name="T4"/>
              <a:gd fmla="*/ 0 h 980" name="T5"/>
              <a:gd fmla="*/ 2147483646 w 810" name="T6"/>
              <a:gd fmla="*/ 2147483646 h 980" name="T7"/>
              <a:gd fmla="*/ 2147483646 w 810" name="T8"/>
              <a:gd fmla="*/ 2147483646 h 980" name="T9"/>
              <a:gd fmla="*/ 2147483646 w 810" name="T10"/>
              <a:gd fmla="*/ 2147483646 h 980" name="T11"/>
              <a:gd fmla="*/ 2147483646 w 810" name="T12"/>
              <a:gd fmla="*/ 2147483646 h 980" name="T13"/>
              <a:gd fmla="*/ 2147483646 w 810" name="T14"/>
              <a:gd fmla="*/ 2147483646 h 980" name="T15"/>
              <a:gd fmla="*/ 2147483646 w 810" name="T16"/>
              <a:gd fmla="*/ 2147483646 h 980" name="T17"/>
              <a:gd fmla="*/ 2147483646 w 810" name="T18"/>
              <a:gd fmla="*/ 2147483646 h 980" name="T19"/>
              <a:gd fmla="*/ 2147483646 w 810" name="T20"/>
              <a:gd fmla="*/ 2147483646 h 980" name="T21"/>
              <a:gd fmla="*/ 2147483646 w 810" name="T22"/>
              <a:gd fmla="*/ 2147483646 h 980" name="T23"/>
              <a:gd fmla="*/ 2147483646 w 810" name="T24"/>
              <a:gd fmla="*/ 2147483646 h 980" name="T25"/>
              <a:gd fmla="*/ 0 w 810" name="T26"/>
              <a:gd fmla="*/ 2147483646 h 980" name="T27"/>
              <a:gd fmla="*/ 2147483646 w 810" name="T28"/>
              <a:gd fmla="*/ 2147483646 h 980" name="T29"/>
              <a:gd fmla="*/ 2147483646 w 810" name="T30"/>
              <a:gd fmla="*/ 2147483646 h 980" name="T31"/>
              <a:gd fmla="*/ 2147483646 w 810" name="T32"/>
              <a:gd fmla="*/ 2147483646 h 980" name="T33"/>
              <a:gd fmla="*/ 2147483646 w 810" name="T34"/>
              <a:gd fmla="*/ 2147483646 h 980" name="T35"/>
              <a:gd fmla="*/ 2147483646 w 810" name="T36"/>
              <a:gd fmla="*/ 2147483646 h 980" name="T37"/>
              <a:gd fmla="*/ 2147483646 w 810" name="T38"/>
              <a:gd fmla="*/ 2147483646 h 980" name="T39"/>
              <a:gd fmla="*/ 2147483646 w 810" name="T40"/>
              <a:gd fmla="*/ 2147483646 h 980" name="T41"/>
              <a:gd fmla="*/ 2147483646 w 810" name="T42"/>
              <a:gd fmla="*/ 2147483646 h 980" name="T43"/>
              <a:gd fmla="*/ 2147483646 w 810" name="T44"/>
              <a:gd fmla="*/ 0 h 980"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b="b" l="0" r="r" t="0"/>
            <a:pathLst>
              <a:path h="980" w="810">
                <a:moveTo>
                  <a:pt x="710" y="0"/>
                </a:moveTo>
                <a:cubicBezTo>
                  <a:pt x="710" y="0"/>
                  <a:pt x="710" y="0"/>
                  <a:pt x="710" y="0"/>
                </a:cubicBezTo>
                <a:cubicBezTo>
                  <a:pt x="706" y="0"/>
                  <a:pt x="706" y="0"/>
                  <a:pt x="706" y="0"/>
                </a:cubicBezTo>
                <a:cubicBezTo>
                  <a:pt x="699" y="149"/>
                  <a:pt x="652" y="298"/>
                  <a:pt x="572" y="432"/>
                </a:cubicBezTo>
                <a:cubicBezTo>
                  <a:pt x="488" y="395"/>
                  <a:pt x="403" y="358"/>
                  <a:pt x="318" y="324"/>
                </a:cubicBezTo>
                <a:cubicBezTo>
                  <a:pt x="288" y="311"/>
                  <a:pt x="257" y="299"/>
                  <a:pt x="226" y="289"/>
                </a:cubicBezTo>
                <a:cubicBezTo>
                  <a:pt x="191" y="278"/>
                  <a:pt x="155" y="272"/>
                  <a:pt x="120" y="266"/>
                </a:cubicBezTo>
                <a:cubicBezTo>
                  <a:pt x="130" y="304"/>
                  <a:pt x="123" y="343"/>
                  <a:pt x="113" y="380"/>
                </a:cubicBezTo>
                <a:cubicBezTo>
                  <a:pt x="105" y="406"/>
                  <a:pt x="100" y="440"/>
                  <a:pt x="74" y="454"/>
                </a:cubicBezTo>
                <a:cubicBezTo>
                  <a:pt x="93" y="458"/>
                  <a:pt x="112" y="463"/>
                  <a:pt x="131" y="469"/>
                </a:cubicBezTo>
                <a:cubicBezTo>
                  <a:pt x="145" y="474"/>
                  <a:pt x="158" y="479"/>
                  <a:pt x="171" y="485"/>
                </a:cubicBezTo>
                <a:cubicBezTo>
                  <a:pt x="209" y="501"/>
                  <a:pt x="246" y="519"/>
                  <a:pt x="282" y="538"/>
                </a:cubicBezTo>
                <a:cubicBezTo>
                  <a:pt x="332" y="563"/>
                  <a:pt x="382" y="590"/>
                  <a:pt x="431" y="616"/>
                </a:cubicBezTo>
                <a:cubicBezTo>
                  <a:pt x="312" y="741"/>
                  <a:pt x="161" y="834"/>
                  <a:pt x="0" y="884"/>
                </a:cubicBezTo>
                <a:cubicBezTo>
                  <a:pt x="30" y="980"/>
                  <a:pt x="30" y="980"/>
                  <a:pt x="30" y="980"/>
                </a:cubicBezTo>
                <a:cubicBezTo>
                  <a:pt x="31" y="980"/>
                  <a:pt x="32" y="979"/>
                  <a:pt x="33" y="979"/>
                </a:cubicBezTo>
                <a:cubicBezTo>
                  <a:pt x="34" y="980"/>
                  <a:pt x="34" y="980"/>
                  <a:pt x="34" y="980"/>
                </a:cubicBezTo>
                <a:cubicBezTo>
                  <a:pt x="118" y="954"/>
                  <a:pt x="200" y="917"/>
                  <a:pt x="276" y="871"/>
                </a:cubicBezTo>
                <a:cubicBezTo>
                  <a:pt x="350" y="826"/>
                  <a:pt x="420" y="773"/>
                  <a:pt x="482" y="712"/>
                </a:cubicBezTo>
                <a:cubicBezTo>
                  <a:pt x="550" y="646"/>
                  <a:pt x="609" y="571"/>
                  <a:pt x="659" y="490"/>
                </a:cubicBezTo>
                <a:cubicBezTo>
                  <a:pt x="708" y="409"/>
                  <a:pt x="746" y="321"/>
                  <a:pt x="772" y="230"/>
                </a:cubicBezTo>
                <a:cubicBezTo>
                  <a:pt x="793" y="157"/>
                  <a:pt x="806" y="81"/>
                  <a:pt x="810" y="5"/>
                </a:cubicBezTo>
                <a:lnTo>
                  <a:pt x="710" y="0"/>
                </a:lnTo>
                <a:close/>
              </a:path>
            </a:pathLst>
          </a:custGeom>
          <a:solidFill>
            <a:schemeClr val="accent3">
              <a:alpha val="79999"/>
            </a:schemeClr>
          </a:solidFill>
          <a:ln>
            <a:noFill/>
          </a:ln>
        </p:spPr>
        <p:txBody>
          <a:bodyPr bIns="34285" lIns="68568" rIns="68568" tIns="34285"/>
          <a:lstStyle/>
          <a:p>
            <a:endParaRPr altLang="en-US" lang="zh-CN">
              <a:solidFill>
                <a:schemeClr val="tx1">
                  <a:lumMod val="65000"/>
                  <a:lumOff val="35000"/>
                </a:schemeClr>
              </a:solidFill>
            </a:endParaRPr>
          </a:p>
        </p:txBody>
      </p:sp>
      <p:sp>
        <p:nvSpPr>
          <p:cNvPr id="73" name="Text Placeholder 2"/>
          <p:cNvSpPr txBox="1"/>
          <p:nvPr/>
        </p:nvSpPr>
        <p:spPr>
          <a:xfrm>
            <a:off x="1271602" y="3356562"/>
            <a:ext cx="1983582" cy="729853"/>
          </a:xfrm>
          <a:prstGeom prst="rect">
            <a:avLst/>
          </a:prstGeom>
        </p:spPr>
        <p:txBody>
          <a:bodyPr bIns="34285" lIns="68568" rIns="68568" tIns="34285"/>
          <a:lstStyle>
            <a:lvl1pPr algn="ctr" defTabSz="914400" eaLnBrk="1" hangingPunct="1" indent="0" latinLnBrk="0" marL="0" rtl="0">
              <a:lnSpc>
                <a:spcPct val="60000"/>
              </a:lnSpc>
              <a:spcBef>
                <a:spcPts val="1000"/>
              </a:spcBef>
              <a:buFont charset="0" pitchFamily="34" typeface="Arial"/>
              <a:buNone/>
              <a:defRPr b="0" i="0" kern="1200" sz="1800">
                <a:solidFill>
                  <a:schemeClr val="tx1"/>
                </a:solidFill>
                <a:latin charset="0" typeface="SF UI Display Thin"/>
                <a:ea charset="0" typeface="SF UI Display Thin"/>
                <a:cs charset="0" typeface="SF UI Display Thin"/>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r"/>
            <a:r>
              <a:rPr altLang="en-US" b="1" lang="zh-CN" sz="1200">
                <a:solidFill>
                  <a:schemeClr val="bg1">
                    <a:lumMod val="50000"/>
                  </a:schemeClr>
                </a:solidFill>
                <a:latin charset="-122" panose="020b0503020204020204" pitchFamily="34" typeface="微软雅黑"/>
                <a:ea charset="-122" panose="020b0503020204020204" pitchFamily="34" typeface="微软雅黑"/>
              </a:rPr>
              <a:t>单击此处添加标题</a:t>
            </a:r>
          </a:p>
          <a:p>
            <a:pPr algn="r"/>
            <a:r>
              <a:rPr altLang="en-US" b="1" lang="zh-CN" sz="1200">
                <a:solidFill>
                  <a:schemeClr val="bg1">
                    <a:lumMod val="50000"/>
                  </a:schemeClr>
                </a:solidFill>
                <a:latin charset="-122" panose="020b0503020204020204" pitchFamily="34" typeface="微软雅黑"/>
                <a:ea charset="-122" panose="020b0503020204020204" pitchFamily="34" typeface="微软雅黑"/>
              </a:rPr>
              <a:t>此处添加详细文本描述，建议与标题相关并符合整体语言风格，语言描述尽量简洁生动。</a:t>
            </a:r>
          </a:p>
        </p:txBody>
      </p:sp>
      <p:sp>
        <p:nvSpPr>
          <p:cNvPr id="74" name="Text Placeholder 2"/>
          <p:cNvSpPr txBox="1"/>
          <p:nvPr/>
        </p:nvSpPr>
        <p:spPr>
          <a:xfrm>
            <a:off x="5807318" y="3356562"/>
            <a:ext cx="1983582" cy="729853"/>
          </a:xfrm>
          <a:prstGeom prst="rect">
            <a:avLst/>
          </a:prstGeom>
        </p:spPr>
        <p:txBody>
          <a:bodyPr bIns="34285" lIns="68568" rIns="68568" tIns="34285"/>
          <a:lstStyle>
            <a:lvl1pPr algn="ctr" defTabSz="914400" eaLnBrk="1" hangingPunct="1" indent="0" latinLnBrk="0" marL="0" rtl="0">
              <a:lnSpc>
                <a:spcPct val="60000"/>
              </a:lnSpc>
              <a:spcBef>
                <a:spcPts val="1000"/>
              </a:spcBef>
              <a:buFont charset="0" pitchFamily="34" typeface="Arial"/>
              <a:buNone/>
              <a:defRPr b="0" i="0" kern="1200" sz="1800">
                <a:solidFill>
                  <a:schemeClr val="tx1"/>
                </a:solidFill>
                <a:latin charset="0" typeface="SF UI Display Thin"/>
                <a:ea charset="0" typeface="SF UI Display Thin"/>
                <a:cs charset="0" typeface="SF UI Display Thin"/>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l"/>
            <a:r>
              <a:rPr altLang="en-US" b="1" lang="zh-CN" sz="1200">
                <a:solidFill>
                  <a:schemeClr val="bg1">
                    <a:lumMod val="50000"/>
                  </a:schemeClr>
                </a:solidFill>
                <a:latin charset="-122" panose="020b0503020204020204" pitchFamily="34" typeface="微软雅黑"/>
                <a:ea charset="-122" panose="020b0503020204020204" pitchFamily="34" typeface="微软雅黑"/>
              </a:rPr>
              <a:t>单击此处添加标题</a:t>
            </a:r>
          </a:p>
          <a:p>
            <a:pPr algn="l"/>
            <a:r>
              <a:rPr altLang="en-US" b="1" lang="zh-CN" sz="1200">
                <a:solidFill>
                  <a:schemeClr val="bg1">
                    <a:lumMod val="50000"/>
                  </a:schemeClr>
                </a:solidFill>
                <a:latin charset="-122" panose="020b0503020204020204" pitchFamily="34" typeface="微软雅黑"/>
                <a:ea charset="-122" panose="020b0503020204020204" pitchFamily="34" typeface="微软雅黑"/>
              </a:rPr>
              <a:t>此处添加详细文本描述，建议与标题相关并符合整体语言风格，语言描述尽量简洁生动。</a:t>
            </a:r>
          </a:p>
        </p:txBody>
      </p:sp>
      <p:sp>
        <p:nvSpPr>
          <p:cNvPr id="75" name="Text Placeholder 2"/>
          <p:cNvSpPr txBox="1"/>
          <p:nvPr/>
        </p:nvSpPr>
        <p:spPr>
          <a:xfrm>
            <a:off x="5802515" y="1517045"/>
            <a:ext cx="1983582" cy="729854"/>
          </a:xfrm>
          <a:prstGeom prst="rect">
            <a:avLst/>
          </a:prstGeom>
        </p:spPr>
        <p:txBody>
          <a:bodyPr bIns="34285" lIns="68568" rIns="68568" tIns="34285"/>
          <a:lstStyle>
            <a:lvl1pPr algn="ctr" defTabSz="914400" eaLnBrk="1" hangingPunct="1" indent="0" latinLnBrk="0" marL="0" rtl="0">
              <a:lnSpc>
                <a:spcPct val="60000"/>
              </a:lnSpc>
              <a:spcBef>
                <a:spcPts val="1000"/>
              </a:spcBef>
              <a:buFont charset="0" pitchFamily="34" typeface="Arial"/>
              <a:buNone/>
              <a:defRPr b="0" i="0" kern="1200" sz="1800">
                <a:solidFill>
                  <a:schemeClr val="tx1"/>
                </a:solidFill>
                <a:latin charset="0" typeface="SF UI Display Thin"/>
                <a:ea charset="0" typeface="SF UI Display Thin"/>
                <a:cs charset="0" typeface="SF UI Display Thin"/>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l"/>
            <a:r>
              <a:rPr altLang="en-US" b="1" lang="zh-CN" sz="1200">
                <a:solidFill>
                  <a:schemeClr val="bg1">
                    <a:lumMod val="50000"/>
                  </a:schemeClr>
                </a:solidFill>
                <a:latin charset="-122" panose="020b0503020204020204" pitchFamily="34" typeface="微软雅黑"/>
                <a:ea charset="-122" panose="020b0503020204020204" pitchFamily="34" typeface="微软雅黑"/>
              </a:rPr>
              <a:t>单击此处添加标题</a:t>
            </a:r>
          </a:p>
          <a:p>
            <a:pPr algn="l"/>
            <a:r>
              <a:rPr altLang="en-US" b="1" lang="zh-CN" sz="1200">
                <a:solidFill>
                  <a:schemeClr val="bg1">
                    <a:lumMod val="50000"/>
                  </a:schemeClr>
                </a:solidFill>
                <a:latin charset="-122" panose="020b0503020204020204" pitchFamily="34" typeface="微软雅黑"/>
                <a:ea charset="-122" panose="020b0503020204020204" pitchFamily="34" typeface="微软雅黑"/>
              </a:rPr>
              <a:t>此处添加详细文本描述，建议与标题相关并符合整体语言风格，语言描述尽量简洁生动。</a:t>
            </a:r>
          </a:p>
        </p:txBody>
      </p:sp>
      <p:sp>
        <p:nvSpPr>
          <p:cNvPr id="76" name="Text Placeholder 2"/>
          <p:cNvSpPr txBox="1"/>
          <p:nvPr/>
        </p:nvSpPr>
        <p:spPr>
          <a:xfrm>
            <a:off x="1116216" y="1517045"/>
            <a:ext cx="1983582" cy="729854"/>
          </a:xfrm>
          <a:prstGeom prst="rect">
            <a:avLst/>
          </a:prstGeom>
        </p:spPr>
        <p:txBody>
          <a:bodyPr bIns="34285" lIns="68568" rIns="68568" tIns="34285"/>
          <a:lstStyle>
            <a:lvl1pPr algn="ctr" defTabSz="914400" eaLnBrk="1" hangingPunct="1" indent="0" latinLnBrk="0" marL="0" rtl="0">
              <a:lnSpc>
                <a:spcPct val="60000"/>
              </a:lnSpc>
              <a:spcBef>
                <a:spcPts val="1000"/>
              </a:spcBef>
              <a:buFont charset="0" pitchFamily="34" typeface="Arial"/>
              <a:buNone/>
              <a:defRPr b="0" i="0" kern="1200" sz="1800">
                <a:solidFill>
                  <a:schemeClr val="tx1"/>
                </a:solidFill>
                <a:latin charset="0" typeface="SF UI Display Thin"/>
                <a:ea charset="0" typeface="SF UI Display Thin"/>
                <a:cs charset="0" typeface="SF UI Display Thin"/>
              </a:defRPr>
            </a:lvl1pPr>
            <a:lvl2pPr algn="l" defTabSz="914400" eaLnBrk="1" hangingPunct="1" indent="-228600" latinLnBrk="0" marL="685800" rtl="0">
              <a:lnSpc>
                <a:spcPct val="90000"/>
              </a:lnSpc>
              <a:spcBef>
                <a:spcPts val="500"/>
              </a:spcBef>
              <a:buFont charset="0"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itchFamily="34" typeface="Arial"/>
              <a:buChar char="•"/>
              <a:defRPr kern="1200" sz="1800">
                <a:solidFill>
                  <a:schemeClr val="tx1"/>
                </a:solidFill>
                <a:latin typeface="+mn-lt"/>
                <a:ea typeface="+mn-ea"/>
                <a:cs typeface="+mn-cs"/>
              </a:defRPr>
            </a:lvl9pPr>
          </a:lstStyle>
          <a:p>
            <a:pPr algn="r"/>
            <a:r>
              <a:rPr altLang="en-US" b="1" lang="zh-CN" sz="1200">
                <a:solidFill>
                  <a:schemeClr val="bg1">
                    <a:lumMod val="50000"/>
                  </a:schemeClr>
                </a:solidFill>
                <a:latin charset="-122" panose="020b0503020204020204" pitchFamily="34" typeface="微软雅黑"/>
                <a:ea charset="-122" panose="020b0503020204020204" pitchFamily="34" typeface="微软雅黑"/>
              </a:rPr>
              <a:t>单击此处添加标题</a:t>
            </a:r>
          </a:p>
          <a:p>
            <a:pPr algn="r"/>
            <a:r>
              <a:rPr altLang="en-US" b="1" lang="zh-CN" sz="1200">
                <a:solidFill>
                  <a:schemeClr val="bg1">
                    <a:lumMod val="50000"/>
                  </a:schemeClr>
                </a:solidFill>
                <a:latin charset="-122" panose="020b0503020204020204" pitchFamily="34" typeface="微软雅黑"/>
                <a:ea charset="-122" panose="020b0503020204020204" pitchFamily="34" typeface="微软雅黑"/>
              </a:rPr>
              <a:t>此处添加详细文本描述，建议与标题相关并符合整体语言风格，语言描述尽量简洁生动。</a:t>
            </a:r>
          </a:p>
        </p:txBody>
      </p:sp>
    </p:spTree>
    <p:extLst>
      <p:ext uri="{BB962C8B-B14F-4D97-AF65-F5344CB8AC3E}">
        <p14:creationId val="3701721628"/>
      </p:ext>
    </p:extLst>
  </p:cSld>
  <p:clrMapOvr>
    <a:masterClrMapping/>
  </p:clrMapOvr>
  <p:transition spd="med">
    <p:comb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1">
                                  <p:stCondLst>
                                    <p:cond delay="0"/>
                                  </p:stCondLst>
                                  <p:childTnLst>
                                    <p:set>
                                      <p:cBhvr>
                                        <p:cTn dur="1" fill="hold" id="6">
                                          <p:stCondLst>
                                            <p:cond delay="0"/>
                                          </p:stCondLst>
                                        </p:cTn>
                                        <p:tgtEl>
                                          <p:spTgt spid="61"/>
                                        </p:tgtEl>
                                        <p:attrNameLst>
                                          <p:attrName>style.visibility</p:attrName>
                                        </p:attrNameLst>
                                      </p:cBhvr>
                                      <p:to>
                                        <p:strVal val="visible"/>
                                      </p:to>
                                    </p:set>
                                    <p:anim calcmode="lin" valueType="num">
                                      <p:cBhvr additive="base">
                                        <p:cTn dur="1000" fill="hold" id="7"/>
                                        <p:tgtEl>
                                          <p:spTgt spid="61"/>
                                        </p:tgtEl>
                                        <p:attrNameLst>
                                          <p:attrName>ppt_x</p:attrName>
                                        </p:attrNameLst>
                                      </p:cBhvr>
                                      <p:tavLst>
                                        <p:tav tm="0">
                                          <p:val>
                                            <p:strVal val="#ppt_x"/>
                                          </p:val>
                                        </p:tav>
                                        <p:tav tm="100000">
                                          <p:val>
                                            <p:strVal val="#ppt_x"/>
                                          </p:val>
                                        </p:tav>
                                      </p:tavLst>
                                    </p:anim>
                                    <p:anim calcmode="lin" valueType="num">
                                      <p:cBhvr additive="base">
                                        <p:cTn dur="1000" fill="hold" id="8"/>
                                        <p:tgtEl>
                                          <p:spTgt spid="61"/>
                                        </p:tgtEl>
                                        <p:attrNameLst>
                                          <p:attrName>ppt_y</p:attrName>
                                        </p:attrNameLst>
                                      </p:cBhvr>
                                      <p:tavLst>
                                        <p:tav tm="0">
                                          <p:val>
                                            <p:strVal val="0-#ppt_h/2"/>
                                          </p:val>
                                        </p:tav>
                                        <p:tav tm="100000">
                                          <p:val>
                                            <p:strVal val="#ppt_y"/>
                                          </p:val>
                                        </p:tav>
                                      </p:tavLst>
                                    </p:anim>
                                  </p:childTnLst>
                                </p:cTn>
                              </p:par>
                              <p:par>
                                <p:cTn fill="hold" grpId="0" id="9" nodeType="withEffect" presetClass="entr" presetID="2" presetSubtype="1">
                                  <p:stCondLst>
                                    <p:cond delay="0"/>
                                  </p:stCondLst>
                                  <p:childTnLst>
                                    <p:set>
                                      <p:cBhvr>
                                        <p:cTn dur="1" fill="hold" id="10">
                                          <p:stCondLst>
                                            <p:cond delay="0"/>
                                          </p:stCondLst>
                                        </p:cTn>
                                        <p:tgtEl>
                                          <p:spTgt spid="62"/>
                                        </p:tgtEl>
                                        <p:attrNameLst>
                                          <p:attrName>style.visibility</p:attrName>
                                        </p:attrNameLst>
                                      </p:cBhvr>
                                      <p:to>
                                        <p:strVal val="visible"/>
                                      </p:to>
                                    </p:set>
                                    <p:anim calcmode="lin" valueType="num">
                                      <p:cBhvr additive="base">
                                        <p:cTn dur="1000" fill="hold" id="11"/>
                                        <p:tgtEl>
                                          <p:spTgt spid="62"/>
                                        </p:tgtEl>
                                        <p:attrNameLst>
                                          <p:attrName>ppt_x</p:attrName>
                                        </p:attrNameLst>
                                      </p:cBhvr>
                                      <p:tavLst>
                                        <p:tav tm="0">
                                          <p:val>
                                            <p:strVal val="#ppt_x"/>
                                          </p:val>
                                        </p:tav>
                                        <p:tav tm="100000">
                                          <p:val>
                                            <p:strVal val="#ppt_x"/>
                                          </p:val>
                                        </p:tav>
                                      </p:tavLst>
                                    </p:anim>
                                    <p:anim calcmode="lin" valueType="num">
                                      <p:cBhvr additive="base">
                                        <p:cTn dur="1000" fill="hold" id="12"/>
                                        <p:tgtEl>
                                          <p:spTgt spid="62"/>
                                        </p:tgtEl>
                                        <p:attrNameLst>
                                          <p:attrName>ppt_y</p:attrName>
                                        </p:attrNameLst>
                                      </p:cBhvr>
                                      <p:tavLst>
                                        <p:tav tm="0">
                                          <p:val>
                                            <p:strVal val="0-#ppt_h/2"/>
                                          </p:val>
                                        </p:tav>
                                        <p:tav tm="100000">
                                          <p:val>
                                            <p:strVal val="#ppt_y"/>
                                          </p:val>
                                        </p:tav>
                                      </p:tavLst>
                                    </p:anim>
                                  </p:childTnLst>
                                </p:cTn>
                              </p:par>
                              <p:par>
                                <p:cTn fill="hold" grpId="0" id="13" nodeType="withEffect" presetClass="entr" presetID="2" presetSubtype="1">
                                  <p:stCondLst>
                                    <p:cond delay="0"/>
                                  </p:stCondLst>
                                  <p:childTnLst>
                                    <p:set>
                                      <p:cBhvr>
                                        <p:cTn dur="1" fill="hold" id="14">
                                          <p:stCondLst>
                                            <p:cond delay="0"/>
                                          </p:stCondLst>
                                        </p:cTn>
                                        <p:tgtEl>
                                          <p:spTgt spid="63"/>
                                        </p:tgtEl>
                                        <p:attrNameLst>
                                          <p:attrName>style.visibility</p:attrName>
                                        </p:attrNameLst>
                                      </p:cBhvr>
                                      <p:to>
                                        <p:strVal val="visible"/>
                                      </p:to>
                                    </p:set>
                                    <p:anim calcmode="lin" valueType="num">
                                      <p:cBhvr additive="base">
                                        <p:cTn dur="1000" fill="hold" id="15"/>
                                        <p:tgtEl>
                                          <p:spTgt spid="63"/>
                                        </p:tgtEl>
                                        <p:attrNameLst>
                                          <p:attrName>ppt_x</p:attrName>
                                        </p:attrNameLst>
                                      </p:cBhvr>
                                      <p:tavLst>
                                        <p:tav tm="0">
                                          <p:val>
                                            <p:strVal val="#ppt_x"/>
                                          </p:val>
                                        </p:tav>
                                        <p:tav tm="100000">
                                          <p:val>
                                            <p:strVal val="#ppt_x"/>
                                          </p:val>
                                        </p:tav>
                                      </p:tavLst>
                                    </p:anim>
                                    <p:anim calcmode="lin" valueType="num">
                                      <p:cBhvr additive="base">
                                        <p:cTn dur="1000" fill="hold" id="16"/>
                                        <p:tgtEl>
                                          <p:spTgt spid="63"/>
                                        </p:tgtEl>
                                        <p:attrNameLst>
                                          <p:attrName>ppt_y</p:attrName>
                                        </p:attrNameLst>
                                      </p:cBhvr>
                                      <p:tavLst>
                                        <p:tav tm="0">
                                          <p:val>
                                            <p:strVal val="0-#ppt_h/2"/>
                                          </p:val>
                                        </p:tav>
                                        <p:tav tm="100000">
                                          <p:val>
                                            <p:strVal val="#ppt_y"/>
                                          </p:val>
                                        </p:tav>
                                      </p:tavLst>
                                    </p:anim>
                                  </p:childTnLst>
                                </p:cTn>
                              </p:par>
                              <p:par>
                                <p:cTn fill="hold" grpId="0" id="17" nodeType="withEffect" presetClass="entr" presetID="2" presetSubtype="1">
                                  <p:stCondLst>
                                    <p:cond delay="0"/>
                                  </p:stCondLst>
                                  <p:childTnLst>
                                    <p:set>
                                      <p:cBhvr>
                                        <p:cTn dur="1" fill="hold" id="18">
                                          <p:stCondLst>
                                            <p:cond delay="0"/>
                                          </p:stCondLst>
                                        </p:cTn>
                                        <p:tgtEl>
                                          <p:spTgt spid="64"/>
                                        </p:tgtEl>
                                        <p:attrNameLst>
                                          <p:attrName>style.visibility</p:attrName>
                                        </p:attrNameLst>
                                      </p:cBhvr>
                                      <p:to>
                                        <p:strVal val="visible"/>
                                      </p:to>
                                    </p:set>
                                    <p:anim calcmode="lin" valueType="num">
                                      <p:cBhvr additive="base">
                                        <p:cTn dur="1000" fill="hold" id="19"/>
                                        <p:tgtEl>
                                          <p:spTgt spid="64"/>
                                        </p:tgtEl>
                                        <p:attrNameLst>
                                          <p:attrName>ppt_x</p:attrName>
                                        </p:attrNameLst>
                                      </p:cBhvr>
                                      <p:tavLst>
                                        <p:tav tm="0">
                                          <p:val>
                                            <p:strVal val="#ppt_x"/>
                                          </p:val>
                                        </p:tav>
                                        <p:tav tm="100000">
                                          <p:val>
                                            <p:strVal val="#ppt_x"/>
                                          </p:val>
                                        </p:tav>
                                      </p:tavLst>
                                    </p:anim>
                                    <p:anim calcmode="lin" valueType="num">
                                      <p:cBhvr additive="base">
                                        <p:cTn dur="1000" fill="hold" id="20"/>
                                        <p:tgtEl>
                                          <p:spTgt spid="64"/>
                                        </p:tgtEl>
                                        <p:attrNameLst>
                                          <p:attrName>ppt_y</p:attrName>
                                        </p:attrNameLst>
                                      </p:cBhvr>
                                      <p:tavLst>
                                        <p:tav tm="0">
                                          <p:val>
                                            <p:strVal val="0-#ppt_h/2"/>
                                          </p:val>
                                        </p:tav>
                                        <p:tav tm="100000">
                                          <p:val>
                                            <p:strVal val="#ppt_y"/>
                                          </p:val>
                                        </p:tav>
                                      </p:tavLst>
                                    </p:anim>
                                  </p:childTnLst>
                                </p:cTn>
                              </p:par>
                              <p:par>
                                <p:cTn fill="hold" grpId="0" id="21" nodeType="withEffect" presetClass="entr" presetID="2" presetSubtype="1">
                                  <p:stCondLst>
                                    <p:cond delay="0"/>
                                  </p:stCondLst>
                                  <p:childTnLst>
                                    <p:set>
                                      <p:cBhvr>
                                        <p:cTn dur="1" fill="hold" id="22">
                                          <p:stCondLst>
                                            <p:cond delay="0"/>
                                          </p:stCondLst>
                                        </p:cTn>
                                        <p:tgtEl>
                                          <p:spTgt spid="65"/>
                                        </p:tgtEl>
                                        <p:attrNameLst>
                                          <p:attrName>style.visibility</p:attrName>
                                        </p:attrNameLst>
                                      </p:cBhvr>
                                      <p:to>
                                        <p:strVal val="visible"/>
                                      </p:to>
                                    </p:set>
                                    <p:anim calcmode="lin" valueType="num">
                                      <p:cBhvr additive="base">
                                        <p:cTn dur="1000" fill="hold" id="23"/>
                                        <p:tgtEl>
                                          <p:spTgt spid="65"/>
                                        </p:tgtEl>
                                        <p:attrNameLst>
                                          <p:attrName>ppt_x</p:attrName>
                                        </p:attrNameLst>
                                      </p:cBhvr>
                                      <p:tavLst>
                                        <p:tav tm="0">
                                          <p:val>
                                            <p:strVal val="#ppt_x"/>
                                          </p:val>
                                        </p:tav>
                                        <p:tav tm="100000">
                                          <p:val>
                                            <p:strVal val="#ppt_x"/>
                                          </p:val>
                                        </p:tav>
                                      </p:tavLst>
                                    </p:anim>
                                    <p:anim calcmode="lin" valueType="num">
                                      <p:cBhvr additive="base">
                                        <p:cTn dur="1000" fill="hold" id="24"/>
                                        <p:tgtEl>
                                          <p:spTgt spid="65"/>
                                        </p:tgtEl>
                                        <p:attrNameLst>
                                          <p:attrName>ppt_y</p:attrName>
                                        </p:attrNameLst>
                                      </p:cBhvr>
                                      <p:tavLst>
                                        <p:tav tm="0">
                                          <p:val>
                                            <p:strVal val="0-#ppt_h/2"/>
                                          </p:val>
                                        </p:tav>
                                        <p:tav tm="100000">
                                          <p:val>
                                            <p:strVal val="#ppt_y"/>
                                          </p:val>
                                        </p:tav>
                                      </p:tavLst>
                                    </p:anim>
                                  </p:childTnLst>
                                </p:cTn>
                              </p:par>
                              <p:par>
                                <p:cTn fill="hold" grpId="0" id="25" nodeType="withEffect" presetClass="entr" presetID="2" presetSubtype="1">
                                  <p:stCondLst>
                                    <p:cond delay="0"/>
                                  </p:stCondLst>
                                  <p:childTnLst>
                                    <p:set>
                                      <p:cBhvr>
                                        <p:cTn dur="1" fill="hold" id="26">
                                          <p:stCondLst>
                                            <p:cond delay="0"/>
                                          </p:stCondLst>
                                        </p:cTn>
                                        <p:tgtEl>
                                          <p:spTgt spid="66"/>
                                        </p:tgtEl>
                                        <p:attrNameLst>
                                          <p:attrName>style.visibility</p:attrName>
                                        </p:attrNameLst>
                                      </p:cBhvr>
                                      <p:to>
                                        <p:strVal val="visible"/>
                                      </p:to>
                                    </p:set>
                                    <p:anim calcmode="lin" valueType="num">
                                      <p:cBhvr additive="base">
                                        <p:cTn dur="1000" fill="hold" id="27"/>
                                        <p:tgtEl>
                                          <p:spTgt spid="66"/>
                                        </p:tgtEl>
                                        <p:attrNameLst>
                                          <p:attrName>ppt_x</p:attrName>
                                        </p:attrNameLst>
                                      </p:cBhvr>
                                      <p:tavLst>
                                        <p:tav tm="0">
                                          <p:val>
                                            <p:strVal val="#ppt_x"/>
                                          </p:val>
                                        </p:tav>
                                        <p:tav tm="100000">
                                          <p:val>
                                            <p:strVal val="#ppt_x"/>
                                          </p:val>
                                        </p:tav>
                                      </p:tavLst>
                                    </p:anim>
                                    <p:anim calcmode="lin" valueType="num">
                                      <p:cBhvr additive="base">
                                        <p:cTn dur="1000" fill="hold" id="28"/>
                                        <p:tgtEl>
                                          <p:spTgt spid="66"/>
                                        </p:tgtEl>
                                        <p:attrNameLst>
                                          <p:attrName>ppt_y</p:attrName>
                                        </p:attrNameLst>
                                      </p:cBhvr>
                                      <p:tavLst>
                                        <p:tav tm="0">
                                          <p:val>
                                            <p:strVal val="0-#ppt_h/2"/>
                                          </p:val>
                                        </p:tav>
                                        <p:tav tm="100000">
                                          <p:val>
                                            <p:strVal val="#ppt_y"/>
                                          </p:val>
                                        </p:tav>
                                      </p:tavLst>
                                    </p:anim>
                                  </p:childTnLst>
                                </p:cTn>
                              </p:par>
                              <p:par>
                                <p:cTn fill="hold" grpId="0" id="29" nodeType="withEffect" presetClass="entr" presetID="2" presetSubtype="1">
                                  <p:stCondLst>
                                    <p:cond delay="0"/>
                                  </p:stCondLst>
                                  <p:childTnLst>
                                    <p:set>
                                      <p:cBhvr>
                                        <p:cTn dur="1" fill="hold" id="30">
                                          <p:stCondLst>
                                            <p:cond delay="0"/>
                                          </p:stCondLst>
                                        </p:cTn>
                                        <p:tgtEl>
                                          <p:spTgt spid="67"/>
                                        </p:tgtEl>
                                        <p:attrNameLst>
                                          <p:attrName>style.visibility</p:attrName>
                                        </p:attrNameLst>
                                      </p:cBhvr>
                                      <p:to>
                                        <p:strVal val="visible"/>
                                      </p:to>
                                    </p:set>
                                    <p:anim calcmode="lin" valueType="num">
                                      <p:cBhvr additive="base">
                                        <p:cTn dur="1000" fill="hold" id="31"/>
                                        <p:tgtEl>
                                          <p:spTgt spid="67"/>
                                        </p:tgtEl>
                                        <p:attrNameLst>
                                          <p:attrName>ppt_x</p:attrName>
                                        </p:attrNameLst>
                                      </p:cBhvr>
                                      <p:tavLst>
                                        <p:tav tm="0">
                                          <p:val>
                                            <p:strVal val="#ppt_x"/>
                                          </p:val>
                                        </p:tav>
                                        <p:tav tm="100000">
                                          <p:val>
                                            <p:strVal val="#ppt_x"/>
                                          </p:val>
                                        </p:tav>
                                      </p:tavLst>
                                    </p:anim>
                                    <p:anim calcmode="lin" valueType="num">
                                      <p:cBhvr additive="base">
                                        <p:cTn dur="1000" fill="hold" id="32"/>
                                        <p:tgtEl>
                                          <p:spTgt spid="67"/>
                                        </p:tgtEl>
                                        <p:attrNameLst>
                                          <p:attrName>ppt_y</p:attrName>
                                        </p:attrNameLst>
                                      </p:cBhvr>
                                      <p:tavLst>
                                        <p:tav tm="0">
                                          <p:val>
                                            <p:strVal val="0-#ppt_h/2"/>
                                          </p:val>
                                        </p:tav>
                                        <p:tav tm="100000">
                                          <p:val>
                                            <p:strVal val="#ppt_y"/>
                                          </p:val>
                                        </p:tav>
                                      </p:tavLst>
                                    </p:anim>
                                  </p:childTnLst>
                                </p:cTn>
                              </p:par>
                              <p:par>
                                <p:cTn fill="hold" grpId="0" id="33" nodeType="withEffect" presetClass="entr" presetID="2" presetSubtype="1">
                                  <p:stCondLst>
                                    <p:cond delay="0"/>
                                  </p:stCondLst>
                                  <p:childTnLst>
                                    <p:set>
                                      <p:cBhvr>
                                        <p:cTn dur="1" fill="hold" id="34">
                                          <p:stCondLst>
                                            <p:cond delay="0"/>
                                          </p:stCondLst>
                                        </p:cTn>
                                        <p:tgtEl>
                                          <p:spTgt spid="68"/>
                                        </p:tgtEl>
                                        <p:attrNameLst>
                                          <p:attrName>style.visibility</p:attrName>
                                        </p:attrNameLst>
                                      </p:cBhvr>
                                      <p:to>
                                        <p:strVal val="visible"/>
                                      </p:to>
                                    </p:set>
                                    <p:anim calcmode="lin" valueType="num">
                                      <p:cBhvr additive="base">
                                        <p:cTn dur="1000" fill="hold" id="35"/>
                                        <p:tgtEl>
                                          <p:spTgt spid="68"/>
                                        </p:tgtEl>
                                        <p:attrNameLst>
                                          <p:attrName>ppt_x</p:attrName>
                                        </p:attrNameLst>
                                      </p:cBhvr>
                                      <p:tavLst>
                                        <p:tav tm="0">
                                          <p:val>
                                            <p:strVal val="#ppt_x"/>
                                          </p:val>
                                        </p:tav>
                                        <p:tav tm="100000">
                                          <p:val>
                                            <p:strVal val="#ppt_x"/>
                                          </p:val>
                                        </p:tav>
                                      </p:tavLst>
                                    </p:anim>
                                    <p:anim calcmode="lin" valueType="num">
                                      <p:cBhvr additive="base">
                                        <p:cTn dur="1000" fill="hold" id="36"/>
                                        <p:tgtEl>
                                          <p:spTgt spid="68"/>
                                        </p:tgtEl>
                                        <p:attrNameLst>
                                          <p:attrName>ppt_y</p:attrName>
                                        </p:attrNameLst>
                                      </p:cBhvr>
                                      <p:tavLst>
                                        <p:tav tm="0">
                                          <p:val>
                                            <p:strVal val="0-#ppt_h/2"/>
                                          </p:val>
                                        </p:tav>
                                        <p:tav tm="100000">
                                          <p:val>
                                            <p:strVal val="#ppt_y"/>
                                          </p:val>
                                        </p:tav>
                                      </p:tavLst>
                                    </p:anim>
                                  </p:childTnLst>
                                </p:cTn>
                              </p:par>
                              <p:par>
                                <p:cTn fill="hold" grpId="0" id="37" nodeType="withEffect" presetClass="entr" presetID="2" presetSubtype="1">
                                  <p:stCondLst>
                                    <p:cond delay="0"/>
                                  </p:stCondLst>
                                  <p:childTnLst>
                                    <p:set>
                                      <p:cBhvr>
                                        <p:cTn dur="1" fill="hold" id="38">
                                          <p:stCondLst>
                                            <p:cond delay="0"/>
                                          </p:stCondLst>
                                        </p:cTn>
                                        <p:tgtEl>
                                          <p:spTgt spid="69"/>
                                        </p:tgtEl>
                                        <p:attrNameLst>
                                          <p:attrName>style.visibility</p:attrName>
                                        </p:attrNameLst>
                                      </p:cBhvr>
                                      <p:to>
                                        <p:strVal val="visible"/>
                                      </p:to>
                                    </p:set>
                                    <p:anim calcmode="lin" valueType="num">
                                      <p:cBhvr additive="base">
                                        <p:cTn dur="1000" fill="hold" id="39"/>
                                        <p:tgtEl>
                                          <p:spTgt spid="69"/>
                                        </p:tgtEl>
                                        <p:attrNameLst>
                                          <p:attrName>ppt_x</p:attrName>
                                        </p:attrNameLst>
                                      </p:cBhvr>
                                      <p:tavLst>
                                        <p:tav tm="0">
                                          <p:val>
                                            <p:strVal val="#ppt_x"/>
                                          </p:val>
                                        </p:tav>
                                        <p:tav tm="100000">
                                          <p:val>
                                            <p:strVal val="#ppt_x"/>
                                          </p:val>
                                        </p:tav>
                                      </p:tavLst>
                                    </p:anim>
                                    <p:anim calcmode="lin" valueType="num">
                                      <p:cBhvr additive="base">
                                        <p:cTn dur="1000" fill="hold" id="40"/>
                                        <p:tgtEl>
                                          <p:spTgt spid="69"/>
                                        </p:tgtEl>
                                        <p:attrNameLst>
                                          <p:attrName>ppt_y</p:attrName>
                                        </p:attrNameLst>
                                      </p:cBhvr>
                                      <p:tavLst>
                                        <p:tav tm="0">
                                          <p:val>
                                            <p:strVal val="0-#ppt_h/2"/>
                                          </p:val>
                                        </p:tav>
                                        <p:tav tm="100000">
                                          <p:val>
                                            <p:strVal val="#ppt_y"/>
                                          </p:val>
                                        </p:tav>
                                      </p:tavLst>
                                    </p:anim>
                                  </p:childTnLst>
                                </p:cTn>
                              </p:par>
                              <p:par>
                                <p:cTn fill="hold" grpId="0" id="41" nodeType="withEffect" presetClass="entr" presetID="2" presetSubtype="1">
                                  <p:stCondLst>
                                    <p:cond delay="0"/>
                                  </p:stCondLst>
                                  <p:childTnLst>
                                    <p:set>
                                      <p:cBhvr>
                                        <p:cTn dur="1" fill="hold" id="42">
                                          <p:stCondLst>
                                            <p:cond delay="0"/>
                                          </p:stCondLst>
                                        </p:cTn>
                                        <p:tgtEl>
                                          <p:spTgt spid="70"/>
                                        </p:tgtEl>
                                        <p:attrNameLst>
                                          <p:attrName>style.visibility</p:attrName>
                                        </p:attrNameLst>
                                      </p:cBhvr>
                                      <p:to>
                                        <p:strVal val="visible"/>
                                      </p:to>
                                    </p:set>
                                    <p:anim calcmode="lin" valueType="num">
                                      <p:cBhvr additive="base">
                                        <p:cTn dur="1000" fill="hold" id="43"/>
                                        <p:tgtEl>
                                          <p:spTgt spid="70"/>
                                        </p:tgtEl>
                                        <p:attrNameLst>
                                          <p:attrName>ppt_x</p:attrName>
                                        </p:attrNameLst>
                                      </p:cBhvr>
                                      <p:tavLst>
                                        <p:tav tm="0">
                                          <p:val>
                                            <p:strVal val="#ppt_x"/>
                                          </p:val>
                                        </p:tav>
                                        <p:tav tm="100000">
                                          <p:val>
                                            <p:strVal val="#ppt_x"/>
                                          </p:val>
                                        </p:tav>
                                      </p:tavLst>
                                    </p:anim>
                                    <p:anim calcmode="lin" valueType="num">
                                      <p:cBhvr additive="base">
                                        <p:cTn dur="1000" fill="hold" id="44"/>
                                        <p:tgtEl>
                                          <p:spTgt spid="70"/>
                                        </p:tgtEl>
                                        <p:attrNameLst>
                                          <p:attrName>ppt_y</p:attrName>
                                        </p:attrNameLst>
                                      </p:cBhvr>
                                      <p:tavLst>
                                        <p:tav tm="0">
                                          <p:val>
                                            <p:strVal val="0-#ppt_h/2"/>
                                          </p:val>
                                        </p:tav>
                                        <p:tav tm="100000">
                                          <p:val>
                                            <p:strVal val="#ppt_y"/>
                                          </p:val>
                                        </p:tav>
                                      </p:tavLst>
                                    </p:anim>
                                  </p:childTnLst>
                                </p:cTn>
                              </p:par>
                              <p:par>
                                <p:cTn fill="hold" grpId="0" id="45" nodeType="withEffect" presetClass="entr" presetID="2" presetSubtype="1">
                                  <p:stCondLst>
                                    <p:cond delay="0"/>
                                  </p:stCondLst>
                                  <p:childTnLst>
                                    <p:set>
                                      <p:cBhvr>
                                        <p:cTn dur="1" fill="hold" id="46">
                                          <p:stCondLst>
                                            <p:cond delay="0"/>
                                          </p:stCondLst>
                                        </p:cTn>
                                        <p:tgtEl>
                                          <p:spTgt spid="71"/>
                                        </p:tgtEl>
                                        <p:attrNameLst>
                                          <p:attrName>style.visibility</p:attrName>
                                        </p:attrNameLst>
                                      </p:cBhvr>
                                      <p:to>
                                        <p:strVal val="visible"/>
                                      </p:to>
                                    </p:set>
                                    <p:anim calcmode="lin" valueType="num">
                                      <p:cBhvr additive="base">
                                        <p:cTn dur="1000" fill="hold" id="47"/>
                                        <p:tgtEl>
                                          <p:spTgt spid="71"/>
                                        </p:tgtEl>
                                        <p:attrNameLst>
                                          <p:attrName>ppt_x</p:attrName>
                                        </p:attrNameLst>
                                      </p:cBhvr>
                                      <p:tavLst>
                                        <p:tav tm="0">
                                          <p:val>
                                            <p:strVal val="#ppt_x"/>
                                          </p:val>
                                        </p:tav>
                                        <p:tav tm="100000">
                                          <p:val>
                                            <p:strVal val="#ppt_x"/>
                                          </p:val>
                                        </p:tav>
                                      </p:tavLst>
                                    </p:anim>
                                    <p:anim calcmode="lin" valueType="num">
                                      <p:cBhvr additive="base">
                                        <p:cTn dur="1000" fill="hold" id="48"/>
                                        <p:tgtEl>
                                          <p:spTgt spid="71"/>
                                        </p:tgtEl>
                                        <p:attrNameLst>
                                          <p:attrName>ppt_y</p:attrName>
                                        </p:attrNameLst>
                                      </p:cBhvr>
                                      <p:tavLst>
                                        <p:tav tm="0">
                                          <p:val>
                                            <p:strVal val="0-#ppt_h/2"/>
                                          </p:val>
                                        </p:tav>
                                        <p:tav tm="100000">
                                          <p:val>
                                            <p:strVal val="#ppt_y"/>
                                          </p:val>
                                        </p:tav>
                                      </p:tavLst>
                                    </p:anim>
                                  </p:childTnLst>
                                </p:cTn>
                              </p:par>
                              <p:par>
                                <p:cTn fill="hold" grpId="0" id="49" nodeType="withEffect" presetClass="entr" presetID="2" presetSubtype="1">
                                  <p:stCondLst>
                                    <p:cond delay="0"/>
                                  </p:stCondLst>
                                  <p:childTnLst>
                                    <p:set>
                                      <p:cBhvr>
                                        <p:cTn dur="1" fill="hold" id="50">
                                          <p:stCondLst>
                                            <p:cond delay="0"/>
                                          </p:stCondLst>
                                        </p:cTn>
                                        <p:tgtEl>
                                          <p:spTgt spid="72"/>
                                        </p:tgtEl>
                                        <p:attrNameLst>
                                          <p:attrName>style.visibility</p:attrName>
                                        </p:attrNameLst>
                                      </p:cBhvr>
                                      <p:to>
                                        <p:strVal val="visible"/>
                                      </p:to>
                                    </p:set>
                                    <p:anim calcmode="lin" valueType="num">
                                      <p:cBhvr additive="base">
                                        <p:cTn dur="1000" fill="hold" id="51"/>
                                        <p:tgtEl>
                                          <p:spTgt spid="72"/>
                                        </p:tgtEl>
                                        <p:attrNameLst>
                                          <p:attrName>ppt_x</p:attrName>
                                        </p:attrNameLst>
                                      </p:cBhvr>
                                      <p:tavLst>
                                        <p:tav tm="0">
                                          <p:val>
                                            <p:strVal val="#ppt_x"/>
                                          </p:val>
                                        </p:tav>
                                        <p:tav tm="100000">
                                          <p:val>
                                            <p:strVal val="#ppt_x"/>
                                          </p:val>
                                        </p:tav>
                                      </p:tavLst>
                                    </p:anim>
                                    <p:anim calcmode="lin" valueType="num">
                                      <p:cBhvr additive="base">
                                        <p:cTn dur="1000" fill="hold" id="52"/>
                                        <p:tgtEl>
                                          <p:spTgt spid="72"/>
                                        </p:tgtEl>
                                        <p:attrNameLst>
                                          <p:attrName>ppt_y</p:attrName>
                                        </p:attrNameLst>
                                      </p:cBhvr>
                                      <p:tavLst>
                                        <p:tav tm="0">
                                          <p:val>
                                            <p:strVal val="0-#ppt_h/2"/>
                                          </p:val>
                                        </p:tav>
                                        <p:tav tm="100000">
                                          <p:val>
                                            <p:strVal val="#ppt_y"/>
                                          </p:val>
                                        </p:tav>
                                      </p:tavLst>
                                    </p:anim>
                                  </p:childTnLst>
                                </p:cTn>
                              </p:par>
                            </p:childTnLst>
                          </p:cTn>
                        </p:par>
                        <p:par>
                          <p:cTn fill="hold" id="53" nodeType="afterGroup">
                            <p:stCondLst>
                              <p:cond delay="1000"/>
                            </p:stCondLst>
                            <p:childTnLst>
                              <p:par>
                                <p:cTn fill="hold" grpId="0" id="54" nodeType="afterEffect" presetClass="entr" presetID="2" presetSubtype="4">
                                  <p:stCondLst>
                                    <p:cond delay="0"/>
                                  </p:stCondLst>
                                  <p:childTnLst>
                                    <p:set>
                                      <p:cBhvr>
                                        <p:cTn dur="1" fill="hold" id="55">
                                          <p:stCondLst>
                                            <p:cond delay="0"/>
                                          </p:stCondLst>
                                        </p:cTn>
                                        <p:tgtEl>
                                          <p:spTgt spid="73"/>
                                        </p:tgtEl>
                                        <p:attrNameLst>
                                          <p:attrName>style.visibility</p:attrName>
                                        </p:attrNameLst>
                                      </p:cBhvr>
                                      <p:to>
                                        <p:strVal val="visible"/>
                                      </p:to>
                                    </p:set>
                                    <p:anim calcmode="lin" valueType="num">
                                      <p:cBhvr additive="base">
                                        <p:cTn dur="1000" fill="hold" id="56"/>
                                        <p:tgtEl>
                                          <p:spTgt spid="73"/>
                                        </p:tgtEl>
                                        <p:attrNameLst>
                                          <p:attrName>ppt_x</p:attrName>
                                        </p:attrNameLst>
                                      </p:cBhvr>
                                      <p:tavLst>
                                        <p:tav tm="0">
                                          <p:val>
                                            <p:strVal val="#ppt_x"/>
                                          </p:val>
                                        </p:tav>
                                        <p:tav tm="100000">
                                          <p:val>
                                            <p:strVal val="#ppt_x"/>
                                          </p:val>
                                        </p:tav>
                                      </p:tavLst>
                                    </p:anim>
                                    <p:anim calcmode="lin" valueType="num">
                                      <p:cBhvr additive="base">
                                        <p:cTn dur="1000" fill="hold" id="57"/>
                                        <p:tgtEl>
                                          <p:spTgt spid="73"/>
                                        </p:tgtEl>
                                        <p:attrNameLst>
                                          <p:attrName>ppt_y</p:attrName>
                                        </p:attrNameLst>
                                      </p:cBhvr>
                                      <p:tavLst>
                                        <p:tav tm="0">
                                          <p:val>
                                            <p:strVal val="1+#ppt_h/2"/>
                                          </p:val>
                                        </p:tav>
                                        <p:tav tm="100000">
                                          <p:val>
                                            <p:strVal val="#ppt_y"/>
                                          </p:val>
                                        </p:tav>
                                      </p:tavLst>
                                    </p:anim>
                                  </p:childTnLst>
                                </p:cTn>
                              </p:par>
                              <p:par>
                                <p:cTn fill="hold" grpId="0" id="58" nodeType="withEffect" presetClass="entr" presetID="2" presetSubtype="4">
                                  <p:stCondLst>
                                    <p:cond delay="800"/>
                                  </p:stCondLst>
                                  <p:childTnLst>
                                    <p:set>
                                      <p:cBhvr>
                                        <p:cTn dur="1" fill="hold" id="59">
                                          <p:stCondLst>
                                            <p:cond delay="0"/>
                                          </p:stCondLst>
                                        </p:cTn>
                                        <p:tgtEl>
                                          <p:spTgt spid="74"/>
                                        </p:tgtEl>
                                        <p:attrNameLst>
                                          <p:attrName>style.visibility</p:attrName>
                                        </p:attrNameLst>
                                      </p:cBhvr>
                                      <p:to>
                                        <p:strVal val="visible"/>
                                      </p:to>
                                    </p:set>
                                    <p:anim calcmode="lin" valueType="num">
                                      <p:cBhvr additive="base">
                                        <p:cTn dur="1000" fill="hold" id="60"/>
                                        <p:tgtEl>
                                          <p:spTgt spid="74"/>
                                        </p:tgtEl>
                                        <p:attrNameLst>
                                          <p:attrName>ppt_x</p:attrName>
                                        </p:attrNameLst>
                                      </p:cBhvr>
                                      <p:tavLst>
                                        <p:tav tm="0">
                                          <p:val>
                                            <p:strVal val="#ppt_x"/>
                                          </p:val>
                                        </p:tav>
                                        <p:tav tm="100000">
                                          <p:val>
                                            <p:strVal val="#ppt_x"/>
                                          </p:val>
                                        </p:tav>
                                      </p:tavLst>
                                    </p:anim>
                                    <p:anim calcmode="lin" valueType="num">
                                      <p:cBhvr additive="base">
                                        <p:cTn dur="1000" fill="hold" id="61"/>
                                        <p:tgtEl>
                                          <p:spTgt spid="74"/>
                                        </p:tgtEl>
                                        <p:attrNameLst>
                                          <p:attrName>ppt_y</p:attrName>
                                        </p:attrNameLst>
                                      </p:cBhvr>
                                      <p:tavLst>
                                        <p:tav tm="0">
                                          <p:val>
                                            <p:strVal val="1+#ppt_h/2"/>
                                          </p:val>
                                        </p:tav>
                                        <p:tav tm="100000">
                                          <p:val>
                                            <p:strVal val="#ppt_y"/>
                                          </p:val>
                                        </p:tav>
                                      </p:tavLst>
                                    </p:anim>
                                  </p:childTnLst>
                                </p:cTn>
                              </p:par>
                              <p:par>
                                <p:cTn fill="hold" grpId="0" id="62" nodeType="withEffect" presetClass="entr" presetID="2" presetSubtype="2">
                                  <p:stCondLst>
                                    <p:cond delay="400"/>
                                  </p:stCondLst>
                                  <p:childTnLst>
                                    <p:set>
                                      <p:cBhvr>
                                        <p:cTn dur="1" fill="hold" id="63">
                                          <p:stCondLst>
                                            <p:cond delay="0"/>
                                          </p:stCondLst>
                                        </p:cTn>
                                        <p:tgtEl>
                                          <p:spTgt spid="75"/>
                                        </p:tgtEl>
                                        <p:attrNameLst>
                                          <p:attrName>style.visibility</p:attrName>
                                        </p:attrNameLst>
                                      </p:cBhvr>
                                      <p:to>
                                        <p:strVal val="visible"/>
                                      </p:to>
                                    </p:set>
                                    <p:anim calcmode="lin" valueType="num">
                                      <p:cBhvr additive="base">
                                        <p:cTn dur="1000" fill="hold" id="64"/>
                                        <p:tgtEl>
                                          <p:spTgt spid="75"/>
                                        </p:tgtEl>
                                        <p:attrNameLst>
                                          <p:attrName>ppt_x</p:attrName>
                                        </p:attrNameLst>
                                      </p:cBhvr>
                                      <p:tavLst>
                                        <p:tav tm="0">
                                          <p:val>
                                            <p:strVal val="1+#ppt_w/2"/>
                                          </p:val>
                                        </p:tav>
                                        <p:tav tm="100000">
                                          <p:val>
                                            <p:strVal val="#ppt_x"/>
                                          </p:val>
                                        </p:tav>
                                      </p:tavLst>
                                    </p:anim>
                                    <p:anim calcmode="lin" valueType="num">
                                      <p:cBhvr additive="base">
                                        <p:cTn dur="1000" fill="hold" id="65"/>
                                        <p:tgtEl>
                                          <p:spTgt spid="75"/>
                                        </p:tgtEl>
                                        <p:attrNameLst>
                                          <p:attrName>ppt_y</p:attrName>
                                        </p:attrNameLst>
                                      </p:cBhvr>
                                      <p:tavLst>
                                        <p:tav tm="0">
                                          <p:val>
                                            <p:strVal val="#ppt_y"/>
                                          </p:val>
                                        </p:tav>
                                        <p:tav tm="100000">
                                          <p:val>
                                            <p:strVal val="#ppt_y"/>
                                          </p:val>
                                        </p:tav>
                                      </p:tavLst>
                                    </p:anim>
                                  </p:childTnLst>
                                </p:cTn>
                              </p:par>
                              <p:par>
                                <p:cTn fill="hold" grpId="0" id="66" nodeType="withEffect" presetClass="entr" presetID="2" presetSubtype="8">
                                  <p:stCondLst>
                                    <p:cond delay="200"/>
                                  </p:stCondLst>
                                  <p:childTnLst>
                                    <p:set>
                                      <p:cBhvr>
                                        <p:cTn dur="1" fill="hold" id="67">
                                          <p:stCondLst>
                                            <p:cond delay="0"/>
                                          </p:stCondLst>
                                        </p:cTn>
                                        <p:tgtEl>
                                          <p:spTgt spid="76"/>
                                        </p:tgtEl>
                                        <p:attrNameLst>
                                          <p:attrName>style.visibility</p:attrName>
                                        </p:attrNameLst>
                                      </p:cBhvr>
                                      <p:to>
                                        <p:strVal val="visible"/>
                                      </p:to>
                                    </p:set>
                                    <p:anim calcmode="lin" valueType="num">
                                      <p:cBhvr additive="base">
                                        <p:cTn dur="1000" fill="hold" id="68"/>
                                        <p:tgtEl>
                                          <p:spTgt spid="76"/>
                                        </p:tgtEl>
                                        <p:attrNameLst>
                                          <p:attrName>ppt_x</p:attrName>
                                        </p:attrNameLst>
                                      </p:cBhvr>
                                      <p:tavLst>
                                        <p:tav tm="0">
                                          <p:val>
                                            <p:strVal val="0-#ppt_w/2"/>
                                          </p:val>
                                        </p:tav>
                                        <p:tav tm="100000">
                                          <p:val>
                                            <p:strVal val="#ppt_x"/>
                                          </p:val>
                                        </p:tav>
                                      </p:tavLst>
                                    </p:anim>
                                    <p:anim calcmode="lin" valueType="num">
                                      <p:cBhvr additive="base">
                                        <p:cTn dur="1000" fill="hold" id="69"/>
                                        <p:tgtEl>
                                          <p:spTgt spid="7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1"/>
      <p:bldP grpId="0" spid="62"/>
      <p:bldP grpId="0" spid="63"/>
      <p:bldP grpId="0" spid="64"/>
      <p:bldP grpId="0" spid="65"/>
      <p:bldP grpId="0" spid="66"/>
      <p:bldP grpId="0" spid="67"/>
      <p:bldP grpId="0" spid="68"/>
      <p:bldP grpId="0" spid="69"/>
      <p:bldP grpId="0" spid="70"/>
      <p:bldP grpId="0" spid="71"/>
      <p:bldP grpId="0" spid="72"/>
      <p:bldP grpId="0" spid="73"/>
      <p:bldP grpId="0" spid="74"/>
      <p:bldP grpId="0" spid="75"/>
      <p:bldP grpId="0" spid="76"/>
    </p:bldLst>
  </p:timing>
</p:sld>
</file>

<file path=ppt/tags/tag1.xml><?xml version="1.0" encoding="utf-8"?>
<p:tagLst xmlns:p="http://schemas.openxmlformats.org/presentationml/2006/main">
  <p:tag name="ID" val="553512"/>
  <p:tag name="MH" val="20160830110146"/>
  <p:tag name="MH_LIBRARY" val="CONTENTS"/>
  <p:tag name="MH_TYPE" val="OTHERS"/>
</p:tagLst>
</file>

<file path=ppt/tags/tag2.xml><?xml version="1.0" encoding="utf-8"?>
<p:tagLst xmlns:p="http://schemas.openxmlformats.org/presentationml/2006/main">
  <p:tag name="ID" val="553512"/>
  <p:tag name="MH" val="20160830110146"/>
  <p:tag name="MH_LIBRARY" val="CONTENTS"/>
  <p:tag name="MH_TYPE" val="OTHERS"/>
</p:tagLst>
</file>

<file path=ppt/tags/tag3.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多彩年度工作总结"/>
</p:tagLst>
</file>

<file path=ppt/theme/theme1.xml><?xml version="1.0" encoding="utf-8"?>
<a:theme xmlns:r="http://schemas.openxmlformats.org/officeDocument/2006/relationships" xmlns:a="http://schemas.openxmlformats.org/drawingml/2006/main" name="">
  <a:themeElements>
    <a:clrScheme name="自定义 1238">
      <a:dk1>
        <a:sysClr val="windowText" lastClr="000000"/>
      </a:dk1>
      <a:lt1>
        <a:sysClr val="window" lastClr="FFFFFF"/>
      </a:lt1>
      <a:dk2>
        <a:srgbClr val="5A6378"/>
      </a:dk2>
      <a:lt2>
        <a:srgbClr val="7F7F7F"/>
      </a:lt2>
      <a:accent1>
        <a:srgbClr val="60B5CC"/>
      </a:accent1>
      <a:accent2>
        <a:srgbClr val="A6D3A7"/>
      </a:accent2>
      <a:accent3>
        <a:srgbClr val="60B5CC"/>
      </a:accent3>
      <a:accent4>
        <a:srgbClr val="A6D3A7"/>
      </a:accent4>
      <a:accent5>
        <a:srgbClr val="60B5CC"/>
      </a:accent5>
      <a:accent6>
        <a:srgbClr val="A6D3A7"/>
      </a:accent6>
      <a:hlink>
        <a:srgbClr val="168BBA"/>
      </a:hlink>
      <a:folHlink>
        <a:srgbClr val="68000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http://www.ypppt.com/</Company>
  <PresentationFormat>On-screen Show (16:9)</PresentationFormat>
  <Paragraphs>173</Paragraphs>
  <Slides>24</Slides>
  <Notes>19</Notes>
  <TotalTime>3807</TotalTime>
  <HiddenSlides>0</HiddenSlides>
  <MMClips>0</MMClips>
  <ScaleCrop>0</ScaleCrop>
  <HeadingPairs>
    <vt:vector baseType="variant" size="6">
      <vt:variant>
        <vt:lpstr>Fonts used</vt:lpstr>
      </vt:variant>
      <vt:variant>
        <vt:i4>21</vt:i4>
      </vt:variant>
      <vt:variant>
        <vt:lpstr>Theme</vt:lpstr>
      </vt:variant>
      <vt:variant>
        <vt:i4>1</vt:i4>
      </vt:variant>
      <vt:variant>
        <vt:lpstr>Slide Titles</vt:lpstr>
      </vt:variant>
      <vt:variant>
        <vt:i4>24</vt:i4>
      </vt:variant>
    </vt:vector>
  </HeadingPairs>
  <TitlesOfParts>
    <vt:vector baseType="lpstr" size="46">
      <vt:lpstr>Arial</vt:lpstr>
      <vt:lpstr>Calibri</vt:lpstr>
      <vt:lpstr>微软雅黑</vt:lpstr>
      <vt:lpstr>Open Sans</vt:lpstr>
      <vt:lpstr>冬青黑体简体中文 W3</vt:lpstr>
      <vt:lpstr>Calibri Light</vt:lpstr>
      <vt:lpstr>Broadway</vt:lpstr>
      <vt:lpstr>Impact</vt:lpstr>
      <vt:lpstr>时尚中黑简体</vt:lpstr>
      <vt:lpstr>Aller Light</vt:lpstr>
      <vt:lpstr>华文黑体</vt:lpstr>
      <vt:lpstr>宋体</vt:lpstr>
      <vt:lpstr>Segoe UI Light</vt:lpstr>
      <vt:lpstr>Roboto Condensed Light</vt:lpstr>
      <vt:lpstr>SF UI Display Thin</vt:lpstr>
      <vt:lpstr>Gill Sans</vt:lpstr>
      <vt:lpstr>Lato Light</vt:lpstr>
      <vt:lpstr>Roboto condensed</vt:lpstr>
      <vt:lpstr>Wingdings</vt:lpstr>
      <vt:lpstr>Adobe 黑体 Std R</vt:lpstr>
      <vt:lpstr>方正尚酷简体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2014-11-09T01:07:25Z</dcterms:created>
  <cp:lastModifiedBy>优品PPT</cp:lastModifiedBy>
  <dcterms:modified xsi:type="dcterms:W3CDTF">2021-08-20T11:19:06Z</dcterms:modified>
  <cp:revision>406</cp:revision>
  <dc:title>PowerPoint 演示文稿</dc:title>
</cp:coreProperties>
</file>