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48" r:id="rId1"/>
    <p:sldMasterId id="2147483651" r:id="rId2"/>
  </p:sldMasterIdLst>
  <p:notesMasterIdLst>
    <p:notesMasterId r:id="rId3"/>
  </p:notesMasterIdLst>
  <p:sldIdLst>
    <p:sldId id="308" r:id="rId4"/>
    <p:sldId id="278" r:id="rId5"/>
    <p:sldId id="310" r:id="rId6"/>
    <p:sldId id="279" r:id="rId7"/>
    <p:sldId id="311" r:id="rId8"/>
    <p:sldId id="312" r:id="rId9"/>
    <p:sldId id="313" r:id="rId10"/>
    <p:sldId id="314" r:id="rId11"/>
    <p:sldId id="316" r:id="rId12"/>
    <p:sldId id="315" r:id="rId13"/>
    <p:sldId id="317" r:id="rId14"/>
    <p:sldId id="319" r:id="rId15"/>
  </p:sldIdLst>
  <p:sldSz cx="12192000" cy="6858000"/>
  <p:notesSz cx="6858000" cy="9144000"/>
  <p:custDataLst>
    <p:tags r:id="rId1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04" autoAdjust="0"/>
    <p:restoredTop sz="96314" autoAdjust="0"/>
  </p:normalViewPr>
  <p:slideViewPr>
    <p:cSldViewPr snapToGrid="0">
      <p:cViewPr varScale="1">
        <p:scale>
          <a:sx n="108" d="100"/>
          <a:sy n="108" d="100"/>
        </p:scale>
        <p:origin x="81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slides/slide8.xml" Type="http://schemas.openxmlformats.org/officeDocument/2006/relationships/slide"/><Relationship Id="rId12" Target="slides/slide9.xml" Type="http://schemas.openxmlformats.org/officeDocument/2006/relationships/slide"/><Relationship Id="rId13" Target="slides/slide10.xml" Type="http://schemas.openxmlformats.org/officeDocument/2006/relationships/slide"/><Relationship Id="rId14" Target="slides/slide11.xml" Type="http://schemas.openxmlformats.org/officeDocument/2006/relationships/slide"/><Relationship Id="rId15" Target="slides/slide12.xml" Type="http://schemas.openxmlformats.org/officeDocument/2006/relationships/slide"/><Relationship Id="rId16" Target="tags/tag1.xml" Type="http://schemas.openxmlformats.org/officeDocument/2006/relationships/tags"/><Relationship Id="rId17" Target="presProps.xml" Type="http://schemas.openxmlformats.org/officeDocument/2006/relationships/presProps"/><Relationship Id="rId18" Target="viewProps.xml" Type="http://schemas.openxmlformats.org/officeDocument/2006/relationships/viewProps"/><Relationship Id="rId19" Target="theme/theme1.xml" Type="http://schemas.openxmlformats.org/officeDocument/2006/relationships/theme"/><Relationship Id="rId2" Target="slideMasters/slideMaster2.xml" Type="http://schemas.openxmlformats.org/officeDocument/2006/relationships/slideMaster"/><Relationship Id="rId20" Target="tableStyles.xml" Type="http://schemas.openxmlformats.org/officeDocument/2006/relationships/tableStyles"/><Relationship Id="rId3" Target="notesMasters/notesMaster1.xml" Type="http://schemas.openxmlformats.org/officeDocument/2006/relationships/notesMaster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577D22-AD28-43FC-8EB4-B134A7D334C3}" type="datetimeFigureOut">
              <a:rPr lang="zh-CN" altLang="en-US" smtClean="0"/>
              <a:t>2020/9/3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8C8EFA-96ED-4A18-B46D-8BDC030E3A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735981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slides/slide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0.xml.rels><?xml version="1.0" encoding="UTF-8" standalone="yes"?><Relationships xmlns="http://schemas.openxmlformats.org/package/2006/relationships"><Relationship Id="rId1" Target="../slides/slide10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1.xml.rels><?xml version="1.0" encoding="UTF-8" standalone="yes"?><Relationships xmlns="http://schemas.openxmlformats.org/package/2006/relationships"><Relationship Id="rId1" Target="../slides/slide1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2.xml.rels><?xml version="1.0" encoding="UTF-8" standalone="yes"?><Relationships xmlns="http://schemas.openxmlformats.org/package/2006/relationships"><Relationship Id="rId1" Target="../slides/slide12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.xml.rels><?xml version="1.0" encoding="UTF-8" standalone="yes"?><Relationships xmlns="http://schemas.openxmlformats.org/package/2006/relationships"><Relationship Id="rId1" Target="../slides/slide2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3.xml.rels><?xml version="1.0" encoding="UTF-8" standalone="yes"?><Relationships xmlns="http://schemas.openxmlformats.org/package/2006/relationships"><Relationship Id="rId1" Target="../slides/slide3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4.xml.rels><?xml version="1.0" encoding="UTF-8" standalone="yes"?><Relationships xmlns="http://schemas.openxmlformats.org/package/2006/relationships"><Relationship Id="rId1" Target="../slides/slide4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5.xml.rels><?xml version="1.0" encoding="UTF-8" standalone="yes"?><Relationships xmlns="http://schemas.openxmlformats.org/package/2006/relationships"><Relationship Id="rId1" Target="../slides/slide5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6.xml.rels><?xml version="1.0" encoding="UTF-8" standalone="yes"?><Relationships xmlns="http://schemas.openxmlformats.org/package/2006/relationships"><Relationship Id="rId1" Target="../slides/slide6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7.xml.rels><?xml version="1.0" encoding="UTF-8" standalone="yes"?><Relationships xmlns="http://schemas.openxmlformats.org/package/2006/relationships"><Relationship Id="rId1" Target="../slides/slide7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8.xml.rels><?xml version="1.0" encoding="UTF-8" standalone="yes"?><Relationships xmlns="http://schemas.openxmlformats.org/package/2006/relationships"><Relationship Id="rId1" Target="../slides/slide8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9.xml.rels><?xml version="1.0" encoding="UTF-8" standalone="yes"?><Relationships xmlns="http://schemas.openxmlformats.org/package/2006/relationships"><Relationship Id="rId1" Target="../slides/slide9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2666168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6210684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71984605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6802051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0531534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4725832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40281791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8840274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7719058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7594403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3317444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705741530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</p:cSld>
  <p:clrMapOvr>
    <a:masterClrMapping/>
  </p:clrMapOvr>
  <mc:AlternateContent>
    <mc:Choice Requires="p14">
      <p:transition spd="slow" p14:dur="1500">
        <p:random/>
      </p:transition>
    </mc:Choice>
    <mc:Fallback>
      <p:transition spd="slow">
        <p:random/>
      </p:transition>
    </mc:Fallback>
  </mc:AlternateContent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2020/9/3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022259044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2020/9/3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361876775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2020/9/3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986700013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2020/9/3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252743721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 type="title" preserve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</p:cSld>
  <p:clrMapOvr>
    <a:masterClrMapping/>
  </p:clrMapOvr>
  <mc:AlternateContent>
    <mc:Choice Requires="p14">
      <p:transition spd="slow" p14:dur="1500">
        <p:random/>
      </p:transition>
    </mc:Choice>
    <mc:Fallback>
      <p:transition spd="slow">
        <p:random/>
      </p:transition>
    </mc:Fallback>
  </mc:AlternateContent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2020/9/3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24198592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2020/9/3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500790060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2020/9/3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71591511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2020/9/3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602335485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2020/9/3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940072098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2020/9/3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83938202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2020/9/3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327314138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slideLayouts/slideLayout2.xml" Type="http://schemas.openxmlformats.org/officeDocument/2006/relationships/slideLayout"/><Relationship Id="rId3" Target="../theme/theme1.xml" Type="http://schemas.openxmlformats.org/officeDocument/2006/relationships/theme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10" Target="../slideLayouts/slideLayout12.xml" Type="http://schemas.openxmlformats.org/officeDocument/2006/relationships/slideLayout"/><Relationship Id="rId11" Target="../slideLayouts/slideLayout13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4.xml" Type="http://schemas.openxmlformats.org/officeDocument/2006/relationships/slideLayout"/><Relationship Id="rId3" Target="../slideLayouts/slideLayout5.xml" Type="http://schemas.openxmlformats.org/officeDocument/2006/relationships/slideLayout"/><Relationship Id="rId4" Target="../slideLayouts/slideLayout6.xml" Type="http://schemas.openxmlformats.org/officeDocument/2006/relationships/slideLayout"/><Relationship Id="rId5" Target="../slideLayouts/slideLayout7.xml" Type="http://schemas.openxmlformats.org/officeDocument/2006/relationships/slideLayout"/><Relationship Id="rId6" Target="../slideLayouts/slideLayout8.xml" Type="http://schemas.openxmlformats.org/officeDocument/2006/relationships/slideLayout"/><Relationship Id="rId7" Target="../slideLayouts/slideLayout9.xml" Type="http://schemas.openxmlformats.org/officeDocument/2006/relationships/slideLayout"/><Relationship Id="rId8" Target="../slideLayouts/slideLayout10.xml" Type="http://schemas.openxmlformats.org/officeDocument/2006/relationships/slideLayout"/><Relationship Id="rId9" Target="../slideLayouts/slideLayout11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mc:AlternateContent>
    <mc:Choice Requires="p14">
      <p:transition spd="slow" p14:dur="1500">
        <p:random/>
      </p:transition>
    </mc:Choice>
    <mc:Fallback>
      <p:transition spd="slow">
        <p:random/>
      </p:transition>
    </mc:Fallback>
  </mc:AlternateContent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2020/9/3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979506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1.jpeg" Type="http://schemas.openxmlformats.org/officeDocument/2006/relationships/image"/><Relationship Id="rId4" Target="../media/image2.png" Type="http://schemas.openxmlformats.org/officeDocument/2006/relationships/image"/><Relationship Id="rId5" Target="../media/image3.png" Type="http://schemas.openxmlformats.org/officeDocument/2006/relationships/image"/><Relationship Id="rId6" Target="../media/image4.pn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0.xml" Type="http://schemas.openxmlformats.org/officeDocument/2006/relationships/notesSlide"/><Relationship Id="rId3" Target="../media/image1.jpeg" Type="http://schemas.openxmlformats.org/officeDocument/2006/relationships/image"/><Relationship Id="rId4" Target="../media/image20.png" Type="http://schemas.openxmlformats.org/officeDocument/2006/relationships/image"/><Relationship Id="rId5" Target="../media/image17.png" Type="http://schemas.openxmlformats.org/officeDocument/2006/relationships/image"/><Relationship Id="rId6" Target="../media/image21.pn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1.xml" Type="http://schemas.openxmlformats.org/officeDocument/2006/relationships/notesSlide"/><Relationship Id="rId3" Target="../media/image1.jpeg" Type="http://schemas.openxmlformats.org/officeDocument/2006/relationships/image"/><Relationship Id="rId4" Target="../media/image8.png" Type="http://schemas.openxmlformats.org/officeDocument/2006/relationships/image"/><Relationship Id="rId5" Target="../media/image9.png" Type="http://schemas.openxmlformats.org/officeDocument/2006/relationships/image"/><Relationship Id="rId6" Target="../media/image6.pn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2.xml" Type="http://schemas.openxmlformats.org/officeDocument/2006/relationships/notesSlide"/><Relationship Id="rId3" Target="../media/image1.jpeg" Type="http://schemas.openxmlformats.org/officeDocument/2006/relationships/image"/><Relationship Id="rId4" Target="../media/image2.png" Type="http://schemas.openxmlformats.org/officeDocument/2006/relationships/image"/><Relationship Id="rId5" Target="../media/image3.png" Type="http://schemas.openxmlformats.org/officeDocument/2006/relationships/image"/><Relationship Id="rId6" Target="../media/image4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.xml" Type="http://schemas.openxmlformats.org/officeDocument/2006/relationships/notesSlide"/><Relationship Id="rId3" Target="../media/image1.jpeg" Type="http://schemas.openxmlformats.org/officeDocument/2006/relationships/image"/><Relationship Id="rId4" Target="../media/image5.png" Type="http://schemas.openxmlformats.org/officeDocument/2006/relationships/image"/><Relationship Id="rId5" Target="../media/image6.png" Type="http://schemas.openxmlformats.org/officeDocument/2006/relationships/image"/><Relationship Id="rId6" Target="../media/image7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3.xml" Type="http://schemas.openxmlformats.org/officeDocument/2006/relationships/notesSlide"/><Relationship Id="rId3" Target="../media/image1.jpeg" Type="http://schemas.openxmlformats.org/officeDocument/2006/relationships/image"/><Relationship Id="rId4" Target="../media/image8.png" Type="http://schemas.openxmlformats.org/officeDocument/2006/relationships/image"/><Relationship Id="rId5" Target="../media/image9.png" Type="http://schemas.openxmlformats.org/officeDocument/2006/relationships/image"/><Relationship Id="rId6" Target="../media/image6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4.xml" Type="http://schemas.openxmlformats.org/officeDocument/2006/relationships/notesSlide"/><Relationship Id="rId3" Target="../media/image1.jpeg" Type="http://schemas.openxmlformats.org/officeDocument/2006/relationships/image"/><Relationship Id="rId4" Target="../media/image10.png" Type="http://schemas.openxmlformats.org/officeDocument/2006/relationships/image"/><Relationship Id="rId5" Target="../media/image11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5.xml" Type="http://schemas.openxmlformats.org/officeDocument/2006/relationships/notesSlide"/><Relationship Id="rId3" Target="../media/image1.jpeg" Type="http://schemas.openxmlformats.org/officeDocument/2006/relationships/image"/><Relationship Id="rId4" Target="../media/image11.png" Type="http://schemas.openxmlformats.org/officeDocument/2006/relationships/image"/><Relationship Id="rId5" Target="../media/image12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6.xml" Type="http://schemas.openxmlformats.org/officeDocument/2006/relationships/notesSlide"/><Relationship Id="rId3" Target="../media/image1.jpeg" Type="http://schemas.openxmlformats.org/officeDocument/2006/relationships/image"/><Relationship Id="rId4" Target="../media/image13.png" Type="http://schemas.openxmlformats.org/officeDocument/2006/relationships/image"/><Relationship Id="rId5" Target="../media/image14.png" Type="http://schemas.openxmlformats.org/officeDocument/2006/relationships/image"/><Relationship Id="rId6" Target="../media/image15.pn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7.xml" Type="http://schemas.openxmlformats.org/officeDocument/2006/relationships/notesSlide"/><Relationship Id="rId3" Target="../media/image1.jpeg" Type="http://schemas.openxmlformats.org/officeDocument/2006/relationships/image"/><Relationship Id="rId4" Target="../media/image16.png" Type="http://schemas.openxmlformats.org/officeDocument/2006/relationships/image"/><Relationship Id="rId5" Target="../media/image17.png" Type="http://schemas.openxmlformats.org/officeDocument/2006/relationships/image"/><Relationship Id="rId6" Target="../media/image12.pn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8.xml" Type="http://schemas.openxmlformats.org/officeDocument/2006/relationships/notesSlide"/><Relationship Id="rId3" Target="../media/image1.jpeg" Type="http://schemas.openxmlformats.org/officeDocument/2006/relationships/image"/><Relationship Id="rId4" Target="../media/image11.png" Type="http://schemas.openxmlformats.org/officeDocument/2006/relationships/image"/><Relationship Id="rId5" Target="../media/image18.pn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9.xml" Type="http://schemas.openxmlformats.org/officeDocument/2006/relationships/notesSlide"/><Relationship Id="rId3" Target="../media/image1.jpeg" Type="http://schemas.openxmlformats.org/officeDocument/2006/relationships/image"/><Relationship Id="rId4" Target="../media/image11.png" Type="http://schemas.openxmlformats.org/officeDocument/2006/relationships/image"/><Relationship Id="rId5" Target="../media/image19.png" Type="http://schemas.openxmlformats.org/officeDocument/2006/relationships/image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CD780EB6-7BC1-435C-A3B3-A3ADD7D771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rcRect b="1718"/>
          <a:stretch>
            <a:fillRect/>
          </a:stretch>
        </p:blipFill>
        <p:spPr>
          <a:xfrm rot="5400000">
            <a:off x="2664145" y="-2666999"/>
            <a:ext cx="6858000" cy="12191999"/>
          </a:xfrm>
          <a:prstGeom prst="rect">
            <a:avLst/>
          </a:prstGeom>
        </p:spPr>
      </p:pic>
      <p:grpSp>
        <p:nvGrpSpPr>
          <p:cNvPr id="44" name="组合 43">
            <a:extLst>
              <a:ext uri="{FF2B5EF4-FFF2-40B4-BE49-F238E27FC236}">
                <a16:creationId xmlns:a16="http://schemas.microsoft.com/office/drawing/2014/main" id="{6F1D9EEB-7B52-464D-8E6D-99EE33BBAF56}"/>
              </a:ext>
            </a:extLst>
          </p:cNvPr>
          <p:cNvGrpSpPr/>
          <p:nvPr/>
        </p:nvGrpSpPr>
        <p:grpSpPr>
          <a:xfrm>
            <a:off x="4573559" y="1134575"/>
            <a:ext cx="2530506" cy="2530506"/>
            <a:chOff x="4573559" y="1134575"/>
            <a:chExt cx="2530506" cy="2530506"/>
          </a:xfrm>
        </p:grpSpPr>
        <p:pic>
          <p:nvPicPr>
            <p:cNvPr id="43" name="图片 42">
              <a:extLst>
                <a:ext uri="{FF2B5EF4-FFF2-40B4-BE49-F238E27FC236}">
                  <a16:creationId xmlns:a16="http://schemas.microsoft.com/office/drawing/2014/main" id="{9B5EA972-1D37-4BA2-A179-1EF7CF49515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>
              <a:off x="4573559" y="1134575"/>
              <a:ext cx="2530506" cy="2530506"/>
            </a:xfrm>
            <a:prstGeom prst="rect">
              <a:avLst/>
            </a:prstGeom>
          </p:spPr>
        </p:pic>
        <p:sp>
          <p:nvSpPr>
            <p:cNvPr id="16" name="Text Box 7"/>
            <p:cNvSpPr txBox="1">
              <a:spLocks noChangeArrowheads="1"/>
            </p:cNvSpPr>
            <p:nvPr/>
          </p:nvSpPr>
          <p:spPr bwMode="auto">
            <a:xfrm>
              <a:off x="5014220" y="1394699"/>
              <a:ext cx="2037598" cy="18440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>
                  <a:solidFill>
                    <a:schemeClr val="accent1"/>
                  </a:solidFill>
                </a14:hiddenFill>
              </a:ext>
              <a:ext uri="{91240B29-F687-4F45-9708-019B960494DF}">
                <a14:hiddenLine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dir="2700000" dist="35921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  <a:scene3d>
                <a:camera prst="orthographicFront"/>
                <a:lightRig dir="t" rig="threePt"/>
              </a:scene3d>
            </a:bodyPr>
            <a:lstStyle/>
            <a:p>
              <a:pPr algn="ctr">
                <a:spcBef>
                  <a:spcPct val="50000"/>
                </a:spcBef>
              </a:pPr>
              <a:r>
                <a:rPr altLang="en-US" lang="zh-CN" spc="2000" sz="11500">
                  <a:ln w="38100">
                    <a:solidFill>
                      <a:schemeClr val="bg1"/>
                    </a:solidFill>
                    <a:prstDash val="solid"/>
                  </a:ln>
                  <a:solidFill>
                    <a:srgbClr val="945641"/>
                  </a:solidFill>
                  <a:latin charset="-122" panose="02000500000000000000" pitchFamily="2" typeface="字体视界-狮子座体"/>
                  <a:ea charset="-122" panose="02000500000000000000" pitchFamily="2" typeface="字体视界-狮子座体"/>
                </a:rPr>
                <a:t>一</a:t>
              </a:r>
            </a:p>
          </p:txBody>
        </p:sp>
      </p:grpSp>
      <p:sp>
        <p:nvSpPr>
          <p:cNvPr id="17" name="矩形 16"/>
          <p:cNvSpPr/>
          <p:nvPr/>
        </p:nvSpPr>
        <p:spPr>
          <a:xfrm>
            <a:off x="5033677" y="3233976"/>
            <a:ext cx="2023702" cy="640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dist"/>
            <a:r>
              <a:rPr altLang="en-US" b="1" lang="zh-CN" spc="600" sz="3600">
                <a:solidFill>
                  <a:srgbClr val="FFFF00"/>
                </a:solidFill>
                <a:latin charset="-122" panose="02000500000000000000" pitchFamily="2" typeface="字体视界-点点墨体"/>
                <a:ea charset="-122" panose="02000500000000000000" pitchFamily="2" typeface="字体视界-点点墨体"/>
              </a:rPr>
              <a:t>GUESS</a:t>
            </a:r>
          </a:p>
        </p:txBody>
      </p:sp>
      <p:sp>
        <p:nvSpPr>
          <p:cNvPr id="18" name="矩形 17"/>
          <p:cNvSpPr/>
          <p:nvPr/>
        </p:nvSpPr>
        <p:spPr>
          <a:xfrm>
            <a:off x="3639539" y="3922313"/>
            <a:ext cx="4469784" cy="8229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dist"/>
            <a:r>
              <a:rPr altLang="en-US" b="1" lang="zh-CN" spc="600" sz="4800">
                <a:solidFill>
                  <a:srgbClr val="FFFF00"/>
                </a:solidFill>
                <a:latin charset="-122" panose="02000500000000000000" pitchFamily="2" typeface="字体视界-点点墨体"/>
                <a:ea charset="-122" panose="00000500000000000000" pitchFamily="2" typeface="字魂79号-萌趣奶油体"/>
              </a:rPr>
              <a:t>英语猜词游戏</a:t>
            </a:r>
          </a:p>
        </p:txBody>
      </p:sp>
      <p:sp>
        <p:nvSpPr>
          <p:cNvPr id="21" name="文本框 20"/>
          <p:cNvSpPr txBox="1"/>
          <p:nvPr/>
        </p:nvSpPr>
        <p:spPr>
          <a:xfrm>
            <a:off x="3945555" y="4865433"/>
            <a:ext cx="4348480" cy="3352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z="1600">
                <a:solidFill>
                  <a:srgbClr val="FFFF00"/>
                </a:solidFill>
                <a:latin charset="-122" panose="02000500000000000000" pitchFamily="2" typeface="字体视界-狮子座体"/>
                <a:ea charset="-122" panose="02000000000000000000" typeface="方正清刻本悦宋简体"/>
                <a:cs charset="-122" panose="02000000000000000000" typeface="方正清刻本悦宋简体"/>
              </a:rPr>
              <a:t>演讲人：优页PPT       时间： 20XX年X月X日</a:t>
            </a:r>
          </a:p>
        </p:txBody>
      </p:sp>
      <p:sp>
        <p:nvSpPr>
          <p:cNvPr id="24" name="Text Box 7">
            <a:extLst>
              <a:ext uri="{FF2B5EF4-FFF2-40B4-BE49-F238E27FC236}">
                <a16:creationId xmlns:a16="http://schemas.microsoft.com/office/drawing/2014/main" id="{7FAF4D14-A52E-417F-9300-66B30A28891A}"/>
              </a:ext>
            </a:extLst>
          </p:cNvPr>
          <p:cNvSpPr txBox="1">
            <a:spLocks noChangeArrowheads="1"/>
          </p:cNvSpPr>
          <p:nvPr/>
        </p:nvSpPr>
        <p:spPr bwMode="auto">
          <a:xfrm rot="20562048">
            <a:off x="2859315" y="1151196"/>
            <a:ext cx="1893195" cy="2194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chemeClr val="accent1"/>
                </a:solidFill>
              </a14:hiddenFill>
            </a:ext>
            <a:ext uri="{91240B29-F687-4F45-9708-019B960494DF}">
              <a14:hiddenLine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  <a:scene3d>
              <a:camera prst="orthographicFront"/>
              <a:lightRig dir="t" rig="threePt"/>
            </a:scene3d>
          </a:bodyPr>
          <a:lstStyle>
            <a:defPPr>
              <a:defRPr lang="en-US"/>
            </a:defPPr>
            <a:lvl1pPr algn="ctr">
              <a:spcBef>
                <a:spcPct val="50000"/>
              </a:spcBef>
              <a:defRPr b="1" spc="2000" sz="13800">
                <a:ln w="19050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anose="02000500000000000000" pitchFamily="2" typeface="字体视界-狮子座体"/>
                <a:ea charset="-122" panose="02000500000000000000" pitchFamily="2" typeface="字体视界-狮子座体"/>
              </a:defRPr>
            </a:lvl1pPr>
          </a:lstStyle>
          <a:p>
            <a:r>
              <a:rPr altLang="en-US" lang="zh-CN">
                <a:ln w="19050">
                  <a:solidFill>
                    <a:schemeClr val="bg1"/>
                  </a:solidFill>
                  <a:prstDash val="solid"/>
                </a:ln>
                <a:solidFill>
                  <a:srgbClr val="945641"/>
                </a:solidFill>
                <a:effectLst/>
              </a:rPr>
              <a:t>猜</a:t>
            </a:r>
          </a:p>
        </p:txBody>
      </p:sp>
      <p:sp>
        <p:nvSpPr>
          <p:cNvPr id="25" name="Text Box 7">
            <a:extLst>
              <a:ext uri="{FF2B5EF4-FFF2-40B4-BE49-F238E27FC236}">
                <a16:creationId xmlns:a16="http://schemas.microsoft.com/office/drawing/2014/main" id="{6D3684BE-E0C6-4438-B756-921EEEB91669}"/>
              </a:ext>
            </a:extLst>
          </p:cNvPr>
          <p:cNvSpPr txBox="1">
            <a:spLocks noChangeArrowheads="1"/>
          </p:cNvSpPr>
          <p:nvPr/>
        </p:nvSpPr>
        <p:spPr bwMode="auto">
          <a:xfrm rot="1222320">
            <a:off x="7114709" y="1218397"/>
            <a:ext cx="1893195" cy="2194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chemeClr val="accent1"/>
                </a:solidFill>
              </a14:hiddenFill>
            </a:ext>
            <a:ext uri="{91240B29-F687-4F45-9708-019B960494DF}">
              <a14:hiddenLine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  <a:scene3d>
              <a:camera prst="orthographicFront"/>
              <a:lightRig dir="t" rig="threePt"/>
            </a:scene3d>
          </a:bodyPr>
          <a:lstStyle>
            <a:defPPr>
              <a:defRPr lang="en-US"/>
            </a:defPPr>
            <a:lvl1pPr algn="ctr">
              <a:spcBef>
                <a:spcPct val="50000"/>
              </a:spcBef>
              <a:defRPr b="1" spc="2000" sz="13800">
                <a:ln w="19050">
                  <a:solidFill>
                    <a:schemeClr val="bg1"/>
                  </a:solidFill>
                  <a:prstDash val="solid"/>
                </a:ln>
                <a:solidFill>
                  <a:srgbClr val="FFC000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anose="02000500000000000000" pitchFamily="2" typeface="字体视界-狮子座体"/>
                <a:ea charset="-122" panose="02000500000000000000" pitchFamily="2" typeface="字体视界-狮子座体"/>
              </a:defRPr>
            </a:lvl1pPr>
          </a:lstStyle>
          <a:p>
            <a:r>
              <a:rPr altLang="en-US" lang="zh-CN">
                <a:solidFill>
                  <a:srgbClr val="945641"/>
                </a:solidFill>
                <a:effectLst/>
              </a:rPr>
              <a:t>猜</a:t>
            </a:r>
          </a:p>
        </p:txBody>
      </p:sp>
      <p:pic>
        <p:nvPicPr>
          <p:cNvPr id="35" name="图片 34">
            <a:extLst>
              <a:ext uri="{FF2B5EF4-FFF2-40B4-BE49-F238E27FC236}">
                <a16:creationId xmlns:a16="http://schemas.microsoft.com/office/drawing/2014/main" id="{EF9F9FA2-BC61-4455-9603-AB1B46C2810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-1080259" y="1197551"/>
            <a:ext cx="5365510" cy="5365510"/>
          </a:xfrm>
          <a:prstGeom prst="rect">
            <a:avLst/>
          </a:prstGeom>
        </p:spPr>
      </p:pic>
      <p:pic>
        <p:nvPicPr>
          <p:cNvPr id="39" name="图片 38">
            <a:extLst>
              <a:ext uri="{FF2B5EF4-FFF2-40B4-BE49-F238E27FC236}">
                <a16:creationId xmlns:a16="http://schemas.microsoft.com/office/drawing/2014/main" id="{0F088ACD-4E76-4F80-88E6-8376153F923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 flipH="1">
            <a:off x="7944836" y="2530646"/>
            <a:ext cx="3524465" cy="3524465"/>
          </a:xfrm>
          <a:prstGeom prst="rect">
            <a:avLst/>
          </a:prstGeom>
        </p:spPr>
      </p:pic>
    </p:spTree>
  </p:cSld>
  <p:clrMapOvr>
    <a:masterClrMapping/>
  </p:clrMapOvr>
  <mc:AlternateContent>
    <mc:Choice Requires="p14">
      <p:transition p14:dur="0"/>
    </mc:Choice>
    <mc:Fallback>
      <p:transition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 nodeType="clickPar">
                      <p:stCondLst>
                        <p:cond delay="indefinite"/>
                      </p:stCondLst>
                      <p:childTnLst>
                        <p:par>
                          <p:cTn fill="hold" id="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2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3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4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5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7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8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9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0" nodeType="clickPar">
                      <p:stCondLst>
                        <p:cond delay="indefinite"/>
                      </p:stCondLst>
                      <p:childTnLst>
                        <p:par>
                          <p:cTn fill="hold" id="2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2" nodeType="clickEffect" presetClass="entr" presetID="26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80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822" id="25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664" id="2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3"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664" id="27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9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332" id="28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27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64" id="29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81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dur="26" id="30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decel="50000" dur="166" id="31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dur="26" id="32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decel="50000" dur="166" id="33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dur="26" id="34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decel="50000" dur="166" id="35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dur="26" id="3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decel="50000" dur="166" id="37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8" nodeType="clickPar">
                      <p:stCondLst>
                        <p:cond delay="indefinite"/>
                      </p:stCondLst>
                      <p:childTnLst>
                        <p:par>
                          <p:cTn fill="hold" id="3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40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2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3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4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5" nodeType="clickPar">
                      <p:stCondLst>
                        <p:cond delay="indefinite"/>
                      </p:stCondLst>
                      <p:childTnLst>
                        <p:par>
                          <p:cTn fill="hold" id="4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47" nodeType="clickEffect" presetClass="entr" presetID="26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80" id="4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822" id="50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664" id="51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3"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664" id="52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9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332" id="53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27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64" id="5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81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dur="26" id="55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decel="50000" dur="166" id="56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dur="26" id="57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decel="50000" dur="166" id="58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dur="26" id="59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decel="50000" dur="166" id="6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dur="26" id="61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decel="50000" dur="166" id="62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63" nodeType="clickPar">
                      <p:stCondLst>
                        <p:cond delay="indefinite"/>
                      </p:stCondLst>
                      <p:childTnLst>
                        <p:par>
                          <p:cTn fill="hold" id="6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65" nodeType="click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67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68" nodeType="clickPar">
                      <p:stCondLst>
                        <p:cond delay="indefinite"/>
                      </p:stCondLst>
                      <p:childTnLst>
                        <p:par>
                          <p:cTn fill="hold" id="6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70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2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3" nodeType="clickPar">
                      <p:stCondLst>
                        <p:cond delay="indefinite"/>
                      </p:stCondLst>
                      <p:childTnLst>
                        <p:par>
                          <p:cTn fill="hold" id="7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75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7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78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79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7"/>
      <p:bldP grpId="0" spid="18"/>
      <p:bldP grpId="0" spid="21"/>
      <p:bldP grpId="0" spid="24"/>
      <p:bldP grpId="0" spid="25"/>
    </p:bldLst>
  </p:timing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2" name="图片 11">
            <a:extLst>
              <a:ext uri="{FF2B5EF4-FFF2-40B4-BE49-F238E27FC236}">
                <a16:creationId xmlns:a16="http://schemas.microsoft.com/office/drawing/2014/main" id="{ECACC369-80AF-4DAE-9F57-EFA3BC25FA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rcRect b="1718"/>
          <a:stretch>
            <a:fillRect/>
          </a:stretch>
        </p:blipFill>
        <p:spPr>
          <a:xfrm flipH="1" rot="16200000">
            <a:off x="2667000" y="-2667000"/>
            <a:ext cx="6858000" cy="12191999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44489A63-4B88-489F-9ED2-06AA568E3C6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4115534" y="1441868"/>
            <a:ext cx="6689069" cy="4459379"/>
          </a:xfrm>
          <a:prstGeom prst="rect">
            <a:avLst/>
          </a:prstGeom>
        </p:spPr>
      </p:pic>
      <p:grpSp>
        <p:nvGrpSpPr>
          <p:cNvPr id="5" name="组合 4">
            <a:extLst>
              <a:ext uri="{FF2B5EF4-FFF2-40B4-BE49-F238E27FC236}">
                <a16:creationId xmlns:a16="http://schemas.microsoft.com/office/drawing/2014/main" id="{446904FA-A2BE-4F55-BFE3-3F821220D3E5}"/>
              </a:ext>
            </a:extLst>
          </p:cNvPr>
          <p:cNvGrpSpPr/>
          <p:nvPr/>
        </p:nvGrpSpPr>
        <p:grpSpPr>
          <a:xfrm>
            <a:off x="5432590" y="1441868"/>
            <a:ext cx="2973688" cy="1358705"/>
            <a:chOff x="5718236" y="1847914"/>
            <a:chExt cx="2973688" cy="1358705"/>
          </a:xfrm>
        </p:grpSpPr>
        <p:pic>
          <p:nvPicPr>
            <p:cNvPr id="15" name="图片 14">
              <a:extLst>
                <a:ext uri="{FF2B5EF4-FFF2-40B4-BE49-F238E27FC236}">
                  <a16:creationId xmlns:a16="http://schemas.microsoft.com/office/drawing/2014/main" id="{4141A2A5-219D-402E-A460-06CB7437399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>
              <a:off x="5718236" y="1847914"/>
              <a:ext cx="2973688" cy="1358705"/>
            </a:xfrm>
            <a:prstGeom prst="rect">
              <a:avLst/>
            </a:prstGeom>
          </p:spPr>
        </p:pic>
        <p:sp>
          <p:nvSpPr>
            <p:cNvPr id="4" name="矩形 3">
              <a:extLst>
                <a:ext uri="{FF2B5EF4-FFF2-40B4-BE49-F238E27FC236}">
                  <a16:creationId xmlns:a16="http://schemas.microsoft.com/office/drawing/2014/main" id="{0F6C961F-9DD3-428C-81A9-AB4AF5A63646}"/>
                </a:ext>
              </a:extLst>
            </p:cNvPr>
            <p:cNvSpPr/>
            <p:nvPr/>
          </p:nvSpPr>
          <p:spPr>
            <a:xfrm>
              <a:off x="6446010" y="2181041"/>
              <a:ext cx="1783080" cy="64008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altLang="zh-CN" b="1" lang="en-US" sz="3600">
                  <a:solidFill>
                    <a:srgbClr val="945641"/>
                  </a:solidFill>
                  <a:latin charset="-122" panose="02000500000000000000" pitchFamily="2" typeface="字体视界-点点墨体"/>
                  <a:ea charset="-122" panose="02000500000000000000" pitchFamily="2" typeface="字体视界-点点墨体"/>
                </a:rPr>
                <a:t>B（bee)</a:t>
              </a:r>
            </a:p>
          </p:txBody>
        </p:sp>
      </p:grpSp>
      <p:sp>
        <p:nvSpPr>
          <p:cNvPr id="10" name="Text Box 7">
            <a:extLst>
              <a:ext uri="{FF2B5EF4-FFF2-40B4-BE49-F238E27FC236}">
                <a16:creationId xmlns:a16="http://schemas.microsoft.com/office/drawing/2014/main" id="{AA07F3A5-53C7-4EB2-A4F0-648EE72BF4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2590" y="2893699"/>
            <a:ext cx="4257819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chemeClr val="accent1"/>
                </a:solidFill>
              </a14:hiddenFill>
            </a:ext>
            <a:ext uri="{91240B29-F687-4F45-9708-019B960494DF}">
              <a14:hiddenLine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altLang="zh-CN" lang="en-US" spc="300" sz="3600">
                <a:solidFill>
                  <a:srgbClr val="945641"/>
                </a:solidFill>
                <a:latin charset="-122" panose="02000500000000000000" pitchFamily="2" typeface="字体视界-点点墨体"/>
                <a:ea charset="-122" panose="02000500000000000000" pitchFamily="2" typeface="字体视界-点点墨体"/>
              </a:rPr>
              <a:t>9: Whatbegins with T, ends with T and has tea in it? </a:t>
            </a:r>
          </a:p>
        </p:txBody>
      </p:sp>
      <p:pic>
        <p:nvPicPr>
          <p:cNvPr id="13" name="图片 12">
            <a:extLst>
              <a:ext uri="{FF2B5EF4-FFF2-40B4-BE49-F238E27FC236}">
                <a16:creationId xmlns:a16="http://schemas.microsoft.com/office/drawing/2014/main" id="{7EBC44D3-BBF4-4584-B667-B1A743DA36D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550011" y="1145959"/>
            <a:ext cx="5167457" cy="5167457"/>
          </a:xfrm>
          <a:prstGeom prst="rect">
            <a:avLst/>
          </a:prstGeom>
        </p:spPr>
      </p:pic>
    </p:spTree>
    <p:extLst>
      <p:ext uri="{BB962C8B-B14F-4D97-AF65-F5344CB8AC3E}">
        <p14:creationId val="1185660851"/>
      </p:ext>
    </p:extLst>
  </p:cSld>
  <p:clrMapOvr>
    <a:masterClrMapping/>
  </p:clrMapOvr>
  <mc:AlternateContent>
    <mc:Choice Requires="p15">
      <p:transition p14:dur="2000" spd="slow">
        <p15:prstTrans prst="drape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 nodeType="clickPar">
                      <p:stCondLst>
                        <p:cond delay="indefinite"/>
                      </p:stCondLst>
                      <p:childTnLst>
                        <p:par>
                          <p:cTn fill="hold" id="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4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5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7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8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9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0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2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3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4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5" nodeType="clickPar">
                      <p:stCondLst>
                        <p:cond delay="indefinite"/>
                      </p:stCondLst>
                      <p:childTnLst>
                        <p:par>
                          <p:cTn fill="hold" id="2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7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9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1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0"/>
    </p:bldLst>
  </p:timing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" name="图片 6">
            <a:extLst>
              <a:ext uri="{FF2B5EF4-FFF2-40B4-BE49-F238E27FC236}">
                <a16:creationId xmlns:a16="http://schemas.microsoft.com/office/drawing/2014/main" id="{964C0395-8BBB-4803-A32A-4C0A7500E9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rcRect b="1718"/>
          <a:stretch>
            <a:fillRect/>
          </a:stretch>
        </p:blipFill>
        <p:spPr>
          <a:xfrm flipH="1" rot="16200000">
            <a:off x="2667000" y="-2667000"/>
            <a:ext cx="6858000" cy="12191999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CAED722F-C220-4ABC-B2AD-FBB57AF47B9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 flipH="1">
            <a:off x="6598544" y="1248651"/>
            <a:ext cx="4656082" cy="4656082"/>
          </a:xfrm>
          <a:prstGeom prst="rect">
            <a:avLst/>
          </a:prstGeom>
        </p:spPr>
      </p:pic>
      <p:pic>
        <p:nvPicPr>
          <p:cNvPr id="23" name="图片 22">
            <a:extLst>
              <a:ext uri="{FF2B5EF4-FFF2-40B4-BE49-F238E27FC236}">
                <a16:creationId xmlns:a16="http://schemas.microsoft.com/office/drawing/2014/main" id="{ACC91AD3-3FAD-4551-9691-BA78C61F496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1604554" y="1248651"/>
            <a:ext cx="5525413" cy="4109494"/>
          </a:xfrm>
          <a:prstGeom prst="rect">
            <a:avLst/>
          </a:prstGeom>
        </p:spPr>
      </p:pic>
      <p:grpSp>
        <p:nvGrpSpPr>
          <p:cNvPr id="24" name="组合 23">
            <a:extLst>
              <a:ext uri="{FF2B5EF4-FFF2-40B4-BE49-F238E27FC236}">
                <a16:creationId xmlns:a16="http://schemas.microsoft.com/office/drawing/2014/main" id="{28D35EAD-2AFE-42A4-91B2-AA9381E08AD5}"/>
              </a:ext>
            </a:extLst>
          </p:cNvPr>
          <p:cNvGrpSpPr/>
          <p:nvPr/>
        </p:nvGrpSpPr>
        <p:grpSpPr>
          <a:xfrm>
            <a:off x="2965493" y="1107214"/>
            <a:ext cx="3610393" cy="1649621"/>
            <a:chOff x="4884042" y="913971"/>
            <a:chExt cx="3610393" cy="1649621"/>
          </a:xfrm>
        </p:grpSpPr>
        <p:pic>
          <p:nvPicPr>
            <p:cNvPr id="25" name="图片 24">
              <a:extLst>
                <a:ext uri="{FF2B5EF4-FFF2-40B4-BE49-F238E27FC236}">
                  <a16:creationId xmlns:a16="http://schemas.microsoft.com/office/drawing/2014/main" id="{3FE6C4EF-2DFC-45B2-A5E8-4AEA473C21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>
              <a:off x="4884042" y="913971"/>
              <a:ext cx="3610393" cy="1649621"/>
            </a:xfrm>
            <a:prstGeom prst="rect">
              <a:avLst/>
            </a:prstGeom>
          </p:spPr>
        </p:pic>
        <p:sp>
          <p:nvSpPr>
            <p:cNvPr id="27" name="Text Box 8">
              <a:extLst>
                <a:ext uri="{FF2B5EF4-FFF2-40B4-BE49-F238E27FC236}">
                  <a16:creationId xmlns:a16="http://schemas.microsoft.com/office/drawing/2014/main" id="{4AA3371F-FAB3-440A-A639-636E5668B2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43696" y="1105604"/>
              <a:ext cx="2406086" cy="701040"/>
            </a:xfrm>
            <a:prstGeom prst="horizontalScroll">
              <a:avLst/>
            </a:prstGeom>
            <a:noFill/>
            <a:ln w="19050">
              <a:noFill/>
            </a:ln>
            <a:effectLst/>
          </p:spPr>
          <p:txBody>
            <a:bodyPr wrap="square">
              <a:spAutoFit/>
            </a:bodyPr>
            <a:lstStyle/>
            <a:p>
              <a:r>
                <a:rPr altLang="zh-CN" lang="en-US" sz="4000">
                  <a:solidFill>
                    <a:srgbClr val="945641"/>
                  </a:solidFill>
                  <a:latin charset="-122" panose="02000500000000000000" pitchFamily="2" typeface="字体视界-点点墨体"/>
                  <a:ea charset="-122" panose="02000500000000000000" pitchFamily="2" typeface="字体视界-点点墨体"/>
                </a:rPr>
                <a:t>An egg. </a:t>
              </a:r>
            </a:p>
          </p:txBody>
        </p:sp>
      </p:grpSp>
      <p:sp>
        <p:nvSpPr>
          <p:cNvPr id="30" name="Text Box 7">
            <a:extLst>
              <a:ext uri="{FF2B5EF4-FFF2-40B4-BE49-F238E27FC236}">
                <a16:creationId xmlns:a16="http://schemas.microsoft.com/office/drawing/2014/main" id="{4D3EC72A-25F7-4B50-8070-3AE22ED7C2CB}"/>
              </a:ext>
            </a:extLst>
          </p:cNvPr>
          <p:cNvSpPr txBox="1">
            <a:spLocks noChangeArrowheads="1"/>
          </p:cNvSpPr>
          <p:nvPr/>
        </p:nvSpPr>
        <p:spPr bwMode="auto">
          <a:xfrm rot="297031">
            <a:off x="2605198" y="2825119"/>
            <a:ext cx="3901987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chemeClr val="accent1"/>
                </a:solidFill>
              </a14:hiddenFill>
            </a:ext>
            <a:ext uri="{91240B29-F687-4F45-9708-019B960494DF}">
              <a14:hiddenLine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altLang="zh-CN" b="1" lang="en-US" spc="300" sz="3600">
                <a:solidFill>
                  <a:srgbClr val="945641"/>
                </a:solidFill>
                <a:latin charset="-122" panose="02000500000000000000" pitchFamily="2" typeface="字体视界-点点墨体"/>
                <a:ea charset="-122" panose="02000500000000000000" pitchFamily="2" typeface="字体视界-点点墨体"/>
              </a:rPr>
              <a:t>10: What can't be used until it's broken? </a:t>
            </a:r>
          </a:p>
        </p:txBody>
      </p:sp>
    </p:spTree>
    <p:extLst>
      <p:ext uri="{BB962C8B-B14F-4D97-AF65-F5344CB8AC3E}">
        <p14:creationId val="1031168713"/>
      </p:ext>
    </p:extLst>
  </p:cSld>
  <p:clrMapOvr>
    <a:masterClrMapping/>
  </p:clrMapOvr>
  <mc:AlternateContent>
    <mc:Choice Requires="p15">
      <p:transition p14:dur="2000" spd="slow">
        <p15:prstTrans prst="drape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 nodeType="clickPar">
                      <p:stCondLst>
                        <p:cond delay="indefinite"/>
                      </p:stCondLst>
                      <p:childTnLst>
                        <p:par>
                          <p:cTn fill="hold" id="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4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5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7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8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9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0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2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3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4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5" nodeType="clickPar">
                      <p:stCondLst>
                        <p:cond delay="indefinite"/>
                      </p:stCondLst>
                      <p:childTnLst>
                        <p:par>
                          <p:cTn fill="hold" id="2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7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9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1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0"/>
    </p:bldLst>
  </p:timing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CD780EB6-7BC1-435C-A3B3-A3ADD7D771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rcRect b="1718"/>
          <a:stretch>
            <a:fillRect/>
          </a:stretch>
        </p:blipFill>
        <p:spPr>
          <a:xfrm rot="5400000">
            <a:off x="2667000" y="-2667001"/>
            <a:ext cx="6858000" cy="12191999"/>
          </a:xfrm>
          <a:prstGeom prst="rect">
            <a:avLst/>
          </a:prstGeom>
        </p:spPr>
      </p:pic>
      <p:grpSp>
        <p:nvGrpSpPr>
          <p:cNvPr id="44" name="组合 43">
            <a:extLst>
              <a:ext uri="{FF2B5EF4-FFF2-40B4-BE49-F238E27FC236}">
                <a16:creationId xmlns:a16="http://schemas.microsoft.com/office/drawing/2014/main" id="{6F1D9EEB-7B52-464D-8E6D-99EE33BBAF56}"/>
              </a:ext>
            </a:extLst>
          </p:cNvPr>
          <p:cNvGrpSpPr/>
          <p:nvPr/>
        </p:nvGrpSpPr>
        <p:grpSpPr>
          <a:xfrm>
            <a:off x="4573559" y="1134575"/>
            <a:ext cx="2530506" cy="2530506"/>
            <a:chOff x="4573559" y="1134575"/>
            <a:chExt cx="2530506" cy="2530506"/>
          </a:xfrm>
        </p:grpSpPr>
        <p:pic>
          <p:nvPicPr>
            <p:cNvPr id="43" name="图片 42">
              <a:extLst>
                <a:ext uri="{FF2B5EF4-FFF2-40B4-BE49-F238E27FC236}">
                  <a16:creationId xmlns:a16="http://schemas.microsoft.com/office/drawing/2014/main" id="{9B5EA972-1D37-4BA2-A179-1EF7CF49515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>
              <a:off x="4573559" y="1134575"/>
              <a:ext cx="2530506" cy="2530506"/>
            </a:xfrm>
            <a:prstGeom prst="rect">
              <a:avLst/>
            </a:prstGeom>
          </p:spPr>
        </p:pic>
        <p:sp>
          <p:nvSpPr>
            <p:cNvPr id="16" name="Text Box 7"/>
            <p:cNvSpPr txBox="1">
              <a:spLocks noChangeArrowheads="1"/>
            </p:cNvSpPr>
            <p:nvPr/>
          </p:nvSpPr>
          <p:spPr bwMode="auto">
            <a:xfrm>
              <a:off x="5014220" y="1394699"/>
              <a:ext cx="2037598" cy="18440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>
                  <a:solidFill>
                    <a:schemeClr val="accent1"/>
                  </a:solidFill>
                </a14:hiddenFill>
              </a:ext>
              <a:ext uri="{91240B29-F687-4F45-9708-019B960494DF}">
                <a14:hiddenLine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dir="2700000" dist="35921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  <a:scene3d>
                <a:camera prst="orthographicFront"/>
                <a:lightRig dir="t" rig="threePt"/>
              </a:scene3d>
            </a:bodyPr>
            <a:lstStyle/>
            <a:p>
              <a:pPr algn="ctr">
                <a:spcBef>
                  <a:spcPct val="50000"/>
                </a:spcBef>
              </a:pPr>
              <a:r>
                <a:rPr altLang="en-US" lang="zh-CN" spc="2000" sz="11500">
                  <a:ln w="38100">
                    <a:solidFill>
                      <a:schemeClr val="bg1"/>
                    </a:solidFill>
                    <a:prstDash val="solid"/>
                  </a:ln>
                  <a:solidFill>
                    <a:srgbClr val="945641"/>
                  </a:solidFill>
                  <a:latin charset="-122" panose="02000500000000000000" pitchFamily="2" typeface="字体视界-狮子座体"/>
                  <a:ea charset="-122" panose="02000500000000000000" pitchFamily="2" typeface="字体视界-狮子座体"/>
                </a:rPr>
                <a:t>一</a:t>
              </a:r>
            </a:p>
          </p:txBody>
        </p:sp>
      </p:grpSp>
      <p:sp>
        <p:nvSpPr>
          <p:cNvPr id="17" name="矩形 16"/>
          <p:cNvSpPr/>
          <p:nvPr/>
        </p:nvSpPr>
        <p:spPr>
          <a:xfrm>
            <a:off x="5033677" y="3233976"/>
            <a:ext cx="2023702" cy="640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dist"/>
            <a:r>
              <a:rPr altLang="en-US" b="1" lang="zh-CN" spc="600" sz="3600">
                <a:solidFill>
                  <a:srgbClr val="FFFF00"/>
                </a:solidFill>
                <a:latin charset="-122" panose="02000500000000000000" pitchFamily="2" typeface="字体视界-点点墨体"/>
                <a:ea charset="-122" panose="02000500000000000000" pitchFamily="2" typeface="字体视界-点点墨体"/>
              </a:rPr>
              <a:t>GUESS</a:t>
            </a:r>
          </a:p>
        </p:txBody>
      </p:sp>
      <p:sp>
        <p:nvSpPr>
          <p:cNvPr id="18" name="矩形 17"/>
          <p:cNvSpPr/>
          <p:nvPr/>
        </p:nvSpPr>
        <p:spPr>
          <a:xfrm>
            <a:off x="3639539" y="3922313"/>
            <a:ext cx="4469784" cy="8229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dist"/>
            <a:r>
              <a:rPr altLang="en-US" b="1" lang="zh-CN" spc="600" sz="4800">
                <a:solidFill>
                  <a:srgbClr val="FFFF00"/>
                </a:solidFill>
                <a:latin charset="-122" panose="02000500000000000000" pitchFamily="2" typeface="字体视界-狮子座体"/>
                <a:ea charset="-122" panose="00000500000000000000" pitchFamily="2" typeface="字魂79号-萌趣奶油体"/>
              </a:rPr>
              <a:t>英语猜词游戏</a:t>
            </a:r>
          </a:p>
        </p:txBody>
      </p:sp>
      <p:sp>
        <p:nvSpPr>
          <p:cNvPr id="21" name="文本框 20"/>
          <p:cNvSpPr txBox="1"/>
          <p:nvPr/>
        </p:nvSpPr>
        <p:spPr>
          <a:xfrm>
            <a:off x="3945555" y="4865433"/>
            <a:ext cx="4348480" cy="3352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z="1600">
                <a:solidFill>
                  <a:srgbClr val="FFFF00"/>
                </a:solidFill>
                <a:latin charset="-122" panose="02000500000000000000" pitchFamily="2" typeface="字体视界-狮子座体"/>
                <a:ea charset="-122" panose="02000000000000000000" typeface="方正清刻本悦宋简体"/>
                <a:cs charset="-122" panose="02000000000000000000" typeface="方正清刻本悦宋简体"/>
              </a:rPr>
              <a:t>演讲人：优页PPT       时间： 20XX年X月X日</a:t>
            </a:r>
          </a:p>
        </p:txBody>
      </p:sp>
      <p:sp>
        <p:nvSpPr>
          <p:cNvPr id="24" name="Text Box 7">
            <a:extLst>
              <a:ext uri="{FF2B5EF4-FFF2-40B4-BE49-F238E27FC236}">
                <a16:creationId xmlns:a16="http://schemas.microsoft.com/office/drawing/2014/main" id="{7FAF4D14-A52E-417F-9300-66B30A28891A}"/>
              </a:ext>
            </a:extLst>
          </p:cNvPr>
          <p:cNvSpPr txBox="1">
            <a:spLocks noChangeArrowheads="1"/>
          </p:cNvSpPr>
          <p:nvPr/>
        </p:nvSpPr>
        <p:spPr bwMode="auto">
          <a:xfrm rot="20562048">
            <a:off x="2859315" y="1151196"/>
            <a:ext cx="1893195" cy="2194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chemeClr val="accent1"/>
                </a:solidFill>
              </a14:hiddenFill>
            </a:ext>
            <a:ext uri="{91240B29-F687-4F45-9708-019B960494DF}">
              <a14:hiddenLine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  <a:scene3d>
              <a:camera prst="orthographicFront"/>
              <a:lightRig dir="t" rig="threePt"/>
            </a:scene3d>
          </a:bodyPr>
          <a:lstStyle>
            <a:defPPr>
              <a:defRPr lang="en-US"/>
            </a:defPPr>
            <a:lvl1pPr algn="ctr">
              <a:spcBef>
                <a:spcPct val="50000"/>
              </a:spcBef>
              <a:defRPr b="1" spc="2000" sz="13800">
                <a:ln w="19050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anose="02000500000000000000" pitchFamily="2" typeface="字体视界-狮子座体"/>
                <a:ea charset="-122" panose="02000500000000000000" pitchFamily="2" typeface="字体视界-狮子座体"/>
              </a:defRPr>
            </a:lvl1pPr>
          </a:lstStyle>
          <a:p>
            <a:r>
              <a:rPr altLang="en-US" lang="zh-CN">
                <a:ln w="19050">
                  <a:solidFill>
                    <a:schemeClr val="bg1"/>
                  </a:solidFill>
                  <a:prstDash val="solid"/>
                </a:ln>
                <a:solidFill>
                  <a:srgbClr val="945641"/>
                </a:solidFill>
                <a:effectLst/>
              </a:rPr>
              <a:t>猜</a:t>
            </a:r>
          </a:p>
        </p:txBody>
      </p:sp>
      <p:sp>
        <p:nvSpPr>
          <p:cNvPr id="25" name="Text Box 7">
            <a:extLst>
              <a:ext uri="{FF2B5EF4-FFF2-40B4-BE49-F238E27FC236}">
                <a16:creationId xmlns:a16="http://schemas.microsoft.com/office/drawing/2014/main" id="{6D3684BE-E0C6-4438-B756-921EEEB91669}"/>
              </a:ext>
            </a:extLst>
          </p:cNvPr>
          <p:cNvSpPr txBox="1">
            <a:spLocks noChangeArrowheads="1"/>
          </p:cNvSpPr>
          <p:nvPr/>
        </p:nvSpPr>
        <p:spPr bwMode="auto">
          <a:xfrm rot="1222320">
            <a:off x="7114709" y="1218397"/>
            <a:ext cx="1893195" cy="2194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chemeClr val="accent1"/>
                </a:solidFill>
              </a14:hiddenFill>
            </a:ext>
            <a:ext uri="{91240B29-F687-4F45-9708-019B960494DF}">
              <a14:hiddenLine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  <a:scene3d>
              <a:camera prst="orthographicFront"/>
              <a:lightRig dir="t" rig="threePt"/>
            </a:scene3d>
          </a:bodyPr>
          <a:lstStyle>
            <a:defPPr>
              <a:defRPr lang="en-US"/>
            </a:defPPr>
            <a:lvl1pPr algn="ctr">
              <a:spcBef>
                <a:spcPct val="50000"/>
              </a:spcBef>
              <a:defRPr b="1" spc="2000" sz="13800">
                <a:ln w="19050">
                  <a:solidFill>
                    <a:schemeClr val="bg1"/>
                  </a:solidFill>
                  <a:prstDash val="solid"/>
                </a:ln>
                <a:solidFill>
                  <a:srgbClr val="FFC000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anose="02000500000000000000" pitchFamily="2" typeface="字体视界-狮子座体"/>
                <a:ea charset="-122" panose="02000500000000000000" pitchFamily="2" typeface="字体视界-狮子座体"/>
              </a:defRPr>
            </a:lvl1pPr>
          </a:lstStyle>
          <a:p>
            <a:r>
              <a:rPr altLang="en-US" lang="zh-CN">
                <a:solidFill>
                  <a:srgbClr val="945641"/>
                </a:solidFill>
                <a:effectLst/>
              </a:rPr>
              <a:t>猜</a:t>
            </a:r>
          </a:p>
        </p:txBody>
      </p:sp>
      <p:pic>
        <p:nvPicPr>
          <p:cNvPr id="35" name="图片 34">
            <a:extLst>
              <a:ext uri="{FF2B5EF4-FFF2-40B4-BE49-F238E27FC236}">
                <a16:creationId xmlns:a16="http://schemas.microsoft.com/office/drawing/2014/main" id="{EF9F9FA2-BC61-4455-9603-AB1B46C2810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-1080259" y="1197551"/>
            <a:ext cx="5365510" cy="5365510"/>
          </a:xfrm>
          <a:prstGeom prst="rect">
            <a:avLst/>
          </a:prstGeom>
        </p:spPr>
      </p:pic>
      <p:pic>
        <p:nvPicPr>
          <p:cNvPr id="39" name="图片 38">
            <a:extLst>
              <a:ext uri="{FF2B5EF4-FFF2-40B4-BE49-F238E27FC236}">
                <a16:creationId xmlns:a16="http://schemas.microsoft.com/office/drawing/2014/main" id="{0F088ACD-4E76-4F80-88E6-8376153F923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 flipH="1">
            <a:off x="7944836" y="2530646"/>
            <a:ext cx="3524465" cy="3524465"/>
          </a:xfrm>
          <a:prstGeom prst="rect">
            <a:avLst/>
          </a:prstGeom>
        </p:spPr>
      </p:pic>
    </p:spTree>
    <p:extLst>
      <p:ext uri="{BB962C8B-B14F-4D97-AF65-F5344CB8AC3E}">
        <p14:creationId val="2355915674"/>
      </p:ext>
    </p:extLst>
  </p:cSld>
  <p:clrMapOvr>
    <a:masterClrMapping/>
  </p:clrMapOvr>
  <mc:AlternateContent>
    <mc:Choice Requires="p15">
      <p:transition advTm="9000" p14:dur="2000" spd="slow">
        <p15:prstTrans prst="wind"/>
      </p:transition>
    </mc:Choice>
    <mc:Fallback>
      <p:transition advTm="9000"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 nodeType="clickPar">
                      <p:stCondLst>
                        <p:cond delay="indefinite"/>
                      </p:stCondLst>
                      <p:childTnLst>
                        <p:par>
                          <p:cTn fill="hold" id="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2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3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4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5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7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8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9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0" nodeType="clickPar">
                      <p:stCondLst>
                        <p:cond delay="indefinite"/>
                      </p:stCondLst>
                      <p:childTnLst>
                        <p:par>
                          <p:cTn fill="hold" id="2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2" nodeType="clickEffect" presetClass="entr" presetID="26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80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822" id="25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664" id="2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3"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664" id="27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9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332" id="28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27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64" id="29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81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dur="26" id="30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decel="50000" dur="166" id="31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dur="26" id="32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decel="50000" dur="166" id="33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dur="26" id="34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decel="50000" dur="166" id="35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dur="26" id="3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decel="50000" dur="166" id="37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8" nodeType="clickPar">
                      <p:stCondLst>
                        <p:cond delay="indefinite"/>
                      </p:stCondLst>
                      <p:childTnLst>
                        <p:par>
                          <p:cTn fill="hold" id="3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40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2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3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4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5" nodeType="clickPar">
                      <p:stCondLst>
                        <p:cond delay="indefinite"/>
                      </p:stCondLst>
                      <p:childTnLst>
                        <p:par>
                          <p:cTn fill="hold" id="4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47" nodeType="clickEffect" presetClass="entr" presetID="26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80" id="4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822" id="50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664" id="51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3"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664" id="52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9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332" id="53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27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64" id="5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81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dur="26" id="55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decel="50000" dur="166" id="56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dur="26" id="57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decel="50000" dur="166" id="58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dur="26" id="59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decel="50000" dur="166" id="6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dur="26" id="61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decel="50000" dur="166" id="62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63" nodeType="clickPar">
                      <p:stCondLst>
                        <p:cond delay="indefinite"/>
                      </p:stCondLst>
                      <p:childTnLst>
                        <p:par>
                          <p:cTn fill="hold" id="6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65" nodeType="click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67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68" nodeType="clickPar">
                      <p:stCondLst>
                        <p:cond delay="indefinite"/>
                      </p:stCondLst>
                      <p:childTnLst>
                        <p:par>
                          <p:cTn fill="hold" id="6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70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2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3" nodeType="clickPar">
                      <p:stCondLst>
                        <p:cond delay="indefinite"/>
                      </p:stCondLst>
                      <p:childTnLst>
                        <p:par>
                          <p:cTn fill="hold" id="7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75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7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78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79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7"/>
      <p:bldP grpId="0" spid="18"/>
      <p:bldP grpId="0" spid="21"/>
      <p:bldP grpId="0" spid="24"/>
      <p:bldP grpId="0" spid="25"/>
    </p:bldLst>
  </p:timing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" name="图片 6">
            <a:extLst>
              <a:ext uri="{FF2B5EF4-FFF2-40B4-BE49-F238E27FC236}">
                <a16:creationId xmlns:a16="http://schemas.microsoft.com/office/drawing/2014/main" id="{964C0395-8BBB-4803-A32A-4C0A7500E9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rcRect b="1718"/>
          <a:stretch>
            <a:fillRect/>
          </a:stretch>
        </p:blipFill>
        <p:spPr>
          <a:xfrm flipH="1" rot="16200000">
            <a:off x="2667000" y="-2667000"/>
            <a:ext cx="6858000" cy="12191999"/>
          </a:xfrm>
          <a:prstGeom prst="rect">
            <a:avLst/>
          </a:prstGeom>
        </p:spPr>
      </p:pic>
      <p:pic>
        <p:nvPicPr>
          <p:cNvPr id="26" name="图片 25">
            <a:extLst>
              <a:ext uri="{FF2B5EF4-FFF2-40B4-BE49-F238E27FC236}">
                <a16:creationId xmlns:a16="http://schemas.microsoft.com/office/drawing/2014/main" id="{BB940059-5E8B-4961-B264-07194F6749D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4961371" y="1366041"/>
            <a:ext cx="5079365" cy="5079365"/>
          </a:xfrm>
          <a:prstGeom prst="rect">
            <a:avLst/>
          </a:prstGeom>
        </p:spPr>
      </p:pic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5972324" y="2737316"/>
            <a:ext cx="3697565" cy="1554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chemeClr val="accent1"/>
                </a:solidFill>
              </a14:hiddenFill>
            </a:ext>
            <a:ext uri="{91240B29-F687-4F45-9708-019B960494DF}">
              <a14:hiddenLine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altLang="zh-CN" lang="en-US" spc="300" sz="3200">
                <a:solidFill>
                  <a:srgbClr val="945641"/>
                </a:solidFill>
                <a:latin charset="-122" panose="02000500000000000000" pitchFamily="2" typeface="字体视界-点点墨体"/>
                <a:ea charset="-122" panose="02000500000000000000" pitchFamily="2" typeface="字体视界-点点墨体"/>
              </a:rPr>
              <a:t>1. What will you break once you say it? 　　　</a:t>
            </a:r>
          </a:p>
        </p:txBody>
      </p:sp>
      <p:grpSp>
        <p:nvGrpSpPr>
          <p:cNvPr id="29" name="组合 28">
            <a:extLst>
              <a:ext uri="{FF2B5EF4-FFF2-40B4-BE49-F238E27FC236}">
                <a16:creationId xmlns:a16="http://schemas.microsoft.com/office/drawing/2014/main" id="{4B381ED8-1B77-460C-8241-CD3AD9CDF07F}"/>
              </a:ext>
            </a:extLst>
          </p:cNvPr>
          <p:cNvGrpSpPr/>
          <p:nvPr/>
        </p:nvGrpSpPr>
        <p:grpSpPr>
          <a:xfrm>
            <a:off x="5695856" y="988279"/>
            <a:ext cx="3610393" cy="1649621"/>
            <a:chOff x="4884042" y="913971"/>
            <a:chExt cx="3610393" cy="1649621"/>
          </a:xfrm>
        </p:grpSpPr>
        <p:pic>
          <p:nvPicPr>
            <p:cNvPr id="28" name="图片 27">
              <a:extLst>
                <a:ext uri="{FF2B5EF4-FFF2-40B4-BE49-F238E27FC236}">
                  <a16:creationId xmlns:a16="http://schemas.microsoft.com/office/drawing/2014/main" id="{E4DE072E-3B43-4E6A-8229-EB2196D51CC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>
              <a:off x="4884042" y="913971"/>
              <a:ext cx="3610393" cy="1649621"/>
            </a:xfrm>
            <a:prstGeom prst="rect">
              <a:avLst/>
            </a:prstGeom>
          </p:spPr>
        </p:pic>
        <p:sp>
          <p:nvSpPr>
            <p:cNvPr id="2" name="Text Box 8"/>
            <p:cNvSpPr txBox="1">
              <a:spLocks noChangeArrowheads="1"/>
            </p:cNvSpPr>
            <p:nvPr/>
          </p:nvSpPr>
          <p:spPr bwMode="auto">
            <a:xfrm>
              <a:off x="5486591" y="1391148"/>
              <a:ext cx="2452096" cy="944880"/>
            </a:xfrm>
            <a:prstGeom prst="horizontalScroll">
              <a:avLst/>
            </a:prstGeom>
            <a:noFill/>
            <a:ln w="19050">
              <a:noFill/>
            </a:ln>
            <a:effectLst/>
          </p:spPr>
          <p:txBody>
            <a:bodyPr wrap="square">
              <a:spAutoFit/>
            </a:bodyPr>
            <a:lstStyle/>
            <a:p>
              <a:pPr algn="ctr"/>
              <a:r>
                <a:rPr altLang="zh-CN" b="1" lang="en-US" sz="2800">
                  <a:solidFill>
                    <a:srgbClr val="945641"/>
                  </a:solidFill>
                  <a:latin charset="-122" panose="02000500000000000000" pitchFamily="2" typeface="字体视界-狮子座体"/>
                  <a:ea charset="-122" panose="02000500000000000000" pitchFamily="2" typeface="字体视界-狮子座体"/>
                </a:rPr>
                <a:t>Silence. (沉默）</a:t>
              </a:r>
            </a:p>
          </p:txBody>
        </p:sp>
      </p:grpSp>
      <p:pic>
        <p:nvPicPr>
          <p:cNvPr id="15" name="图片 14">
            <a:extLst>
              <a:ext uri="{FF2B5EF4-FFF2-40B4-BE49-F238E27FC236}">
                <a16:creationId xmlns:a16="http://schemas.microsoft.com/office/drawing/2014/main" id="{93F90BD1-5CAB-4A67-8E01-E89EA4152E6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 flipH="1">
            <a:off x="903215" y="1465456"/>
            <a:ext cx="4623911" cy="4623911"/>
          </a:xfrm>
          <a:prstGeom prst="rect">
            <a:avLst/>
          </a:prstGeom>
        </p:spPr>
      </p:pic>
    </p:spTree>
  </p:cSld>
  <p:clrMapOvr>
    <a:masterClrMapping/>
  </p:clrMapOvr>
  <mc:AlternateContent>
    <mc:Choice Requires="p15">
      <p:transition p14:dur="2000" spd="slow">
        <p15:prstTrans prst="drape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 nodeType="clickPar">
                      <p:stCondLst>
                        <p:cond delay="indefinite"/>
                      </p:stCondLst>
                      <p:childTnLst>
                        <p:par>
                          <p:cTn fill="hold" id="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4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5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7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8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9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0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2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3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4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5" nodeType="clickPar">
                      <p:stCondLst>
                        <p:cond delay="indefinite"/>
                      </p:stCondLst>
                      <p:childTnLst>
                        <p:par>
                          <p:cTn fill="hold" id="2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7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9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1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5"/>
    </p:bldLst>
  </p:timing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" name="图片 6">
            <a:extLst>
              <a:ext uri="{FF2B5EF4-FFF2-40B4-BE49-F238E27FC236}">
                <a16:creationId xmlns:a16="http://schemas.microsoft.com/office/drawing/2014/main" id="{964C0395-8BBB-4803-A32A-4C0A7500E9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rcRect b="1718"/>
          <a:stretch>
            <a:fillRect/>
          </a:stretch>
        </p:blipFill>
        <p:spPr>
          <a:xfrm flipH="1" rot="16200000">
            <a:off x="2667000" y="-2667000"/>
            <a:ext cx="6858000" cy="12191999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CAED722F-C220-4ABC-B2AD-FBB57AF47B9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 flipH="1">
            <a:off x="6688276" y="1393902"/>
            <a:ext cx="4656082" cy="4656082"/>
          </a:xfrm>
          <a:prstGeom prst="rect">
            <a:avLst/>
          </a:prstGeom>
        </p:spPr>
      </p:pic>
      <p:pic>
        <p:nvPicPr>
          <p:cNvPr id="23" name="图片 22">
            <a:extLst>
              <a:ext uri="{FF2B5EF4-FFF2-40B4-BE49-F238E27FC236}">
                <a16:creationId xmlns:a16="http://schemas.microsoft.com/office/drawing/2014/main" id="{ACC91AD3-3FAD-4551-9691-BA78C61F496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1604554" y="1248651"/>
            <a:ext cx="5525413" cy="4109494"/>
          </a:xfrm>
          <a:prstGeom prst="rect">
            <a:avLst/>
          </a:prstGeom>
        </p:spPr>
      </p:pic>
      <p:grpSp>
        <p:nvGrpSpPr>
          <p:cNvPr id="24" name="组合 23">
            <a:extLst>
              <a:ext uri="{FF2B5EF4-FFF2-40B4-BE49-F238E27FC236}">
                <a16:creationId xmlns:a16="http://schemas.microsoft.com/office/drawing/2014/main" id="{28D35EAD-2AFE-42A4-91B2-AA9381E08AD5}"/>
              </a:ext>
            </a:extLst>
          </p:cNvPr>
          <p:cNvGrpSpPr/>
          <p:nvPr/>
        </p:nvGrpSpPr>
        <p:grpSpPr>
          <a:xfrm>
            <a:off x="2965493" y="1107214"/>
            <a:ext cx="3610393" cy="1649621"/>
            <a:chOff x="4884042" y="913971"/>
            <a:chExt cx="3610393" cy="1649621"/>
          </a:xfrm>
        </p:grpSpPr>
        <p:pic>
          <p:nvPicPr>
            <p:cNvPr id="25" name="图片 24">
              <a:extLst>
                <a:ext uri="{FF2B5EF4-FFF2-40B4-BE49-F238E27FC236}">
                  <a16:creationId xmlns:a16="http://schemas.microsoft.com/office/drawing/2014/main" id="{3FE6C4EF-2DFC-45B2-A5E8-4AEA473C21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>
              <a:off x="4884042" y="913971"/>
              <a:ext cx="3610393" cy="1649621"/>
            </a:xfrm>
            <a:prstGeom prst="rect">
              <a:avLst/>
            </a:prstGeom>
          </p:spPr>
        </p:pic>
        <p:sp>
          <p:nvSpPr>
            <p:cNvPr id="27" name="Text Box 8">
              <a:extLst>
                <a:ext uri="{FF2B5EF4-FFF2-40B4-BE49-F238E27FC236}">
                  <a16:creationId xmlns:a16="http://schemas.microsoft.com/office/drawing/2014/main" id="{4AA3371F-FAB3-440A-A639-636E5668B2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6790" y="1262008"/>
              <a:ext cx="2436759" cy="579120"/>
            </a:xfrm>
            <a:prstGeom prst="horizontalScroll">
              <a:avLst/>
            </a:prstGeom>
            <a:noFill/>
            <a:ln w="19050">
              <a:noFill/>
            </a:ln>
            <a:effectLst/>
          </p:spPr>
          <p:txBody>
            <a:bodyPr wrap="square">
              <a:spAutoFit/>
            </a:bodyPr>
            <a:lstStyle/>
            <a:p>
              <a:r>
                <a:rPr altLang="zh-CN" lang="en-US" sz="3200">
                  <a:solidFill>
                    <a:srgbClr val="945641"/>
                  </a:solidFill>
                  <a:latin charset="-122" panose="02000500000000000000" pitchFamily="2" typeface="字体视界-点点墨体"/>
                  <a:ea charset="-122" panose="02000500000000000000" pitchFamily="2" typeface="字体视界-点点墨体"/>
                </a:rPr>
                <a:t>Your age. </a:t>
              </a:r>
            </a:p>
          </p:txBody>
        </p:sp>
      </p:grpSp>
      <p:sp>
        <p:nvSpPr>
          <p:cNvPr id="30" name="Text Box 7">
            <a:extLst>
              <a:ext uri="{FF2B5EF4-FFF2-40B4-BE49-F238E27FC236}">
                <a16:creationId xmlns:a16="http://schemas.microsoft.com/office/drawing/2014/main" id="{4D3EC72A-25F7-4B50-8070-3AE22ED7C2CB}"/>
              </a:ext>
            </a:extLst>
          </p:cNvPr>
          <p:cNvSpPr txBox="1">
            <a:spLocks noChangeArrowheads="1"/>
          </p:cNvSpPr>
          <p:nvPr/>
        </p:nvSpPr>
        <p:spPr bwMode="auto">
          <a:xfrm rot="297031">
            <a:off x="2628897" y="2795365"/>
            <a:ext cx="3901987" cy="1798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chemeClr val="accent1"/>
                </a:solidFill>
              </a14:hiddenFill>
            </a:ext>
            <a:ext uri="{91240B29-F687-4F45-9708-019B960494DF}">
              <a14:hiddenLine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altLang="zh-CN" lang="en-US" spc="300" sz="2800">
                <a:solidFill>
                  <a:srgbClr val="945641"/>
                </a:solidFill>
                <a:latin charset="-122" panose="02000500000000000000" pitchFamily="2" typeface="字体视界-点点墨体"/>
                <a:ea charset="-122" panose="02000500000000000000" pitchFamily="2" typeface="字体视界-点点墨体"/>
                <a:cs charset="-122" panose="02000000000000000000" typeface="方正清刻本悦宋简体"/>
              </a:rPr>
              <a:t>2. What always goes up and never goes down? (什么东西只升不降？)</a:t>
            </a:r>
          </a:p>
        </p:txBody>
      </p:sp>
    </p:spTree>
    <p:extLst>
      <p:ext uri="{BB962C8B-B14F-4D97-AF65-F5344CB8AC3E}">
        <p14:creationId val="3965737679"/>
      </p:ext>
    </p:extLst>
  </p:cSld>
  <p:clrMapOvr>
    <a:masterClrMapping/>
  </p:clrMapOvr>
  <mc:AlternateContent>
    <mc:Choice Requires="p15">
      <p:transition p14:dur="2000" spd="slow">
        <p15:prstTrans prst="drape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 nodeType="clickPar">
                      <p:stCondLst>
                        <p:cond delay="indefinite"/>
                      </p:stCondLst>
                      <p:childTnLst>
                        <p:par>
                          <p:cTn fill="hold" id="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4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5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7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8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9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0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2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3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4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5" nodeType="clickPar">
                      <p:stCondLst>
                        <p:cond delay="indefinite"/>
                      </p:stCondLst>
                      <p:childTnLst>
                        <p:par>
                          <p:cTn fill="hold" id="2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7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9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1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0"/>
    </p:bldLst>
  </p:timing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2" name="图片 11">
            <a:extLst>
              <a:ext uri="{FF2B5EF4-FFF2-40B4-BE49-F238E27FC236}">
                <a16:creationId xmlns:a16="http://schemas.microsoft.com/office/drawing/2014/main" id="{ECACC369-80AF-4DAE-9F57-EFA3BC25FA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rcRect b="1718"/>
          <a:stretch>
            <a:fillRect/>
          </a:stretch>
        </p:blipFill>
        <p:spPr>
          <a:xfrm flipH="1" rot="16200000">
            <a:off x="2667000" y="-2667000"/>
            <a:ext cx="6858000" cy="12191999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A961F6C3-70FF-416A-AA2C-944F2BA5E81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 flipH="1">
            <a:off x="541556" y="1190848"/>
            <a:ext cx="5047954" cy="5047954"/>
          </a:xfrm>
          <a:prstGeom prst="rect">
            <a:avLst/>
          </a:prstGeom>
        </p:spPr>
      </p:pic>
      <p:pic>
        <p:nvPicPr>
          <p:cNvPr id="19" name="图片 18">
            <a:extLst>
              <a:ext uri="{FF2B5EF4-FFF2-40B4-BE49-F238E27FC236}">
                <a16:creationId xmlns:a16="http://schemas.microsoft.com/office/drawing/2014/main" id="{256FF3E9-6A15-4375-9C49-9949C086F9E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val="0"/>
              </a:ext>
            </a:extLst>
          </a:blip>
          <a:srcRect b="65980" l="-1305" r="-1871" t="-10524"/>
          <a:stretch>
            <a:fillRect/>
          </a:stretch>
        </p:blipFill>
        <p:spPr>
          <a:xfrm>
            <a:off x="4801784" y="1008738"/>
            <a:ext cx="5079977" cy="2026323"/>
          </a:xfrm>
          <a:prstGeom prst="rect">
            <a:avLst/>
          </a:prstGeom>
        </p:spPr>
      </p:pic>
      <p:sp>
        <p:nvSpPr>
          <p:cNvPr id="20" name="Text Box 8">
            <a:extLst>
              <a:ext uri="{FF2B5EF4-FFF2-40B4-BE49-F238E27FC236}">
                <a16:creationId xmlns:a16="http://schemas.microsoft.com/office/drawing/2014/main" id="{6B7F2EA1-284E-4346-A706-B3D52FCE83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3253" y="1896307"/>
            <a:ext cx="4493549" cy="944880"/>
          </a:xfrm>
          <a:prstGeom prst="horizontalScroll">
            <a:avLst/>
          </a:prstGeom>
          <a:noFill/>
          <a:ln w="19050">
            <a:noFill/>
          </a:ln>
          <a:effectLst/>
        </p:spPr>
        <p:txBody>
          <a:bodyPr wrap="square">
            <a:spAutoFit/>
          </a:bodyPr>
          <a:lstStyle/>
          <a:p>
            <a:r>
              <a:rPr altLang="zh-CN" b="1" lang="en-US" sz="2800">
                <a:solidFill>
                  <a:srgbClr val="945641"/>
                </a:solidFill>
                <a:latin charset="-122" panose="02000500000000000000" pitchFamily="2" typeface="字体视界-点点墨体"/>
                <a:ea charset="-122" panose="02000500000000000000" pitchFamily="2" typeface="字体视界-点点墨体"/>
              </a:rPr>
              <a:t>He wants to have a hot dog. </a:t>
            </a:r>
          </a:p>
        </p:txBody>
      </p:sp>
      <p:sp>
        <p:nvSpPr>
          <p:cNvPr id="21" name="Text Box 7">
            <a:extLst>
              <a:ext uri="{FF2B5EF4-FFF2-40B4-BE49-F238E27FC236}">
                <a16:creationId xmlns:a16="http://schemas.microsoft.com/office/drawing/2014/main" id="{CE9A9D3E-D4DD-42DD-BDDF-CBE2E14F59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1244" y="2923233"/>
            <a:ext cx="4483100" cy="2773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chemeClr val="accent1"/>
                </a:solidFill>
              </a14:hiddenFill>
            </a:ext>
            <a:ext uri="{91240B29-F687-4F45-9708-019B960494DF}">
              <a14:hiddenLine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altLang="zh-CN" lang="en-US" spc="300" sz="4400">
                <a:solidFill>
                  <a:schemeClr val="bg1"/>
                </a:solidFill>
                <a:latin charset="-122" panose="02000500000000000000" pitchFamily="2" typeface="字体视界-点点墨体"/>
                <a:ea charset="-122" panose="02000500000000000000" pitchFamily="2" typeface="字体视界-点点墨体"/>
              </a:rPr>
              <a:t>3. Why did the boy make his dog sit in the sun? 　</a:t>
            </a:r>
          </a:p>
        </p:txBody>
      </p:sp>
    </p:spTree>
  </p:cSld>
  <p:clrMapOvr>
    <a:masterClrMapping/>
  </p:clrMapOvr>
  <mc:AlternateContent>
    <mc:Choice Requires="p15">
      <p:transition p14:dur="2000" spd="slow">
        <p15:prstTrans prst="drape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 nodeType="clickPar">
                      <p:stCondLst>
                        <p:cond delay="indefinite"/>
                      </p:stCondLst>
                      <p:childTnLst>
                        <p:par>
                          <p:cTn fill="hold" id="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4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5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7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8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9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0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2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3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4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5" nodeType="clickPar">
                      <p:stCondLst>
                        <p:cond delay="indefinite"/>
                      </p:stCondLst>
                      <p:childTnLst>
                        <p:par>
                          <p:cTn fill="hold" id="2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7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9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1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0"/>
      <p:bldP grpId="0" spid="21"/>
    </p:bldLst>
  </p:timing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2" name="图片 11">
            <a:extLst>
              <a:ext uri="{FF2B5EF4-FFF2-40B4-BE49-F238E27FC236}">
                <a16:creationId xmlns:a16="http://schemas.microsoft.com/office/drawing/2014/main" id="{ECACC369-80AF-4DAE-9F57-EFA3BC25FA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rcRect b="1718"/>
          <a:stretch>
            <a:fillRect/>
          </a:stretch>
        </p:blipFill>
        <p:spPr>
          <a:xfrm flipH="1" rot="16200000">
            <a:off x="2667000" y="-2667000"/>
            <a:ext cx="6858000" cy="12191999"/>
          </a:xfrm>
          <a:prstGeom prst="rect">
            <a:avLst/>
          </a:prstGeom>
        </p:spPr>
      </p:pic>
      <p:sp>
        <p:nvSpPr>
          <p:cNvPr id="9" name="Text Box 7">
            <a:extLst>
              <a:ext uri="{FF2B5EF4-FFF2-40B4-BE49-F238E27FC236}">
                <a16:creationId xmlns:a16="http://schemas.microsoft.com/office/drawing/2014/main" id="{A1535689-7718-4D2D-ACEC-82B46966D8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3201" y="2901246"/>
            <a:ext cx="3777142" cy="3444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chemeClr val="accent1"/>
                </a:solidFill>
              </a14:hiddenFill>
            </a:ext>
            <a:ext uri="{91240B29-F687-4F45-9708-019B960494DF}">
              <a14:hiddenLine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altLang="zh-CN" lang="en-US" spc="300" sz="4400">
                <a:solidFill>
                  <a:schemeClr val="bg1"/>
                </a:solidFill>
                <a:latin charset="-122" panose="02000500000000000000" pitchFamily="2" typeface="字体视界-点点墨体"/>
                <a:ea charset="-122" panose="02000500000000000000" pitchFamily="2" typeface="字体视界-点点墨体"/>
              </a:rPr>
              <a:t>4. What's the    poorest bank in the world? 　</a:t>
            </a:r>
          </a:p>
        </p:txBody>
      </p:sp>
      <p:pic>
        <p:nvPicPr>
          <p:cNvPr id="11" name="图片 10">
            <a:extLst>
              <a:ext uri="{FF2B5EF4-FFF2-40B4-BE49-F238E27FC236}">
                <a16:creationId xmlns:a16="http://schemas.microsoft.com/office/drawing/2014/main" id="{B7EABB08-6B5A-4EDF-AFF9-7186D2CA6B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val="0"/>
              </a:ext>
            </a:extLst>
          </a:blip>
          <a:srcRect b="65980" l="-1305" r="-1871" t="-10524"/>
          <a:stretch>
            <a:fillRect/>
          </a:stretch>
        </p:blipFill>
        <p:spPr>
          <a:xfrm>
            <a:off x="4801784" y="1008738"/>
            <a:ext cx="5079977" cy="2026323"/>
          </a:xfrm>
          <a:prstGeom prst="rect">
            <a:avLst/>
          </a:prstGeom>
        </p:spPr>
      </p:pic>
      <p:sp>
        <p:nvSpPr>
          <p:cNvPr id="4" name="矩形 3">
            <a:extLst>
              <a:ext uri="{FF2B5EF4-FFF2-40B4-BE49-F238E27FC236}">
                <a16:creationId xmlns:a16="http://schemas.microsoft.com/office/drawing/2014/main" id="{0F6C961F-9DD3-428C-81A9-AB4AF5A63646}"/>
              </a:ext>
            </a:extLst>
          </p:cNvPr>
          <p:cNvSpPr/>
          <p:nvPr/>
        </p:nvSpPr>
        <p:spPr>
          <a:xfrm>
            <a:off x="5734848" y="1840435"/>
            <a:ext cx="3738880" cy="7010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zh-CN" b="1" lang="en-US" sz="4000">
                <a:solidFill>
                  <a:srgbClr val="945641"/>
                </a:solidFill>
                <a:latin charset="-122" panose="02000500000000000000" pitchFamily="2" typeface="字体视界-点点墨体"/>
                <a:ea charset="-122" panose="02000500000000000000" pitchFamily="2" typeface="字体视界-点点墨体"/>
              </a:rPr>
              <a:t>The river bank。</a:t>
            </a: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CADB6F7F-463C-4C22-80F8-2FBD191A007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318074" y="604111"/>
            <a:ext cx="5649775" cy="5649775"/>
          </a:xfrm>
          <a:prstGeom prst="rect">
            <a:avLst/>
          </a:prstGeom>
        </p:spPr>
      </p:pic>
    </p:spTree>
    <p:extLst>
      <p:ext uri="{BB962C8B-B14F-4D97-AF65-F5344CB8AC3E}">
        <p14:creationId val="264101067"/>
      </p:ext>
    </p:extLst>
  </p:cSld>
  <p:clrMapOvr>
    <a:masterClrMapping/>
  </p:clrMapOvr>
  <mc:AlternateContent>
    <mc:Choice Requires="p15">
      <p:transition p14:dur="2000" spd="slow">
        <p15:prstTrans prst="drape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 nodeType="clickPar">
                      <p:stCondLst>
                        <p:cond delay="indefinite"/>
                      </p:stCondLst>
                      <p:childTnLst>
                        <p:par>
                          <p:cTn fill="hold" id="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4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5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7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8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9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0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2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3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4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5" nodeType="clickPar">
                      <p:stCondLst>
                        <p:cond delay="indefinite"/>
                      </p:stCondLst>
                      <p:childTnLst>
                        <p:par>
                          <p:cTn fill="hold" id="2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7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9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1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9"/>
      <p:bldP grpId="0" spid="4"/>
    </p:bldLst>
  </p:timing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" name="图片 6">
            <a:extLst>
              <a:ext uri="{FF2B5EF4-FFF2-40B4-BE49-F238E27FC236}">
                <a16:creationId xmlns:a16="http://schemas.microsoft.com/office/drawing/2014/main" id="{964C0395-8BBB-4803-A32A-4C0A7500E9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rcRect b="1718"/>
          <a:stretch>
            <a:fillRect/>
          </a:stretch>
        </p:blipFill>
        <p:spPr>
          <a:xfrm flipH="1" rot="16200000">
            <a:off x="2667000" y="-2667000"/>
            <a:ext cx="6858000" cy="12191999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EB0CF102-CC97-447A-9EA8-838698E8697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4123428" y="392409"/>
            <a:ext cx="6354079" cy="6354079"/>
          </a:xfrm>
          <a:prstGeom prst="rect">
            <a:avLst/>
          </a:prstGeom>
        </p:spPr>
      </p:pic>
      <p:grpSp>
        <p:nvGrpSpPr>
          <p:cNvPr id="24" name="组合 23">
            <a:extLst>
              <a:ext uri="{FF2B5EF4-FFF2-40B4-BE49-F238E27FC236}">
                <a16:creationId xmlns:a16="http://schemas.microsoft.com/office/drawing/2014/main" id="{28D35EAD-2AFE-42A4-91B2-AA9381E08AD5}"/>
              </a:ext>
            </a:extLst>
          </p:cNvPr>
          <p:cNvGrpSpPr/>
          <p:nvPr/>
        </p:nvGrpSpPr>
        <p:grpSpPr>
          <a:xfrm>
            <a:off x="5402242" y="1043697"/>
            <a:ext cx="3925961" cy="1793807"/>
            <a:chOff x="4884042" y="913971"/>
            <a:chExt cx="3610393" cy="1649621"/>
          </a:xfrm>
        </p:grpSpPr>
        <p:pic>
          <p:nvPicPr>
            <p:cNvPr id="25" name="图片 24">
              <a:extLst>
                <a:ext uri="{FF2B5EF4-FFF2-40B4-BE49-F238E27FC236}">
                  <a16:creationId xmlns:a16="http://schemas.microsoft.com/office/drawing/2014/main" id="{3FE6C4EF-2DFC-45B2-A5E8-4AEA473C21D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>
              <a:off x="4884042" y="913971"/>
              <a:ext cx="3610393" cy="1649621"/>
            </a:xfrm>
            <a:prstGeom prst="rect">
              <a:avLst/>
            </a:prstGeom>
          </p:spPr>
        </p:pic>
        <p:sp>
          <p:nvSpPr>
            <p:cNvPr id="27" name="Text Box 8">
              <a:extLst>
                <a:ext uri="{FF2B5EF4-FFF2-40B4-BE49-F238E27FC236}">
                  <a16:creationId xmlns:a16="http://schemas.microsoft.com/office/drawing/2014/main" id="{4AA3371F-FAB3-440A-A639-636E5668B2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18453" y="1104862"/>
              <a:ext cx="2752783" cy="868931"/>
            </a:xfrm>
            <a:prstGeom prst="horizontalScroll">
              <a:avLst/>
            </a:prstGeom>
            <a:noFill/>
            <a:ln w="19050">
              <a:noFill/>
            </a:ln>
            <a:effectLst/>
          </p:spPr>
          <p:txBody>
            <a:bodyPr wrap="square">
              <a:spAutoFit/>
            </a:bodyPr>
            <a:lstStyle/>
            <a:p>
              <a:r>
                <a:rPr altLang="zh-CN" b="1" lang="en-US" sz="2800">
                  <a:solidFill>
                    <a:srgbClr val="945641"/>
                  </a:solidFill>
                  <a:latin charset="-122" panose="02000500000000000000" pitchFamily="2" typeface="字体视界-点点墨体"/>
                  <a:ea charset="-122" panose="02000500000000000000" pitchFamily="2" typeface="字体视界-点点墨体"/>
                </a:rPr>
                <a:t>Because it makes fat fact! </a:t>
              </a:r>
            </a:p>
          </p:txBody>
        </p:sp>
      </p:grpSp>
      <p:sp>
        <p:nvSpPr>
          <p:cNvPr id="30" name="Text Box 7">
            <a:extLst>
              <a:ext uri="{FF2B5EF4-FFF2-40B4-BE49-F238E27FC236}">
                <a16:creationId xmlns:a16="http://schemas.microsoft.com/office/drawing/2014/main" id="{4D3EC72A-25F7-4B50-8070-3AE22ED7C2CB}"/>
              </a:ext>
            </a:extLst>
          </p:cNvPr>
          <p:cNvSpPr txBox="1">
            <a:spLocks noChangeArrowheads="1"/>
          </p:cNvSpPr>
          <p:nvPr/>
        </p:nvSpPr>
        <p:spPr bwMode="auto">
          <a:xfrm rot="21419480">
            <a:off x="5652821" y="2953065"/>
            <a:ext cx="4449096" cy="1737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chemeClr val="accent1"/>
                </a:solidFill>
              </a14:hiddenFill>
            </a:ext>
            <a:ext uri="{91240B29-F687-4F45-9708-019B960494DF}">
              <a14:hiddenLine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altLang="zh-CN" b="1" lang="en-US" spc="300" sz="3600">
                <a:solidFill>
                  <a:srgbClr val="945641"/>
                </a:solidFill>
                <a:latin charset="-122" panose="02000500000000000000" pitchFamily="2" typeface="字体视界-点点墨体"/>
                <a:ea charset="-122" panose="02000500000000000000" pitchFamily="2" typeface="字体视界-点点墨体"/>
              </a:rPr>
              <a:t>5.Why are girls afraid of the letter C ?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1BA0648F-5F43-4E91-862F-C24B214E243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776973" y="898473"/>
            <a:ext cx="4915830" cy="4915830"/>
          </a:xfrm>
          <a:prstGeom prst="rect">
            <a:avLst/>
          </a:prstGeom>
        </p:spPr>
      </p:pic>
    </p:spTree>
    <p:extLst>
      <p:ext uri="{BB962C8B-B14F-4D97-AF65-F5344CB8AC3E}">
        <p14:creationId val="1088161252"/>
      </p:ext>
    </p:extLst>
  </p:cSld>
  <p:clrMapOvr>
    <a:masterClrMapping/>
  </p:clrMapOvr>
  <mc:AlternateContent>
    <mc:Choice Requires="p15">
      <p:transition p14:dur="2000" spd="slow">
        <p15:prstTrans prst="drape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 nodeType="clickPar">
                      <p:stCondLst>
                        <p:cond delay="indefinite"/>
                      </p:stCondLst>
                      <p:childTnLst>
                        <p:par>
                          <p:cTn fill="hold" id="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4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5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7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8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9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0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2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3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4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5" nodeType="clickPar">
                      <p:stCondLst>
                        <p:cond delay="indefinite"/>
                      </p:stCondLst>
                      <p:childTnLst>
                        <p:par>
                          <p:cTn fill="hold" id="2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7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9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1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0"/>
    </p:bldLst>
  </p:timing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2" name="图片 11">
            <a:extLst>
              <a:ext uri="{FF2B5EF4-FFF2-40B4-BE49-F238E27FC236}">
                <a16:creationId xmlns:a16="http://schemas.microsoft.com/office/drawing/2014/main" id="{ECACC369-80AF-4DAE-9F57-EFA3BC25FA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rcRect b="1718"/>
          <a:stretch>
            <a:fillRect/>
          </a:stretch>
        </p:blipFill>
        <p:spPr>
          <a:xfrm flipH="1" rot="16200000">
            <a:off x="2667000" y="-2667000"/>
            <a:ext cx="6858000" cy="12191999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BF98067E-5940-4C56-98EE-CF3CC0A1374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2048263" y="861276"/>
            <a:ext cx="4521751" cy="4912424"/>
          </a:xfrm>
          <a:prstGeom prst="rect">
            <a:avLst/>
          </a:prstGeom>
        </p:spPr>
      </p:pic>
      <p:grpSp>
        <p:nvGrpSpPr>
          <p:cNvPr id="5" name="组合 4">
            <a:extLst>
              <a:ext uri="{FF2B5EF4-FFF2-40B4-BE49-F238E27FC236}">
                <a16:creationId xmlns:a16="http://schemas.microsoft.com/office/drawing/2014/main" id="{446904FA-A2BE-4F55-BFE3-3F821220D3E5}"/>
              </a:ext>
            </a:extLst>
          </p:cNvPr>
          <p:cNvGrpSpPr/>
          <p:nvPr/>
        </p:nvGrpSpPr>
        <p:grpSpPr>
          <a:xfrm>
            <a:off x="3225479" y="1851830"/>
            <a:ext cx="2973688" cy="1358705"/>
            <a:chOff x="5718236" y="1847914"/>
            <a:chExt cx="2973688" cy="1358705"/>
          </a:xfrm>
        </p:grpSpPr>
        <p:pic>
          <p:nvPicPr>
            <p:cNvPr id="15" name="图片 14">
              <a:extLst>
                <a:ext uri="{FF2B5EF4-FFF2-40B4-BE49-F238E27FC236}">
                  <a16:creationId xmlns:a16="http://schemas.microsoft.com/office/drawing/2014/main" id="{4141A2A5-219D-402E-A460-06CB7437399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>
              <a:off x="5718236" y="1847914"/>
              <a:ext cx="2973688" cy="1358705"/>
            </a:xfrm>
            <a:prstGeom prst="rect">
              <a:avLst/>
            </a:prstGeom>
          </p:spPr>
        </p:pic>
        <p:sp>
          <p:nvSpPr>
            <p:cNvPr id="4" name="矩形 3">
              <a:extLst>
                <a:ext uri="{FF2B5EF4-FFF2-40B4-BE49-F238E27FC236}">
                  <a16:creationId xmlns:a16="http://schemas.microsoft.com/office/drawing/2014/main" id="{0F6C961F-9DD3-428C-81A9-AB4AF5A63646}"/>
                </a:ext>
              </a:extLst>
            </p:cNvPr>
            <p:cNvSpPr/>
            <p:nvPr/>
          </p:nvSpPr>
          <p:spPr>
            <a:xfrm>
              <a:off x="6446011" y="2181041"/>
              <a:ext cx="1783080" cy="64008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altLang="zh-CN" b="1" lang="en-US" sz="3600">
                  <a:solidFill>
                    <a:srgbClr val="945641"/>
                  </a:solidFill>
                  <a:latin charset="-122" panose="02000500000000000000" pitchFamily="2" typeface="字体视界-点点墨体"/>
                  <a:ea charset="-122" panose="02000500000000000000" pitchFamily="2" typeface="字体视界-点点墨体"/>
                </a:rPr>
                <a:t>B（bee)</a:t>
              </a:r>
            </a:p>
          </p:txBody>
        </p:sp>
      </p:grpSp>
      <p:pic>
        <p:nvPicPr>
          <p:cNvPr id="6" name="图片 5">
            <a:extLst>
              <a:ext uri="{FF2B5EF4-FFF2-40B4-BE49-F238E27FC236}">
                <a16:creationId xmlns:a16="http://schemas.microsoft.com/office/drawing/2014/main" id="{CADB6F7F-463C-4C22-80F8-2FBD191A007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 flipH="1">
            <a:off x="5681812" y="497159"/>
            <a:ext cx="5649775" cy="5649775"/>
          </a:xfrm>
          <a:prstGeom prst="rect">
            <a:avLst/>
          </a:prstGeom>
        </p:spPr>
      </p:pic>
      <p:sp>
        <p:nvSpPr>
          <p:cNvPr id="10" name="Text Box 7">
            <a:extLst>
              <a:ext uri="{FF2B5EF4-FFF2-40B4-BE49-F238E27FC236}">
                <a16:creationId xmlns:a16="http://schemas.microsoft.com/office/drawing/2014/main" id="{AA07F3A5-53C7-4EB2-A4F0-648EE72BF4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0902" y="3301405"/>
            <a:ext cx="2973688" cy="2529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chemeClr val="accent1"/>
                </a:solidFill>
              </a14:hiddenFill>
            </a:ext>
            <a:ext uri="{91240B29-F687-4F45-9708-019B960494DF}">
              <a14:hiddenLine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altLang="zh-CN" b="1" lang="en-US" spc="300" sz="4000">
                <a:solidFill>
                  <a:srgbClr val="945641"/>
                </a:solidFill>
                <a:latin charset="-122" panose="02000500000000000000" pitchFamily="2" typeface="字体视界-点点墨体"/>
                <a:ea charset="-122" panose="02000500000000000000" pitchFamily="2" typeface="字体视界-点点墨体"/>
              </a:rPr>
              <a:t>6.What letter is ananimal ? </a:t>
            </a:r>
          </a:p>
        </p:txBody>
      </p:sp>
    </p:spTree>
    <p:extLst>
      <p:ext uri="{BB962C8B-B14F-4D97-AF65-F5344CB8AC3E}">
        <p14:creationId val="3552748054"/>
      </p:ext>
    </p:extLst>
  </p:cSld>
  <p:clrMapOvr>
    <a:masterClrMapping/>
  </p:clrMapOvr>
  <mc:AlternateContent>
    <mc:Choice Requires="p15">
      <p:transition p14:dur="2000" spd="slow">
        <p15:prstTrans prst="drape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 nodeType="clickPar">
                      <p:stCondLst>
                        <p:cond delay="indefinite"/>
                      </p:stCondLst>
                      <p:childTnLst>
                        <p:par>
                          <p:cTn fill="hold" id="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4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5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7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8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9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0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2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3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4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5" nodeType="clickPar">
                      <p:stCondLst>
                        <p:cond delay="indefinite"/>
                      </p:stCondLst>
                      <p:childTnLst>
                        <p:par>
                          <p:cTn fill="hold" id="2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7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9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1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0"/>
    </p:bldLst>
  </p:timing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" name="图片 6">
            <a:extLst>
              <a:ext uri="{FF2B5EF4-FFF2-40B4-BE49-F238E27FC236}">
                <a16:creationId xmlns:a16="http://schemas.microsoft.com/office/drawing/2014/main" id="{964C0395-8BBB-4803-A32A-4C0A7500E9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rcRect b="1718"/>
          <a:stretch>
            <a:fillRect/>
          </a:stretch>
        </p:blipFill>
        <p:spPr>
          <a:xfrm flipH="1" rot="16200000">
            <a:off x="2667000" y="-2667000"/>
            <a:ext cx="6858000" cy="12191999"/>
          </a:xfrm>
          <a:prstGeom prst="rect">
            <a:avLst/>
          </a:prstGeom>
        </p:spPr>
      </p:pic>
      <p:sp>
        <p:nvSpPr>
          <p:cNvPr id="30" name="Text Box 7">
            <a:extLst>
              <a:ext uri="{FF2B5EF4-FFF2-40B4-BE49-F238E27FC236}">
                <a16:creationId xmlns:a16="http://schemas.microsoft.com/office/drawing/2014/main" id="{4D3EC72A-25F7-4B50-8070-3AE22ED7C2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7465" y="3023263"/>
            <a:ext cx="4949341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chemeClr val="accent1"/>
                </a:solidFill>
              </a14:hiddenFill>
            </a:ext>
            <a:ext uri="{91240B29-F687-4F45-9708-019B960494DF}">
              <a14:hiddenLine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altLang="zh-CN" b="1" lang="en-US" spc="300" sz="3600">
                <a:solidFill>
                  <a:schemeClr val="bg1"/>
                </a:solidFill>
                <a:latin charset="-122" panose="02000500000000000000" pitchFamily="2" typeface="字体视界-点点墨体"/>
                <a:ea charset="-122" panose="02000500000000000000" pitchFamily="2" typeface="字体视界-点点墨体"/>
              </a:rPr>
              <a:t>7: What is as big as a horse butdoesn't weigh anything? </a:t>
            </a: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0319EE55-E993-4BFC-88A7-34C455BB867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val="0"/>
              </a:ext>
            </a:extLst>
          </a:blip>
          <a:srcRect b="65980" l="-1305" r="-1871" t="-10524"/>
          <a:stretch>
            <a:fillRect/>
          </a:stretch>
        </p:blipFill>
        <p:spPr>
          <a:xfrm>
            <a:off x="1763578" y="931252"/>
            <a:ext cx="5079977" cy="2026323"/>
          </a:xfrm>
          <a:prstGeom prst="rect">
            <a:avLst/>
          </a:prstGeom>
        </p:spPr>
      </p:pic>
      <p:sp>
        <p:nvSpPr>
          <p:cNvPr id="9" name="矩形 8">
            <a:extLst>
              <a:ext uri="{FF2B5EF4-FFF2-40B4-BE49-F238E27FC236}">
                <a16:creationId xmlns:a16="http://schemas.microsoft.com/office/drawing/2014/main" id="{36223FE6-3A67-4E2D-B748-6383470B3B30}"/>
              </a:ext>
            </a:extLst>
          </p:cNvPr>
          <p:cNvSpPr/>
          <p:nvPr/>
        </p:nvSpPr>
        <p:spPr>
          <a:xfrm>
            <a:off x="2401306" y="1789954"/>
            <a:ext cx="3804520" cy="1188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zh-CN" b="1" lang="en-US" sz="3600">
                <a:solidFill>
                  <a:srgbClr val="945641"/>
                </a:solidFill>
                <a:latin charset="-122" panose="02000500000000000000" pitchFamily="2" typeface="字体视界-点点墨体"/>
                <a:ea charset="-122" panose="02000500000000000000" pitchFamily="2" typeface="字体视界-点点墨体"/>
              </a:rPr>
              <a:t>The horse's shadow.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7680FE20-5D3F-4927-AB4D-5AD3D080433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 flipH="1">
            <a:off x="5778190" y="931252"/>
            <a:ext cx="5361878" cy="5361878"/>
          </a:xfrm>
          <a:prstGeom prst="rect">
            <a:avLst/>
          </a:prstGeom>
        </p:spPr>
      </p:pic>
    </p:spTree>
    <p:extLst>
      <p:ext uri="{BB962C8B-B14F-4D97-AF65-F5344CB8AC3E}">
        <p14:creationId val="46364063"/>
      </p:ext>
    </p:extLst>
  </p:cSld>
  <p:clrMapOvr>
    <a:masterClrMapping/>
  </p:clrMapOvr>
  <mc:AlternateContent>
    <mc:Choice Requires="p15">
      <p:transition p14:dur="2000" spd="slow">
        <p15:prstTrans prst="drape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 nodeType="clickPar">
                      <p:stCondLst>
                        <p:cond delay="indefinite"/>
                      </p:stCondLst>
                      <p:childTnLst>
                        <p:par>
                          <p:cTn fill="hold" id="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4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5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7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8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9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0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2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3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4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5" nodeType="clickPar">
                      <p:stCondLst>
                        <p:cond delay="indefinite"/>
                      </p:stCondLst>
                      <p:childTnLst>
                        <p:par>
                          <p:cTn fill="hold" id="2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7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9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1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0"/>
      <p:bldP grpId="0" spid="9"/>
    </p:bldLst>
  </p:timing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" name="图片 6">
            <a:extLst>
              <a:ext uri="{FF2B5EF4-FFF2-40B4-BE49-F238E27FC236}">
                <a16:creationId xmlns:a16="http://schemas.microsoft.com/office/drawing/2014/main" id="{964C0395-8BBB-4803-A32A-4C0A7500E9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rcRect b="1718"/>
          <a:stretch>
            <a:fillRect/>
          </a:stretch>
        </p:blipFill>
        <p:spPr>
          <a:xfrm flipH="1" rot="16200000">
            <a:off x="2586403" y="-2667000"/>
            <a:ext cx="6858000" cy="12191999"/>
          </a:xfrm>
          <a:prstGeom prst="rect">
            <a:avLst/>
          </a:prstGeom>
        </p:spPr>
      </p:pic>
      <p:sp>
        <p:nvSpPr>
          <p:cNvPr id="30" name="Text Box 7">
            <a:extLst>
              <a:ext uri="{FF2B5EF4-FFF2-40B4-BE49-F238E27FC236}">
                <a16:creationId xmlns:a16="http://schemas.microsoft.com/office/drawing/2014/main" id="{4D3EC72A-25F7-4B50-8070-3AE22ED7C2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7465" y="3023263"/>
            <a:ext cx="4949341" cy="192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chemeClr val="accent1"/>
                </a:solidFill>
              </a14:hiddenFill>
            </a:ext>
            <a:ext uri="{91240B29-F687-4F45-9708-019B960494DF}">
              <a14:hiddenLine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altLang="zh-CN" b="1" lang="en-US" spc="300" sz="4000">
                <a:solidFill>
                  <a:schemeClr val="bg1"/>
                </a:solidFill>
                <a:latin charset="-122" panose="02000500000000000000" pitchFamily="2" typeface="字体视界-点点墨体"/>
                <a:ea charset="-122" panose="02000500000000000000" pitchFamily="2" typeface="字体视界-点点墨体"/>
              </a:rPr>
              <a:t>8: Which room has no doors, no windows. </a:t>
            </a: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0319EE55-E993-4BFC-88A7-34C455BB867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val="0"/>
              </a:ext>
            </a:extLst>
          </a:blip>
          <a:srcRect b="65980" l="-1305" r="-1871" t="-10524"/>
          <a:stretch>
            <a:fillRect/>
          </a:stretch>
        </p:blipFill>
        <p:spPr>
          <a:xfrm>
            <a:off x="1763578" y="931252"/>
            <a:ext cx="5079977" cy="2026323"/>
          </a:xfrm>
          <a:prstGeom prst="rect">
            <a:avLst/>
          </a:prstGeom>
        </p:spPr>
      </p:pic>
      <p:sp>
        <p:nvSpPr>
          <p:cNvPr id="9" name="矩形 8">
            <a:extLst>
              <a:ext uri="{FF2B5EF4-FFF2-40B4-BE49-F238E27FC236}">
                <a16:creationId xmlns:a16="http://schemas.microsoft.com/office/drawing/2014/main" id="{36223FE6-3A67-4E2D-B748-6383470B3B30}"/>
              </a:ext>
            </a:extLst>
          </p:cNvPr>
          <p:cNvSpPr/>
          <p:nvPr/>
        </p:nvSpPr>
        <p:spPr>
          <a:xfrm>
            <a:off x="2809875" y="1692388"/>
            <a:ext cx="3804520" cy="762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zh-CN" b="1" lang="en-US" sz="4400">
                <a:solidFill>
                  <a:srgbClr val="945641"/>
                </a:solidFill>
                <a:latin charset="-122" panose="02000500000000000000" pitchFamily="2" typeface="字体视界-点点墨体"/>
                <a:ea charset="-122" panose="02000500000000000000" pitchFamily="2" typeface="字体视界-点点墨体"/>
              </a:rPr>
              <a:t>A mushroom</a:t>
            </a: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9DE54935-8A6F-4549-881C-F4FA28BF886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 flipH="1">
            <a:off x="6015403" y="1183886"/>
            <a:ext cx="5183459" cy="5183459"/>
          </a:xfrm>
          <a:prstGeom prst="rect">
            <a:avLst/>
          </a:prstGeom>
        </p:spPr>
      </p:pic>
    </p:spTree>
    <p:extLst>
      <p:ext uri="{BB962C8B-B14F-4D97-AF65-F5344CB8AC3E}">
        <p14:creationId val="2913520086"/>
      </p:ext>
    </p:extLst>
  </p:cSld>
  <p:clrMapOvr>
    <a:masterClrMapping/>
  </p:clrMapOvr>
  <mc:AlternateContent>
    <mc:Choice Requires="p15">
      <p:transition p14:dur="2000" spd="slow">
        <p15:prstTrans prst="drape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 nodeType="clickPar">
                      <p:stCondLst>
                        <p:cond delay="indefinite"/>
                      </p:stCondLst>
                      <p:childTnLst>
                        <p:par>
                          <p:cTn fill="hold" id="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4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5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7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8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9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0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2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3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4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5" nodeType="clickPar">
                      <p:stCondLst>
                        <p:cond delay="indefinite"/>
                      </p:stCondLst>
                      <p:childTnLst>
                        <p:par>
                          <p:cTn fill="hold" id="2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7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9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1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0"/>
      <p:bldP grpId="0" spid="9"/>
    </p:bldLst>
  </p:timing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  <p:tag name="ISPRING_PRESENTATION_TITLE" val="PowerPoint 演示文稿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自定义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79646"/>
      </a:hlink>
      <a:folHlink>
        <a:srgbClr val="F79646"/>
      </a:folHlink>
    </a:clrScheme>
    <a:fontScheme name="Office 主题​​">
      <a:majorFont>
        <a:latin typeface="Calibri Light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aragraphs>32</Paragraphs>
  <Slides>12</Slides>
  <Notes>12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baseType="lpstr" size="22">
      <vt:lpstr>Arial</vt:lpstr>
      <vt:lpstr>Calibri Light</vt:lpstr>
      <vt:lpstr>Calibri</vt:lpstr>
      <vt:lpstr>等线 Light</vt:lpstr>
      <vt:lpstr>等线</vt:lpstr>
      <vt:lpstr>字体视界-狮子座体</vt:lpstr>
      <vt:lpstr>字体视界-点点墨体</vt:lpstr>
      <vt:lpstr>字魂79号-萌趣奶油体</vt:lpstr>
      <vt:lpstr>方正清刻本悦宋简体</vt:lpstr>
      <vt:lpstr>www.99ppt.com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2021-08-22T11:52:19Z</dcterms:created>
  <cp:lastPrinted>2021-08-22T11:52:19Z</cp:lastPrinted>
  <dcterms:modified xsi:type="dcterms:W3CDTF">2021-08-22T05:35:19Z</dcterms:modified>
  <cp:revision>1</cp:revision>
</cp:coreProperties>
</file>