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256" r:id="rId4"/>
    <p:sldId id="257" r:id="rId5"/>
    <p:sldId id="258" r:id="rId6"/>
    <p:sldId id="264" r:id="rId7"/>
    <p:sldId id="263" r:id="rId8"/>
    <p:sldId id="265" r:id="rId9"/>
    <p:sldId id="266" r:id="rId10"/>
    <p:sldId id="267" r:id="rId11"/>
    <p:sldId id="268" r:id="rId12"/>
    <p:sldId id="269" r:id="rId13"/>
    <p:sldId id="270" r:id="rId14"/>
    <p:sldId id="271" r:id="rId15"/>
    <p:sldId id="272" r:id="rId16"/>
    <p:sldId id="273" r:id="rId17"/>
    <p:sldId id="259" r:id="rId18"/>
    <p:sldId id="275" r:id="rId19"/>
    <p:sldId id="276" r:id="rId20"/>
    <p:sldId id="278" r:id="rId21"/>
    <p:sldId id="279" r:id="rId22"/>
    <p:sldId id="277" r:id="rId23"/>
    <p:sldId id="280" r:id="rId24"/>
    <p:sldId id="281" r:id="rId25"/>
    <p:sldId id="282" r:id="rId26"/>
    <p:sldId id="260" r:id="rId27"/>
    <p:sldId id="284" r:id="rId28"/>
    <p:sldId id="285" r:id="rId29"/>
    <p:sldId id="286" r:id="rId30"/>
    <p:sldId id="287" r:id="rId31"/>
    <p:sldId id="288" r:id="rId32"/>
    <p:sldId id="289" r:id="rId33"/>
    <p:sldId id="290" r:id="rId34"/>
    <p:sldId id="261" r:id="rId35"/>
    <p:sldId id="292" r:id="rId36"/>
    <p:sldId id="295" r:id="rId37"/>
    <p:sldId id="293" r:id="rId38"/>
    <p:sldId id="296" r:id="rId39"/>
    <p:sldId id="294" r:id="rId40"/>
    <p:sldId id="297" r:id="rId41"/>
    <p:sldId id="298" r:id="rId42"/>
    <p:sldId id="308" r:id="rId43"/>
    <p:sldId id="300" r:id="rId44"/>
    <p:sldId id="301" r:id="rId45"/>
    <p:sldId id="302" r:id="rId46"/>
    <p:sldId id="303" r:id="rId47"/>
    <p:sldId id="304" r:id="rId48"/>
    <p:sldId id="305" r:id="rId49"/>
    <p:sldId id="262" r:id="rId50"/>
    <p:sldId id="309" r:id="rId51"/>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78"/>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tags/tag163.xml" Type="http://schemas.openxmlformats.org/officeDocument/2006/relationships/tags"/><Relationship Id="rId53" Target="presProps.xml" Type="http://schemas.openxmlformats.org/officeDocument/2006/relationships/presProps"/><Relationship Id="rId54" Target="viewProps.xml" Type="http://schemas.openxmlformats.org/officeDocument/2006/relationships/viewProps"/><Relationship Id="rId55" Target="theme/theme1.xml" Type="http://schemas.openxmlformats.org/officeDocument/2006/relationships/theme"/><Relationship Id="rId56"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C1B2A2F5-D4A8-4172-9A3B-68A953FA60DA}" type="datetimeFigureOut">
              <a:rPr lang="zh-CN" altLang="en-US" smtClean="0"/>
              <a:t>2020/8/20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D8D5771-48B1-44B1-A9D9-2C154B7BDF25}" type="slidenum">
              <a:rPr lang="zh-CN" altLang="en-US" smtClean="0"/>
              <a:t>‹#›</a:t>
            </a:fld>
            <a:endParaRPr lang="zh-CN" altLang="en-US"/>
          </a:p>
        </p:txBody>
      </p:sp>
    </p:spTree>
    <p:extLst>
      <p:ext uri="{BB962C8B-B14F-4D97-AF65-F5344CB8AC3E}">
        <p14:creationId val="44690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675468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185605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979149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714474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933573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57451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32760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48931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288561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316154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50245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252283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850112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811993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098212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803745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608181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527357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977663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153264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277850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274348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662619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823731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514344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030467"/>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204870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9918994"/>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688843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2433198"/>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2638975"/>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1068543"/>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93757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9671304"/>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4863529"/>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043612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10756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346978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066149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354870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38846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4741123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544991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429319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435542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63985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491580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228179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409055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721897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531631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08263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空白">
    <p:spTree>
      <p:nvGrpSpPr>
        <p:cNvPr id="1" name=""/>
        <p:cNvGrpSpPr/>
        <p:nvPr/>
      </p:nvGrpSpPr>
      <p:grpSpPr>
        <a:xfrm>
          <a:off x="0" y="0"/>
          <a:ext cx="0" cy="0"/>
        </a:xfrm>
      </p:grpSpPr>
    </p:spTree>
    <p:extLst>
      <p:ext uri="{BB962C8B-B14F-4D97-AF65-F5344CB8AC3E}">
        <p14:creationId val="878415544"/>
      </p:ext>
    </p:extLst>
  </p:cSld>
  <p:clrMapOvr>
    <a:masterClrMapping/>
  </p:clrMapOvr>
  <mc:AlternateContent>
    <mc:Choice Requires="p14">
      <p:transition spd="slow" advTm="11000" p14:dur="2000">
        <p14:vortex dir="r"/>
      </p:transition>
    </mc:Choice>
    <mc:Fallback>
      <p:transition spd="slow" advTm="11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grpSp>
        <p:nvGrpSpPr>
          <p:cNvPr id="14" name="组合 13"/>
          <p:cNvGrpSpPr/>
          <p:nvPr userDrawn="1"/>
        </p:nvGrpSpPr>
        <p:grpSpPr>
          <a:xfrm rot="10800000" flipH="1" flipV="1">
            <a:off x="-59511" y="1178488"/>
            <a:ext cx="3083441" cy="0"/>
            <a:chOff x="3523587" y="2422358"/>
            <a:chExt cx="5540203" cy="0"/>
          </a:xfrm>
        </p:grpSpPr>
        <p:cxnSp>
          <p:nvCxnSpPr>
            <p:cNvPr id="15" name="直接连接符 14"/>
            <p:cNvCxnSpPr/>
            <p:nvPr/>
          </p:nvCxnSpPr>
          <p:spPr>
            <a:xfrm rot="10800000" flipH="1" flipV="1">
              <a:off x="3523587" y="2422358"/>
              <a:ext cx="5299571" cy="0"/>
            </a:xfrm>
            <a:prstGeom prst="line">
              <a:avLst/>
            </a:prstGeom>
            <a:ln>
              <a:solidFill>
                <a:srgbClr val="232C49">
                  <a:alpha val="37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14611" y="2422358"/>
              <a:ext cx="449179" cy="0"/>
            </a:xfrm>
            <a:prstGeom prst="line">
              <a:avLst/>
            </a:prstGeom>
            <a:ln w="76200">
              <a:solidFill>
                <a:srgbClr val="232C49"/>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userDrawn="1"/>
        </p:nvSpPr>
        <p:spPr>
          <a:xfrm rot="5400000">
            <a:off x="10545079" y="2511494"/>
            <a:ext cx="2660176" cy="276999"/>
          </a:xfrm>
          <a:prstGeom prst="rect">
            <a:avLst/>
          </a:prstGeom>
          <a:noFill/>
        </p:spPr>
        <p:txBody>
          <a:bodyPr wrap="square" rtlCol="0">
            <a:spAutoFit/>
          </a:bodyPr>
          <a:lstStyle/>
          <a:p>
            <a:r>
              <a:rPr lang="en-US" altLang="zh-CN" sz="1200" spc="300" smtClean="0">
                <a:solidFill>
                  <a:srgbClr val="D9B44F"/>
                </a:solidFill>
                <a:latin typeface="Aparajita" panose="020b0604020202020204" pitchFamily="34" charset="0"/>
                <a:ea typeface="Adobe 黑体 Std R" panose="020b0400000000000000" pitchFamily="34" charset="-122"/>
                <a:cs typeface="Aparajita" panose="020b0604020202020204" pitchFamily="34" charset="0"/>
              </a:rPr>
              <a:t>COMPANY INTRODUCTION</a:t>
            </a:r>
            <a:endParaRPr lang="en-US" altLang="zh-CN" sz="1200" spc="300">
              <a:solidFill>
                <a:srgbClr val="D9B44F"/>
              </a:solidFill>
              <a:latin typeface="Aparajita" panose="020b0804020202020204" pitchFamily="34" charset="0"/>
              <a:ea typeface="Adobe 黑体 Std R" panose="020b0400000000000000" pitchFamily="34" charset="-122"/>
              <a:cs typeface="Aparajita" panose="02020603050405020304" pitchFamily="34" charset="0"/>
            </a:endParaRPr>
          </a:p>
        </p:txBody>
      </p:sp>
      <p:cxnSp>
        <p:nvCxnSpPr>
          <p:cNvPr id="24" name="直接连接符 23"/>
          <p:cNvCxnSpPr/>
          <p:nvPr userDrawn="1"/>
        </p:nvCxnSpPr>
        <p:spPr>
          <a:xfrm flipH="1">
            <a:off x="11875168" y="0"/>
            <a:ext cx="0" cy="1274924"/>
          </a:xfrm>
          <a:prstGeom prst="line">
            <a:avLst/>
          </a:prstGeom>
          <a:ln w="12700">
            <a:solidFill>
              <a:srgbClr val="D9B44F"/>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flipH="1">
            <a:off x="11875168" y="3873934"/>
            <a:ext cx="0" cy="477493"/>
          </a:xfrm>
          <a:prstGeom prst="line">
            <a:avLst/>
          </a:prstGeom>
          <a:ln w="12700">
            <a:solidFill>
              <a:srgbClr val="D9B4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1433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102112898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Custom Layout">
    <p:spTree>
      <p:nvGrpSpPr>
        <p:cNvPr id="1" name=""/>
        <p:cNvGrpSpPr/>
        <p:nvPr/>
      </p:nvGrpSpPr>
      <p:grpSpPr>
        <a:xfrm>
          <a:off x="0" y="0"/>
          <a:ext cx="0" cy="0"/>
        </a:xfrm>
      </p:grpSpPr>
      <p:sp>
        <p:nvSpPr>
          <p:cNvPr id="3" name="Freeform: Shape 2">
            <a:extLst>
              <a:ext uri="{FF2B5EF4-FFF2-40B4-BE49-F238E27FC236}">
                <a16:creationId xmlns:a16="http://schemas.microsoft.com/office/drawing/2014/main" id="{7AE08152-A475-4578-96BC-976F0E3609CE}"/>
              </a:ext>
            </a:extLst>
          </p:cNvPr>
          <p:cNvSpPr/>
          <p:nvPr userDrawn="1"/>
        </p:nvSpPr>
        <p:spPr>
          <a:xfrm>
            <a:off x="2" y="-176981"/>
            <a:ext cx="12191999" cy="4291740"/>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F18B2CE7-FAC2-4C41-B9A9-6349097B3E2A}"/>
              </a:ext>
            </a:extLst>
          </p:cNvPr>
          <p:cNvPicPr>
            <a:picLocks noChangeAspect="1"/>
          </p:cNvPicPr>
          <p:nvPr/>
        </p:nvPicPr>
        <p:blipFill>
          <a:blip r:embed="rId1">
            <a:extLst>
              <a:ext uri="{28A0092B-C50C-407E-A947-70E740481C1C}">
                <a14:useLocalDpi val="0"/>
              </a:ext>
            </a:extLst>
          </a:blip>
          <a:stretch>
            <a:fillRect/>
          </a:stretch>
        </p:blipFill>
        <p:spPr>
          <a:xfrm>
            <a:off x="3187682" y="1156519"/>
            <a:ext cx="9199044" cy="5146631"/>
          </a:xfrm>
          <a:prstGeom prst="rect">
            <a:avLst/>
          </a:prstGeom>
        </p:spPr>
      </p:pic>
      <p:sp>
        <p:nvSpPr>
          <p:cNvPr id="8" name="Picture Placeholder 7">
            <a:extLst>
              <a:ext uri="{FF2B5EF4-FFF2-40B4-BE49-F238E27FC236}">
                <a16:creationId xmlns:a16="http://schemas.microsoft.com/office/drawing/2014/main" id="{5A945485-1983-44CD-BB44-2B5EF9E48ED1}"/>
              </a:ext>
            </a:extLst>
          </p:cNvPr>
          <p:cNvSpPr>
            <a:spLocks noGrp="1"/>
          </p:cNvSpPr>
          <p:nvPr>
            <p:ph type="pic" sz="quarter" idx="10"/>
          </p:nvPr>
        </p:nvSpPr>
        <p:spPr>
          <a:xfrm>
            <a:off x="4930141" y="1410612"/>
            <a:ext cx="5801591" cy="3627203"/>
          </a:xfrm>
          <a:custGeom>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414388947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Custom Layout">
    <p:spTree>
      <p:nvGrpSpPr>
        <p:cNvPr id="1" name=""/>
        <p:cNvGrpSpPr/>
        <p:nvPr/>
      </p:nvGrpSpPr>
      <p:grpSpPr>
        <a:xfrm>
          <a:off x="0" y="0"/>
          <a:ext cx="0" cy="0"/>
        </a:xfrm>
      </p:grpSpPr>
      <p:sp>
        <p:nvSpPr>
          <p:cNvPr id="3" name="Freeform: Shape 2">
            <a:extLst>
              <a:ext uri="{FF2B5EF4-FFF2-40B4-BE49-F238E27FC236}">
                <a16:creationId xmlns:a16="http://schemas.microsoft.com/office/drawing/2014/main" id="{374EC26D-82C9-4767-8B60-0F1D51D2E45B}"/>
              </a:ext>
            </a:extLst>
          </p:cNvPr>
          <p:cNvSpPr/>
          <p:nvPr userDrawn="1"/>
        </p:nvSpPr>
        <p:spPr>
          <a:xfrm flipH="1">
            <a:off x="2" y="-176981"/>
            <a:ext cx="12191999" cy="4291740"/>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ACAC3F0B-AC44-4E4A-8CD3-B9DE19DD2CC6}"/>
              </a:ext>
            </a:extLst>
          </p:cNvPr>
          <p:cNvPicPr>
            <a:picLocks noChangeAspect="1"/>
          </p:cNvPicPr>
          <p:nvPr userDrawn="1"/>
        </p:nvPicPr>
        <p:blipFill>
          <a:blip r:embed="rId1"/>
          <a:stretch>
            <a:fillRect/>
          </a:stretch>
        </p:blipFill>
        <p:spPr>
          <a:xfrm>
            <a:off x="4376580" y="470718"/>
            <a:ext cx="3196131" cy="5562601"/>
          </a:xfrm>
          <a:prstGeom prst="rect">
            <a:avLst/>
          </a:prstGeom>
        </p:spPr>
      </p:pic>
      <p:sp>
        <p:nvSpPr>
          <p:cNvPr id="13" name="Picture Placeholder 12">
            <a:extLst>
              <a:ext uri="{FF2B5EF4-FFF2-40B4-BE49-F238E27FC236}">
                <a16:creationId xmlns:a16="http://schemas.microsoft.com/office/drawing/2014/main" id="{5241E6C3-7F82-43E7-B964-ECF71D698A68}"/>
              </a:ext>
            </a:extLst>
          </p:cNvPr>
          <p:cNvSpPr>
            <a:spLocks noGrp="1"/>
          </p:cNvSpPr>
          <p:nvPr>
            <p:ph type="pic" sz="quarter" idx="11"/>
          </p:nvPr>
        </p:nvSpPr>
        <p:spPr>
          <a:xfrm>
            <a:off x="2712193"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
        <p:nvSpPr>
          <p:cNvPr id="14" name="Picture Placeholder 13">
            <a:extLst>
              <a:ext uri="{FF2B5EF4-FFF2-40B4-BE49-F238E27FC236}">
                <a16:creationId xmlns:a16="http://schemas.microsoft.com/office/drawing/2014/main" id="{BC0329B9-4D8A-4258-B2BB-BF2BD2D5D3B0}"/>
              </a:ext>
            </a:extLst>
          </p:cNvPr>
          <p:cNvSpPr>
            <a:spLocks noGrp="1"/>
          </p:cNvSpPr>
          <p:nvPr>
            <p:ph type="pic" sz="quarter" idx="12"/>
          </p:nvPr>
        </p:nvSpPr>
        <p:spPr>
          <a:xfrm>
            <a:off x="4967213"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400" b="1" i="1"/>
            </a:lvl1pPr>
          </a:lstStyle>
          <a:p>
            <a:pPr marL="0" lvl="0" indent="0">
              <a:buNone/>
            </a:pPr>
            <a:endParaRPr lang="en-US"/>
          </a:p>
        </p:txBody>
      </p:sp>
      <p:sp>
        <p:nvSpPr>
          <p:cNvPr id="12" name="Picture Placeholder 11">
            <a:extLst>
              <a:ext uri="{FF2B5EF4-FFF2-40B4-BE49-F238E27FC236}">
                <a16:creationId xmlns:a16="http://schemas.microsoft.com/office/drawing/2014/main" id="{742A7F41-EBE0-484E-9832-46B005604C01}"/>
              </a:ext>
            </a:extLst>
          </p:cNvPr>
          <p:cNvSpPr>
            <a:spLocks noGrp="1"/>
          </p:cNvSpPr>
          <p:nvPr>
            <p:ph type="pic" sz="quarter" idx="10"/>
          </p:nvPr>
        </p:nvSpPr>
        <p:spPr>
          <a:xfrm>
            <a:off x="575414"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Tree>
    <p:extLst>
      <p:ext uri="{BB962C8B-B14F-4D97-AF65-F5344CB8AC3E}">
        <p14:creationId val="426400295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6_Title Only">
    <p:spTree>
      <p:nvGrpSpPr>
        <p:cNvPr id="1" name=""/>
        <p:cNvGrpSpPr/>
        <p:nvPr/>
      </p:nvGrpSpPr>
      <p:grpSpPr>
        <a:xfrm>
          <a:off x="0" y="0"/>
          <a:ext cx="0" cy="0"/>
        </a:xfrm>
      </p:grpSpPr>
      <p:sp>
        <p:nvSpPr>
          <p:cNvPr id="13" name="Picture Placeholder 6"/>
          <p:cNvSpPr>
            <a:spLocks noGrp="1"/>
          </p:cNvSpPr>
          <p:nvPr>
            <p:ph type="pic" sz="quarter" idx="16"/>
          </p:nvPr>
        </p:nvSpPr>
        <p:spPr>
          <a:xfrm>
            <a:off x="1" y="1"/>
            <a:ext cx="12191687" cy="3429000"/>
          </a:xfrm>
          <a:prstGeom prst="rect">
            <a:avLst/>
          </a:prstGeom>
        </p:spPr>
        <p:txBody>
          <a:bodyPr/>
          <a:lstStyle/>
          <a:p>
            <a:endParaRPr lang="en-US"/>
          </a:p>
        </p:txBody>
      </p:sp>
      <p:sp>
        <p:nvSpPr>
          <p:cNvPr id="2" name="Title 1"/>
          <p:cNvSpPr>
            <a:spLocks noGrp="1"/>
          </p:cNvSpPr>
          <p:nvPr>
            <p:ph type="title" hasCustomPrompt="1"/>
          </p:nvPr>
        </p:nvSpPr>
        <p:spPr>
          <a:xfrm>
            <a:off x="838200" y="438584"/>
            <a:ext cx="10515600" cy="715529"/>
          </a:xfrm>
          <a:prstGeom prst="rect">
            <a:avLst/>
          </a:prstGeom>
        </p:spPr>
        <p:txBody>
          <a:bodyPr/>
          <a:lstStyle>
            <a:lvl1pPr>
              <a:defRPr sz="4000" b="0"/>
            </a:lvl1pPr>
          </a:lstStyle>
          <a:p>
            <a:r>
              <a:rPr lang="en-US" smtClean="0"/>
              <a:t>CLICK TO EDIT MASTER TITLE STYLE</a:t>
            </a:r>
            <a:endParaRPr lang="en-US"/>
          </a:p>
        </p:txBody>
      </p:sp>
      <p:sp>
        <p:nvSpPr>
          <p:cNvPr id="3" name="Date Placeholder 2"/>
          <p:cNvSpPr>
            <a:spLocks noGrp="1"/>
          </p:cNvSpPr>
          <p:nvPr>
            <p:ph type="dt" sz="half" idx="10"/>
          </p:nvPr>
        </p:nvSpPr>
        <p:spPr>
          <a:xfrm>
            <a:off x="5410200" y="6249194"/>
            <a:ext cx="2743200" cy="365125"/>
          </a:xfrm>
          <a:prstGeom prst="rect">
            <a:avLst/>
          </a:prstGeom>
        </p:spPr>
        <p:txBody>
          <a:bodyPr/>
          <a:lstStyle/>
          <a:p>
            <a:fld id="{F68C8532-35DB-409E-A833-97770FF9303E}" type="datetime1">
              <a:rPr lang="en-US" smtClean="0"/>
              <a:t>8/20/2020</a:t>
            </a:fld>
            <a:endParaRPr lang="en-US"/>
          </a:p>
        </p:txBody>
      </p:sp>
      <p:sp>
        <p:nvSpPr>
          <p:cNvPr id="4" name="Footer Placeholder 3"/>
          <p:cNvSpPr>
            <a:spLocks noGrp="1"/>
          </p:cNvSpPr>
          <p:nvPr>
            <p:ph type="ftr" sz="quarter" idx="11"/>
          </p:nvPr>
        </p:nvSpPr>
        <p:spPr>
          <a:xfrm>
            <a:off x="838200" y="6249194"/>
            <a:ext cx="4114800" cy="365125"/>
          </a:xfrm>
          <a:prstGeom prst="rect">
            <a:avLst/>
          </a:prstGeom>
        </p:spPr>
        <p:txBody>
          <a:bodyPr/>
          <a:lstStyle>
            <a:lvl1pPr>
              <a:defRPr>
                <a:solidFill>
                  <a:schemeClr val="bg2">
                    <a:lumMod val="75000"/>
                  </a:schemeClr>
                </a:solidFill>
              </a:defRPr>
            </a:lvl1pPr>
          </a:lstStyle>
          <a:p>
            <a:endParaRPr lang="en-US"/>
          </a:p>
        </p:txBody>
      </p:sp>
    </p:spTree>
    <p:extLst>
      <p:ext uri="{BB962C8B-B14F-4D97-AF65-F5344CB8AC3E}">
        <p14:creationId val="184981964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Title Only">
    <p:spTree>
      <p:nvGrpSpPr>
        <p:cNvPr id="1" name=""/>
        <p:cNvGrpSpPr/>
        <p:nvPr/>
      </p:nvGrpSpPr>
      <p:grpSpPr>
        <a:xfrm>
          <a:off x="0" y="0"/>
          <a:ext cx="0" cy="0"/>
        </a:xfrm>
      </p:grpSpPr>
      <p:sp>
        <p:nvSpPr>
          <p:cNvPr id="2" name="Title 1"/>
          <p:cNvSpPr>
            <a:spLocks noGrp="1"/>
          </p:cNvSpPr>
          <p:nvPr>
            <p:ph type="title" hasCustomPrompt="1"/>
          </p:nvPr>
        </p:nvSpPr>
        <p:spPr>
          <a:xfrm>
            <a:off x="838200" y="438584"/>
            <a:ext cx="10515600" cy="715529"/>
          </a:xfrm>
          <a:prstGeom prst="rect">
            <a:avLst/>
          </a:prstGeom>
        </p:spPr>
        <p:txBody>
          <a:bodyPr/>
          <a:lstStyle>
            <a:lvl1pPr>
              <a:defRPr sz="4000" b="0"/>
            </a:lvl1pPr>
          </a:lstStyle>
          <a:p>
            <a:r>
              <a:rPr lang="en-US" smtClean="0"/>
              <a:t>CLICK TO EDIT MASTER TITLE STYLE</a:t>
            </a:r>
            <a:endParaRPr lang="en-US"/>
          </a:p>
        </p:txBody>
      </p:sp>
      <p:sp>
        <p:nvSpPr>
          <p:cNvPr id="3" name="Date Placeholder 2"/>
          <p:cNvSpPr>
            <a:spLocks noGrp="1"/>
          </p:cNvSpPr>
          <p:nvPr>
            <p:ph type="dt" sz="half" idx="10"/>
          </p:nvPr>
        </p:nvSpPr>
        <p:spPr>
          <a:xfrm>
            <a:off x="5410200" y="6249194"/>
            <a:ext cx="2743200" cy="365125"/>
          </a:xfrm>
          <a:prstGeom prst="rect">
            <a:avLst/>
          </a:prstGeom>
        </p:spPr>
        <p:txBody>
          <a:bodyPr/>
          <a:lstStyle/>
          <a:p>
            <a:fld id="{F68C8532-35DB-409E-A833-97770FF9303E}" type="datetime1">
              <a:rPr lang="en-US" smtClean="0"/>
              <a:t>8/20/2020</a:t>
            </a:fld>
            <a:endParaRPr lang="en-US"/>
          </a:p>
        </p:txBody>
      </p:sp>
      <p:sp>
        <p:nvSpPr>
          <p:cNvPr id="4" name="Footer Placeholder 3"/>
          <p:cNvSpPr>
            <a:spLocks noGrp="1"/>
          </p:cNvSpPr>
          <p:nvPr>
            <p:ph type="ftr" sz="quarter" idx="11"/>
          </p:nvPr>
        </p:nvSpPr>
        <p:spPr>
          <a:xfrm>
            <a:off x="838200" y="6249194"/>
            <a:ext cx="4114800" cy="365125"/>
          </a:xfrm>
          <a:prstGeom prst="rect">
            <a:avLst/>
          </a:prstGeom>
        </p:spPr>
        <p:txBody>
          <a:bodyPr/>
          <a:lstStyle>
            <a:lvl1pPr>
              <a:defRPr>
                <a:solidFill>
                  <a:schemeClr val="bg2">
                    <a:lumMod val="75000"/>
                  </a:schemeClr>
                </a:solidFill>
              </a:defRPr>
            </a:lvl1pPr>
          </a:lstStyle>
          <a:p>
            <a:endParaRPr lang="en-US"/>
          </a:p>
        </p:txBody>
      </p:sp>
    </p:spTree>
    <p:extLst>
      <p:ext uri="{BB962C8B-B14F-4D97-AF65-F5344CB8AC3E}">
        <p14:creationId val="29312479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268988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矩形 1"/>
          <p:cNvSpPr/>
          <p:nvPr userDrawn="1"/>
        </p:nvSpPr>
        <p:spPr>
          <a:xfrm>
            <a:off x="0" y="0"/>
            <a:ext cx="12192000" cy="6858000"/>
          </a:xfrm>
          <a:prstGeom prst="rect">
            <a:avLst/>
          </a:prstGeom>
          <a:solidFill>
            <a:srgbClr val="5E6A92">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89574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2020/8/20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917400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1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18.xml" Type="http://schemas.openxmlformats.org/officeDocument/2006/relationships/tags"/><Relationship Id="rId4" Target="../tags/tag19.xml" Type="http://schemas.openxmlformats.org/officeDocument/2006/relationships/tags"/><Relationship Id="rId5" Target="../media/image31.jpeg" Type="http://schemas.openxmlformats.org/officeDocument/2006/relationships/image"/><Relationship Id="rId6" Target="../tags/tag20.xml" Type="http://schemas.openxmlformats.org/officeDocument/2006/relationships/tags"/><Relationship Id="rId7" Target="../tags/tag21.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2.xml" Type="http://schemas.openxmlformats.org/officeDocument/2006/relationships/tags"/><Relationship Id="rId3" Target="../media/image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28.xml" Type="http://schemas.openxmlformats.org/officeDocument/2006/relationships/tags"/><Relationship Id="rId11" Target="../tags/tag29.xml" Type="http://schemas.openxmlformats.org/officeDocument/2006/relationships/tags"/><Relationship Id="rId12" Target="../media/image34.jpeg" Type="http://schemas.openxmlformats.org/officeDocument/2006/relationships/image"/><Relationship Id="rId13" Target="../tags/tag30.xml" Type="http://schemas.openxmlformats.org/officeDocument/2006/relationships/tags"/><Relationship Id="rId14" Target="../tags/tag31.xml" Type="http://schemas.openxmlformats.org/officeDocument/2006/relationships/tags"/><Relationship Id="rId15" Target="../media/image35.jpeg" Type="http://schemas.openxmlformats.org/officeDocument/2006/relationships/image"/><Relationship Id="rId16" Target="../tags/tag32.xml" Type="http://schemas.openxmlformats.org/officeDocument/2006/relationships/tags"/><Relationship Id="rId17" Target="../tags/tag33.xml" Type="http://schemas.openxmlformats.org/officeDocument/2006/relationships/tags"/><Relationship Id="rId18" Target="../tags/tag34.xml" Type="http://schemas.openxmlformats.org/officeDocument/2006/relationships/tags"/><Relationship Id="rId19" Target="../tags/tag35.xml" Type="http://schemas.openxmlformats.org/officeDocument/2006/relationships/tags"/><Relationship Id="rId2" Target="../notesSlides/notesSlide13.xml" Type="http://schemas.openxmlformats.org/officeDocument/2006/relationships/notesSlide"/><Relationship Id="rId20" Target="../tags/tag36.xml" Type="http://schemas.openxmlformats.org/officeDocument/2006/relationships/tags"/><Relationship Id="rId21" Target="../tags/tag37.xml" Type="http://schemas.openxmlformats.org/officeDocument/2006/relationships/tags"/><Relationship Id="rId22" Target="../tags/tag38.xml" Type="http://schemas.openxmlformats.org/officeDocument/2006/relationships/tags"/><Relationship Id="rId23" Target="../tags/tag39.xml" Type="http://schemas.openxmlformats.org/officeDocument/2006/relationships/tags"/><Relationship Id="rId3" Target="../tags/tag23.xml" Type="http://schemas.openxmlformats.org/officeDocument/2006/relationships/tags"/><Relationship Id="rId4" Target="../tags/tag24.xml" Type="http://schemas.openxmlformats.org/officeDocument/2006/relationships/tags"/><Relationship Id="rId5" Target="../media/image32.jpeg" Type="http://schemas.openxmlformats.org/officeDocument/2006/relationships/image"/><Relationship Id="rId6" Target="../tags/tag25.xml" Type="http://schemas.openxmlformats.org/officeDocument/2006/relationships/tags"/><Relationship Id="rId7" Target="../tags/tag26.xml" Type="http://schemas.openxmlformats.org/officeDocument/2006/relationships/tags"/><Relationship Id="rId8" Target="../tags/tag27.xml" Type="http://schemas.openxmlformats.org/officeDocument/2006/relationships/tags"/><Relationship Id="rId9" Target="../media/image3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 Id="rId3" Target="../media/image3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 Id="rId3" Target="../media/image37.jpeg" Type="http://schemas.openxmlformats.org/officeDocument/2006/relationships/image"/><Relationship Id="rId4" Target="../media/image38.jpeg" Type="http://schemas.openxmlformats.org/officeDocument/2006/relationships/image"/><Relationship Id="rId5" Target="../media/image3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tags/tag40.xml" Type="http://schemas.openxmlformats.org/officeDocument/2006/relationships/tags"/><Relationship Id="rId4" Target="../tags/tag41.xml" Type="http://schemas.openxmlformats.org/officeDocument/2006/relationships/tags"/><Relationship Id="rId5" Target="../tags/tag42.xml" Type="http://schemas.openxmlformats.org/officeDocument/2006/relationships/tags"/><Relationship Id="rId6" Target="../media/image40.jpeg" Type="http://schemas.openxmlformats.org/officeDocument/2006/relationships/image"/><Relationship Id="rId7" Target="../tags/tag4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media/image41.jpeg" Type="http://schemas.openxmlformats.org/officeDocument/2006/relationships/image"/><Relationship Id="rId4" Target="../media/image42.jpeg" Type="http://schemas.openxmlformats.org/officeDocument/2006/relationships/image"/><Relationship Id="rId5" Target="../media/image43.jpeg" Type="http://schemas.openxmlformats.org/officeDocument/2006/relationships/image"/><Relationship Id="rId6" Target="../media/image44.jpeg" Type="http://schemas.openxmlformats.org/officeDocument/2006/relationships/image"/><Relationship Id="rId7" Target="../media/image45.jpeg" Type="http://schemas.openxmlformats.org/officeDocument/2006/relationships/image"/><Relationship Id="rId8" Target="../tags/tag44.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49.xml" Type="http://schemas.openxmlformats.org/officeDocument/2006/relationships/tags"/><Relationship Id="rId2" Target="../notesSlides/notesSlide19.xml" Type="http://schemas.openxmlformats.org/officeDocument/2006/relationships/notesSlide"/><Relationship Id="rId3" Target="../tags/tag45.xml" Type="http://schemas.openxmlformats.org/officeDocument/2006/relationships/tags"/><Relationship Id="rId4" Target="../tags/tag46.xml" Type="http://schemas.openxmlformats.org/officeDocument/2006/relationships/tags"/><Relationship Id="rId5" Target="../tags/tag47.xml" Type="http://schemas.openxmlformats.org/officeDocument/2006/relationships/tags"/><Relationship Id="rId6" Target="../media/image33.jpeg" Type="http://schemas.openxmlformats.org/officeDocument/2006/relationships/image"/><Relationship Id="rId7" Target="../media/image46.jpeg" Type="http://schemas.openxmlformats.org/officeDocument/2006/relationships/image"/><Relationship Id="rId8" Target="../media/image32.jpeg" Type="http://schemas.openxmlformats.org/officeDocument/2006/relationships/image"/><Relationship Id="rId9" Target="../tags/tag48.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tags/tag50.xml" Type="http://schemas.openxmlformats.org/officeDocument/2006/relationships/tags"/><Relationship Id="rId4" Target="../media/image4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tags/tag51.xml" Type="http://schemas.openxmlformats.org/officeDocument/2006/relationships/tags"/><Relationship Id="rId3" Target="../media/image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4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media/image49.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59.xml" Type="http://schemas.openxmlformats.org/officeDocument/2006/relationships/tags"/><Relationship Id="rId11" Target="../tags/tag60.xml" Type="http://schemas.openxmlformats.org/officeDocument/2006/relationships/tags"/><Relationship Id="rId12" Target="../tags/tag61.xml" Type="http://schemas.openxmlformats.org/officeDocument/2006/relationships/tags"/><Relationship Id="rId13" Target="../tags/tag62.xml" Type="http://schemas.openxmlformats.org/officeDocument/2006/relationships/tags"/><Relationship Id="rId14" Target="../tags/tag63.xml" Type="http://schemas.openxmlformats.org/officeDocument/2006/relationships/tags"/><Relationship Id="rId15" Target="../tags/tag64.xml" Type="http://schemas.openxmlformats.org/officeDocument/2006/relationships/tags"/><Relationship Id="rId16" Target="../tags/tag65.xml" Type="http://schemas.openxmlformats.org/officeDocument/2006/relationships/tags"/><Relationship Id="rId17" Target="../tags/tag66.xml" Type="http://schemas.openxmlformats.org/officeDocument/2006/relationships/tags"/><Relationship Id="rId18" Target="../tags/tag67.xml" Type="http://schemas.openxmlformats.org/officeDocument/2006/relationships/tags"/><Relationship Id="rId19" Target="../tags/tag68.xml" Type="http://schemas.openxmlformats.org/officeDocument/2006/relationships/tags"/><Relationship Id="rId2" Target="../notesSlides/notesSlide24.xml" Type="http://schemas.openxmlformats.org/officeDocument/2006/relationships/notesSlide"/><Relationship Id="rId20" Target="../tags/tag69.xml" Type="http://schemas.openxmlformats.org/officeDocument/2006/relationships/tags"/><Relationship Id="rId21" Target="../tags/tag70.xml" Type="http://schemas.openxmlformats.org/officeDocument/2006/relationships/tags"/><Relationship Id="rId22" Target="../tags/tag71.xml" Type="http://schemas.openxmlformats.org/officeDocument/2006/relationships/tags"/><Relationship Id="rId23" Target="../tags/tag72.xml" Type="http://schemas.openxmlformats.org/officeDocument/2006/relationships/tags"/><Relationship Id="rId24" Target="../tags/tag73.xml" Type="http://schemas.openxmlformats.org/officeDocument/2006/relationships/tags"/><Relationship Id="rId25" Target="../tags/tag74.xml" Type="http://schemas.openxmlformats.org/officeDocument/2006/relationships/tags"/><Relationship Id="rId26" Target="../tags/tag75.xml" Type="http://schemas.openxmlformats.org/officeDocument/2006/relationships/tags"/><Relationship Id="rId27" Target="../tags/tag76.xml" Type="http://schemas.openxmlformats.org/officeDocument/2006/relationships/tags"/><Relationship Id="rId28" Target="../tags/tag77.xml" Type="http://schemas.openxmlformats.org/officeDocument/2006/relationships/tags"/><Relationship Id="rId29" Target="../tags/tag78.xml" Type="http://schemas.openxmlformats.org/officeDocument/2006/relationships/tags"/><Relationship Id="rId3" Target="../tags/tag52.xml" Type="http://schemas.openxmlformats.org/officeDocument/2006/relationships/tags"/><Relationship Id="rId30" Target="../tags/tag79.xml" Type="http://schemas.openxmlformats.org/officeDocument/2006/relationships/tags"/><Relationship Id="rId31" Target="../tags/tag80.xml" Type="http://schemas.openxmlformats.org/officeDocument/2006/relationships/tags"/><Relationship Id="rId32" Target="../tags/tag81.xml" Type="http://schemas.openxmlformats.org/officeDocument/2006/relationships/tags"/><Relationship Id="rId33" Target="../tags/tag82.xml" Type="http://schemas.openxmlformats.org/officeDocument/2006/relationships/tags"/><Relationship Id="rId34" Target="../tags/tag83.xml" Type="http://schemas.openxmlformats.org/officeDocument/2006/relationships/tags"/><Relationship Id="rId35" Target="../tags/tag84.xml" Type="http://schemas.openxmlformats.org/officeDocument/2006/relationships/tags"/><Relationship Id="rId36" Target="../tags/tag85.xml" Type="http://schemas.openxmlformats.org/officeDocument/2006/relationships/tags"/><Relationship Id="rId37" Target="../tags/tag86.xml" Type="http://schemas.openxmlformats.org/officeDocument/2006/relationships/tags"/><Relationship Id="rId38" Target="../tags/tag87.xml" Type="http://schemas.openxmlformats.org/officeDocument/2006/relationships/tags"/><Relationship Id="rId39" Target="../tags/tag88.xml" Type="http://schemas.openxmlformats.org/officeDocument/2006/relationships/tags"/><Relationship Id="rId4" Target="../tags/tag53.xml" Type="http://schemas.openxmlformats.org/officeDocument/2006/relationships/tags"/><Relationship Id="rId40" Target="../tags/tag89.xml" Type="http://schemas.openxmlformats.org/officeDocument/2006/relationships/tags"/><Relationship Id="rId41" Target="../tags/tag90.xml" Type="http://schemas.openxmlformats.org/officeDocument/2006/relationships/tags"/><Relationship Id="rId42" Target="../tags/tag91.xml" Type="http://schemas.openxmlformats.org/officeDocument/2006/relationships/tags"/><Relationship Id="rId43" Target="../tags/tag92.xml" Type="http://schemas.openxmlformats.org/officeDocument/2006/relationships/tags"/><Relationship Id="rId44" Target="../tags/tag93.xml" Type="http://schemas.openxmlformats.org/officeDocument/2006/relationships/tags"/><Relationship Id="rId45" Target="../tags/tag94.xml" Type="http://schemas.openxmlformats.org/officeDocument/2006/relationships/tags"/><Relationship Id="rId46" Target="../tags/tag95.xml" Type="http://schemas.openxmlformats.org/officeDocument/2006/relationships/tags"/><Relationship Id="rId47" Target="../tags/tag96.xml" Type="http://schemas.openxmlformats.org/officeDocument/2006/relationships/tags"/><Relationship Id="rId48" Target="../tags/tag97.xml" Type="http://schemas.openxmlformats.org/officeDocument/2006/relationships/tags"/><Relationship Id="rId49" Target="../tags/tag98.xml" Type="http://schemas.openxmlformats.org/officeDocument/2006/relationships/tags"/><Relationship Id="rId5" Target="../tags/tag54.xml" Type="http://schemas.openxmlformats.org/officeDocument/2006/relationships/tags"/><Relationship Id="rId50" Target="../tags/tag99.xml" Type="http://schemas.openxmlformats.org/officeDocument/2006/relationships/tags"/><Relationship Id="rId51" Target="../media/image50.png" Type="http://schemas.openxmlformats.org/officeDocument/2006/relationships/image"/><Relationship Id="rId52" Target="../tags/tag100.xml" Type="http://schemas.openxmlformats.org/officeDocument/2006/relationships/tags"/><Relationship Id="rId6" Target="../tags/tag55.xml" Type="http://schemas.openxmlformats.org/officeDocument/2006/relationships/tags"/><Relationship Id="rId7" Target="../tags/tag56.xml" Type="http://schemas.openxmlformats.org/officeDocument/2006/relationships/tags"/><Relationship Id="rId8" Target="../tags/tag57.xml" Type="http://schemas.openxmlformats.org/officeDocument/2006/relationships/tags"/><Relationship Id="rId9" Target="../tags/tag58.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 Id="rId3" Target="../media/image51.jpeg" Type="http://schemas.openxmlformats.org/officeDocument/2006/relationships/image"/><Relationship Id="rId4" Target="../media/image52.jpeg" Type="http://schemas.openxmlformats.org/officeDocument/2006/relationships/image"/><Relationship Id="rId5" Target="../media/image53.jpeg" Type="http://schemas.openxmlformats.org/officeDocument/2006/relationships/image"/><Relationship Id="rId6" Target="../media/image5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 Id="rId3" Target="../media/image6.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08.xml" Type="http://schemas.openxmlformats.org/officeDocument/2006/relationships/tags"/><Relationship Id="rId11" Target="../tags/tag109.xml" Type="http://schemas.openxmlformats.org/officeDocument/2006/relationships/tags"/><Relationship Id="rId12" Target="../tags/tag110.xml" Type="http://schemas.openxmlformats.org/officeDocument/2006/relationships/tags"/><Relationship Id="rId13" Target="../tags/tag111.xml" Type="http://schemas.openxmlformats.org/officeDocument/2006/relationships/tags"/><Relationship Id="rId14" Target="../tags/tag112.xml" Type="http://schemas.openxmlformats.org/officeDocument/2006/relationships/tags"/><Relationship Id="rId15" Target="../tags/tag113.xml" Type="http://schemas.openxmlformats.org/officeDocument/2006/relationships/tags"/><Relationship Id="rId16" Target="../tags/tag114.xml" Type="http://schemas.openxmlformats.org/officeDocument/2006/relationships/tags"/><Relationship Id="rId17" Target="../tags/tag115.xml" Type="http://schemas.openxmlformats.org/officeDocument/2006/relationships/tags"/><Relationship Id="rId18" Target="../tags/tag116.xml" Type="http://schemas.openxmlformats.org/officeDocument/2006/relationships/tags"/><Relationship Id="rId19" Target="../tags/tag117.xml" Type="http://schemas.openxmlformats.org/officeDocument/2006/relationships/tags"/><Relationship Id="rId2" Target="../notesSlides/notesSlide27.xml" Type="http://schemas.openxmlformats.org/officeDocument/2006/relationships/notesSlide"/><Relationship Id="rId20" Target="../tags/tag118.xml" Type="http://schemas.openxmlformats.org/officeDocument/2006/relationships/tags"/><Relationship Id="rId21" Target="../tags/tag119.xml" Type="http://schemas.openxmlformats.org/officeDocument/2006/relationships/tags"/><Relationship Id="rId22" Target="../tags/tag120.xml" Type="http://schemas.openxmlformats.org/officeDocument/2006/relationships/tags"/><Relationship Id="rId23" Target="../tags/tag121.xml" Type="http://schemas.openxmlformats.org/officeDocument/2006/relationships/tags"/><Relationship Id="rId24" Target="../tags/tag122.xml" Type="http://schemas.openxmlformats.org/officeDocument/2006/relationships/tags"/><Relationship Id="rId25" Target="../tags/tag123.xml" Type="http://schemas.openxmlformats.org/officeDocument/2006/relationships/tags"/><Relationship Id="rId26" Target="../tags/tag124.xml" Type="http://schemas.openxmlformats.org/officeDocument/2006/relationships/tags"/><Relationship Id="rId27" Target="../tags/tag125.xml" Type="http://schemas.openxmlformats.org/officeDocument/2006/relationships/tags"/><Relationship Id="rId28" Target="../tags/tag126.xml" Type="http://schemas.openxmlformats.org/officeDocument/2006/relationships/tags"/><Relationship Id="rId29" Target="../tags/tag127.xml" Type="http://schemas.openxmlformats.org/officeDocument/2006/relationships/tags"/><Relationship Id="rId3" Target="../tags/tag101.xml" Type="http://schemas.openxmlformats.org/officeDocument/2006/relationships/tags"/><Relationship Id="rId30" Target="../tags/tag128.xml" Type="http://schemas.openxmlformats.org/officeDocument/2006/relationships/tags"/><Relationship Id="rId31" Target="../tags/tag129.xml" Type="http://schemas.openxmlformats.org/officeDocument/2006/relationships/tags"/><Relationship Id="rId32" Target="../tags/tag130.xml" Type="http://schemas.openxmlformats.org/officeDocument/2006/relationships/tags"/><Relationship Id="rId33" Target="../tags/tag131.xml" Type="http://schemas.openxmlformats.org/officeDocument/2006/relationships/tags"/><Relationship Id="rId34" Target="../tags/tag132.xml" Type="http://schemas.openxmlformats.org/officeDocument/2006/relationships/tags"/><Relationship Id="rId35" Target="../tags/tag133.xml" Type="http://schemas.openxmlformats.org/officeDocument/2006/relationships/tags"/><Relationship Id="rId36" Target="../tags/tag134.xml" Type="http://schemas.openxmlformats.org/officeDocument/2006/relationships/tags"/><Relationship Id="rId37" Target="../tags/tag135.xml" Type="http://schemas.openxmlformats.org/officeDocument/2006/relationships/tags"/><Relationship Id="rId38" Target="../tags/tag136.xml" Type="http://schemas.openxmlformats.org/officeDocument/2006/relationships/tags"/><Relationship Id="rId39" Target="../tags/tag137.xml" Type="http://schemas.openxmlformats.org/officeDocument/2006/relationships/tags"/><Relationship Id="rId4" Target="../tags/tag102.xml" Type="http://schemas.openxmlformats.org/officeDocument/2006/relationships/tags"/><Relationship Id="rId40" Target="../tags/tag138.xml" Type="http://schemas.openxmlformats.org/officeDocument/2006/relationships/tags"/><Relationship Id="rId41" Target="../tags/tag139.xml" Type="http://schemas.openxmlformats.org/officeDocument/2006/relationships/tags"/><Relationship Id="rId42" Target="../tags/tag140.xml" Type="http://schemas.openxmlformats.org/officeDocument/2006/relationships/tags"/><Relationship Id="rId43" Target="../tags/tag141.xml" Type="http://schemas.openxmlformats.org/officeDocument/2006/relationships/tags"/><Relationship Id="rId44" Target="../tags/tag142.xml" Type="http://schemas.openxmlformats.org/officeDocument/2006/relationships/tags"/><Relationship Id="rId45" Target="../tags/tag143.xml" Type="http://schemas.openxmlformats.org/officeDocument/2006/relationships/tags"/><Relationship Id="rId46" Target="../tags/tag144.xml" Type="http://schemas.openxmlformats.org/officeDocument/2006/relationships/tags"/><Relationship Id="rId47" Target="../tags/tag145.xml" Type="http://schemas.openxmlformats.org/officeDocument/2006/relationships/tags"/><Relationship Id="rId48" Target="../tags/tag146.xml" Type="http://schemas.openxmlformats.org/officeDocument/2006/relationships/tags"/><Relationship Id="rId49" Target="../tags/tag147.xml" Type="http://schemas.openxmlformats.org/officeDocument/2006/relationships/tags"/><Relationship Id="rId5" Target="../tags/tag103.xml" Type="http://schemas.openxmlformats.org/officeDocument/2006/relationships/tags"/><Relationship Id="rId50" Target="../tags/tag148.xml" Type="http://schemas.openxmlformats.org/officeDocument/2006/relationships/tags"/><Relationship Id="rId51" Target="../tags/tag149.xml" Type="http://schemas.openxmlformats.org/officeDocument/2006/relationships/tags"/><Relationship Id="rId52" Target="../tags/tag150.xml" Type="http://schemas.openxmlformats.org/officeDocument/2006/relationships/tags"/><Relationship Id="rId53" Target="../tags/tag151.xml" Type="http://schemas.openxmlformats.org/officeDocument/2006/relationships/tags"/><Relationship Id="rId54" Target="../tags/tag152.xml" Type="http://schemas.openxmlformats.org/officeDocument/2006/relationships/tags"/><Relationship Id="rId55" Target="../tags/tag153.xml" Type="http://schemas.openxmlformats.org/officeDocument/2006/relationships/tags"/><Relationship Id="rId56" Target="../tags/tag154.xml" Type="http://schemas.openxmlformats.org/officeDocument/2006/relationships/tags"/><Relationship Id="rId57" Target="../tags/tag155.xml" Type="http://schemas.openxmlformats.org/officeDocument/2006/relationships/tags"/><Relationship Id="rId58" Target="../tags/tag156.xml" Type="http://schemas.openxmlformats.org/officeDocument/2006/relationships/tags"/><Relationship Id="rId6" Target="../tags/tag104.xml" Type="http://schemas.openxmlformats.org/officeDocument/2006/relationships/tags"/><Relationship Id="rId7" Target="../tags/tag105.xml" Type="http://schemas.openxmlformats.org/officeDocument/2006/relationships/tags"/><Relationship Id="rId8" Target="../tags/tag106.xml" Type="http://schemas.openxmlformats.org/officeDocument/2006/relationships/tags"/><Relationship Id="rId9" Target="../tags/tag107.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57.xml" Type="http://schemas.openxmlformats.org/officeDocument/2006/relationships/tags"/><Relationship Id="rId3" Target="../media/image6.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55.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 Id="rId3" Target="../media/image56.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0.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1.xml" Type="http://schemas.openxmlformats.org/officeDocument/2006/relationships/notesSlide"/><Relationship Id="rId3" Target="../media/image57.png" Type="http://schemas.openxmlformats.org/officeDocument/2006/relationships/image"/><Relationship Id="rId4" Target="../media/image58.jpeg" Type="http://schemas.openxmlformats.org/officeDocument/2006/relationships/image"/><Relationship Id="rId5" Target="../media/image59.jpeg" Type="http://schemas.openxmlformats.org/officeDocument/2006/relationships/image"/><Relationship Id="rId6" Target="../media/image60.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2.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3.xml" Type="http://schemas.openxmlformats.org/officeDocument/2006/relationships/notesSlide"/><Relationship Id="rId3" Target="../media/image61.png" Type="http://schemas.openxmlformats.org/officeDocument/2006/relationships/image"/><Relationship Id="rId4" Target="../media/image62.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4.xml" Type="http://schemas.openxmlformats.org/officeDocument/2006/relationships/notesSlide"/><Relationship Id="rId3" Target="../media/image6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58.xml" Type="http://schemas.openxmlformats.org/officeDocument/2006/relationships/tags"/><Relationship Id="rId3" Target="../media/image6.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5.xml" Type="http://schemas.openxmlformats.org/officeDocument/2006/relationships/notesSlide"/><Relationship Id="rId3" Target="../media/image64.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 Id="rId3" Target="../media/image65.jpeg" Type="http://schemas.openxmlformats.org/officeDocument/2006/relationships/image"/><Relationship Id="rId4" Target="../media/image66.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7.xml" Type="http://schemas.openxmlformats.org/officeDocument/2006/relationships/notesSlide"/><Relationship Id="rId3" Target="../media/image67.jpeg" Type="http://schemas.openxmlformats.org/officeDocument/2006/relationships/image"/><Relationship Id="rId4" Target="../media/image68.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8.xml" Type="http://schemas.openxmlformats.org/officeDocument/2006/relationships/notesSlide"/><Relationship Id="rId3" Target="../tags/tag159.xml" Type="http://schemas.openxmlformats.org/officeDocument/2006/relationships/tags"/><Relationship Id="rId4" Target="../tags/tag160.xml" Type="http://schemas.openxmlformats.org/officeDocument/2006/relationships/tags"/></Relationships>
</file>

<file path=ppt/slides/_rels/slide4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9.xml" Type="http://schemas.openxmlformats.org/officeDocument/2006/relationships/notesSlide"/><Relationship Id="rId3" Target="../media/image69.jpeg" Type="http://schemas.openxmlformats.org/officeDocument/2006/relationships/image"/><Relationship Id="rId4" Target="../media/image70.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0.xml" Type="http://schemas.openxmlformats.org/officeDocument/2006/relationships/notesSlide"/><Relationship Id="rId3" Target="../media/image71.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media/image72.jpeg" Type="http://schemas.openxmlformats.org/officeDocument/2006/relationships/image"/><Relationship Id="rId4" Target="../tags/tag161.xml" Type="http://schemas.openxmlformats.org/officeDocument/2006/relationships/tags"/><Relationship Id="rId5" Target="../tags/tag162.xml" Type="http://schemas.openxmlformats.org/officeDocument/2006/relationships/tags"/></Relationships>
</file>

<file path=ppt/slides/_rels/slide4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8.xml" Type="http://schemas.openxmlformats.org/officeDocument/2006/relationships/tags"/><Relationship Id="rId11" Target="../media/image13.jpeg" Type="http://schemas.openxmlformats.org/officeDocument/2006/relationships/image"/><Relationship Id="rId12" Target="../tags/tag9.xml" Type="http://schemas.openxmlformats.org/officeDocument/2006/relationships/tags"/><Relationship Id="rId13" Target="../media/image14.jpeg" Type="http://schemas.openxmlformats.org/officeDocument/2006/relationships/image"/><Relationship Id="rId14" Target="../tags/tag10.xml" Type="http://schemas.openxmlformats.org/officeDocument/2006/relationships/tags"/><Relationship Id="rId15" Target="../tags/tag11.xml" Type="http://schemas.openxmlformats.org/officeDocument/2006/relationships/tags"/><Relationship Id="rId16" Target="../media/image15.png" Type="http://schemas.openxmlformats.org/officeDocument/2006/relationships/image"/><Relationship Id="rId17" Target="../media/image16.png" Type="http://schemas.openxmlformats.org/officeDocument/2006/relationships/image"/><Relationship Id="rId2" Target="../notesSlides/notesSlide5.xml" Type="http://schemas.openxmlformats.org/officeDocument/2006/relationships/notesSlide"/><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tags/tag12.xml" Type="http://schemas.openxmlformats.org/officeDocument/2006/relationships/tags"/><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tags/tag16.xml" Type="http://schemas.openxmlformats.org/officeDocument/2006/relationships/tags"/><Relationship Id="rId8" Target="../media/image18.jpeg" Type="http://schemas.openxmlformats.org/officeDocument/2006/relationships/image"/><Relationship Id="rId9" Target="../tags/tag17.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0" y="0"/>
            <a:ext cx="12192000" cy="6858000"/>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 name="矩形 7"/>
          <p:cNvSpPr/>
          <p:nvPr/>
        </p:nvSpPr>
        <p:spPr>
          <a:xfrm>
            <a:off x="0" y="0"/>
            <a:ext cx="12192000" cy="6857999"/>
          </a:xfrm>
          <a:prstGeom prst="rect">
            <a:avLst/>
          </a:prstGeom>
          <a:gradFill flip="none" rotWithShape="1">
            <a:gsLst>
              <a:gs pos="0">
                <a:srgbClr val="232C49"/>
              </a:gs>
              <a:gs pos="35000">
                <a:srgbClr val="232C49">
                  <a:alpha val="70000"/>
                </a:srgbClr>
              </a:gs>
              <a:gs pos="100000">
                <a:srgbClr val="232C49"/>
              </a:gs>
            </a:gsLst>
            <a:path path="circle">
              <a:fillToRect b="180000" l="50000" r="50000" t="-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文本框 9"/>
          <p:cNvSpPr txBox="1"/>
          <p:nvPr/>
        </p:nvSpPr>
        <p:spPr>
          <a:xfrm>
            <a:off x="1609572" y="2299251"/>
            <a:ext cx="2460347" cy="2529840"/>
          </a:xfrm>
          <a:prstGeom prst="rect">
            <a:avLst/>
          </a:prstGeom>
          <a:noFill/>
        </p:spPr>
        <p:txBody>
          <a:bodyPr rtlCol="0" wrap="square">
            <a:spAutoFit/>
          </a:bodyPr>
          <a:lstStyle/>
          <a:p>
            <a:pPr algn="dist"/>
            <a:r>
              <a:rPr altLang="en-US" lang="zh-CN" smtClean="0" sz="80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122" pitchFamily="50" typeface="造字工房力黑（非商用）常规体"/>
                <a:ea charset="-122" pitchFamily="50" typeface="造字工房力黑（非商用）常规体"/>
              </a:rPr>
              <a:t>公司</a:t>
            </a:r>
          </a:p>
          <a:p>
            <a:pPr algn="dist"/>
            <a:r>
              <a:rPr altLang="en-US" lang="zh-CN" smtClean="0" sz="80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122" pitchFamily="50" typeface="造字工房力黑（非商用）常规体"/>
                <a:ea charset="-122" pitchFamily="50" typeface="造字工房力黑（非商用）常规体"/>
              </a:rPr>
              <a:t>介绍</a:t>
            </a:r>
          </a:p>
        </p:txBody>
      </p:sp>
      <p:sp>
        <p:nvSpPr>
          <p:cNvPr id="11" name="矩形 10"/>
          <p:cNvSpPr/>
          <p:nvPr/>
        </p:nvSpPr>
        <p:spPr>
          <a:xfrm>
            <a:off x="1304963" y="831720"/>
            <a:ext cx="3072551" cy="4045907"/>
          </a:xfrm>
          <a:prstGeom prst="rect">
            <a:avLst/>
          </a:prstGeom>
          <a:noFill/>
          <a:ln w="25400">
            <a:gradFill>
              <a:gsLst>
                <a:gs pos="78121">
                  <a:srgbClr val="D9B44F"/>
                </a:gs>
                <a:gs pos="49000">
                  <a:srgbClr val="544C2A"/>
                </a:gs>
                <a:gs pos="20000">
                  <a:srgbClr val="D9B44F"/>
                </a:gs>
                <a:gs pos="0">
                  <a:srgbClr val="544C2A"/>
                </a:gs>
                <a:gs pos="100000">
                  <a:srgbClr val="544C2A"/>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2" name="矩形 11"/>
          <p:cNvSpPr/>
          <p:nvPr/>
        </p:nvSpPr>
        <p:spPr>
          <a:xfrm>
            <a:off x="5162024" y="2986197"/>
            <a:ext cx="4673953" cy="47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文本框 12"/>
          <p:cNvSpPr txBox="1"/>
          <p:nvPr/>
        </p:nvSpPr>
        <p:spPr>
          <a:xfrm>
            <a:off x="5077327" y="3524815"/>
            <a:ext cx="4845149" cy="518160"/>
          </a:xfrm>
          <a:prstGeom prst="rect">
            <a:avLst/>
          </a:prstGeom>
          <a:noFill/>
        </p:spPr>
        <p:txBody>
          <a:bodyPr rtlCol="0" wrap="square">
            <a:spAutoFit/>
          </a:bodyPr>
          <a:lstStyle/>
          <a:p>
            <a:pPr algn="dist"/>
            <a:r>
              <a:rPr altLang="en-US" lang="zh-CN" smtClean="0" sz="2800">
                <a:gradFill flip="none" rotWithShape="1">
                  <a:gsLst>
                    <a:gs pos="0">
                      <a:srgbClr val="F0D58B"/>
                    </a:gs>
                    <a:gs pos="96000">
                      <a:srgbClr val="D9B44F"/>
                    </a:gs>
                  </a:gsLst>
                  <a:lin ang="5400000" scaled="0"/>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诚信铸就品质  创新引领未来</a:t>
            </a:r>
          </a:p>
        </p:txBody>
      </p:sp>
      <p:sp>
        <p:nvSpPr>
          <p:cNvPr id="14" name="文本框 13"/>
          <p:cNvSpPr txBox="1"/>
          <p:nvPr/>
        </p:nvSpPr>
        <p:spPr>
          <a:xfrm>
            <a:off x="5248519" y="3037259"/>
            <a:ext cx="4500962" cy="457200"/>
          </a:xfrm>
          <a:prstGeom prst="rect">
            <a:avLst/>
          </a:prstGeom>
          <a:noFill/>
        </p:spPr>
        <p:txBody>
          <a:bodyPr rtlCol="0" wrap="square">
            <a:spAutoFit/>
          </a:bodyPr>
          <a:lstStyle/>
          <a:p>
            <a:pPr algn="dist"/>
            <a:r>
              <a:rPr altLang="zh-CN" lang="en-US" smtClean="0" sz="2400">
                <a:solidFill>
                  <a:schemeClr val="tx1">
                    <a:lumMod val="85000"/>
                    <a:lumOff val="15000"/>
                  </a:schemeClr>
                </a:solidFill>
                <a:effectLst>
                  <a:outerShdw algn="tl" blurRad="25400" dir="2700000" dist="25400">
                    <a:srgbClr val="000000">
                      <a:alpha val="20000"/>
                    </a:srgbClr>
                  </a:outerShdw>
                </a:effectLst>
                <a:latin charset="0" panose="020b0604020202020204" pitchFamily="34" typeface="Aparajita"/>
                <a:ea charset="-122" panose="020b0400000000000000" pitchFamily="34" typeface="Adobe 黑体 Std R"/>
                <a:cs charset="0" panose="020b0604020202020204" pitchFamily="34" typeface="Aparajita"/>
              </a:rPr>
              <a:t>COMPANY INTRODUCTION</a:t>
            </a:r>
          </a:p>
        </p:txBody>
      </p:sp>
      <p:sp>
        <p:nvSpPr>
          <p:cNvPr id="15" name="文本框 14"/>
          <p:cNvSpPr txBox="1"/>
          <p:nvPr/>
        </p:nvSpPr>
        <p:spPr>
          <a:xfrm>
            <a:off x="5101046" y="3997794"/>
            <a:ext cx="4809073" cy="304800"/>
          </a:xfrm>
          <a:prstGeom prst="rect">
            <a:avLst/>
          </a:prstGeom>
          <a:noFill/>
        </p:spPr>
        <p:txBody>
          <a:bodyPr rtlCol="0" wrap="square">
            <a:spAutoFit/>
          </a:bodyPr>
          <a:lstStyle/>
          <a:p>
            <a:pPr algn="dist"/>
            <a:r>
              <a:rPr altLang="zh-CN" lang="en-US" smtClean="0" sz="1400">
                <a:solidFill>
                  <a:schemeClr val="bg1"/>
                </a:solidFill>
                <a:latin charset="0" panose="020b0604020202020204" pitchFamily="34" typeface="Aparajita"/>
                <a:ea charset="-122" panose="020b0400000000000000" pitchFamily="34" typeface="Adobe 黑体 Std R"/>
                <a:cs charset="0" panose="020b0604020202020204" pitchFamily="34" typeface="Aparajita"/>
              </a:rPr>
              <a:t>INTEGRITY BUILDS QUALITY INNOVATION LEADS THE FUTURE</a:t>
            </a:r>
          </a:p>
        </p:txBody>
      </p:sp>
      <p:sp>
        <p:nvSpPr>
          <p:cNvPr id="16" name="文本框 15"/>
          <p:cNvSpPr txBox="1"/>
          <p:nvPr/>
        </p:nvSpPr>
        <p:spPr>
          <a:xfrm>
            <a:off x="7056539" y="4714170"/>
            <a:ext cx="4561205" cy="2621280"/>
          </a:xfrm>
          <a:prstGeom prst="rect">
            <a:avLst/>
          </a:prstGeom>
          <a:noFill/>
        </p:spPr>
        <p:txBody>
          <a:bodyPr rtlCol="0" wrap="none">
            <a:spAutoFit/>
          </a:bodyPr>
          <a:lstStyle/>
          <a:p>
            <a:r>
              <a:rPr altLang="zh-CN" lang="en-US" smtClean="0" sz="16600">
                <a:gradFill>
                  <a:gsLst>
                    <a:gs pos="0">
                      <a:schemeClr val="accent1">
                        <a:lumMod val="5000"/>
                        <a:lumOff val="95000"/>
                        <a:alpha val="40000"/>
                      </a:schemeClr>
                    </a:gs>
                    <a:gs pos="76000">
                      <a:schemeClr val="bg1">
                        <a:alpha val="0"/>
                      </a:schemeClr>
                    </a:gs>
                  </a:gsLst>
                  <a:lin ang="5400000" scaled="0"/>
                </a:gradFill>
                <a:latin charset="0" panose="020b0806030902050204" pitchFamily="34" typeface="Impact"/>
                <a:ea charset="-122" pitchFamily="50" typeface="造字工房力黑（非商用）常规体"/>
                <a:cs charset="0" panose="020b0604020202020204" pitchFamily="34" typeface="Aparajita"/>
              </a:rPr>
              <a:t>2020</a:t>
            </a:r>
          </a:p>
        </p:txBody>
      </p:sp>
      <p:cxnSp>
        <p:nvCxnSpPr>
          <p:cNvPr id="18" name="直接连接符 17"/>
          <p:cNvCxnSpPr/>
          <p:nvPr/>
        </p:nvCxnSpPr>
        <p:spPr>
          <a:xfrm flipH="1">
            <a:off x="1029391" y="831720"/>
            <a:ext cx="0" cy="1252603"/>
          </a:xfrm>
          <a:prstGeom prst="line">
            <a:avLst/>
          </a:prstGeom>
          <a:ln w="12700">
            <a:solidFill>
              <a:srgbClr val="D9B44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029391" y="3224191"/>
            <a:ext cx="0" cy="438411"/>
          </a:xfrm>
          <a:prstGeom prst="line">
            <a:avLst/>
          </a:prstGeom>
          <a:ln w="12700">
            <a:solidFill>
              <a:srgbClr val="D9B44F"/>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rot="5400000">
            <a:off x="459391" y="2447760"/>
            <a:ext cx="1092716" cy="365760"/>
          </a:xfrm>
          <a:prstGeom prst="rect">
            <a:avLst/>
          </a:prstGeom>
          <a:noFill/>
        </p:spPr>
        <p:txBody>
          <a:bodyPr rtlCol="0" wrap="square">
            <a:spAutoFit/>
          </a:bodyPr>
          <a:lstStyle/>
          <a:p>
            <a:pPr algn="ctr"/>
            <a:r>
              <a:rPr altLang="zh-CN" lang="en-US" smtClean="0">
                <a:gradFill>
                  <a:gsLst>
                    <a:gs pos="0">
                      <a:srgbClr val="F0D58B"/>
                    </a:gs>
                    <a:gs pos="96000">
                      <a:srgbClr val="D9B44F"/>
                    </a:gs>
                  </a:gsLst>
                  <a:lin ang="5400000" scaled="0"/>
                </a:gradFill>
                <a:latin charset="0" panose="020b0604020202020204" pitchFamily="34" typeface="Aparajita"/>
                <a:ea charset="-122" panose="020b0400000000000000" pitchFamily="34" typeface="Adobe 黑体 Std R"/>
                <a:cs charset="0" panose="020b0604020202020204" pitchFamily="34" typeface="Aparajita"/>
              </a:rPr>
              <a:t>BUSINESS</a:t>
            </a:r>
          </a:p>
        </p:txBody>
      </p:sp>
      <p:cxnSp>
        <p:nvCxnSpPr>
          <p:cNvPr id="23" name="直接连接符 22"/>
          <p:cNvCxnSpPr/>
          <p:nvPr/>
        </p:nvCxnSpPr>
        <p:spPr>
          <a:xfrm flipH="1">
            <a:off x="11820191" y="2970699"/>
            <a:ext cx="0" cy="2004257"/>
          </a:xfrm>
          <a:prstGeom prst="line">
            <a:avLst/>
          </a:prstGeom>
          <a:ln w="12700">
            <a:solidFill>
              <a:srgbClr val="D9B44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1820191" y="5665695"/>
            <a:ext cx="0" cy="990790"/>
          </a:xfrm>
          <a:prstGeom prst="line">
            <a:avLst/>
          </a:prstGeom>
          <a:ln w="12700">
            <a:solidFill>
              <a:srgbClr val="D9B44F"/>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450403" y="1758992"/>
            <a:ext cx="2480034" cy="304800"/>
          </a:xfrm>
          <a:prstGeom prst="rect">
            <a:avLst/>
          </a:prstGeom>
          <a:noFill/>
        </p:spPr>
        <p:txBody>
          <a:bodyPr rtlCol="0" wrap="square">
            <a:spAutoFit/>
          </a:bodyPr>
          <a:lstStyle/>
          <a:p>
            <a:pPr algn="ctr"/>
            <a:r>
              <a:rPr altLang="en-US" lang="zh-CN" smtClean="0" sz="1400">
                <a:solidFill>
                  <a:schemeClr val="bg1"/>
                </a:solidFill>
                <a:latin charset="-122" panose="020b0400000000000000" pitchFamily="34" typeface="Adobe 黑体 Std R"/>
                <a:ea charset="-122" panose="020b0400000000000000" pitchFamily="34" typeface="Adobe 黑体 Std R"/>
              </a:rPr>
              <a:t>诚信 / 合作 / 共赢 / 品质</a:t>
            </a:r>
          </a:p>
        </p:txBody>
      </p:sp>
      <p:cxnSp>
        <p:nvCxnSpPr>
          <p:cNvPr id="34" name="直接连接符 33"/>
          <p:cNvCxnSpPr/>
          <p:nvPr/>
        </p:nvCxnSpPr>
        <p:spPr>
          <a:xfrm>
            <a:off x="1772462" y="1621307"/>
            <a:ext cx="4511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669732" y="1174821"/>
            <a:ext cx="6518810" cy="396240"/>
          </a:xfrm>
          <a:prstGeom prst="rect">
            <a:avLst/>
          </a:prstGeom>
          <a:noFill/>
        </p:spPr>
        <p:txBody>
          <a:bodyPr rtlCol="0" wrap="square">
            <a:spAutoFit/>
          </a:bodyPr>
          <a:lstStyle/>
          <a:p>
            <a:pPr algn="dist"/>
            <a:r>
              <a:rPr altLang="zh-CN" lang="en-US" smtClean="0" sz="2000">
                <a:solidFill>
                  <a:schemeClr val="bg1"/>
                </a:solidFill>
                <a:latin charset="0" panose="020b0604020202020204" pitchFamily="34" typeface="Aparajita"/>
                <a:ea charset="-122" panose="020b0400000000000000" pitchFamily="34" typeface="Adobe 黑体 Std R"/>
                <a:cs charset="0" panose="020b0604020202020204" pitchFamily="34" typeface="Aparajita"/>
              </a:rPr>
              <a:t>CORPORATE CULTURE</a:t>
            </a:r>
          </a:p>
        </p:txBody>
      </p:sp>
      <p:sp>
        <p:nvSpPr>
          <p:cNvPr id="37" name="六角星 36"/>
          <p:cNvSpPr/>
          <p:nvPr/>
        </p:nvSpPr>
        <p:spPr>
          <a:xfrm>
            <a:off x="11693707" y="5202131"/>
            <a:ext cx="252968" cy="252968"/>
          </a:xfrm>
          <a:prstGeom prst="star6">
            <a:avLst/>
          </a:prstGeom>
          <a:solidFill>
            <a:srgbClr val="F0D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文本框 21"/>
          <p:cNvSpPr txBox="1"/>
          <p:nvPr/>
        </p:nvSpPr>
        <p:spPr>
          <a:xfrm>
            <a:off x="5098494" y="4543938"/>
            <a:ext cx="1650452" cy="274320"/>
          </a:xfrm>
          <a:prstGeom prst="rect">
            <a:avLst/>
          </a:prstGeom>
          <a:noFill/>
        </p:spPr>
        <p:txBody>
          <a:bodyPr rtlCol="0" wrap="square">
            <a:spAutoFit/>
          </a:bodyPr>
          <a:lstStyle/>
          <a:p>
            <a:pPr indent="-171450" marL="171450">
              <a:buFont charset="2" panose="05000000000000000000" pitchFamily="2" typeface="Wingdings"/>
              <a:buChar char="Ø"/>
            </a:pPr>
            <a:r>
              <a:rPr altLang="en-US" lang="zh-CN" smtClean="0" sz="1200">
                <a:gradFill flip="none" rotWithShape="1">
                  <a:gsLst>
                    <a:gs pos="0">
                      <a:srgbClr val="F0D58B"/>
                    </a:gs>
                    <a:gs pos="96000">
                      <a:srgbClr val="D9B44F"/>
                    </a:gs>
                  </a:gsLst>
                  <a:lin ang="5400000" scaled="0"/>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演讲人：优页PPT</a:t>
            </a:r>
          </a:p>
        </p:txBody>
      </p:sp>
      <p:sp>
        <p:nvSpPr>
          <p:cNvPr id="25" name="文本框 24"/>
          <p:cNvSpPr txBox="1"/>
          <p:nvPr/>
        </p:nvSpPr>
        <p:spPr>
          <a:xfrm>
            <a:off x="6828174" y="4543938"/>
            <a:ext cx="1650452" cy="274320"/>
          </a:xfrm>
          <a:prstGeom prst="rect">
            <a:avLst/>
          </a:prstGeom>
          <a:noFill/>
        </p:spPr>
        <p:txBody>
          <a:bodyPr rtlCol="0" wrap="square">
            <a:spAutoFit/>
          </a:bodyPr>
          <a:lstStyle/>
          <a:p>
            <a:pPr indent="-171450" marL="171450">
              <a:buFont charset="2" panose="05000000000000000000" pitchFamily="2" typeface="Wingdings"/>
              <a:buChar char="Ø"/>
            </a:pPr>
            <a:r>
              <a:rPr altLang="en-US" lang="zh-CN" smtClean="0" sz="1200">
                <a:gradFill flip="none" rotWithShape="1">
                  <a:gsLst>
                    <a:gs pos="0">
                      <a:srgbClr val="F0D58B"/>
                    </a:gs>
                    <a:gs pos="96000">
                      <a:srgbClr val="D9B44F"/>
                    </a:gs>
                  </a:gsLst>
                  <a:lin ang="5400000" scaled="0"/>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时间：202X.06</a:t>
            </a:r>
          </a:p>
        </p:txBody>
      </p:sp>
    </p:spTree>
    <p:extLst>
      <p:ext uri="{BB962C8B-B14F-4D97-AF65-F5344CB8AC3E}">
        <p14:creationId val="1668505602"/>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heel(2)" transition="in">
                                      <p:cBhvr>
                                        <p:cTn dur="750" id="7"/>
                                        <p:tgtEl>
                                          <p:spTgt spid="11"/>
                                        </p:tgtEl>
                                      </p:cBhvr>
                                    </p:animEffect>
                                  </p:childTnLst>
                                </p:cTn>
                              </p:par>
                              <p:par>
                                <p:cTn fill="hold" grpId="0" id="8" nodeType="withEffect" presetClass="entr" presetID="53" presetSubtype="0">
                                  <p:stCondLst>
                                    <p:cond delay="250"/>
                                  </p:stCondLst>
                                  <p:childTnLst>
                                    <p:set>
                                      <p:cBhvr>
                                        <p:cTn dur="1" fill="hold" id="9">
                                          <p:stCondLst>
                                            <p:cond delay="0"/>
                                          </p:stCondLst>
                                        </p:cTn>
                                        <p:tgtEl>
                                          <p:spTgt spid="10"/>
                                        </p:tgtEl>
                                        <p:attrNameLst>
                                          <p:attrName>style.visibility</p:attrName>
                                        </p:attrNameLst>
                                      </p:cBhvr>
                                      <p:to>
                                        <p:strVal val="visible"/>
                                      </p:to>
                                    </p:set>
                                    <p:anim calcmode="lin" valueType="num">
                                      <p:cBhvr>
                                        <p:cTn dur="500" fill="hold" id="10"/>
                                        <p:tgtEl>
                                          <p:spTgt spid="10"/>
                                        </p:tgtEl>
                                        <p:attrNameLst>
                                          <p:attrName>ppt_w</p:attrName>
                                        </p:attrNameLst>
                                      </p:cBhvr>
                                      <p:tavLst>
                                        <p:tav tm="0">
                                          <p:val>
                                            <p:fltVal val="0"/>
                                          </p:val>
                                        </p:tav>
                                        <p:tav tm="100000">
                                          <p:val>
                                            <p:strVal val="#ppt_w"/>
                                          </p:val>
                                        </p:tav>
                                      </p:tavLst>
                                    </p:anim>
                                    <p:anim calcmode="lin" valueType="num">
                                      <p:cBhvr>
                                        <p:cTn dur="500" fill="hold" id="11"/>
                                        <p:tgtEl>
                                          <p:spTgt spid="10"/>
                                        </p:tgtEl>
                                        <p:attrNameLst>
                                          <p:attrName>ppt_h</p:attrName>
                                        </p:attrNameLst>
                                      </p:cBhvr>
                                      <p:tavLst>
                                        <p:tav tm="0">
                                          <p:val>
                                            <p:fltVal val="0"/>
                                          </p:val>
                                        </p:tav>
                                        <p:tav tm="100000">
                                          <p:val>
                                            <p:strVal val="#ppt_h"/>
                                          </p:val>
                                        </p:tav>
                                      </p:tavLst>
                                    </p:anim>
                                    <p:animEffect filter="fade" transition="in">
                                      <p:cBhvr>
                                        <p:cTn dur="500" id="12"/>
                                        <p:tgtEl>
                                          <p:spTgt spid="10"/>
                                        </p:tgtEl>
                                      </p:cBhvr>
                                    </p:animEffect>
                                  </p:childTnLst>
                                </p:cTn>
                              </p:par>
                              <p:par>
                                <p:cTn fill="hold" grpId="0" id="13" nodeType="withEffect" presetClass="entr" presetID="2" presetSubtype="8">
                                  <p:stCondLst>
                                    <p:cond delay="50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500" fill="hold" id="15"/>
                                        <p:tgtEl>
                                          <p:spTgt spid="32"/>
                                        </p:tgtEl>
                                        <p:attrNameLst>
                                          <p:attrName>ppt_x</p:attrName>
                                        </p:attrNameLst>
                                      </p:cBhvr>
                                      <p:tavLst>
                                        <p:tav tm="0">
                                          <p:val>
                                            <p:strVal val="0-#ppt_w/2"/>
                                          </p:val>
                                        </p:tav>
                                        <p:tav tm="100000">
                                          <p:val>
                                            <p:strVal val="#ppt_x"/>
                                          </p:val>
                                        </p:tav>
                                      </p:tavLst>
                                    </p:anim>
                                    <p:anim calcmode="lin" valueType="num">
                                      <p:cBhvr additive="base">
                                        <p:cTn dur="500" fill="hold" id="16"/>
                                        <p:tgtEl>
                                          <p:spTgt spid="32"/>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75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500" fill="hold" id="19"/>
                                        <p:tgtEl>
                                          <p:spTgt spid="34"/>
                                        </p:tgtEl>
                                        <p:attrNameLst>
                                          <p:attrName>ppt_x</p:attrName>
                                        </p:attrNameLst>
                                      </p:cBhvr>
                                      <p:tavLst>
                                        <p:tav tm="0">
                                          <p:val>
                                            <p:strVal val="0-#ppt_w/2"/>
                                          </p:val>
                                        </p:tav>
                                        <p:tav tm="100000">
                                          <p:val>
                                            <p:strVal val="#ppt_x"/>
                                          </p:val>
                                        </p:tav>
                                      </p:tavLst>
                                    </p:anim>
                                    <p:anim calcmode="lin" valueType="num">
                                      <p:cBhvr additive="base">
                                        <p:cTn dur="500" fill="hold" id="20"/>
                                        <p:tgtEl>
                                          <p:spTgt spid="3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1000"/>
                                  </p:stCondLst>
                                  <p:childTnLst>
                                    <p:set>
                                      <p:cBhvr>
                                        <p:cTn dur="1" fill="hold" id="22">
                                          <p:stCondLst>
                                            <p:cond delay="0"/>
                                          </p:stCondLst>
                                        </p:cTn>
                                        <p:tgtEl>
                                          <p:spTgt spid="35"/>
                                        </p:tgtEl>
                                        <p:attrNameLst>
                                          <p:attrName>style.visibility</p:attrName>
                                        </p:attrNameLst>
                                      </p:cBhvr>
                                      <p:to>
                                        <p:strVal val="visible"/>
                                      </p:to>
                                    </p:set>
                                    <p:anim calcmode="lin" valueType="num">
                                      <p:cBhvr additive="base">
                                        <p:cTn dur="500" fill="hold" id="23"/>
                                        <p:tgtEl>
                                          <p:spTgt spid="35"/>
                                        </p:tgtEl>
                                        <p:attrNameLst>
                                          <p:attrName>ppt_x</p:attrName>
                                        </p:attrNameLst>
                                      </p:cBhvr>
                                      <p:tavLst>
                                        <p:tav tm="0">
                                          <p:val>
                                            <p:strVal val="0-#ppt_w/2"/>
                                          </p:val>
                                        </p:tav>
                                        <p:tav tm="100000">
                                          <p:val>
                                            <p:strVal val="#ppt_x"/>
                                          </p:val>
                                        </p:tav>
                                      </p:tavLst>
                                    </p:anim>
                                    <p:anim calcmode="lin" valueType="num">
                                      <p:cBhvr additive="base">
                                        <p:cTn dur="500" fill="hold" id="24"/>
                                        <p:tgtEl>
                                          <p:spTgt spid="35"/>
                                        </p:tgtEl>
                                        <p:attrNameLst>
                                          <p:attrName>ppt_y</p:attrName>
                                        </p:attrNameLst>
                                      </p:cBhvr>
                                      <p:tavLst>
                                        <p:tav tm="0">
                                          <p:val>
                                            <p:strVal val="#ppt_y"/>
                                          </p:val>
                                        </p:tav>
                                        <p:tav tm="100000">
                                          <p:val>
                                            <p:strVal val="#ppt_y"/>
                                          </p:val>
                                        </p:tav>
                                      </p:tavLst>
                                    </p:anim>
                                  </p:childTnLst>
                                </p:cTn>
                              </p:par>
                              <p:par>
                                <p:cTn fill="hold" id="25" nodeType="withEffect" presetClass="entr" presetID="2" presetSubtype="1">
                                  <p:stCondLst>
                                    <p:cond delay="100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ppt_x"/>
                                          </p:val>
                                        </p:tav>
                                        <p:tav tm="100000">
                                          <p:val>
                                            <p:strVal val="#ppt_x"/>
                                          </p:val>
                                        </p:tav>
                                      </p:tavLst>
                                    </p:anim>
                                    <p:anim calcmode="lin" valueType="num">
                                      <p:cBhvr additive="base">
                                        <p:cTn dur="500" fill="hold" id="28"/>
                                        <p:tgtEl>
                                          <p:spTgt spid="18"/>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1">
                                  <p:stCondLst>
                                    <p:cond delay="100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ppt_x"/>
                                          </p:val>
                                        </p:tav>
                                        <p:tav tm="100000">
                                          <p:val>
                                            <p:strVal val="#ppt_x"/>
                                          </p:val>
                                        </p:tav>
                                      </p:tavLst>
                                    </p:anim>
                                    <p:anim calcmode="lin" valueType="num">
                                      <p:cBhvr additive="base">
                                        <p:cTn dur="500" fill="hold" id="32"/>
                                        <p:tgtEl>
                                          <p:spTgt spid="19"/>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1">
                                  <p:stCondLst>
                                    <p:cond delay="100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ppt_x"/>
                                          </p:val>
                                        </p:tav>
                                        <p:tav tm="100000">
                                          <p:val>
                                            <p:strVal val="#ppt_x"/>
                                          </p:val>
                                        </p:tav>
                                      </p:tavLst>
                                    </p:anim>
                                    <p:anim calcmode="lin" valueType="num">
                                      <p:cBhvr additive="base">
                                        <p:cTn dur="500" fill="hold" id="36"/>
                                        <p:tgtEl>
                                          <p:spTgt spid="21"/>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4">
                                  <p:stCondLst>
                                    <p:cond delay="100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500" fill="hold" id="39"/>
                                        <p:tgtEl>
                                          <p:spTgt spid="23"/>
                                        </p:tgtEl>
                                        <p:attrNameLst>
                                          <p:attrName>ppt_x</p:attrName>
                                        </p:attrNameLst>
                                      </p:cBhvr>
                                      <p:tavLst>
                                        <p:tav tm="0">
                                          <p:val>
                                            <p:strVal val="#ppt_x"/>
                                          </p:val>
                                        </p:tav>
                                        <p:tav tm="100000">
                                          <p:val>
                                            <p:strVal val="#ppt_x"/>
                                          </p:val>
                                        </p:tav>
                                      </p:tavLst>
                                    </p:anim>
                                    <p:anim calcmode="lin" valueType="num">
                                      <p:cBhvr additive="base">
                                        <p:cTn dur="500" fill="hold" id="40"/>
                                        <p:tgtEl>
                                          <p:spTgt spid="23"/>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100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500" fill="hold" id="43"/>
                                        <p:tgtEl>
                                          <p:spTgt spid="24"/>
                                        </p:tgtEl>
                                        <p:attrNameLst>
                                          <p:attrName>ppt_x</p:attrName>
                                        </p:attrNameLst>
                                      </p:cBhvr>
                                      <p:tavLst>
                                        <p:tav tm="0">
                                          <p:val>
                                            <p:strVal val="#ppt_x"/>
                                          </p:val>
                                        </p:tav>
                                        <p:tav tm="100000">
                                          <p:val>
                                            <p:strVal val="#ppt_x"/>
                                          </p:val>
                                        </p:tav>
                                      </p:tavLst>
                                    </p:anim>
                                    <p:anim calcmode="lin" valueType="num">
                                      <p:cBhvr additive="base">
                                        <p:cTn dur="500" fill="hold" id="44"/>
                                        <p:tgtEl>
                                          <p:spTgt spid="24"/>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0"/>
                                  </p:stCondLst>
                                  <p:childTnLst>
                                    <p:set>
                                      <p:cBhvr>
                                        <p:cTn dur="1" fill="hold" id="46">
                                          <p:stCondLst>
                                            <p:cond delay="0"/>
                                          </p:stCondLst>
                                        </p:cTn>
                                        <p:tgtEl>
                                          <p:spTgt spid="37"/>
                                        </p:tgtEl>
                                        <p:attrNameLst>
                                          <p:attrName>style.visibility</p:attrName>
                                        </p:attrNameLst>
                                      </p:cBhvr>
                                      <p:to>
                                        <p:strVal val="visible"/>
                                      </p:to>
                                    </p:set>
                                    <p:anim calcmode="lin" valueType="num">
                                      <p:cBhvr additive="base">
                                        <p:cTn dur="500" fill="hold" id="47"/>
                                        <p:tgtEl>
                                          <p:spTgt spid="37"/>
                                        </p:tgtEl>
                                        <p:attrNameLst>
                                          <p:attrName>ppt_x</p:attrName>
                                        </p:attrNameLst>
                                      </p:cBhvr>
                                      <p:tavLst>
                                        <p:tav tm="0">
                                          <p:val>
                                            <p:strVal val="#ppt_x"/>
                                          </p:val>
                                        </p:tav>
                                        <p:tav tm="100000">
                                          <p:val>
                                            <p:strVal val="#ppt_x"/>
                                          </p:val>
                                        </p:tav>
                                      </p:tavLst>
                                    </p:anim>
                                    <p:anim calcmode="lin" valueType="num">
                                      <p:cBhvr additive="base">
                                        <p:cTn dur="500" fill="hold" id="48"/>
                                        <p:tgtEl>
                                          <p:spTgt spid="37"/>
                                        </p:tgtEl>
                                        <p:attrNameLst>
                                          <p:attrName>ppt_y</p:attrName>
                                        </p:attrNameLst>
                                      </p:cBhvr>
                                      <p:tavLst>
                                        <p:tav tm="0">
                                          <p:val>
                                            <p:strVal val="1+#ppt_h/2"/>
                                          </p:val>
                                        </p:tav>
                                        <p:tav tm="100000">
                                          <p:val>
                                            <p:strVal val="#ppt_y"/>
                                          </p:val>
                                        </p:tav>
                                      </p:tavLst>
                                    </p:anim>
                                  </p:childTnLst>
                                </p:cTn>
                              </p:par>
                              <p:par>
                                <p:cTn fill="hold" grpId="0" id="49" nodeType="withEffect" presetClass="entr" presetID="22" presetSubtype="1">
                                  <p:stCondLst>
                                    <p:cond delay="1000"/>
                                  </p:stCondLst>
                                  <p:childTnLst>
                                    <p:set>
                                      <p:cBhvr>
                                        <p:cTn dur="1" fill="hold" id="50">
                                          <p:stCondLst>
                                            <p:cond delay="0"/>
                                          </p:stCondLst>
                                        </p:cTn>
                                        <p:tgtEl>
                                          <p:spTgt spid="16"/>
                                        </p:tgtEl>
                                        <p:attrNameLst>
                                          <p:attrName>style.visibility</p:attrName>
                                        </p:attrNameLst>
                                      </p:cBhvr>
                                      <p:to>
                                        <p:strVal val="visible"/>
                                      </p:to>
                                    </p:set>
                                    <p:animEffect filter="wipe(up)" transition="in">
                                      <p:cBhvr>
                                        <p:cTn dur="500" id="51"/>
                                        <p:tgtEl>
                                          <p:spTgt spid="16"/>
                                        </p:tgtEl>
                                      </p:cBhvr>
                                    </p:animEffect>
                                  </p:childTnLst>
                                </p:cTn>
                              </p:par>
                              <p:par>
                                <p:cTn fill="hold" grpId="0" id="52" nodeType="withEffect" presetClass="entr" presetID="22" presetSubtype="8">
                                  <p:stCondLst>
                                    <p:cond delay="1250"/>
                                  </p:stCondLst>
                                  <p:childTnLst>
                                    <p:set>
                                      <p:cBhvr>
                                        <p:cTn dur="1" fill="hold" id="53">
                                          <p:stCondLst>
                                            <p:cond delay="0"/>
                                          </p:stCondLst>
                                        </p:cTn>
                                        <p:tgtEl>
                                          <p:spTgt spid="12"/>
                                        </p:tgtEl>
                                        <p:attrNameLst>
                                          <p:attrName>style.visibility</p:attrName>
                                        </p:attrNameLst>
                                      </p:cBhvr>
                                      <p:to>
                                        <p:strVal val="visible"/>
                                      </p:to>
                                    </p:set>
                                    <p:animEffect filter="wipe(left)" transition="in">
                                      <p:cBhvr>
                                        <p:cTn dur="500" id="54"/>
                                        <p:tgtEl>
                                          <p:spTgt spid="12"/>
                                        </p:tgtEl>
                                      </p:cBhvr>
                                    </p:animEffect>
                                  </p:childTnLst>
                                </p:cTn>
                              </p:par>
                              <p:par>
                                <p:cTn fill="hold" grpId="0" id="55" nodeType="withEffect" presetClass="entr" presetID="22" presetSubtype="8">
                                  <p:stCondLst>
                                    <p:cond delay="1250"/>
                                  </p:stCondLst>
                                  <p:childTnLst>
                                    <p:set>
                                      <p:cBhvr>
                                        <p:cTn dur="1" fill="hold" id="56">
                                          <p:stCondLst>
                                            <p:cond delay="0"/>
                                          </p:stCondLst>
                                        </p:cTn>
                                        <p:tgtEl>
                                          <p:spTgt spid="14"/>
                                        </p:tgtEl>
                                        <p:attrNameLst>
                                          <p:attrName>style.visibility</p:attrName>
                                        </p:attrNameLst>
                                      </p:cBhvr>
                                      <p:to>
                                        <p:strVal val="visible"/>
                                      </p:to>
                                    </p:set>
                                    <p:animEffect filter="wipe(left)" transition="in">
                                      <p:cBhvr>
                                        <p:cTn dur="500" id="57"/>
                                        <p:tgtEl>
                                          <p:spTgt spid="14"/>
                                        </p:tgtEl>
                                      </p:cBhvr>
                                    </p:animEffect>
                                  </p:childTnLst>
                                </p:cTn>
                              </p:par>
                              <p:par>
                                <p:cTn fill="hold" grpId="0" id="58" nodeType="withEffect" presetClass="entr" presetID="41" presetSubtype="0">
                                  <p:stCondLst>
                                    <p:cond delay="1500"/>
                                  </p:stCondLst>
                                  <p:iterate type="lt">
                                    <p:tmPct val="10000"/>
                                  </p:iterate>
                                  <p:childTnLst>
                                    <p:set>
                                      <p:cBhvr>
                                        <p:cTn dur="1" fill="hold" id="59">
                                          <p:stCondLst>
                                            <p:cond delay="0"/>
                                          </p:stCondLst>
                                        </p:cTn>
                                        <p:tgtEl>
                                          <p:spTgt spid="13"/>
                                        </p:tgtEl>
                                        <p:attrNameLst>
                                          <p:attrName>style.visibility</p:attrName>
                                        </p:attrNameLst>
                                      </p:cBhvr>
                                      <p:to>
                                        <p:strVal val="visible"/>
                                      </p:to>
                                    </p:set>
                                    <p:anim calcmode="lin" valueType="num">
                                      <p:cBhvr>
                                        <p:cTn dur="500" fill="hold" id="6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13"/>
                                        </p:tgtEl>
                                        <p:attrNameLst>
                                          <p:attrName>ppt_y</p:attrName>
                                        </p:attrNameLst>
                                      </p:cBhvr>
                                      <p:tavLst>
                                        <p:tav tm="0">
                                          <p:val>
                                            <p:strVal val="#ppt_y"/>
                                          </p:val>
                                        </p:tav>
                                        <p:tav tm="100000">
                                          <p:val>
                                            <p:strVal val="#ppt_y"/>
                                          </p:val>
                                        </p:tav>
                                      </p:tavLst>
                                    </p:anim>
                                    <p:anim calcmode="lin" valueType="num">
                                      <p:cBhvr>
                                        <p:cTn dur="500" fill="hold" id="6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13"/>
                                        </p:tgtEl>
                                      </p:cBhvr>
                                    </p:animEffect>
                                  </p:childTnLst>
                                </p:cTn>
                              </p:par>
                              <p:par>
                                <p:cTn fill="hold" grpId="0" id="65" nodeType="withEffect" presetClass="entr" presetID="16" presetSubtype="21">
                                  <p:stCondLst>
                                    <p:cond delay="2000"/>
                                  </p:stCondLst>
                                  <p:childTnLst>
                                    <p:set>
                                      <p:cBhvr>
                                        <p:cTn dur="1" fill="hold" id="66">
                                          <p:stCondLst>
                                            <p:cond delay="0"/>
                                          </p:stCondLst>
                                        </p:cTn>
                                        <p:tgtEl>
                                          <p:spTgt spid="15"/>
                                        </p:tgtEl>
                                        <p:attrNameLst>
                                          <p:attrName>style.visibility</p:attrName>
                                        </p:attrNameLst>
                                      </p:cBhvr>
                                      <p:to>
                                        <p:strVal val="visible"/>
                                      </p:to>
                                    </p:set>
                                    <p:animEffect filter="barn(inVertical)" transition="in">
                                      <p:cBhvr>
                                        <p:cTn dur="500" id="67"/>
                                        <p:tgtEl>
                                          <p:spTgt spid="15"/>
                                        </p:tgtEl>
                                      </p:cBhvr>
                                    </p:animEffect>
                                  </p:childTnLst>
                                </p:cTn>
                              </p:par>
                            </p:childTnLst>
                          </p:cTn>
                        </p:par>
                        <p:par>
                          <p:cTn fill="hold" id="68" nodeType="afterGroup">
                            <p:stCondLst>
                              <p:cond delay="2500"/>
                            </p:stCondLst>
                            <p:childTnLst>
                              <p:par>
                                <p:cTn fill="hold" grpId="0" id="69" nodeType="afterEffect" presetClass="entr" presetID="2" presetSubtype="4">
                                  <p:stCondLst>
                                    <p:cond delay="0"/>
                                  </p:stCondLst>
                                  <p:childTnLst>
                                    <p:set>
                                      <p:cBhvr>
                                        <p:cTn dur="1" fill="hold" id="70">
                                          <p:stCondLst>
                                            <p:cond delay="0"/>
                                          </p:stCondLst>
                                        </p:cTn>
                                        <p:tgtEl>
                                          <p:spTgt spid="22"/>
                                        </p:tgtEl>
                                        <p:attrNameLst>
                                          <p:attrName>style.visibility</p:attrName>
                                        </p:attrNameLst>
                                      </p:cBhvr>
                                      <p:to>
                                        <p:strVal val="visible"/>
                                      </p:to>
                                    </p:set>
                                    <p:anim calcmode="lin" valueType="num">
                                      <p:cBhvr additive="base">
                                        <p:cTn dur="500" fill="hold" id="71"/>
                                        <p:tgtEl>
                                          <p:spTgt spid="22"/>
                                        </p:tgtEl>
                                        <p:attrNameLst>
                                          <p:attrName>ppt_x</p:attrName>
                                        </p:attrNameLst>
                                      </p:cBhvr>
                                      <p:tavLst>
                                        <p:tav tm="0">
                                          <p:val>
                                            <p:strVal val="#ppt_x"/>
                                          </p:val>
                                        </p:tav>
                                        <p:tav tm="100000">
                                          <p:val>
                                            <p:strVal val="#ppt_x"/>
                                          </p:val>
                                        </p:tav>
                                      </p:tavLst>
                                    </p:anim>
                                    <p:anim calcmode="lin" valueType="num">
                                      <p:cBhvr additive="base">
                                        <p:cTn dur="500" fill="hold" id="72"/>
                                        <p:tgtEl>
                                          <p:spTgt spid="22"/>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3000"/>
                            </p:stCondLst>
                            <p:childTnLst>
                              <p:par>
                                <p:cTn fill="hold" grpId="0" id="74" nodeType="afterEffect" presetClass="entr" presetID="2" presetSubtype="4">
                                  <p:stCondLst>
                                    <p:cond delay="0"/>
                                  </p:stCondLst>
                                  <p:childTnLst>
                                    <p:set>
                                      <p:cBhvr>
                                        <p:cTn dur="1" fill="hold" id="75">
                                          <p:stCondLst>
                                            <p:cond delay="0"/>
                                          </p:stCondLst>
                                        </p:cTn>
                                        <p:tgtEl>
                                          <p:spTgt spid="25"/>
                                        </p:tgtEl>
                                        <p:attrNameLst>
                                          <p:attrName>style.visibility</p:attrName>
                                        </p:attrNameLst>
                                      </p:cBhvr>
                                      <p:to>
                                        <p:strVal val="visible"/>
                                      </p:to>
                                    </p:set>
                                    <p:anim calcmode="lin" valueType="num">
                                      <p:cBhvr additive="base">
                                        <p:cTn dur="500" fill="hold" id="76"/>
                                        <p:tgtEl>
                                          <p:spTgt spid="25"/>
                                        </p:tgtEl>
                                        <p:attrNameLst>
                                          <p:attrName>ppt_x</p:attrName>
                                        </p:attrNameLst>
                                      </p:cBhvr>
                                      <p:tavLst>
                                        <p:tav tm="0">
                                          <p:val>
                                            <p:strVal val="#ppt_x"/>
                                          </p:val>
                                        </p:tav>
                                        <p:tav tm="100000">
                                          <p:val>
                                            <p:strVal val="#ppt_x"/>
                                          </p:val>
                                        </p:tav>
                                      </p:tavLst>
                                    </p:anim>
                                    <p:anim calcmode="lin" valueType="num">
                                      <p:cBhvr additive="base">
                                        <p:cTn dur="500" fill="hold" id="77"/>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21"/>
      <p:bldP grpId="0" spid="32"/>
      <p:bldP grpId="0" spid="35"/>
      <p:bldP grpId="0" spid="37"/>
      <p:bldP grpId="0" spid="22"/>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7477" y="15456"/>
            <a:ext cx="12137049" cy="6827091"/>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0316" fontAlgn="base">
              <a:spcBef>
                <a:spcPct val="0"/>
              </a:spcBef>
              <a:spcAft>
                <a:spcPct val="0"/>
              </a:spcAft>
            </a:pPr>
            <a:endParaRPr altLang="en-US" lang="zh-CN" sz="1792">
              <a:solidFill>
                <a:prstClr val="white"/>
              </a:solidFill>
              <a:ea charset="-122" panose="020b0503020204020204" pitchFamily="34" typeface="微软雅黑"/>
            </a:endParaRPr>
          </a:p>
        </p:txBody>
      </p:sp>
      <p:sp>
        <p:nvSpPr>
          <p:cNvPr id="7" name="矩形 6"/>
          <p:cNvSpPr/>
          <p:nvPr/>
        </p:nvSpPr>
        <p:spPr>
          <a:xfrm>
            <a:off x="0" y="0"/>
            <a:ext cx="12192000" cy="6857999"/>
          </a:xfrm>
          <a:prstGeom prst="rect">
            <a:avLst/>
          </a:prstGeom>
          <a:gradFill flip="none" rotWithShape="1">
            <a:gsLst>
              <a:gs pos="0">
                <a:srgbClr val="232C49"/>
              </a:gs>
              <a:gs pos="35000">
                <a:srgbClr val="232C49">
                  <a:alpha val="70000"/>
                </a:srgbClr>
              </a:gs>
              <a:gs pos="100000">
                <a:srgbClr val="232C49"/>
              </a:gs>
            </a:gsLst>
            <a:path path="circle">
              <a:fillToRect b="180000" l="50000" r="50000" t="-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文本框 9"/>
          <p:cNvSpPr txBox="1"/>
          <p:nvPr/>
        </p:nvSpPr>
        <p:spPr>
          <a:xfrm>
            <a:off x="2726881" y="2286994"/>
            <a:ext cx="7374673" cy="582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compatLnSpc="1" lIns="0" numCol="1" rIns="0" tIns="0" vert="horz" wrap="square">
            <a:prstTxWarp prst="textNoShape">
              <a:avLst/>
            </a:prstTxWarp>
            <a:noAutofit/>
          </a:bodyPr>
          <a:lstStyle>
            <a:lvl1pPr algn="ctr">
              <a:defRPr b="0" sz="3200">
                <a:solidFill>
                  <a:schemeClr val="accent2"/>
                </a:solidFill>
                <a:latin charset="-122" panose="020b0503020204020204" pitchFamily="34" typeface="微软雅黑"/>
                <a:ea charset="-122" panose="020b0503020204020204" pitchFamily="34" typeface="微软雅黑"/>
                <a:cs typeface="+mj-cs"/>
              </a:defRPr>
            </a:lvl1pPr>
            <a:lvl2pPr algn="ctr">
              <a:defRPr sz="5867"/>
            </a:lvl2pPr>
            <a:lvl3pPr algn="ctr">
              <a:defRPr sz="5867"/>
            </a:lvl3pPr>
            <a:lvl4pPr algn="ctr">
              <a:defRPr sz="5867"/>
            </a:lvl4pPr>
            <a:lvl5pPr algn="ctr">
              <a:defRPr sz="5867"/>
            </a:lvl5pPr>
            <a:lvl6pPr algn="ctr" fontAlgn="base" marL="609585">
              <a:spcBef>
                <a:spcPct val="0"/>
              </a:spcBef>
              <a:spcAft>
                <a:spcPct val="0"/>
              </a:spcAft>
              <a:defRPr sz="5867"/>
            </a:lvl6pPr>
            <a:lvl7pPr algn="ctr" fontAlgn="base" marL="1219170">
              <a:spcBef>
                <a:spcPct val="0"/>
              </a:spcBef>
              <a:spcAft>
                <a:spcPct val="0"/>
              </a:spcAft>
              <a:defRPr sz="5867"/>
            </a:lvl7pPr>
            <a:lvl8pPr algn="ctr" fontAlgn="base" marL="1828754">
              <a:spcBef>
                <a:spcPct val="0"/>
              </a:spcBef>
              <a:spcAft>
                <a:spcPct val="0"/>
              </a:spcAft>
              <a:defRPr sz="5867"/>
            </a:lvl8pPr>
            <a:lvl9pPr algn="ctr" fontAlgn="base" marL="2438339">
              <a:spcBef>
                <a:spcPct val="0"/>
              </a:spcBef>
              <a:spcAft>
                <a:spcPct val="0"/>
              </a:spcAft>
              <a:defRPr sz="5867"/>
            </a:lvl9pPr>
          </a:lstStyle>
          <a:p>
            <a:pPr defTabSz="910316" fontAlgn="base" lvl="1" marL="0">
              <a:spcBef>
                <a:spcPct val="0"/>
              </a:spcBef>
              <a:spcAft>
                <a:spcPct val="0"/>
              </a:spcAft>
            </a:pPr>
            <a:r>
              <a:rPr altLang="en-US" lang="zh-CN" sz="4779">
                <a:gradFill>
                  <a:gsLst>
                    <a:gs pos="0">
                      <a:srgbClr val="F0D58B"/>
                    </a:gs>
                    <a:gs pos="100000">
                      <a:srgbClr val="D9B44F"/>
                    </a:gs>
                  </a:gsLst>
                  <a:lin ang="5400000" scaled="1"/>
                </a:gradFill>
                <a:latin charset="-122" panose="02010800040101010101" pitchFamily="2" typeface="华文行楷"/>
                <a:ea charset="-122" panose="02010800040101010101" pitchFamily="2" typeface="华文行楷"/>
              </a:rPr>
              <a:t>因为坚持，我们聚在一起！</a:t>
            </a:r>
          </a:p>
        </p:txBody>
      </p:sp>
      <p:sp>
        <p:nvSpPr>
          <p:cNvPr id="10" name="矩形 9"/>
          <p:cNvSpPr/>
          <p:nvPr/>
        </p:nvSpPr>
        <p:spPr>
          <a:xfrm>
            <a:off x="2573821" y="5061837"/>
            <a:ext cx="7393089" cy="845820"/>
          </a:xfrm>
          <a:prstGeom prst="rect">
            <a:avLst/>
          </a:prstGeom>
        </p:spPr>
        <p:txBody>
          <a:bodyPr wrap="square">
            <a:spAutoFit/>
          </a:bodyPr>
          <a:lstStyle/>
          <a:p>
            <a:pPr algn="ctr" defTabSz="455158">
              <a:lnSpc>
                <a:spcPct val="150000"/>
              </a:lnSpc>
            </a:pPr>
            <a:r>
              <a:rPr altLang="en-US" lang="zh-CN" sz="1100">
                <a:solidFill>
                  <a:prstClr val="white">
                    <a:alpha val="70000"/>
                  </a:prstClr>
                </a:solidFill>
                <a:latin charset="-122" panose="020b0503020204020204" pitchFamily="34" typeface="微软雅黑"/>
                <a:ea charset="-122" panose="020b0503020204020204" pitchFamily="34" typeface="微软雅黑"/>
              </a:rPr>
              <a:t>我们是一支专注的团队。我们坚信，安全的品牌源自客户的信任。只有专注，才能做好安全。我们是一支有梦想的团队。我们来自五湖四海，因为一个共同的梦想：做一家真正优秀的信息安全企业，为客户提供最可靠的互联网安全防护优秀的信息安全企业，为客户提供最可靠</a:t>
            </a:r>
          </a:p>
        </p:txBody>
      </p:sp>
      <p:sp>
        <p:nvSpPr>
          <p:cNvPr id="12" name="任意多边形 11"/>
          <p:cNvSpPr/>
          <p:nvPr/>
        </p:nvSpPr>
        <p:spPr>
          <a:xfrm>
            <a:off x="3443714" y="3429003"/>
            <a:ext cx="5089071" cy="953479"/>
          </a:xfrm>
          <a:custGeom>
            <a:gdLst>
              <a:gd fmla="*/ 0 w 5112111" name="connsiteX0"/>
              <a:gd fmla="*/ 412491 h 957797" name="connsiteY0"/>
              <a:gd fmla="*/ 4150333 w 5112111" name="connsiteX1"/>
              <a:gd fmla="*/ 19252 h 957797" name="connsiteY1"/>
              <a:gd fmla="*/ 1700878 w 5112111" name="connsiteX2"/>
              <a:gd fmla="*/ 952603 h 957797" name="connsiteY2"/>
              <a:gd fmla="*/ 5112111 w 5112111" name="connsiteX3"/>
              <a:gd fmla="*/ 398278 h 957797" name="connsiteY3"/>
              <a:gd fmla="*/ 5202130 w 5471176" name="connsiteX4"/>
              <a:gd fmla="*/ 440918 h 957797" name="connsiteY4"/>
            </a:gdLst>
            <a:cxnLst>
              <a:cxn ang="0">
                <a:pos x="connsiteX0" y="connsiteY0"/>
              </a:cxn>
              <a:cxn ang="0">
                <a:pos x="connsiteX1" y="connsiteY1"/>
              </a:cxn>
              <a:cxn ang="0">
                <a:pos x="connsiteX2" y="connsiteY2"/>
              </a:cxn>
              <a:cxn ang="0">
                <a:pos x="connsiteX3" y="connsiteY3"/>
              </a:cxn>
            </a:cxnLst>
            <a:rect b="b" l="l" r="r" t="t"/>
            <a:pathLst>
              <a:path h="957797" w="5112111">
                <a:moveTo>
                  <a:pt x="0" y="412491"/>
                </a:moveTo>
                <a:cubicBezTo>
                  <a:pt x="1933426" y="170862"/>
                  <a:pt x="3866853" y="-70767"/>
                  <a:pt x="4150333" y="19252"/>
                </a:cubicBezTo>
                <a:cubicBezTo>
                  <a:pt x="4433813" y="109271"/>
                  <a:pt x="1540582" y="889432"/>
                  <a:pt x="1700878" y="952603"/>
                </a:cubicBezTo>
                <a:cubicBezTo>
                  <a:pt x="1861174" y="1015774"/>
                  <a:pt x="4528569" y="483559"/>
                  <a:pt x="5112111" y="398278"/>
                </a:cubicBezTo>
              </a:path>
            </a:pathLst>
          </a:custGeom>
          <a:noFill/>
          <a:ln w="38100">
            <a:gradFill>
              <a:gsLst>
                <a:gs pos="100000">
                  <a:srgbClr val="544C2A">
                    <a:alpha val="30000"/>
                  </a:srgbClr>
                </a:gs>
                <a:gs pos="63000">
                  <a:srgbClr val="D9B44F"/>
                </a:gs>
                <a:gs pos="30300">
                  <a:srgbClr val="D9B44F"/>
                </a:gs>
                <a:gs pos="0">
                  <a:srgbClr val="544C2A"/>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0316" fontAlgn="base">
              <a:spcBef>
                <a:spcPct val="0"/>
              </a:spcBef>
              <a:spcAft>
                <a:spcPct val="0"/>
              </a:spcAft>
            </a:pPr>
            <a:endParaRPr altLang="en-US" lang="zh-CN" sz="1792">
              <a:solidFill>
                <a:prstClr val="white"/>
              </a:solidFill>
              <a:ea charset="-122" panose="020b0503020204020204" pitchFamily="34" typeface="微软雅黑"/>
            </a:endParaRPr>
          </a:p>
        </p:txBody>
      </p:sp>
    </p:spTree>
    <p:extLst>
      <p:ext uri="{BB962C8B-B14F-4D97-AF65-F5344CB8AC3E}">
        <p14:creationId val="237066057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
                                        </p:tgtEl>
                                        <p:attrNameLst>
                                          <p:attrName>ppt_y</p:attrName>
                                        </p:attrNameLst>
                                      </p:cBhvr>
                                      <p:tavLst>
                                        <p:tav tm="0">
                                          <p:val>
                                            <p:strVal val="#ppt_y"/>
                                          </p:val>
                                        </p:tav>
                                        <p:tav tm="100000">
                                          <p:val>
                                            <p:strVal val="#ppt_y"/>
                                          </p:val>
                                        </p:tav>
                                      </p:tavLst>
                                    </p:anim>
                                    <p:anim calcmode="lin" valueType="num">
                                      <p:cBhvr>
                                        <p:cTn dur="500" fill="hold" id="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2"/>
                                        </p:tgtEl>
                                        <p:attrNameLst>
                                          <p:attrName>style.visibility</p:attrName>
                                        </p:attrNameLst>
                                      </p:cBhvr>
                                      <p:to>
                                        <p:strVal val="visible"/>
                                      </p:to>
                                    </p:set>
                                    <p:animEffect filter="barn(outVertical)" transition="in">
                                      <p:cBhvr>
                                        <p:cTn dur="500" id="15"/>
                                        <p:tgtEl>
                                          <p:spTgt spid="12"/>
                                        </p:tgtEl>
                                      </p:cBhvr>
                                    </p:animEffect>
                                  </p:childTnLst>
                                </p:cTn>
                              </p:par>
                            </p:childTnLst>
                          </p:cTn>
                        </p:par>
                        <p:par>
                          <p:cTn fill="hold" id="16" nodeType="afterGroup">
                            <p:stCondLst>
                              <p:cond delay="1000"/>
                            </p:stCondLst>
                            <p:childTnLst>
                              <p:par>
                                <p:cTn fill="hold" grpId="0" id="17" nodeType="afterEffect" presetClass="entr" presetID="18" presetSubtype="6">
                                  <p:stCondLst>
                                    <p:cond delay="0"/>
                                  </p:stCondLst>
                                  <p:childTnLst>
                                    <p:set>
                                      <p:cBhvr>
                                        <p:cTn dur="1" fill="hold" id="18">
                                          <p:stCondLst>
                                            <p:cond delay="0"/>
                                          </p:stCondLst>
                                        </p:cTn>
                                        <p:tgtEl>
                                          <p:spTgt spid="10"/>
                                        </p:tgtEl>
                                        <p:attrNameLst>
                                          <p:attrName>style.visibility</p:attrName>
                                        </p:attrNameLst>
                                      </p:cBhvr>
                                      <p:to>
                                        <p:strVal val="visible"/>
                                      </p:to>
                                    </p:set>
                                    <p:animEffect filter="strips(downRight)" transition="in">
                                      <p:cBhvr>
                                        <p:cTn dur="500" id="1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1"/>
          <p:cNvSpPr>
            <a:spLocks noChangeArrowheads="1"/>
          </p:cNvSpPr>
          <p:nvPr/>
        </p:nvSpPr>
        <p:spPr bwMode="auto">
          <a:xfrm>
            <a:off x="1558293" y="2948947"/>
            <a:ext cx="1920000" cy="1920000"/>
          </a:xfrm>
          <a:prstGeom prst="rect">
            <a:avLst/>
          </a:prstGeom>
          <a:blipFill dpi="0" rotWithShape="1">
            <a:blip r:embed="rId3"/>
            <a:stretch>
              <a:fillRect/>
            </a:stretch>
          </a:blipFill>
          <a:ln w="38100">
            <a:solidFill>
              <a:schemeClr val="bg1">
                <a:lumMod val="85000"/>
              </a:schemeClr>
            </a:solidFill>
          </a:ln>
          <a:extLst/>
        </p:spPr>
        <p:txBody>
          <a:bodyPr anchor="ctr" bIns="54420" lIns="108839" rIns="108839" tIns="54420"/>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algn="ctr"/>
            <a:endParaRPr altLang="en-US" lang="zh-CN" sz="1573">
              <a:solidFill>
                <a:srgbClr val="FFFFFF"/>
              </a:solidFill>
              <a:latin charset="-122" panose="020b0503020204020204" pitchFamily="34" typeface="微软雅黑"/>
            </a:endParaRPr>
          </a:p>
        </p:txBody>
      </p:sp>
      <p:sp>
        <p:nvSpPr>
          <p:cNvPr id="6" name="矩形 4"/>
          <p:cNvSpPr>
            <a:spLocks noChangeArrowheads="1"/>
          </p:cNvSpPr>
          <p:nvPr/>
        </p:nvSpPr>
        <p:spPr bwMode="auto">
          <a:xfrm>
            <a:off x="3958269" y="2948947"/>
            <a:ext cx="1920000" cy="1920000"/>
          </a:xfrm>
          <a:prstGeom prst="rect">
            <a:avLst/>
          </a:prstGeom>
          <a:blipFill dpi="0" rotWithShape="1">
            <a:blip r:embed="rId4"/>
            <a:stretch>
              <a:fillRect/>
            </a:stretch>
          </a:blipFill>
          <a:ln w="38100">
            <a:solidFill>
              <a:schemeClr val="bg1">
                <a:lumMod val="85000"/>
              </a:schemeClr>
            </a:solidFill>
          </a:ln>
          <a:extLst/>
        </p:spPr>
        <p:txBody>
          <a:bodyPr anchor="ctr" bIns="54420" lIns="108839" rIns="108839" tIns="54420"/>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algn="ctr"/>
            <a:endParaRPr altLang="en-US" lang="zh-CN" sz="1573">
              <a:solidFill>
                <a:srgbClr val="FFFFFF"/>
              </a:solidFill>
              <a:latin charset="-122" panose="020b0503020204020204" pitchFamily="34" typeface="微软雅黑"/>
            </a:endParaRPr>
          </a:p>
        </p:txBody>
      </p:sp>
      <p:sp>
        <p:nvSpPr>
          <p:cNvPr id="7" name="矩形 7"/>
          <p:cNvSpPr>
            <a:spLocks noChangeArrowheads="1"/>
          </p:cNvSpPr>
          <p:nvPr/>
        </p:nvSpPr>
        <p:spPr bwMode="auto">
          <a:xfrm>
            <a:off x="8756039" y="2948947"/>
            <a:ext cx="1920000" cy="1920000"/>
          </a:xfrm>
          <a:prstGeom prst="rect">
            <a:avLst/>
          </a:prstGeom>
          <a:blipFill dpi="0" rotWithShape="1">
            <a:blip r:embed="rId5"/>
            <a:stretch>
              <a:fillRect/>
            </a:stretch>
          </a:blipFill>
          <a:ln w="38100">
            <a:solidFill>
              <a:schemeClr val="bg1">
                <a:lumMod val="85000"/>
              </a:schemeClr>
            </a:solidFill>
          </a:ln>
          <a:extLst/>
        </p:spPr>
        <p:txBody>
          <a:bodyPr anchor="ctr" bIns="54420" lIns="108839" rIns="108839" tIns="54420"/>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algn="ctr"/>
            <a:endParaRPr altLang="en-US" lang="zh-CN" sz="1573">
              <a:solidFill>
                <a:srgbClr val="FFFFFF"/>
              </a:solidFill>
              <a:latin charset="-122" panose="020b0503020204020204" pitchFamily="34" typeface="微软雅黑"/>
            </a:endParaRPr>
          </a:p>
        </p:txBody>
      </p:sp>
      <p:sp>
        <p:nvSpPr>
          <p:cNvPr id="8" name="矩形 9"/>
          <p:cNvSpPr>
            <a:spLocks noChangeArrowheads="1"/>
          </p:cNvSpPr>
          <p:nvPr/>
        </p:nvSpPr>
        <p:spPr bwMode="auto">
          <a:xfrm>
            <a:off x="6357151" y="2948947"/>
            <a:ext cx="1920000" cy="1920000"/>
          </a:xfrm>
          <a:prstGeom prst="rect">
            <a:avLst/>
          </a:prstGeom>
          <a:blipFill dpi="0" rotWithShape="1">
            <a:blip r:embed="rId6"/>
            <a:stretch>
              <a:fillRect/>
            </a:stretch>
          </a:blipFill>
          <a:ln w="38100">
            <a:solidFill>
              <a:schemeClr val="bg1">
                <a:lumMod val="85000"/>
              </a:schemeClr>
            </a:solidFill>
          </a:ln>
          <a:extLst/>
        </p:spPr>
        <p:txBody>
          <a:bodyPr anchor="ctr" bIns="54420" lIns="108839" rIns="108839" tIns="54420"/>
          <a:lstStyle/>
          <a:p>
            <a:pPr algn="ctr"/>
            <a:endParaRPr altLang="en-US" lang="zh-CN" sz="1573">
              <a:solidFill>
                <a:srgbClr val="FFFFFF"/>
              </a:solidFill>
              <a:latin charset="-122" panose="020b0503020204020204" pitchFamily="34" typeface="微软雅黑"/>
              <a:ea charset="-122" panose="020b0503020204020204" pitchFamily="34" typeface="微软雅黑"/>
            </a:endParaRPr>
          </a:p>
        </p:txBody>
      </p:sp>
      <p:sp>
        <p:nvSpPr>
          <p:cNvPr id="11" name="矩形 10"/>
          <p:cNvSpPr/>
          <p:nvPr/>
        </p:nvSpPr>
        <p:spPr bwMode="auto">
          <a:xfrm>
            <a:off x="1586767" y="5109267"/>
            <a:ext cx="1920000" cy="720000"/>
          </a:xfrm>
          <a:prstGeom prst="rect">
            <a:avLst/>
          </a:prstGeom>
          <a:solidFill>
            <a:srgbClr val="5E6A92">
              <a:alpha val="85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添加文字内容说明</a:t>
            </a:r>
          </a:p>
        </p:txBody>
      </p:sp>
      <p:sp>
        <p:nvSpPr>
          <p:cNvPr id="12" name="矩形 11"/>
          <p:cNvSpPr/>
          <p:nvPr/>
        </p:nvSpPr>
        <p:spPr bwMode="auto">
          <a:xfrm>
            <a:off x="3986743" y="5109267"/>
            <a:ext cx="1920000" cy="720000"/>
          </a:xfrm>
          <a:prstGeom prst="rect">
            <a:avLst/>
          </a:prstGeom>
          <a:solidFill>
            <a:srgbClr val="232C49">
              <a:alpha val="85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添加文字内容说明</a:t>
            </a:r>
          </a:p>
        </p:txBody>
      </p:sp>
      <p:sp>
        <p:nvSpPr>
          <p:cNvPr id="13" name="矩形 12"/>
          <p:cNvSpPr/>
          <p:nvPr/>
        </p:nvSpPr>
        <p:spPr bwMode="auto">
          <a:xfrm>
            <a:off x="8784512" y="5109267"/>
            <a:ext cx="1920000" cy="720000"/>
          </a:xfrm>
          <a:prstGeom prst="rect">
            <a:avLst/>
          </a:prstGeom>
          <a:solidFill>
            <a:srgbClr val="232C49">
              <a:alpha val="85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添加文字内容说明</a:t>
            </a:r>
          </a:p>
        </p:txBody>
      </p:sp>
      <p:sp>
        <p:nvSpPr>
          <p:cNvPr id="14" name="矩形 13"/>
          <p:cNvSpPr/>
          <p:nvPr/>
        </p:nvSpPr>
        <p:spPr bwMode="auto">
          <a:xfrm>
            <a:off x="6385624" y="5109267"/>
            <a:ext cx="1920000" cy="720000"/>
          </a:xfrm>
          <a:prstGeom prst="rect">
            <a:avLst/>
          </a:prstGeom>
          <a:solidFill>
            <a:srgbClr val="5E6A92">
              <a:alpha val="85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600">
                <a:solidFill>
                  <a:srgbClr val="F8F8F8"/>
                </a:solidFill>
                <a:latin charset="-122" panose="020b0503020204020204" pitchFamily="34" typeface="微软雅黑"/>
                <a:ea charset="-122" panose="020b0503020204020204" pitchFamily="34" typeface="微软雅黑"/>
              </a:rPr>
              <a:t>添加文字内容说明</a:t>
            </a:r>
          </a:p>
        </p:txBody>
      </p:sp>
      <p:sp>
        <p:nvSpPr>
          <p:cNvPr id="17" name="矩形 47"/>
          <p:cNvSpPr>
            <a:spLocks noChangeArrowheads="1"/>
          </p:cNvSpPr>
          <p:nvPr/>
        </p:nvSpPr>
        <p:spPr bwMode="auto">
          <a:xfrm>
            <a:off x="1199456" y="1939101"/>
            <a:ext cx="9793088" cy="61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squar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30000"/>
              </a:lnSpc>
              <a:spcBef>
                <a:spcPct val="0"/>
              </a:spcBef>
              <a:buNone/>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实力加自信就是一个坚韧不可摧的团队。站在每一个人都想挑战自我的立场上，我们以实力为盾、</a:t>
            </a:r>
          </a:p>
          <a:p>
            <a:pPr algn="ctr">
              <a:lnSpc>
                <a:spcPct val="130000"/>
              </a:lnSpc>
              <a:spcBef>
                <a:spcPct val="0"/>
              </a:spcBef>
              <a:buNone/>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自信为矛、团结为勇气，组成了激情无畏的团体。我们会用实力证明，我们是最棒的，让我们勇敢地去做吧。</a:t>
            </a:r>
          </a:p>
        </p:txBody>
      </p:sp>
      <p:sp>
        <p:nvSpPr>
          <p:cNvPr id="19"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20" name="组合 19"/>
          <p:cNvGrpSpPr/>
          <p:nvPr/>
        </p:nvGrpSpPr>
        <p:grpSpPr>
          <a:xfrm>
            <a:off x="727987" y="509031"/>
            <a:ext cx="3189637" cy="640990"/>
            <a:chOff x="947634" y="309304"/>
            <a:chExt cx="2392228" cy="480743"/>
          </a:xfrm>
        </p:grpSpPr>
        <p:sp>
          <p:nvSpPr>
            <p:cNvPr id="21"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2" name="文本框 21"/>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团队介绍</a:t>
              </a:r>
            </a:p>
          </p:txBody>
        </p:sp>
      </p:grpSp>
    </p:spTree>
    <p:extLst>
      <p:ext uri="{BB962C8B-B14F-4D97-AF65-F5344CB8AC3E}">
        <p14:creationId val="422896454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Effect filter="fade" transition="in">
                                      <p:cBhvr>
                                        <p:cTn dur="1000" id="9"/>
                                        <p:tgtEl>
                                          <p:spTgt spid="5"/>
                                        </p:tgtEl>
                                      </p:cBhvr>
                                    </p:animEffect>
                                  </p:childTnLst>
                                </p:cTn>
                              </p:par>
                              <p:par>
                                <p:cTn fill="hold" grpId="0" id="10" nodeType="withEffect" presetClass="entr" presetID="19" presetSubtype="10">
                                  <p:stCondLst>
                                    <p:cond delay="250"/>
                                  </p:stCondLst>
                                  <p:childTnLst>
                                    <p:set>
                                      <p:cBhvr>
                                        <p:cTn dur="1" fill="hold" id="11">
                                          <p:stCondLst>
                                            <p:cond delay="0"/>
                                          </p:stCondLst>
                                        </p:cTn>
                                        <p:tgtEl>
                                          <p:spTgt spid="11"/>
                                        </p:tgtEl>
                                        <p:attrNameLst>
                                          <p:attrName>style.visibility</p:attrName>
                                        </p:attrNameLst>
                                      </p:cBhvr>
                                      <p:to>
                                        <p:strVal val="visible"/>
                                      </p:to>
                                    </p:set>
                                    <p:anim calcmode="lin" valueType="num">
                                      <p:cBhvr>
                                        <p:cTn dur="750" fill="hold" id="12"/>
                                        <p:tgtEl>
                                          <p:spTgt spid="11"/>
                                        </p:tgtEl>
                                        <p:attrNameLst>
                                          <p:attrName>ppt_w</p:attrName>
                                        </p:attrNameLst>
                                      </p:cBhvr>
                                      <p:tavLst>
                                        <p:tav fmla="#ppt_w*sin(2.5*pi*$)" tm="0">
                                          <p:val>
                                            <p:fltVal val="0"/>
                                          </p:val>
                                        </p:tav>
                                        <p:tav tm="100000">
                                          <p:val>
                                            <p:fltVal val="1"/>
                                          </p:val>
                                        </p:tav>
                                      </p:tavLst>
                                    </p:anim>
                                    <p:anim calcmode="lin" valueType="num">
                                      <p:cBhvr>
                                        <p:cTn dur="750" fill="hold" id="13"/>
                                        <p:tgtEl>
                                          <p:spTgt spid="11"/>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1000" fill="hold" id="17"/>
                                        <p:tgtEl>
                                          <p:spTgt spid="6"/>
                                        </p:tgtEl>
                                        <p:attrNameLst>
                                          <p:attrName>ppt_w</p:attrName>
                                        </p:attrNameLst>
                                      </p:cBhvr>
                                      <p:tavLst>
                                        <p:tav tm="0">
                                          <p:val>
                                            <p:fltVal val="0"/>
                                          </p:val>
                                        </p:tav>
                                        <p:tav tm="100000">
                                          <p:val>
                                            <p:strVal val="#ppt_w"/>
                                          </p:val>
                                        </p:tav>
                                      </p:tavLst>
                                    </p:anim>
                                    <p:anim calcmode="lin" valueType="num">
                                      <p:cBhvr>
                                        <p:cTn dur="1000" fill="hold" id="18"/>
                                        <p:tgtEl>
                                          <p:spTgt spid="6"/>
                                        </p:tgtEl>
                                        <p:attrNameLst>
                                          <p:attrName>ppt_h</p:attrName>
                                        </p:attrNameLst>
                                      </p:cBhvr>
                                      <p:tavLst>
                                        <p:tav tm="0">
                                          <p:val>
                                            <p:fltVal val="0"/>
                                          </p:val>
                                        </p:tav>
                                        <p:tav tm="100000">
                                          <p:val>
                                            <p:strVal val="#ppt_h"/>
                                          </p:val>
                                        </p:tav>
                                      </p:tavLst>
                                    </p:anim>
                                    <p:animEffect filter="fade" transition="in">
                                      <p:cBhvr>
                                        <p:cTn dur="1000" id="19"/>
                                        <p:tgtEl>
                                          <p:spTgt spid="6"/>
                                        </p:tgtEl>
                                      </p:cBhvr>
                                    </p:animEffect>
                                  </p:childTnLst>
                                </p:cTn>
                              </p:par>
                              <p:par>
                                <p:cTn fill="hold" grpId="0" id="20" nodeType="withEffect" presetClass="entr" presetID="19" presetSubtype="10">
                                  <p:stCondLst>
                                    <p:cond delay="250"/>
                                  </p:stCondLst>
                                  <p:childTnLst>
                                    <p:set>
                                      <p:cBhvr>
                                        <p:cTn dur="1" fill="hold" id="21">
                                          <p:stCondLst>
                                            <p:cond delay="0"/>
                                          </p:stCondLst>
                                        </p:cTn>
                                        <p:tgtEl>
                                          <p:spTgt spid="12"/>
                                        </p:tgtEl>
                                        <p:attrNameLst>
                                          <p:attrName>style.visibility</p:attrName>
                                        </p:attrNameLst>
                                      </p:cBhvr>
                                      <p:to>
                                        <p:strVal val="visible"/>
                                      </p:to>
                                    </p:set>
                                    <p:anim calcmode="lin" valueType="num">
                                      <p:cBhvr>
                                        <p:cTn dur="750" fill="hold" id="22"/>
                                        <p:tgtEl>
                                          <p:spTgt spid="12"/>
                                        </p:tgtEl>
                                        <p:attrNameLst>
                                          <p:attrName>ppt_w</p:attrName>
                                        </p:attrNameLst>
                                      </p:cBhvr>
                                      <p:tavLst>
                                        <p:tav fmla="#ppt_w*sin(2.5*pi*$)" tm="0">
                                          <p:val>
                                            <p:fltVal val="0"/>
                                          </p:val>
                                        </p:tav>
                                        <p:tav tm="100000">
                                          <p:val>
                                            <p:fltVal val="1"/>
                                          </p:val>
                                        </p:tav>
                                      </p:tavLst>
                                    </p:anim>
                                    <p:anim calcmode="lin" valueType="num">
                                      <p:cBhvr>
                                        <p:cTn dur="750" fill="hold" id="23"/>
                                        <p:tgtEl>
                                          <p:spTgt spid="12"/>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1000" fill="hold" id="27"/>
                                        <p:tgtEl>
                                          <p:spTgt spid="8"/>
                                        </p:tgtEl>
                                        <p:attrNameLst>
                                          <p:attrName>ppt_w</p:attrName>
                                        </p:attrNameLst>
                                      </p:cBhvr>
                                      <p:tavLst>
                                        <p:tav tm="0">
                                          <p:val>
                                            <p:fltVal val="0"/>
                                          </p:val>
                                        </p:tav>
                                        <p:tav tm="100000">
                                          <p:val>
                                            <p:strVal val="#ppt_w"/>
                                          </p:val>
                                        </p:tav>
                                      </p:tavLst>
                                    </p:anim>
                                    <p:anim calcmode="lin" valueType="num">
                                      <p:cBhvr>
                                        <p:cTn dur="1000" fill="hold" id="28"/>
                                        <p:tgtEl>
                                          <p:spTgt spid="8"/>
                                        </p:tgtEl>
                                        <p:attrNameLst>
                                          <p:attrName>ppt_h</p:attrName>
                                        </p:attrNameLst>
                                      </p:cBhvr>
                                      <p:tavLst>
                                        <p:tav tm="0">
                                          <p:val>
                                            <p:fltVal val="0"/>
                                          </p:val>
                                        </p:tav>
                                        <p:tav tm="100000">
                                          <p:val>
                                            <p:strVal val="#ppt_h"/>
                                          </p:val>
                                        </p:tav>
                                      </p:tavLst>
                                    </p:anim>
                                    <p:animEffect filter="fade" transition="in">
                                      <p:cBhvr>
                                        <p:cTn dur="1000" id="29"/>
                                        <p:tgtEl>
                                          <p:spTgt spid="8"/>
                                        </p:tgtEl>
                                      </p:cBhvr>
                                    </p:animEffect>
                                  </p:childTnLst>
                                </p:cTn>
                              </p:par>
                              <p:par>
                                <p:cTn fill="hold" grpId="0" id="30" nodeType="withEffect" presetClass="entr" presetID="19" presetSubtype="10">
                                  <p:stCondLst>
                                    <p:cond delay="250"/>
                                  </p:stCondLst>
                                  <p:childTnLst>
                                    <p:set>
                                      <p:cBhvr>
                                        <p:cTn dur="1" fill="hold" id="31">
                                          <p:stCondLst>
                                            <p:cond delay="0"/>
                                          </p:stCondLst>
                                        </p:cTn>
                                        <p:tgtEl>
                                          <p:spTgt spid="14"/>
                                        </p:tgtEl>
                                        <p:attrNameLst>
                                          <p:attrName>style.visibility</p:attrName>
                                        </p:attrNameLst>
                                      </p:cBhvr>
                                      <p:to>
                                        <p:strVal val="visible"/>
                                      </p:to>
                                    </p:set>
                                    <p:anim calcmode="lin" valueType="num">
                                      <p:cBhvr>
                                        <p:cTn dur="750" fill="hold" id="32"/>
                                        <p:tgtEl>
                                          <p:spTgt spid="14"/>
                                        </p:tgtEl>
                                        <p:attrNameLst>
                                          <p:attrName>ppt_w</p:attrName>
                                        </p:attrNameLst>
                                      </p:cBhvr>
                                      <p:tavLst>
                                        <p:tav fmla="#ppt_w*sin(2.5*pi*$)" tm="0">
                                          <p:val>
                                            <p:fltVal val="0"/>
                                          </p:val>
                                        </p:tav>
                                        <p:tav tm="100000">
                                          <p:val>
                                            <p:fltVal val="1"/>
                                          </p:val>
                                        </p:tav>
                                      </p:tavLst>
                                    </p:anim>
                                    <p:anim calcmode="lin" valueType="num">
                                      <p:cBhvr>
                                        <p:cTn dur="750" fill="hold" id="33"/>
                                        <p:tgtEl>
                                          <p:spTgt spid="14"/>
                                        </p:tgtEl>
                                        <p:attrNameLst>
                                          <p:attrName>ppt_h</p:attrName>
                                        </p:attrNameLst>
                                      </p:cBhvr>
                                      <p:tavLst>
                                        <p:tav tm="0">
                                          <p:val>
                                            <p:strVal val="#ppt_h"/>
                                          </p:val>
                                        </p:tav>
                                        <p:tav tm="100000">
                                          <p:val>
                                            <p:strVal val="#ppt_h"/>
                                          </p:val>
                                        </p:tav>
                                      </p:tavLst>
                                    </p:anim>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1000" fill="hold" id="37"/>
                                        <p:tgtEl>
                                          <p:spTgt spid="7"/>
                                        </p:tgtEl>
                                        <p:attrNameLst>
                                          <p:attrName>ppt_w</p:attrName>
                                        </p:attrNameLst>
                                      </p:cBhvr>
                                      <p:tavLst>
                                        <p:tav tm="0">
                                          <p:val>
                                            <p:fltVal val="0"/>
                                          </p:val>
                                        </p:tav>
                                        <p:tav tm="100000">
                                          <p:val>
                                            <p:strVal val="#ppt_w"/>
                                          </p:val>
                                        </p:tav>
                                      </p:tavLst>
                                    </p:anim>
                                    <p:anim calcmode="lin" valueType="num">
                                      <p:cBhvr>
                                        <p:cTn dur="1000" fill="hold" id="38"/>
                                        <p:tgtEl>
                                          <p:spTgt spid="7"/>
                                        </p:tgtEl>
                                        <p:attrNameLst>
                                          <p:attrName>ppt_h</p:attrName>
                                        </p:attrNameLst>
                                      </p:cBhvr>
                                      <p:tavLst>
                                        <p:tav tm="0">
                                          <p:val>
                                            <p:fltVal val="0"/>
                                          </p:val>
                                        </p:tav>
                                        <p:tav tm="100000">
                                          <p:val>
                                            <p:strVal val="#ppt_h"/>
                                          </p:val>
                                        </p:tav>
                                      </p:tavLst>
                                    </p:anim>
                                    <p:animEffect filter="fade" transition="in">
                                      <p:cBhvr>
                                        <p:cTn dur="1000" id="39"/>
                                        <p:tgtEl>
                                          <p:spTgt spid="7"/>
                                        </p:tgtEl>
                                      </p:cBhvr>
                                    </p:animEffect>
                                  </p:childTnLst>
                                </p:cTn>
                              </p:par>
                              <p:par>
                                <p:cTn fill="hold" grpId="0" id="40" nodeType="withEffect" presetClass="entr" presetID="19" presetSubtype="10">
                                  <p:stCondLst>
                                    <p:cond delay="250"/>
                                  </p:stCondLst>
                                  <p:childTnLst>
                                    <p:set>
                                      <p:cBhvr>
                                        <p:cTn dur="1" fill="hold" id="41">
                                          <p:stCondLst>
                                            <p:cond delay="0"/>
                                          </p:stCondLst>
                                        </p:cTn>
                                        <p:tgtEl>
                                          <p:spTgt spid="13"/>
                                        </p:tgtEl>
                                        <p:attrNameLst>
                                          <p:attrName>style.visibility</p:attrName>
                                        </p:attrNameLst>
                                      </p:cBhvr>
                                      <p:to>
                                        <p:strVal val="visible"/>
                                      </p:to>
                                    </p:set>
                                    <p:anim calcmode="lin" valueType="num">
                                      <p:cBhvr>
                                        <p:cTn dur="750" fill="hold" id="42"/>
                                        <p:tgtEl>
                                          <p:spTgt spid="13"/>
                                        </p:tgtEl>
                                        <p:attrNameLst>
                                          <p:attrName>ppt_w</p:attrName>
                                        </p:attrNameLst>
                                      </p:cBhvr>
                                      <p:tavLst>
                                        <p:tav fmla="#ppt_w*sin(2.5*pi*$)" tm="0">
                                          <p:val>
                                            <p:fltVal val="0"/>
                                          </p:val>
                                        </p:tav>
                                        <p:tav tm="100000">
                                          <p:val>
                                            <p:fltVal val="1"/>
                                          </p:val>
                                        </p:tav>
                                      </p:tavLst>
                                    </p:anim>
                                    <p:anim calcmode="lin" valueType="num">
                                      <p:cBhvr>
                                        <p:cTn dur="750" fill="hold" id="43"/>
                                        <p:tgtEl>
                                          <p:spTgt spid="13"/>
                                        </p:tgtEl>
                                        <p:attrNameLst>
                                          <p:attrName>ppt_h</p:attrName>
                                        </p:attrNameLst>
                                      </p:cBhvr>
                                      <p:tavLst>
                                        <p:tav tm="0">
                                          <p:val>
                                            <p:strVal val="#ppt_h"/>
                                          </p:val>
                                        </p:tav>
                                        <p:tav tm="100000">
                                          <p:val>
                                            <p:strVal val="#ppt_h"/>
                                          </p:val>
                                        </p:tav>
                                      </p:tavLst>
                                    </p:anim>
                                  </p:childTnLst>
                                </p:cTn>
                              </p:par>
                            </p:childTnLst>
                          </p:cTn>
                        </p:par>
                        <p:par>
                          <p:cTn fill="hold" id="44" nodeType="afterGroup">
                            <p:stCondLst>
                              <p:cond delay="4000"/>
                            </p:stCondLst>
                            <p:childTnLst>
                              <p:par>
                                <p:cTn fill="hold" grpId="0" id="45" nodeType="afterEffect" presetClass="entr" presetID="53" presetSubtype="0">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p:cTn dur="1000" fill="hold" id="47"/>
                                        <p:tgtEl>
                                          <p:spTgt spid="17"/>
                                        </p:tgtEl>
                                        <p:attrNameLst>
                                          <p:attrName>ppt_w</p:attrName>
                                        </p:attrNameLst>
                                      </p:cBhvr>
                                      <p:tavLst>
                                        <p:tav tm="0">
                                          <p:val>
                                            <p:fltVal val="0"/>
                                          </p:val>
                                        </p:tav>
                                        <p:tav tm="100000">
                                          <p:val>
                                            <p:strVal val="#ppt_w"/>
                                          </p:val>
                                        </p:tav>
                                      </p:tavLst>
                                    </p:anim>
                                    <p:anim calcmode="lin" valueType="num">
                                      <p:cBhvr>
                                        <p:cTn dur="1000" fill="hold" id="48"/>
                                        <p:tgtEl>
                                          <p:spTgt spid="17"/>
                                        </p:tgtEl>
                                        <p:attrNameLst>
                                          <p:attrName>ppt_h</p:attrName>
                                        </p:attrNameLst>
                                      </p:cBhvr>
                                      <p:tavLst>
                                        <p:tav tm="0">
                                          <p:val>
                                            <p:fltVal val="0"/>
                                          </p:val>
                                        </p:tav>
                                        <p:tav tm="100000">
                                          <p:val>
                                            <p:strVal val="#ppt_h"/>
                                          </p:val>
                                        </p:tav>
                                      </p:tavLst>
                                    </p:anim>
                                    <p:animEffect filter="fade" transition="in">
                                      <p:cBhvr>
                                        <p:cTn dur="1000" id="4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1"/>
      <p:bldP grpId="0" spid="12"/>
      <p:bldP grpId="0" spid="13"/>
      <p:bldP grpId="0" spid="14"/>
      <p:bldP grpId="0" spid="1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1087256" y="2084851"/>
            <a:ext cx="2330872" cy="3840427"/>
            <a:chOff x="4274668" y="2121910"/>
            <a:chExt cx="2059297" cy="3392971"/>
          </a:xfrm>
        </p:grpSpPr>
        <p:sp>
          <p:nvSpPr>
            <p:cNvPr id="20" name="Freeform 5"/>
            <p:cNvSpPr/>
            <p:nvPr/>
          </p:nvSpPr>
          <p:spPr bwMode="auto">
            <a:xfrm>
              <a:off x="4527243" y="2121910"/>
              <a:ext cx="1554147" cy="1553948"/>
            </a:xfrm>
            <a:custGeom>
              <a:gdLst>
                <a:gd fmla="*/ 610 w 1220" name="T0"/>
                <a:gd fmla="*/ 0 h 1222" name="T1"/>
                <a:gd fmla="*/ 1220 w 1220" name="T2"/>
                <a:gd fmla="*/ 612 h 1222" name="T3"/>
                <a:gd fmla="*/ 610 w 1220" name="T4"/>
                <a:gd fmla="*/ 1222 h 1222" name="T5"/>
                <a:gd fmla="*/ 0 w 1220" name="T6"/>
                <a:gd fmla="*/ 612 h 1222" name="T7"/>
                <a:gd fmla="*/ 610 w 1220" name="T8"/>
                <a:gd fmla="*/ 0 h 1222" name="T9"/>
              </a:gdLst>
              <a:cxnLst>
                <a:cxn ang="0">
                  <a:pos x="T0" y="T1"/>
                </a:cxn>
                <a:cxn ang="0">
                  <a:pos x="T2" y="T3"/>
                </a:cxn>
                <a:cxn ang="0">
                  <a:pos x="T4" y="T5"/>
                </a:cxn>
                <a:cxn ang="0">
                  <a:pos x="T6" y="T7"/>
                </a:cxn>
                <a:cxn ang="0">
                  <a:pos x="T8" y="T9"/>
                </a:cxn>
              </a:cxnLst>
              <a:rect b="b" l="0" r="r" t="0"/>
              <a:pathLst>
                <a:path h="1222" w="1220">
                  <a:moveTo>
                    <a:pt x="610" y="0"/>
                  </a:moveTo>
                  <a:lnTo>
                    <a:pt x="1220" y="612"/>
                  </a:lnTo>
                  <a:lnTo>
                    <a:pt x="610" y="1222"/>
                  </a:lnTo>
                  <a:lnTo>
                    <a:pt x="0" y="612"/>
                  </a:lnTo>
                  <a:lnTo>
                    <a:pt x="610" y="0"/>
                  </a:lnTo>
                  <a:close/>
                </a:path>
              </a:pathLst>
            </a:custGeom>
            <a:solidFill>
              <a:srgbClr val="5E6A92"/>
            </a:solid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21" name="Freeform 6"/>
            <p:cNvSpPr/>
            <p:nvPr/>
          </p:nvSpPr>
          <p:spPr bwMode="auto">
            <a:xfrm>
              <a:off x="4274668" y="2375922"/>
              <a:ext cx="2059297" cy="2059297"/>
            </a:xfrm>
            <a:custGeom>
              <a:gdLst>
                <a:gd fmla="*/ 809 w 1618" name="T0"/>
                <a:gd fmla="*/ 0 h 1617" name="T1"/>
                <a:gd fmla="*/ 1618 w 1618" name="T2"/>
                <a:gd fmla="*/ 809 h 1617" name="T3"/>
                <a:gd fmla="*/ 809 w 1618" name="T4"/>
                <a:gd fmla="*/ 1617 h 1617" name="T5"/>
                <a:gd fmla="*/ 0 w 1618" name="T6"/>
                <a:gd fmla="*/ 809 h 1617" name="T7"/>
                <a:gd fmla="*/ 809 w 1618" name="T8"/>
                <a:gd fmla="*/ 0 h 1617" name="T9"/>
              </a:gdLst>
              <a:cxnLst>
                <a:cxn ang="0">
                  <a:pos x="T0" y="T1"/>
                </a:cxn>
                <a:cxn ang="0">
                  <a:pos x="T2" y="T3"/>
                </a:cxn>
                <a:cxn ang="0">
                  <a:pos x="T4" y="T5"/>
                </a:cxn>
                <a:cxn ang="0">
                  <a:pos x="T6" y="T7"/>
                </a:cxn>
                <a:cxn ang="0">
                  <a:pos x="T8" y="T9"/>
                </a:cxn>
              </a:cxnLst>
              <a:rect b="b" l="0" r="r" t="0"/>
              <a:pathLst>
                <a:path h="1617" w="1618">
                  <a:moveTo>
                    <a:pt x="809" y="0"/>
                  </a:moveTo>
                  <a:lnTo>
                    <a:pt x="1618" y="809"/>
                  </a:lnTo>
                  <a:lnTo>
                    <a:pt x="809" y="1617"/>
                  </a:lnTo>
                  <a:lnTo>
                    <a:pt x="0" y="809"/>
                  </a:lnTo>
                  <a:lnTo>
                    <a:pt x="809" y="0"/>
                  </a:lnTo>
                  <a:close/>
                </a:path>
              </a:pathLst>
            </a:custGeom>
            <a:blipFill dpi="0" rotWithShape="1">
              <a:blip r:embed="rId3">
                <a:extLst>
                  <a:ext uri="{28A0092B-C50C-407E-A947-70E740481C1C}">
                    <a14:useLocalDpi val="0"/>
                  </a:ext>
                </a:extLst>
              </a:blip>
              <a:stretch>
                <a:fillRect/>
              </a:stretch>
            </a:blip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22" name="矩形 21"/>
            <p:cNvSpPr/>
            <p:nvPr/>
          </p:nvSpPr>
          <p:spPr>
            <a:xfrm>
              <a:off x="4868339" y="4836286"/>
              <a:ext cx="900429" cy="179480"/>
            </a:xfrm>
            <a:prstGeom prst="rect">
              <a:avLst/>
            </a:prstGeom>
          </p:spPr>
          <p:txBody>
            <a:bodyPr bIns="0" lIns="0" rIns="0" tIns="0" wrap="none">
              <a:spAutoFit/>
            </a:bodyPr>
            <a:lstStyle/>
            <a:p>
              <a:pPr algn="ctr"/>
              <a:r>
                <a:rPr altLang="en-US" lang="zh-CN" sz="1333">
                  <a:solidFill>
                    <a:schemeClr val="tx1">
                      <a:lumMod val="65000"/>
                      <a:lumOff val="35000"/>
                    </a:schemeClr>
                  </a:solidFill>
                  <a:ea charset="-122" panose="020b0503020204020204" pitchFamily="34" typeface="微软雅黑"/>
                </a:rPr>
                <a:t>董事兼总经理</a:t>
              </a:r>
            </a:p>
          </p:txBody>
        </p:sp>
        <p:sp>
          <p:nvSpPr>
            <p:cNvPr id="23" name="矩形 22"/>
            <p:cNvSpPr/>
            <p:nvPr/>
          </p:nvSpPr>
          <p:spPr>
            <a:xfrm>
              <a:off x="4743513" y="5044942"/>
              <a:ext cx="1150080" cy="251380"/>
            </a:xfrm>
            <a:prstGeom prst="rect">
              <a:avLst/>
            </a:prstGeom>
          </p:spPr>
          <p:txBody>
            <a:bodyPr bIns="0" lIns="0" rIns="0" tIns="0" wrap="none">
              <a:spAutoFit/>
            </a:bodyPr>
            <a:lstStyle/>
            <a:p>
              <a:pPr algn="ctr"/>
              <a:r>
                <a:rPr altLang="en-US" lang="zh-CN" sz="1867">
                  <a:solidFill>
                    <a:schemeClr val="tx1">
                      <a:lumMod val="75000"/>
                      <a:lumOff val="25000"/>
                    </a:schemeClr>
                  </a:solidFill>
                  <a:ea charset="-122" panose="020b0503020204020204" pitchFamily="34" typeface="微软雅黑"/>
                </a:rPr>
                <a:t>黄某某 先生</a:t>
              </a:r>
            </a:p>
          </p:txBody>
        </p:sp>
        <p:cxnSp>
          <p:nvCxnSpPr>
            <p:cNvPr id="24" name="直接连接符 23"/>
            <p:cNvCxnSpPr/>
            <p:nvPr/>
          </p:nvCxnSpPr>
          <p:spPr>
            <a:xfrm>
              <a:off x="5018704" y="5514881"/>
              <a:ext cx="571226" cy="0"/>
            </a:xfrm>
            <a:prstGeom prst="line">
              <a:avLst/>
            </a:prstGeom>
            <a:ln w="38100">
              <a:solidFill>
                <a:srgbClr val="5E6A92"/>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687639" y="2084851"/>
            <a:ext cx="2330872" cy="3840427"/>
            <a:chOff x="4274668" y="2121910"/>
            <a:chExt cx="2059297" cy="3392971"/>
          </a:xfrm>
        </p:grpSpPr>
        <p:sp>
          <p:nvSpPr>
            <p:cNvPr id="44" name="Freeform 5"/>
            <p:cNvSpPr/>
            <p:nvPr/>
          </p:nvSpPr>
          <p:spPr bwMode="auto">
            <a:xfrm>
              <a:off x="4527243" y="2121910"/>
              <a:ext cx="1554147" cy="1553948"/>
            </a:xfrm>
            <a:custGeom>
              <a:gdLst>
                <a:gd fmla="*/ 610 w 1220" name="T0"/>
                <a:gd fmla="*/ 0 h 1222" name="T1"/>
                <a:gd fmla="*/ 1220 w 1220" name="T2"/>
                <a:gd fmla="*/ 612 h 1222" name="T3"/>
                <a:gd fmla="*/ 610 w 1220" name="T4"/>
                <a:gd fmla="*/ 1222 h 1222" name="T5"/>
                <a:gd fmla="*/ 0 w 1220" name="T6"/>
                <a:gd fmla="*/ 612 h 1222" name="T7"/>
                <a:gd fmla="*/ 610 w 1220" name="T8"/>
                <a:gd fmla="*/ 0 h 1222" name="T9"/>
              </a:gdLst>
              <a:cxnLst>
                <a:cxn ang="0">
                  <a:pos x="T0" y="T1"/>
                </a:cxn>
                <a:cxn ang="0">
                  <a:pos x="T2" y="T3"/>
                </a:cxn>
                <a:cxn ang="0">
                  <a:pos x="T4" y="T5"/>
                </a:cxn>
                <a:cxn ang="0">
                  <a:pos x="T6" y="T7"/>
                </a:cxn>
                <a:cxn ang="0">
                  <a:pos x="T8" y="T9"/>
                </a:cxn>
              </a:cxnLst>
              <a:rect b="b" l="0" r="r" t="0"/>
              <a:pathLst>
                <a:path h="1222" w="1220">
                  <a:moveTo>
                    <a:pt x="610" y="0"/>
                  </a:moveTo>
                  <a:lnTo>
                    <a:pt x="1220" y="612"/>
                  </a:lnTo>
                  <a:lnTo>
                    <a:pt x="610" y="1222"/>
                  </a:lnTo>
                  <a:lnTo>
                    <a:pt x="0" y="612"/>
                  </a:lnTo>
                  <a:lnTo>
                    <a:pt x="610" y="0"/>
                  </a:lnTo>
                  <a:close/>
                </a:path>
              </a:pathLst>
            </a:custGeom>
            <a:solidFill>
              <a:srgbClr val="232C49">
                <a:alpha val="85000"/>
              </a:srgbClr>
            </a:solid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45" name="Freeform 6"/>
            <p:cNvSpPr/>
            <p:nvPr/>
          </p:nvSpPr>
          <p:spPr bwMode="auto">
            <a:xfrm>
              <a:off x="4274668" y="2375922"/>
              <a:ext cx="2059297" cy="2059297"/>
            </a:xfrm>
            <a:custGeom>
              <a:gdLst>
                <a:gd fmla="*/ 809 w 1618" name="T0"/>
                <a:gd fmla="*/ 0 h 1617" name="T1"/>
                <a:gd fmla="*/ 1618 w 1618" name="T2"/>
                <a:gd fmla="*/ 809 h 1617" name="T3"/>
                <a:gd fmla="*/ 809 w 1618" name="T4"/>
                <a:gd fmla="*/ 1617 h 1617" name="T5"/>
                <a:gd fmla="*/ 0 w 1618" name="T6"/>
                <a:gd fmla="*/ 809 h 1617" name="T7"/>
                <a:gd fmla="*/ 809 w 1618" name="T8"/>
                <a:gd fmla="*/ 0 h 1617" name="T9"/>
              </a:gdLst>
              <a:cxnLst>
                <a:cxn ang="0">
                  <a:pos x="T0" y="T1"/>
                </a:cxn>
                <a:cxn ang="0">
                  <a:pos x="T2" y="T3"/>
                </a:cxn>
                <a:cxn ang="0">
                  <a:pos x="T4" y="T5"/>
                </a:cxn>
                <a:cxn ang="0">
                  <a:pos x="T6" y="T7"/>
                </a:cxn>
                <a:cxn ang="0">
                  <a:pos x="T8" y="T9"/>
                </a:cxn>
              </a:cxnLst>
              <a:rect b="b" l="0" r="r" t="0"/>
              <a:pathLst>
                <a:path h="1617" w="1618">
                  <a:moveTo>
                    <a:pt x="809" y="0"/>
                  </a:moveTo>
                  <a:lnTo>
                    <a:pt x="1618" y="809"/>
                  </a:lnTo>
                  <a:lnTo>
                    <a:pt x="809" y="1617"/>
                  </a:lnTo>
                  <a:lnTo>
                    <a:pt x="0" y="809"/>
                  </a:lnTo>
                  <a:lnTo>
                    <a:pt x="809" y="0"/>
                  </a:lnTo>
                  <a:close/>
                </a:path>
              </a:pathLst>
            </a:custGeom>
            <a:blipFill dpi="0" rotWithShape="1">
              <a:blip r:embed="rId4">
                <a:extLst>
                  <a:ext uri="{28A0092B-C50C-407E-A947-70E740481C1C}">
                    <a14:useLocalDpi val="0"/>
                  </a:ext>
                </a:extLst>
              </a:blip>
              <a:stretch>
                <a:fillRect/>
              </a:stretch>
            </a:blip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46" name="矩形 45"/>
            <p:cNvSpPr/>
            <p:nvPr/>
          </p:nvSpPr>
          <p:spPr>
            <a:xfrm>
              <a:off x="4868339" y="4836286"/>
              <a:ext cx="900429" cy="179480"/>
            </a:xfrm>
            <a:prstGeom prst="rect">
              <a:avLst/>
            </a:prstGeom>
          </p:spPr>
          <p:txBody>
            <a:bodyPr bIns="0" lIns="0" rIns="0" tIns="0" wrap="none">
              <a:spAutoFit/>
            </a:bodyPr>
            <a:lstStyle/>
            <a:p>
              <a:pPr algn="ctr"/>
              <a:r>
                <a:rPr altLang="en-US" lang="zh-CN" sz="1333">
                  <a:solidFill>
                    <a:schemeClr val="tx1">
                      <a:lumMod val="65000"/>
                      <a:lumOff val="35000"/>
                    </a:schemeClr>
                  </a:solidFill>
                  <a:ea charset="-122" panose="020b0503020204020204" pitchFamily="34" typeface="微软雅黑"/>
                </a:rPr>
                <a:t>董事兼总经理</a:t>
              </a:r>
            </a:p>
          </p:txBody>
        </p:sp>
        <p:sp>
          <p:nvSpPr>
            <p:cNvPr id="47" name="矩形 46"/>
            <p:cNvSpPr/>
            <p:nvPr/>
          </p:nvSpPr>
          <p:spPr>
            <a:xfrm>
              <a:off x="4743514" y="5044942"/>
              <a:ext cx="1150080" cy="251380"/>
            </a:xfrm>
            <a:prstGeom prst="rect">
              <a:avLst/>
            </a:prstGeom>
          </p:spPr>
          <p:txBody>
            <a:bodyPr bIns="0" lIns="0" rIns="0" tIns="0" wrap="none">
              <a:spAutoFit/>
            </a:bodyPr>
            <a:lstStyle/>
            <a:p>
              <a:pPr algn="ctr"/>
              <a:r>
                <a:rPr altLang="en-US" lang="zh-CN" sz="1867">
                  <a:solidFill>
                    <a:schemeClr val="tx1">
                      <a:lumMod val="75000"/>
                      <a:lumOff val="25000"/>
                    </a:schemeClr>
                  </a:solidFill>
                  <a:ea charset="-122" panose="020b0503020204020204" pitchFamily="34" typeface="微软雅黑"/>
                </a:rPr>
                <a:t>黄某某 先生</a:t>
              </a:r>
            </a:p>
          </p:txBody>
        </p:sp>
        <p:cxnSp>
          <p:nvCxnSpPr>
            <p:cNvPr id="48" name="直接连接符 47"/>
            <p:cNvCxnSpPr/>
            <p:nvPr/>
          </p:nvCxnSpPr>
          <p:spPr>
            <a:xfrm>
              <a:off x="5018704" y="5514881"/>
              <a:ext cx="571226" cy="0"/>
            </a:xfrm>
            <a:prstGeom prst="line">
              <a:avLst/>
            </a:prstGeom>
            <a:ln w="38100">
              <a:solidFill>
                <a:srgbClr val="232C49"/>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6288021" y="2084851"/>
            <a:ext cx="2330872" cy="3840427"/>
            <a:chOff x="4274668" y="2121910"/>
            <a:chExt cx="2059297" cy="3392971"/>
          </a:xfrm>
        </p:grpSpPr>
        <p:sp>
          <p:nvSpPr>
            <p:cNvPr id="50" name="Freeform 5"/>
            <p:cNvSpPr/>
            <p:nvPr/>
          </p:nvSpPr>
          <p:spPr bwMode="auto">
            <a:xfrm>
              <a:off x="4527243" y="2121910"/>
              <a:ext cx="1554147" cy="1553948"/>
            </a:xfrm>
            <a:custGeom>
              <a:gdLst>
                <a:gd fmla="*/ 610 w 1220" name="T0"/>
                <a:gd fmla="*/ 0 h 1222" name="T1"/>
                <a:gd fmla="*/ 1220 w 1220" name="T2"/>
                <a:gd fmla="*/ 612 h 1222" name="T3"/>
                <a:gd fmla="*/ 610 w 1220" name="T4"/>
                <a:gd fmla="*/ 1222 h 1222" name="T5"/>
                <a:gd fmla="*/ 0 w 1220" name="T6"/>
                <a:gd fmla="*/ 612 h 1222" name="T7"/>
                <a:gd fmla="*/ 610 w 1220" name="T8"/>
                <a:gd fmla="*/ 0 h 1222" name="T9"/>
              </a:gdLst>
              <a:cxnLst>
                <a:cxn ang="0">
                  <a:pos x="T0" y="T1"/>
                </a:cxn>
                <a:cxn ang="0">
                  <a:pos x="T2" y="T3"/>
                </a:cxn>
                <a:cxn ang="0">
                  <a:pos x="T4" y="T5"/>
                </a:cxn>
                <a:cxn ang="0">
                  <a:pos x="T6" y="T7"/>
                </a:cxn>
                <a:cxn ang="0">
                  <a:pos x="T8" y="T9"/>
                </a:cxn>
              </a:cxnLst>
              <a:rect b="b" l="0" r="r" t="0"/>
              <a:pathLst>
                <a:path h="1222" w="1220">
                  <a:moveTo>
                    <a:pt x="610" y="0"/>
                  </a:moveTo>
                  <a:lnTo>
                    <a:pt x="1220" y="612"/>
                  </a:lnTo>
                  <a:lnTo>
                    <a:pt x="610" y="1222"/>
                  </a:lnTo>
                  <a:lnTo>
                    <a:pt x="0" y="612"/>
                  </a:lnTo>
                  <a:lnTo>
                    <a:pt x="610" y="0"/>
                  </a:lnTo>
                  <a:close/>
                </a:path>
              </a:pathLst>
            </a:custGeom>
            <a:solidFill>
              <a:srgbClr val="5E6A92"/>
            </a:solid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51" name="Freeform 6"/>
            <p:cNvSpPr/>
            <p:nvPr/>
          </p:nvSpPr>
          <p:spPr bwMode="auto">
            <a:xfrm>
              <a:off x="4274668" y="2375922"/>
              <a:ext cx="2059297" cy="2059297"/>
            </a:xfrm>
            <a:custGeom>
              <a:gdLst>
                <a:gd fmla="*/ 809 w 1618" name="T0"/>
                <a:gd fmla="*/ 0 h 1617" name="T1"/>
                <a:gd fmla="*/ 1618 w 1618" name="T2"/>
                <a:gd fmla="*/ 809 h 1617" name="T3"/>
                <a:gd fmla="*/ 809 w 1618" name="T4"/>
                <a:gd fmla="*/ 1617 h 1617" name="T5"/>
                <a:gd fmla="*/ 0 w 1618" name="T6"/>
                <a:gd fmla="*/ 809 h 1617" name="T7"/>
                <a:gd fmla="*/ 809 w 1618" name="T8"/>
                <a:gd fmla="*/ 0 h 1617" name="T9"/>
              </a:gdLst>
              <a:cxnLst>
                <a:cxn ang="0">
                  <a:pos x="T0" y="T1"/>
                </a:cxn>
                <a:cxn ang="0">
                  <a:pos x="T2" y="T3"/>
                </a:cxn>
                <a:cxn ang="0">
                  <a:pos x="T4" y="T5"/>
                </a:cxn>
                <a:cxn ang="0">
                  <a:pos x="T6" y="T7"/>
                </a:cxn>
                <a:cxn ang="0">
                  <a:pos x="T8" y="T9"/>
                </a:cxn>
              </a:cxnLst>
              <a:rect b="b" l="0" r="r" t="0"/>
              <a:pathLst>
                <a:path h="1617" w="1618">
                  <a:moveTo>
                    <a:pt x="809" y="0"/>
                  </a:moveTo>
                  <a:lnTo>
                    <a:pt x="1618" y="809"/>
                  </a:lnTo>
                  <a:lnTo>
                    <a:pt x="809" y="1617"/>
                  </a:lnTo>
                  <a:lnTo>
                    <a:pt x="0" y="809"/>
                  </a:lnTo>
                  <a:lnTo>
                    <a:pt x="809" y="0"/>
                  </a:lnTo>
                  <a:close/>
                </a:path>
              </a:pathLst>
            </a:custGeom>
            <a:blipFill dpi="0" rotWithShape="1">
              <a:blip r:embed="rId5">
                <a:extLst>
                  <a:ext uri="{28A0092B-C50C-407E-A947-70E740481C1C}">
                    <a14:useLocalDpi val="0"/>
                  </a:ext>
                </a:extLst>
              </a:blip>
              <a:stretch>
                <a:fillRect/>
              </a:stretch>
            </a:blip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52" name="矩形 51"/>
            <p:cNvSpPr/>
            <p:nvPr/>
          </p:nvSpPr>
          <p:spPr>
            <a:xfrm>
              <a:off x="4868339" y="4836286"/>
              <a:ext cx="900429" cy="179480"/>
            </a:xfrm>
            <a:prstGeom prst="rect">
              <a:avLst/>
            </a:prstGeom>
          </p:spPr>
          <p:txBody>
            <a:bodyPr bIns="0" lIns="0" rIns="0" tIns="0" wrap="none">
              <a:spAutoFit/>
            </a:bodyPr>
            <a:lstStyle/>
            <a:p>
              <a:pPr algn="ctr"/>
              <a:r>
                <a:rPr altLang="en-US" lang="zh-CN" sz="1333">
                  <a:solidFill>
                    <a:schemeClr val="tx1">
                      <a:lumMod val="65000"/>
                      <a:lumOff val="35000"/>
                    </a:schemeClr>
                  </a:solidFill>
                  <a:ea charset="-122" panose="020b0503020204020204" pitchFamily="34" typeface="微软雅黑"/>
                </a:rPr>
                <a:t>董事兼总经理</a:t>
              </a:r>
            </a:p>
          </p:txBody>
        </p:sp>
        <p:sp>
          <p:nvSpPr>
            <p:cNvPr id="53" name="矩形 52"/>
            <p:cNvSpPr/>
            <p:nvPr/>
          </p:nvSpPr>
          <p:spPr>
            <a:xfrm>
              <a:off x="4743514" y="5044942"/>
              <a:ext cx="1150080" cy="251380"/>
            </a:xfrm>
            <a:prstGeom prst="rect">
              <a:avLst/>
            </a:prstGeom>
          </p:spPr>
          <p:txBody>
            <a:bodyPr bIns="0" lIns="0" rIns="0" tIns="0" wrap="none">
              <a:spAutoFit/>
            </a:bodyPr>
            <a:lstStyle/>
            <a:p>
              <a:pPr algn="ctr"/>
              <a:r>
                <a:rPr altLang="en-US" lang="zh-CN" sz="1867">
                  <a:solidFill>
                    <a:schemeClr val="tx1">
                      <a:lumMod val="75000"/>
                      <a:lumOff val="25000"/>
                    </a:schemeClr>
                  </a:solidFill>
                  <a:ea charset="-122" panose="020b0503020204020204" pitchFamily="34" typeface="微软雅黑"/>
                </a:rPr>
                <a:t>黄某某 先生</a:t>
              </a:r>
            </a:p>
          </p:txBody>
        </p:sp>
        <p:cxnSp>
          <p:nvCxnSpPr>
            <p:cNvPr id="54" name="直接连接符 53"/>
            <p:cNvCxnSpPr/>
            <p:nvPr/>
          </p:nvCxnSpPr>
          <p:spPr>
            <a:xfrm>
              <a:off x="5018704" y="5514881"/>
              <a:ext cx="571226" cy="0"/>
            </a:xfrm>
            <a:prstGeom prst="line">
              <a:avLst/>
            </a:prstGeom>
            <a:ln w="38100">
              <a:solidFill>
                <a:srgbClr val="5E6A92"/>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8888404" y="2084851"/>
            <a:ext cx="2330872" cy="3840427"/>
            <a:chOff x="4274668" y="2121910"/>
            <a:chExt cx="2059297" cy="3392971"/>
          </a:xfrm>
        </p:grpSpPr>
        <p:sp>
          <p:nvSpPr>
            <p:cNvPr id="56" name="Freeform 5"/>
            <p:cNvSpPr/>
            <p:nvPr/>
          </p:nvSpPr>
          <p:spPr bwMode="auto">
            <a:xfrm>
              <a:off x="4527243" y="2121910"/>
              <a:ext cx="1554147" cy="1553948"/>
            </a:xfrm>
            <a:custGeom>
              <a:gdLst>
                <a:gd fmla="*/ 610 w 1220" name="T0"/>
                <a:gd fmla="*/ 0 h 1222" name="T1"/>
                <a:gd fmla="*/ 1220 w 1220" name="T2"/>
                <a:gd fmla="*/ 612 h 1222" name="T3"/>
                <a:gd fmla="*/ 610 w 1220" name="T4"/>
                <a:gd fmla="*/ 1222 h 1222" name="T5"/>
                <a:gd fmla="*/ 0 w 1220" name="T6"/>
                <a:gd fmla="*/ 612 h 1222" name="T7"/>
                <a:gd fmla="*/ 610 w 1220" name="T8"/>
                <a:gd fmla="*/ 0 h 1222" name="T9"/>
              </a:gdLst>
              <a:cxnLst>
                <a:cxn ang="0">
                  <a:pos x="T0" y="T1"/>
                </a:cxn>
                <a:cxn ang="0">
                  <a:pos x="T2" y="T3"/>
                </a:cxn>
                <a:cxn ang="0">
                  <a:pos x="T4" y="T5"/>
                </a:cxn>
                <a:cxn ang="0">
                  <a:pos x="T6" y="T7"/>
                </a:cxn>
                <a:cxn ang="0">
                  <a:pos x="T8" y="T9"/>
                </a:cxn>
              </a:cxnLst>
              <a:rect b="b" l="0" r="r" t="0"/>
              <a:pathLst>
                <a:path h="1222" w="1220">
                  <a:moveTo>
                    <a:pt x="610" y="0"/>
                  </a:moveTo>
                  <a:lnTo>
                    <a:pt x="1220" y="612"/>
                  </a:lnTo>
                  <a:lnTo>
                    <a:pt x="610" y="1222"/>
                  </a:lnTo>
                  <a:lnTo>
                    <a:pt x="0" y="612"/>
                  </a:lnTo>
                  <a:lnTo>
                    <a:pt x="610" y="0"/>
                  </a:lnTo>
                  <a:close/>
                </a:path>
              </a:pathLst>
            </a:custGeom>
            <a:solidFill>
              <a:srgbClr val="232C49">
                <a:alpha val="85000"/>
              </a:srgbClr>
            </a:solid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57" name="Freeform 6"/>
            <p:cNvSpPr/>
            <p:nvPr/>
          </p:nvSpPr>
          <p:spPr bwMode="auto">
            <a:xfrm>
              <a:off x="4274668" y="2375922"/>
              <a:ext cx="2059297" cy="2059297"/>
            </a:xfrm>
            <a:custGeom>
              <a:gdLst>
                <a:gd fmla="*/ 809 w 1618" name="T0"/>
                <a:gd fmla="*/ 0 h 1617" name="T1"/>
                <a:gd fmla="*/ 1618 w 1618" name="T2"/>
                <a:gd fmla="*/ 809 h 1617" name="T3"/>
                <a:gd fmla="*/ 809 w 1618" name="T4"/>
                <a:gd fmla="*/ 1617 h 1617" name="T5"/>
                <a:gd fmla="*/ 0 w 1618" name="T6"/>
                <a:gd fmla="*/ 809 h 1617" name="T7"/>
                <a:gd fmla="*/ 809 w 1618" name="T8"/>
                <a:gd fmla="*/ 0 h 1617" name="T9"/>
              </a:gdLst>
              <a:cxnLst>
                <a:cxn ang="0">
                  <a:pos x="T0" y="T1"/>
                </a:cxn>
                <a:cxn ang="0">
                  <a:pos x="T2" y="T3"/>
                </a:cxn>
                <a:cxn ang="0">
                  <a:pos x="T4" y="T5"/>
                </a:cxn>
                <a:cxn ang="0">
                  <a:pos x="T6" y="T7"/>
                </a:cxn>
                <a:cxn ang="0">
                  <a:pos x="T8" y="T9"/>
                </a:cxn>
              </a:cxnLst>
              <a:rect b="b" l="0" r="r" t="0"/>
              <a:pathLst>
                <a:path h="1617" w="1618">
                  <a:moveTo>
                    <a:pt x="809" y="0"/>
                  </a:moveTo>
                  <a:lnTo>
                    <a:pt x="1618" y="809"/>
                  </a:lnTo>
                  <a:lnTo>
                    <a:pt x="809" y="1617"/>
                  </a:lnTo>
                  <a:lnTo>
                    <a:pt x="0" y="809"/>
                  </a:lnTo>
                  <a:lnTo>
                    <a:pt x="809" y="0"/>
                  </a:lnTo>
                  <a:close/>
                </a:path>
              </a:pathLst>
            </a:custGeom>
            <a:blipFill dpi="0" rotWithShape="1">
              <a:blip r:embed="rId6">
                <a:extLst>
                  <a:ext uri="{28A0092B-C50C-407E-A947-70E740481C1C}">
                    <a14:useLocalDpi val="0"/>
                  </a:ext>
                </a:extLst>
              </a:blip>
              <a:stretch>
                <a:fillRect/>
              </a:stretch>
            </a:blipFill>
            <a:ln cap="flat" w="7938">
              <a:noFill/>
              <a:prstDash val="solid"/>
              <a:miter lim="800000"/>
            </a:ln>
            <a:effectLst>
              <a:outerShdw algn="tl" blurRad="381000" dir="2700000" dist="228600" rotWithShape="0" sx="95000" sy="9500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1867">
                <a:ea charset="-122" panose="020b0503020204020204" pitchFamily="34" typeface="微软雅黑"/>
              </a:endParaRPr>
            </a:p>
          </p:txBody>
        </p:sp>
        <p:sp>
          <p:nvSpPr>
            <p:cNvPr id="58" name="矩形 57"/>
            <p:cNvSpPr/>
            <p:nvPr/>
          </p:nvSpPr>
          <p:spPr>
            <a:xfrm>
              <a:off x="4868339" y="4836286"/>
              <a:ext cx="900429" cy="179480"/>
            </a:xfrm>
            <a:prstGeom prst="rect">
              <a:avLst/>
            </a:prstGeom>
          </p:spPr>
          <p:txBody>
            <a:bodyPr bIns="0" lIns="0" rIns="0" tIns="0" wrap="none">
              <a:spAutoFit/>
            </a:bodyPr>
            <a:lstStyle/>
            <a:p>
              <a:pPr algn="ctr"/>
              <a:r>
                <a:rPr altLang="en-US" lang="zh-CN" sz="1333">
                  <a:solidFill>
                    <a:schemeClr val="tx1">
                      <a:lumMod val="65000"/>
                      <a:lumOff val="35000"/>
                    </a:schemeClr>
                  </a:solidFill>
                  <a:ea charset="-122" panose="020b0503020204020204" pitchFamily="34" typeface="微软雅黑"/>
                </a:rPr>
                <a:t>董事兼总经理</a:t>
              </a:r>
            </a:p>
          </p:txBody>
        </p:sp>
        <p:sp>
          <p:nvSpPr>
            <p:cNvPr id="59" name="矩形 58"/>
            <p:cNvSpPr/>
            <p:nvPr/>
          </p:nvSpPr>
          <p:spPr>
            <a:xfrm>
              <a:off x="4743513" y="5044942"/>
              <a:ext cx="1150080" cy="251380"/>
            </a:xfrm>
            <a:prstGeom prst="rect">
              <a:avLst/>
            </a:prstGeom>
          </p:spPr>
          <p:txBody>
            <a:bodyPr bIns="0" lIns="0" rIns="0" tIns="0" wrap="none">
              <a:spAutoFit/>
            </a:bodyPr>
            <a:lstStyle/>
            <a:p>
              <a:pPr algn="ctr"/>
              <a:r>
                <a:rPr altLang="en-US" lang="zh-CN" sz="1867">
                  <a:solidFill>
                    <a:schemeClr val="tx1">
                      <a:lumMod val="75000"/>
                      <a:lumOff val="25000"/>
                    </a:schemeClr>
                  </a:solidFill>
                  <a:ea charset="-122" panose="020b0503020204020204" pitchFamily="34" typeface="微软雅黑"/>
                </a:rPr>
                <a:t>黄某某 先生</a:t>
              </a:r>
            </a:p>
          </p:txBody>
        </p:sp>
        <p:cxnSp>
          <p:nvCxnSpPr>
            <p:cNvPr id="60" name="直接连接符 59"/>
            <p:cNvCxnSpPr/>
            <p:nvPr/>
          </p:nvCxnSpPr>
          <p:spPr>
            <a:xfrm>
              <a:off x="5018704" y="5514881"/>
              <a:ext cx="571226" cy="0"/>
            </a:xfrm>
            <a:prstGeom prst="line">
              <a:avLst/>
            </a:prstGeom>
            <a:ln w="38100">
              <a:solidFill>
                <a:srgbClr val="232C49"/>
              </a:solidFill>
            </a:ln>
          </p:spPr>
          <p:style>
            <a:lnRef idx="1">
              <a:schemeClr val="accent1"/>
            </a:lnRef>
            <a:fillRef idx="0">
              <a:schemeClr val="accent1"/>
            </a:fillRef>
            <a:effectRef idx="0">
              <a:schemeClr val="accent1"/>
            </a:effectRef>
            <a:fontRef idx="minor">
              <a:schemeClr val="tx1"/>
            </a:fontRef>
          </p:style>
        </p:cxnSp>
      </p:grpSp>
      <p:sp>
        <p:nvSpPr>
          <p:cNvPr id="29"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30" name="组合 29"/>
          <p:cNvGrpSpPr/>
          <p:nvPr/>
        </p:nvGrpSpPr>
        <p:grpSpPr>
          <a:xfrm>
            <a:off x="727987" y="509031"/>
            <a:ext cx="3189637" cy="640990"/>
            <a:chOff x="947634" y="309304"/>
            <a:chExt cx="2392228" cy="480743"/>
          </a:xfrm>
        </p:grpSpPr>
        <p:sp>
          <p:nvSpPr>
            <p:cNvPr id="31"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32" name="文本框 31"/>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团队介绍</a:t>
              </a:r>
            </a:p>
          </p:txBody>
        </p:sp>
      </p:grpSp>
    </p:spTree>
    <p:extLst>
      <p:ext uri="{BB962C8B-B14F-4D97-AF65-F5344CB8AC3E}">
        <p14:creationId val="126787339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ppt_x"/>
                                          </p:val>
                                        </p:tav>
                                        <p:tav tm="100000">
                                          <p:val>
                                            <p:strVal val="#ppt_x"/>
                                          </p:val>
                                        </p:tav>
                                      </p:tavLst>
                                    </p:anim>
                                    <p:anim calcmode="lin" valueType="num">
                                      <p:cBhvr additive="base">
                                        <p:cTn dur="500" fill="hold" id="8"/>
                                        <p:tgtEl>
                                          <p:spTgt spid="19"/>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500" fill="hold" id="11"/>
                                        <p:tgtEl>
                                          <p:spTgt spid="43"/>
                                        </p:tgtEl>
                                        <p:attrNameLst>
                                          <p:attrName>ppt_x</p:attrName>
                                        </p:attrNameLst>
                                      </p:cBhvr>
                                      <p:tavLst>
                                        <p:tav tm="0">
                                          <p:val>
                                            <p:strVal val="#ppt_x"/>
                                          </p:val>
                                        </p:tav>
                                        <p:tav tm="100000">
                                          <p:val>
                                            <p:strVal val="#ppt_x"/>
                                          </p:val>
                                        </p:tav>
                                      </p:tavLst>
                                    </p:anim>
                                    <p:anim calcmode="lin" valueType="num">
                                      <p:cBhvr additive="base">
                                        <p:cTn dur="500" fill="hold" id="12"/>
                                        <p:tgtEl>
                                          <p:spTgt spid="4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49"/>
                                        </p:tgtEl>
                                        <p:attrNameLst>
                                          <p:attrName>style.visibility</p:attrName>
                                        </p:attrNameLst>
                                      </p:cBhvr>
                                      <p:to>
                                        <p:strVal val="visible"/>
                                      </p:to>
                                    </p:set>
                                    <p:anim calcmode="lin" valueType="num">
                                      <p:cBhvr additive="base">
                                        <p:cTn dur="500" fill="hold" id="15"/>
                                        <p:tgtEl>
                                          <p:spTgt spid="49"/>
                                        </p:tgtEl>
                                        <p:attrNameLst>
                                          <p:attrName>ppt_x</p:attrName>
                                        </p:attrNameLst>
                                      </p:cBhvr>
                                      <p:tavLst>
                                        <p:tav tm="0">
                                          <p:val>
                                            <p:strVal val="#ppt_x"/>
                                          </p:val>
                                        </p:tav>
                                        <p:tav tm="100000">
                                          <p:val>
                                            <p:strVal val="#ppt_x"/>
                                          </p:val>
                                        </p:tav>
                                      </p:tavLst>
                                    </p:anim>
                                    <p:anim calcmode="lin" valueType="num">
                                      <p:cBhvr additive="base">
                                        <p:cTn dur="500" fill="hold" id="16"/>
                                        <p:tgtEl>
                                          <p:spTgt spid="49"/>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5"/>
                                        </p:tgtEl>
                                        <p:attrNameLst>
                                          <p:attrName>style.visibility</p:attrName>
                                        </p:attrNameLst>
                                      </p:cBhvr>
                                      <p:to>
                                        <p:strVal val="visible"/>
                                      </p:to>
                                    </p:set>
                                    <p:anim calcmode="lin" valueType="num">
                                      <p:cBhvr additive="base">
                                        <p:cTn dur="500" fill="hold" id="19"/>
                                        <p:tgtEl>
                                          <p:spTgt spid="55"/>
                                        </p:tgtEl>
                                        <p:attrNameLst>
                                          <p:attrName>ppt_x</p:attrName>
                                        </p:attrNameLst>
                                      </p:cBhvr>
                                      <p:tavLst>
                                        <p:tav tm="0">
                                          <p:val>
                                            <p:strVal val="#ppt_x"/>
                                          </p:val>
                                        </p:tav>
                                        <p:tav tm="100000">
                                          <p:val>
                                            <p:strVal val="#ppt_x"/>
                                          </p:val>
                                        </p:tav>
                                      </p:tavLst>
                                    </p:anim>
                                    <p:anim calcmode="lin" valueType="num">
                                      <p:cBhvr additive="base">
                                        <p:cTn dur="500" fill="hold" id="20"/>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0" y="5692661"/>
            <a:ext cx="12192000" cy="1192724"/>
          </a:xfrm>
          <a:custGeom>
            <a:gdLst>
              <a:gd fmla="*/ 0 w 9144000" name="connsiteX0"/>
              <a:gd fmla="*/ 396608 h 1086290" name="connsiteY0"/>
              <a:gd fmla="*/ 2192357 w 9144000" name="connsiteX1"/>
              <a:gd fmla="*/ 0 h 1086290" name="connsiteY1"/>
              <a:gd fmla="*/ 9144000 w 9144000" name="connsiteX2"/>
              <a:gd fmla="*/ 1086290 h 1086290" name="connsiteY2"/>
              <a:gd fmla="*/ 0 w 9144000" name="connsiteX3"/>
              <a:gd fmla="*/ 1086290 h 1086290" name="connsiteY3"/>
              <a:gd fmla="*/ 0 w 9144000" name="connsiteX4"/>
              <a:gd fmla="*/ 396608 h 10862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6290" w="9144000">
                <a:moveTo>
                  <a:pt x="0" y="396608"/>
                </a:moveTo>
                <a:lnTo>
                  <a:pt x="2192357" y="0"/>
                </a:lnTo>
                <a:lnTo>
                  <a:pt x="9144000" y="1086290"/>
                </a:lnTo>
                <a:lnTo>
                  <a:pt x="0" y="1086290"/>
                </a:lnTo>
                <a:lnTo>
                  <a:pt x="0" y="396608"/>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nvGrpSpPr>
          <p:cNvPr id="9" name="组合 8"/>
          <p:cNvGrpSpPr/>
          <p:nvPr/>
        </p:nvGrpSpPr>
        <p:grpSpPr>
          <a:xfrm>
            <a:off x="1135060" y="1936488"/>
            <a:ext cx="3255083" cy="3457798"/>
            <a:chOff x="1687864" y="2035196"/>
            <a:chExt cx="3255083" cy="3457797"/>
          </a:xfrm>
        </p:grpSpPr>
        <p:sp>
          <p:nvSpPr>
            <p:cNvPr id="7" name="TextBox 76"/>
            <p:cNvSpPr txBox="1"/>
            <p:nvPr/>
          </p:nvSpPr>
          <p:spPr>
            <a:xfrm>
              <a:off x="1698621" y="2253007"/>
              <a:ext cx="1733670" cy="396240"/>
            </a:xfrm>
            <a:prstGeom prst="rect">
              <a:avLst/>
            </a:prstGeom>
            <a:noFill/>
            <a:effectLst/>
          </p:spPr>
          <p:txBody>
            <a:bodyPr rtlCol="0" wrap="square">
              <a:spAutoFit/>
            </a:bodyPr>
            <a:lstStyle/>
            <a:p>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rPr>
                <a:t>团队介绍</a:t>
              </a:r>
            </a:p>
          </p:txBody>
        </p:sp>
        <p:sp>
          <p:nvSpPr>
            <p:cNvPr id="8" name="文本框 7"/>
            <p:cNvSpPr txBox="1"/>
            <p:nvPr/>
          </p:nvSpPr>
          <p:spPr>
            <a:xfrm>
              <a:off x="1698621" y="2680493"/>
              <a:ext cx="3244326" cy="2468286"/>
            </a:xfrm>
            <a:prstGeom prst="rect">
              <a:avLst/>
            </a:prstGeom>
            <a:noFill/>
            <a:effectLst/>
          </p:spPr>
          <p:txBody>
            <a:bodyPr rtlCol="0" wrap="square">
              <a:spAutoFit/>
            </a:bodyPr>
            <a:lstStyle/>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请在此添加文字说明请在此添加文字说明请在此添加文字说明。请在此添加文字说明请在此添加文字说明请在此添加文字说明。</a:t>
              </a:r>
            </a:p>
            <a:p>
              <a:pPr>
                <a:lnSpc>
                  <a:spcPct val="130000"/>
                </a:lnSpc>
              </a:pPr>
              <a:endParaRPr altLang="en-US" lang="zh-CN" sz="1333">
                <a:solidFill>
                  <a:schemeClr val="tx1">
                    <a:lumMod val="50000"/>
                    <a:lumOff val="50000"/>
                  </a:schemeClr>
                </a:solidFill>
                <a:latin charset="-122" panose="020b0503020204020204" pitchFamily="34" typeface="微软雅黑"/>
                <a:ea charset="-122" panose="020b0503020204020204" pitchFamily="34" typeface="微软雅黑"/>
              </a:endParaRPr>
            </a:p>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请在此添加文字说明请在此添加文字说明请在此添加文字说明。</a:t>
              </a:r>
            </a:p>
            <a:p>
              <a:pPr>
                <a:lnSpc>
                  <a:spcPct val="130000"/>
                </a:lnSpc>
              </a:pPr>
              <a:endParaRPr altLang="en-US" lang="zh-CN" sz="1333">
                <a:solidFill>
                  <a:schemeClr val="tx1">
                    <a:lumMod val="50000"/>
                    <a:lumOff val="50000"/>
                  </a:schemeClr>
                </a:solidFill>
                <a:latin charset="-122" panose="020b0503020204020204" pitchFamily="34" typeface="微软雅黑"/>
                <a:ea charset="-122" panose="020b0503020204020204" pitchFamily="34" typeface="微软雅黑"/>
              </a:endParaRPr>
            </a:p>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初心不改共成长  凝心聚力普新篇！</a:t>
              </a:r>
            </a:p>
          </p:txBody>
        </p:sp>
        <p:sp>
          <p:nvSpPr>
            <p:cNvPr id="38" name="TextBox 76"/>
            <p:cNvSpPr txBox="1"/>
            <p:nvPr/>
          </p:nvSpPr>
          <p:spPr>
            <a:xfrm>
              <a:off x="1687864" y="2035196"/>
              <a:ext cx="1733670" cy="274320"/>
            </a:xfrm>
            <a:prstGeom prst="rect">
              <a:avLst/>
            </a:prstGeom>
            <a:noFill/>
            <a:effectLst/>
          </p:spPr>
          <p:txBody>
            <a:bodyPr rtlCol="0" wrap="square">
              <a:spAutoFit/>
            </a:bodyPr>
            <a:lstStyle/>
            <a:p>
              <a:r>
                <a:rPr altLang="zh-CN" b="1" lang="en-US" sz="1200">
                  <a:solidFill>
                    <a:schemeClr val="tx1">
                      <a:lumMod val="75000"/>
                      <a:lumOff val="25000"/>
                    </a:schemeClr>
                  </a:solidFill>
                  <a:latin charset="-122" panose="020b0503020204020204" pitchFamily="34" typeface="微软雅黑"/>
                  <a:ea charset="-122" panose="020b0503020204020204" pitchFamily="34" typeface="微软雅黑"/>
                </a:rPr>
                <a:t>Team introduction</a:t>
              </a:r>
            </a:p>
          </p:txBody>
        </p:sp>
      </p:grpSp>
      <p:sp>
        <p:nvSpPr>
          <p:cNvPr id="3" name="矩形 2"/>
          <p:cNvSpPr/>
          <p:nvPr/>
        </p:nvSpPr>
        <p:spPr>
          <a:xfrm>
            <a:off x="4988669" y="1994019"/>
            <a:ext cx="1946151" cy="2549563"/>
          </a:xfrm>
          <a:prstGeom prst="rect">
            <a:avLst/>
          </a:prstGeom>
          <a:blipFill dpi="0" rotWithShape="1">
            <a:blip r:embed="rId3">
              <a:extLst>
                <a:ext uri="{28A0092B-C50C-407E-A947-70E740481C1C}">
                  <a14:useLocalDpi val="0"/>
                </a:ext>
              </a:extLst>
            </a:blip>
            <a:stretch>
              <a:fillRect/>
            </a:stretch>
          </a:blipFill>
          <a:ln>
            <a:noFill/>
          </a:ln>
          <a:effectLst>
            <a:outerShdw algn="tl" blurRad="63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矩形 23"/>
          <p:cNvSpPr/>
          <p:nvPr/>
        </p:nvSpPr>
        <p:spPr>
          <a:xfrm>
            <a:off x="7052594" y="1994019"/>
            <a:ext cx="1946151" cy="2549563"/>
          </a:xfrm>
          <a:prstGeom prst="rect">
            <a:avLst/>
          </a:prstGeom>
          <a:blipFill dpi="0" rotWithShape="1">
            <a:blip r:embed="rId4">
              <a:extLst>
                <a:ext uri="{28A0092B-C50C-407E-A947-70E740481C1C}">
                  <a14:useLocalDpi val="0"/>
                </a:ext>
              </a:extLst>
            </a:blip>
            <a:stretch>
              <a:fillRect/>
            </a:stretch>
          </a:blipFill>
          <a:ln>
            <a:noFill/>
          </a:ln>
          <a:effectLst>
            <a:outerShdw algn="tl" blurRad="63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矩形 24"/>
          <p:cNvSpPr/>
          <p:nvPr/>
        </p:nvSpPr>
        <p:spPr>
          <a:xfrm>
            <a:off x="9116519" y="1994019"/>
            <a:ext cx="1946151" cy="2549563"/>
          </a:xfrm>
          <a:prstGeom prst="rect">
            <a:avLst/>
          </a:prstGeom>
          <a:blipFill dpi="0" rotWithShape="1">
            <a:blip r:embed="rId5">
              <a:extLst>
                <a:ext uri="{28A0092B-C50C-407E-A947-70E740481C1C}">
                  <a14:useLocalDpi val="0"/>
                </a:ext>
              </a:extLst>
            </a:blip>
            <a:stretch>
              <a:fillRect/>
            </a:stretch>
          </a:blipFill>
          <a:ln>
            <a:noFill/>
          </a:ln>
          <a:effectLst>
            <a:outerShdw algn="tl" blurRad="63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6" name="组合 5"/>
          <p:cNvGrpSpPr/>
          <p:nvPr/>
        </p:nvGrpSpPr>
        <p:grpSpPr>
          <a:xfrm>
            <a:off x="4988669" y="4711700"/>
            <a:ext cx="1946151" cy="620827"/>
            <a:chOff x="4901583" y="4844059"/>
            <a:chExt cx="1946151" cy="620826"/>
          </a:xfrm>
        </p:grpSpPr>
        <p:sp>
          <p:nvSpPr>
            <p:cNvPr id="4" name="矩形 3"/>
            <p:cNvSpPr/>
            <p:nvPr/>
          </p:nvSpPr>
          <p:spPr>
            <a:xfrm>
              <a:off x="4901583" y="4844059"/>
              <a:ext cx="1946151" cy="620826"/>
            </a:xfrm>
            <a:prstGeom prst="rect">
              <a:avLst/>
            </a:prstGeom>
            <a:solidFill>
              <a:srgbClr val="121524"/>
            </a:solidFill>
            <a:ln>
              <a:noFill/>
            </a:ln>
            <a:effectLst>
              <a:outerShdw algn="tl" blurRad="127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8" name="文本框 27"/>
            <p:cNvSpPr txBox="1"/>
            <p:nvPr/>
          </p:nvSpPr>
          <p:spPr>
            <a:xfrm>
              <a:off x="5099464" y="5130548"/>
              <a:ext cx="1591792" cy="289560"/>
            </a:xfrm>
            <a:prstGeom prst="rect">
              <a:avLst/>
            </a:prstGeom>
            <a:noFill/>
            <a:effectLst/>
          </p:spPr>
          <p:txBody>
            <a:bodyPr rtlCol="0" wrap="square">
              <a:spAutoFit/>
            </a:bodyPr>
            <a:lstStyle/>
            <a:p>
              <a:pPr algn="ct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请在此添加文字说明</a:t>
              </a:r>
            </a:p>
          </p:txBody>
        </p:sp>
        <p:sp>
          <p:nvSpPr>
            <p:cNvPr id="29" name="文本框 28"/>
            <p:cNvSpPr txBox="1"/>
            <p:nvPr/>
          </p:nvSpPr>
          <p:spPr>
            <a:xfrm>
              <a:off x="5217799" y="4856373"/>
              <a:ext cx="1355124" cy="368808"/>
            </a:xfrm>
            <a:prstGeom prst="rect">
              <a:avLst/>
            </a:prstGeom>
            <a:noFill/>
            <a:effectLst/>
          </p:spPr>
          <p:txBody>
            <a:bodyPr rtlCol="0" wrap="square">
              <a:spAutoFit/>
            </a:bodyPr>
            <a:lstStyle/>
            <a:p>
              <a:pPr algn="ctr">
                <a:lnSpc>
                  <a:spcPct val="130000"/>
                </a:lnSpc>
              </a:pPr>
              <a:r>
                <a:rPr altLang="en-US" b="1" lang="zh-CN" sz="1400">
                  <a:solidFill>
                    <a:schemeClr val="bg1"/>
                  </a:solidFill>
                  <a:latin charset="-122" panose="020b0503020204020204" pitchFamily="34" typeface="微软雅黑"/>
                  <a:ea charset="-122" panose="020b0503020204020204" pitchFamily="34" typeface="微软雅黑"/>
                </a:rPr>
                <a:t>李先生</a:t>
              </a:r>
            </a:p>
          </p:txBody>
        </p:sp>
      </p:grpSp>
      <p:grpSp>
        <p:nvGrpSpPr>
          <p:cNvPr id="30" name="组合 29"/>
          <p:cNvGrpSpPr/>
          <p:nvPr/>
        </p:nvGrpSpPr>
        <p:grpSpPr>
          <a:xfrm>
            <a:off x="7052594" y="4711700"/>
            <a:ext cx="1946151" cy="620827"/>
            <a:chOff x="4901583" y="4844059"/>
            <a:chExt cx="1946151" cy="620826"/>
          </a:xfrm>
        </p:grpSpPr>
        <p:sp>
          <p:nvSpPr>
            <p:cNvPr id="31" name="矩形 30"/>
            <p:cNvSpPr/>
            <p:nvPr/>
          </p:nvSpPr>
          <p:spPr>
            <a:xfrm>
              <a:off x="4901583" y="4844059"/>
              <a:ext cx="1946151" cy="620826"/>
            </a:xfrm>
            <a:prstGeom prst="rect">
              <a:avLst/>
            </a:prstGeom>
            <a:solidFill>
              <a:srgbClr val="232C49"/>
            </a:solidFill>
            <a:ln>
              <a:noFill/>
            </a:ln>
            <a:effectLst>
              <a:outerShdw algn="tl" blurRad="127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2" name="文本框 31"/>
            <p:cNvSpPr txBox="1"/>
            <p:nvPr/>
          </p:nvSpPr>
          <p:spPr>
            <a:xfrm>
              <a:off x="5099464" y="5130548"/>
              <a:ext cx="1591792" cy="289560"/>
            </a:xfrm>
            <a:prstGeom prst="rect">
              <a:avLst/>
            </a:prstGeom>
            <a:noFill/>
            <a:effectLst/>
          </p:spPr>
          <p:txBody>
            <a:bodyPr rtlCol="0" wrap="square">
              <a:spAutoFit/>
            </a:bodyPr>
            <a:lstStyle/>
            <a:p>
              <a:pPr algn="ct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请在此添加文字说明</a:t>
              </a:r>
            </a:p>
          </p:txBody>
        </p:sp>
        <p:sp>
          <p:nvSpPr>
            <p:cNvPr id="33" name="文本框 32"/>
            <p:cNvSpPr txBox="1"/>
            <p:nvPr/>
          </p:nvSpPr>
          <p:spPr>
            <a:xfrm>
              <a:off x="5217799" y="4856373"/>
              <a:ext cx="1355124" cy="368808"/>
            </a:xfrm>
            <a:prstGeom prst="rect">
              <a:avLst/>
            </a:prstGeom>
            <a:noFill/>
            <a:effectLst/>
          </p:spPr>
          <p:txBody>
            <a:bodyPr rtlCol="0" wrap="square">
              <a:spAutoFit/>
            </a:bodyPr>
            <a:lstStyle/>
            <a:p>
              <a:pPr algn="ctr">
                <a:lnSpc>
                  <a:spcPct val="130000"/>
                </a:lnSpc>
              </a:pPr>
              <a:r>
                <a:rPr altLang="en-US" b="1" lang="zh-CN" sz="1400">
                  <a:solidFill>
                    <a:schemeClr val="bg1"/>
                  </a:solidFill>
                  <a:latin charset="-122" panose="020b0503020204020204" pitchFamily="34" typeface="微软雅黑"/>
                  <a:ea charset="-122" panose="020b0503020204020204" pitchFamily="34" typeface="微软雅黑"/>
                </a:rPr>
                <a:t>张先生</a:t>
              </a:r>
            </a:p>
          </p:txBody>
        </p:sp>
      </p:grpSp>
      <p:grpSp>
        <p:nvGrpSpPr>
          <p:cNvPr id="34" name="组合 33"/>
          <p:cNvGrpSpPr/>
          <p:nvPr/>
        </p:nvGrpSpPr>
        <p:grpSpPr>
          <a:xfrm>
            <a:off x="9116518" y="4711700"/>
            <a:ext cx="1946151" cy="620827"/>
            <a:chOff x="4901583" y="4844059"/>
            <a:chExt cx="1946151" cy="620826"/>
          </a:xfrm>
        </p:grpSpPr>
        <p:sp>
          <p:nvSpPr>
            <p:cNvPr id="35" name="矩形 34"/>
            <p:cNvSpPr/>
            <p:nvPr/>
          </p:nvSpPr>
          <p:spPr>
            <a:xfrm>
              <a:off x="4901583" y="4844059"/>
              <a:ext cx="1946151" cy="620826"/>
            </a:xfrm>
            <a:prstGeom prst="rect">
              <a:avLst/>
            </a:prstGeom>
            <a:solidFill>
              <a:srgbClr val="5E6A92"/>
            </a:solidFill>
            <a:ln>
              <a:noFill/>
            </a:ln>
            <a:effectLst>
              <a:outerShdw algn="tl" blurRad="1270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6" name="文本框 35"/>
            <p:cNvSpPr txBox="1"/>
            <p:nvPr/>
          </p:nvSpPr>
          <p:spPr>
            <a:xfrm>
              <a:off x="5099464" y="5130548"/>
              <a:ext cx="1591792" cy="289560"/>
            </a:xfrm>
            <a:prstGeom prst="rect">
              <a:avLst/>
            </a:prstGeom>
            <a:noFill/>
            <a:effectLst/>
          </p:spPr>
          <p:txBody>
            <a:bodyPr rtlCol="0" wrap="square">
              <a:spAutoFit/>
            </a:bodyPr>
            <a:lstStyle/>
            <a:p>
              <a:pPr algn="ct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请在此添加文字说明</a:t>
              </a:r>
            </a:p>
          </p:txBody>
        </p:sp>
        <p:sp>
          <p:nvSpPr>
            <p:cNvPr id="37" name="文本框 36"/>
            <p:cNvSpPr txBox="1"/>
            <p:nvPr/>
          </p:nvSpPr>
          <p:spPr>
            <a:xfrm>
              <a:off x="5217799" y="4856373"/>
              <a:ext cx="1355124" cy="368808"/>
            </a:xfrm>
            <a:prstGeom prst="rect">
              <a:avLst/>
            </a:prstGeom>
            <a:noFill/>
            <a:effectLst/>
          </p:spPr>
          <p:txBody>
            <a:bodyPr rtlCol="0" wrap="square">
              <a:spAutoFit/>
            </a:bodyPr>
            <a:lstStyle/>
            <a:p>
              <a:pPr algn="ctr">
                <a:lnSpc>
                  <a:spcPct val="130000"/>
                </a:lnSpc>
              </a:pPr>
              <a:r>
                <a:rPr altLang="en-US" b="1" lang="zh-CN" sz="1400">
                  <a:solidFill>
                    <a:schemeClr val="bg1"/>
                  </a:solidFill>
                  <a:latin charset="-122" panose="020b0503020204020204" pitchFamily="34" typeface="微软雅黑"/>
                  <a:ea charset="-122" panose="020b0503020204020204" pitchFamily="34" typeface="微软雅黑"/>
                </a:rPr>
                <a:t>王女士</a:t>
              </a:r>
            </a:p>
          </p:txBody>
        </p:sp>
      </p:grpSp>
      <p:sp>
        <p:nvSpPr>
          <p:cNvPr id="12" name="矩形 11"/>
          <p:cNvSpPr/>
          <p:nvPr/>
        </p:nvSpPr>
        <p:spPr>
          <a:xfrm>
            <a:off x="8998744" y="1"/>
            <a:ext cx="3193256" cy="1084235"/>
          </a:xfrm>
          <a:custGeom>
            <a:gdLst>
              <a:gd fmla="*/ 0 w 2394942" name="connsiteX0"/>
              <a:gd fmla="*/ 0 h 1132666" name="connsiteY0"/>
              <a:gd fmla="*/ 2394942 w 2394942" name="connsiteX1"/>
              <a:gd fmla="*/ 0 h 1132666" name="connsiteY1"/>
              <a:gd fmla="*/ 2394942 w 2394942" name="connsiteX2"/>
              <a:gd fmla="*/ 813177 h 1132666" name="connsiteY2"/>
              <a:gd fmla="*/ 1883884 w 2394942" name="connsiteX3"/>
              <a:gd fmla="*/ 1132666 h 1132666" name="connsiteY3"/>
              <a:gd fmla="*/ 0 w 2394942" name="connsiteX4"/>
              <a:gd fmla="*/ 0 h 11326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32666" w="2394942">
                <a:moveTo>
                  <a:pt x="0" y="0"/>
                </a:moveTo>
                <a:lnTo>
                  <a:pt x="2394942" y="0"/>
                </a:lnTo>
                <a:lnTo>
                  <a:pt x="2394942" y="813177"/>
                </a:lnTo>
                <a:lnTo>
                  <a:pt x="1883884" y="1132666"/>
                </a:lnTo>
                <a:lnTo>
                  <a:pt x="0" y="0"/>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6"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27" name="组合 26"/>
          <p:cNvGrpSpPr/>
          <p:nvPr/>
        </p:nvGrpSpPr>
        <p:grpSpPr>
          <a:xfrm>
            <a:off x="727987" y="509031"/>
            <a:ext cx="3189637" cy="640990"/>
            <a:chOff x="947634" y="309304"/>
            <a:chExt cx="2392228" cy="480743"/>
          </a:xfrm>
        </p:grpSpPr>
        <p:sp>
          <p:nvSpPr>
            <p:cNvPr id="42"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43" name="文本框 42"/>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团队介绍</a:t>
              </a:r>
            </a:p>
          </p:txBody>
        </p:sp>
      </p:grpSp>
    </p:spTree>
    <p:extLst>
      <p:ext uri="{BB962C8B-B14F-4D97-AF65-F5344CB8AC3E}">
        <p14:creationId val="262144018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1">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ppt_x"/>
                                          </p:val>
                                        </p:tav>
                                        <p:tav tm="100000">
                                          <p:val>
                                            <p:strVal val="#ppt_x"/>
                                          </p:val>
                                        </p:tav>
                                      </p:tavLst>
                                    </p:anim>
                                    <p:anim calcmode="lin" valueType="num">
                                      <p:cBhvr additive="base">
                                        <p:cTn dur="500" fill="hold" id="14"/>
                                        <p:tgtEl>
                                          <p:spTgt spid="3"/>
                                        </p:tgtEl>
                                        <p:attrNameLst>
                                          <p:attrName>ppt_y</p:attrName>
                                        </p:attrNameLst>
                                      </p:cBhvr>
                                      <p:tavLst>
                                        <p:tav tm="0">
                                          <p:val>
                                            <p:strVal val="0-#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1">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additive="base">
                                        <p:cTn dur="500" fill="hold" id="21"/>
                                        <p:tgtEl>
                                          <p:spTgt spid="24"/>
                                        </p:tgtEl>
                                        <p:attrNameLst>
                                          <p:attrName>ppt_x</p:attrName>
                                        </p:attrNameLst>
                                      </p:cBhvr>
                                      <p:tavLst>
                                        <p:tav tm="0">
                                          <p:val>
                                            <p:strVal val="#ppt_x"/>
                                          </p:val>
                                        </p:tav>
                                        <p:tav tm="100000">
                                          <p:val>
                                            <p:strVal val="#ppt_x"/>
                                          </p:val>
                                        </p:tav>
                                      </p:tavLst>
                                    </p:anim>
                                    <p:anim calcmode="lin" valueType="num">
                                      <p:cBhvr additive="base">
                                        <p:cTn dur="500" fill="hold" id="22"/>
                                        <p:tgtEl>
                                          <p:spTgt spid="24"/>
                                        </p:tgtEl>
                                        <p:attrNameLst>
                                          <p:attrName>ppt_y</p:attrName>
                                        </p:attrNameLst>
                                      </p:cBhvr>
                                      <p:tavLst>
                                        <p:tav tm="0">
                                          <p:val>
                                            <p:strVal val="0-#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1">
                                  <p:stCondLst>
                                    <p:cond delay="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500" fill="hold" id="29"/>
                                        <p:tgtEl>
                                          <p:spTgt spid="25"/>
                                        </p:tgtEl>
                                        <p:attrNameLst>
                                          <p:attrName>ppt_x</p:attrName>
                                        </p:attrNameLst>
                                      </p:cBhvr>
                                      <p:tavLst>
                                        <p:tav tm="0">
                                          <p:val>
                                            <p:strVal val="#ppt_x"/>
                                          </p:val>
                                        </p:tav>
                                        <p:tav tm="100000">
                                          <p:val>
                                            <p:strVal val="#ppt_x"/>
                                          </p:val>
                                        </p:tav>
                                      </p:tavLst>
                                    </p:anim>
                                    <p:anim calcmode="lin" valueType="num">
                                      <p:cBhvr additive="base">
                                        <p:cTn dur="500" fill="hold" id="30"/>
                                        <p:tgtEl>
                                          <p:spTgt spid="25"/>
                                        </p:tgtEl>
                                        <p:attrNameLst>
                                          <p:attrName>ppt_y</p:attrName>
                                        </p:attrNameLst>
                                      </p:cBhvr>
                                      <p:tavLst>
                                        <p:tav tm="0">
                                          <p:val>
                                            <p:strVal val="0-#ppt_h/2"/>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additive="base">
                                        <p:cTn dur="500" fill="hold" id="33"/>
                                        <p:tgtEl>
                                          <p:spTgt spid="34"/>
                                        </p:tgtEl>
                                        <p:attrNameLst>
                                          <p:attrName>ppt_x</p:attrName>
                                        </p:attrNameLst>
                                      </p:cBhvr>
                                      <p:tavLst>
                                        <p:tav tm="0">
                                          <p:val>
                                            <p:strVal val="#ppt_x"/>
                                          </p:val>
                                        </p:tav>
                                        <p:tav tm="100000">
                                          <p:val>
                                            <p:strVal val="#ppt_x"/>
                                          </p:val>
                                        </p:tav>
                                      </p:tavLst>
                                    </p:anim>
                                    <p:anim calcmode="lin" valueType="num">
                                      <p:cBhvr additive="base">
                                        <p:cTn dur="500" fill="hold" id="34"/>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8880311" y="0"/>
            <a:ext cx="3311691" cy="6858000"/>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13" name="平行四边形 12"/>
          <p:cNvSpPr/>
          <p:nvPr/>
        </p:nvSpPr>
        <p:spPr>
          <a:xfrm>
            <a:off x="3503712" y="0"/>
            <a:ext cx="8688289" cy="6858000"/>
          </a:xfrm>
          <a:prstGeom prst="parallelogram">
            <a:avLst>
              <a:gd fmla="val 30783" name="adj"/>
            </a:avLst>
          </a:prstGeom>
          <a:solidFill>
            <a:srgbClr val="ABB1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 name="MH_Other_1"/>
          <p:cNvSpPr/>
          <p:nvPr>
            <p:custDataLst>
              <p:tags r:id="rId3"/>
            </p:custDataLst>
          </p:nvPr>
        </p:nvSpPr>
        <p:spPr>
          <a:xfrm>
            <a:off x="1397587" y="1719416"/>
            <a:ext cx="3844131" cy="4401689"/>
          </a:xfrm>
          <a:prstGeom prst="rect">
            <a:avLst/>
          </a:prstGeom>
          <a:solidFill>
            <a:schemeClr val="bg1"/>
          </a:solidFill>
          <a:ln w="9525">
            <a:solidFill>
              <a:srgbClr val="E0E0E0"/>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ea charset="-122" panose="020b0503020204020204" pitchFamily="34" typeface="微软雅黑"/>
            </a:endParaRPr>
          </a:p>
        </p:txBody>
      </p:sp>
      <p:sp>
        <p:nvSpPr>
          <p:cNvPr id="4" name="MH_Picture_1"/>
          <p:cNvSpPr/>
          <p:nvPr>
            <p:custDataLst>
              <p:tags r:id="rId4"/>
            </p:custDataLst>
          </p:nvPr>
        </p:nvSpPr>
        <p:spPr>
          <a:xfrm>
            <a:off x="1663652" y="1974215"/>
            <a:ext cx="3312000" cy="312103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ea charset="-122" panose="020b0503020204020204" pitchFamily="34" typeface="微软雅黑"/>
            </a:endParaRPr>
          </a:p>
        </p:txBody>
      </p:sp>
      <p:sp>
        <p:nvSpPr>
          <p:cNvPr id="5" name="MH_SubTitle_1"/>
          <p:cNvSpPr/>
          <p:nvPr>
            <p:custDataLst>
              <p:tags r:id="rId6"/>
            </p:custDataLst>
          </p:nvPr>
        </p:nvSpPr>
        <p:spPr>
          <a:xfrm>
            <a:off x="1444863" y="5241445"/>
            <a:ext cx="3749612" cy="7798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lnSpcReduction="20000"/>
          </a:bodyPr>
          <a:lstStyle/>
          <a:p>
            <a:pPr algn="ctr">
              <a:lnSpc>
                <a:spcPct val="150000"/>
              </a:lnSpc>
              <a:defRPr/>
            </a:pPr>
            <a:r>
              <a:rPr altLang="en-US" b="1" lang="zh-CN" sz="1867">
                <a:solidFill>
                  <a:srgbClr val="D9B44F"/>
                </a:solidFill>
                <a:ea charset="-122" panose="020b0503020204020204" pitchFamily="34" typeface="微软雅黑"/>
              </a:rPr>
              <a:t>约翰·史密斯</a:t>
            </a:r>
          </a:p>
          <a:p>
            <a:pPr algn="ctr">
              <a:lnSpc>
                <a:spcPct val="150000"/>
              </a:lnSpc>
              <a:defRPr/>
            </a:pPr>
            <a:r>
              <a:rPr altLang="en-US" b="1" lang="zh-CN" sz="1867">
                <a:solidFill>
                  <a:srgbClr val="D9B44F"/>
                </a:solidFill>
                <a:ea charset="-122" panose="020b0503020204020204" pitchFamily="34" typeface="微软雅黑"/>
              </a:rPr>
              <a:t>CEO&amp;企业创始人</a:t>
            </a:r>
          </a:p>
        </p:txBody>
      </p:sp>
      <p:sp>
        <p:nvSpPr>
          <p:cNvPr id="8" name="TextBox 7"/>
          <p:cNvSpPr txBox="1"/>
          <p:nvPr/>
        </p:nvSpPr>
        <p:spPr>
          <a:xfrm>
            <a:off x="5951986" y="2122713"/>
            <a:ext cx="4400268" cy="3443402"/>
          </a:xfrm>
          <a:prstGeom prst="rect">
            <a:avLst/>
          </a:prstGeom>
          <a:noFill/>
        </p:spPr>
        <p:txBody>
          <a:bodyPr rtlCol="0" wrap="square">
            <a:spAutoFit/>
          </a:bodyPr>
          <a:lstStyle/>
          <a:p>
            <a:pPr algn="just">
              <a:lnSpc>
                <a:spcPct val="150000"/>
              </a:lnSpc>
            </a:pPr>
            <a:r>
              <a:rPr altLang="en-US" lang="zh-CN" sz="1333">
                <a:solidFill>
                  <a:schemeClr val="bg1"/>
                </a:solidFill>
                <a:ea charset="-122" panose="020b0503020204020204" pitchFamily="34" typeface="微软雅黑"/>
              </a:rPr>
              <a:t>        约翰·史密斯 于2003年5月被任命为首席执行长/董事，全面负责公司发展的战略制定及具体执行计划的管理。约翰·史密斯曾任新浪网总裁兼中国区总经理。</a:t>
            </a:r>
          </a:p>
          <a:p>
            <a:pPr algn="just">
              <a:lnSpc>
                <a:spcPct val="150000"/>
              </a:lnSpc>
            </a:pPr>
            <a:r>
              <a:rPr altLang="en-US" lang="zh-CN" sz="1333">
                <a:solidFill>
                  <a:schemeClr val="bg1"/>
                </a:solidFill>
                <a:ea charset="-122" panose="020b0503020204020204" pitchFamily="34" typeface="微软雅黑"/>
              </a:rPr>
              <a:t>        约翰·史密斯于1996年与同事共同创建四通利方公司国际网络部任部长，并于同年6月创办了国内最早的商业中文网站之一-利方在线。</a:t>
            </a:r>
          </a:p>
          <a:p>
            <a:pPr algn="just">
              <a:lnSpc>
                <a:spcPct val="150000"/>
              </a:lnSpc>
            </a:pPr>
            <a:r>
              <a:rPr altLang="en-US" lang="zh-CN" sz="1333">
                <a:solidFill>
                  <a:schemeClr val="bg1"/>
                </a:solidFill>
                <a:ea charset="-122" panose="020b0503020204020204" pitchFamily="34" typeface="微软雅黑"/>
              </a:rPr>
              <a:t>        约翰·史密斯在网站策划、管理运营与市场拓展方面积累了成熟的经验，经过他与四通利方其他同事的共同努力，利方在线于1998年成为中国地区最受欢迎、访问量最高的中文网站之一，并于同年成功地完成了与华渊资讯网的合并。</a:t>
            </a:r>
          </a:p>
        </p:txBody>
      </p:sp>
      <p:sp>
        <p:nvSpPr>
          <p:cNvPr id="12"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15" name="组合 14"/>
          <p:cNvGrpSpPr/>
          <p:nvPr/>
        </p:nvGrpSpPr>
        <p:grpSpPr>
          <a:xfrm>
            <a:off x="727987" y="509031"/>
            <a:ext cx="3189637" cy="640990"/>
            <a:chOff x="947634" y="309304"/>
            <a:chExt cx="2392228" cy="480743"/>
          </a:xfrm>
        </p:grpSpPr>
        <p:sp>
          <p:nvSpPr>
            <p:cNvPr id="16"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17" name="文本框 16"/>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领导人物</a:t>
              </a:r>
            </a:p>
          </p:txBody>
        </p:sp>
      </p:grpSp>
    </p:spTree>
    <p:custDataLst>
      <p:tags r:id="rId7"/>
    </p:custDataLst>
    <p:extLst>
      <p:ext uri="{BB962C8B-B14F-4D97-AF65-F5344CB8AC3E}">
        <p14:creationId val="20614651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750" id="13"/>
                                        <p:tgtEl>
                                          <p:spTgt spid="4"/>
                                        </p:tgtEl>
                                      </p:cBhvr>
                                    </p:animEffect>
                                    <p:anim calcmode="lin" valueType="num">
                                      <p:cBhvr>
                                        <p:cTn dur="750" fill="hold" id="14"/>
                                        <p:tgtEl>
                                          <p:spTgt spid="4"/>
                                        </p:tgtEl>
                                        <p:attrNameLst>
                                          <p:attrName>ppt_x</p:attrName>
                                        </p:attrNameLst>
                                      </p:cBhvr>
                                      <p:tavLst>
                                        <p:tav tm="0">
                                          <p:val>
                                            <p:strVal val="#ppt_x"/>
                                          </p:val>
                                        </p:tav>
                                        <p:tav tm="100000">
                                          <p:val>
                                            <p:strVal val="#ppt_x"/>
                                          </p:val>
                                        </p:tav>
                                      </p:tavLst>
                                    </p:anim>
                                    <p:anim calcmode="lin" valueType="num">
                                      <p:cBhvr>
                                        <p:cTn dur="75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par>
                          <p:cTn fill="hold" id="22" nodeType="afterGroup">
                            <p:stCondLst>
                              <p:cond delay="2000"/>
                            </p:stCondLst>
                            <p:childTnLst>
                              <p:par>
                                <p:cTn fill="hold" grpId="0" id="23" nodeType="afterEffect" presetClass="entr" presetID="52"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Scale>
                                      <p:cBhvr>
                                        <p:cTn decel="50000" dur="250" fill="hold" id="25">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250" fill="hold" id="26">
                                          <p:stCondLst>
                                            <p:cond delay="0"/>
                                          </p:stCondLst>
                                        </p:cTn>
                                        <p:tgtEl>
                                          <p:spTgt spid="8"/>
                                        </p:tgtEl>
                                        <p:attrNameLst>
                                          <p:attrName>ppt_x</p:attrName>
                                          <p:attrName>ppt_y</p:attrName>
                                        </p:attrNameLst>
                                      </p:cBhvr>
                                    </p:animMotion>
                                    <p:animEffect filter="fade" transition="in">
                                      <p:cBhvr>
                                        <p:cTn dur="250" id="2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0" y="0"/>
            <a:ext cx="12192000" cy="6858000"/>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2"/>
            </p:custDataLst>
          </p:nvPr>
        </p:nvSpPr>
        <p:spPr>
          <a:xfrm>
            <a:off x="1092620" y="4477177"/>
            <a:ext cx="5391308" cy="777240"/>
          </a:xfrm>
          <a:prstGeom prst="rect">
            <a:avLst/>
          </a:prstGeom>
          <a:noFill/>
        </p:spPr>
        <p:txBody>
          <a:bodyPr rtlCol="0" wrap="square">
            <a:spAutoFit/>
          </a:bodyPr>
          <a:lstStyle/>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a:t>
            </a:r>
          </a:p>
        </p:txBody>
      </p:sp>
      <p:sp>
        <p:nvSpPr>
          <p:cNvPr id="4" name="TextBox 30">
            <a:extLst>
              <a:ext uri="{FF2B5EF4-FFF2-40B4-BE49-F238E27FC236}">
                <a16:creationId xmlns:a16="http://schemas.microsoft.com/office/drawing/2014/main" id="{BA8EA202-F87D-45AF-91DB-F2B3A7B8F57B}"/>
              </a:ext>
            </a:extLst>
          </p:cNvPr>
          <p:cNvSpPr txBox="1"/>
          <p:nvPr/>
        </p:nvSpPr>
        <p:spPr>
          <a:xfrm>
            <a:off x="1860194" y="2725874"/>
            <a:ext cx="7856050" cy="1844040"/>
          </a:xfrm>
          <a:prstGeom prst="rect">
            <a:avLst/>
          </a:prstGeom>
          <a:noFill/>
        </p:spPr>
        <p:txBody>
          <a:bodyPr rtlCol="0" wrap="square">
            <a:spAutoFit/>
          </a:bodyPr>
          <a:lstStyle/>
          <a:p>
            <a:pPr defTabSz="228600"/>
            <a:r>
              <a:rPr altLang="zh-CN" b="1" lang="en-US" smtClean="0" sz="11500">
                <a:solidFill>
                  <a:srgbClr val="F0D58B">
                    <a:alpha val="10000"/>
                  </a:srgbClr>
                </a:solidFill>
                <a:latin charset="0" panose="020b0604020202020204" pitchFamily="34" typeface="Aparajita"/>
                <a:ea charset="-122" panose="020b0502040204020203" pitchFamily="34" typeface="微软雅黑 Light"/>
                <a:cs charset="0" panose="020b0604020202020204" pitchFamily="34" typeface="Aparajita"/>
              </a:rPr>
              <a:t>PART TWO</a:t>
            </a:r>
          </a:p>
        </p:txBody>
      </p:sp>
      <p:sp>
        <p:nvSpPr>
          <p:cNvPr id="5" name="文本框 4"/>
          <p:cNvSpPr txBox="1"/>
          <p:nvPr/>
        </p:nvSpPr>
        <p:spPr>
          <a:xfrm>
            <a:off x="1365798" y="3424007"/>
            <a:ext cx="3673630" cy="963168"/>
          </a:xfrm>
          <a:prstGeom prst="rect">
            <a:avLst/>
          </a:prstGeom>
          <a:noFill/>
          <a:scene3d>
            <a:camera prst="perspectiveRight"/>
            <a:lightRig dir="t" rig="threePt"/>
          </a:scene3d>
        </p:spPr>
        <p:txBody>
          <a:bodyPr rtlCol="0" wrap="square">
            <a:spAutoFit/>
          </a:bodyPr>
          <a:lstStyle/>
          <a:p>
            <a:pPr>
              <a:lnSpc>
                <a:spcPct val="130000"/>
              </a:lnSpc>
            </a:pPr>
            <a:r>
              <a:rPr altLang="en-US" b="1" lang="zh-CN" smtClean="0" sz="4400">
                <a:solidFill>
                  <a:srgbClr val="F0D58B"/>
                </a:solidFill>
                <a:latin charset="-122" panose="020b0503020204020204" pitchFamily="34" typeface="微软雅黑"/>
                <a:ea charset="-122" panose="020b0503020204020204" pitchFamily="34" typeface="微软雅黑"/>
              </a:rPr>
              <a:t>产品与服务</a:t>
            </a:r>
          </a:p>
        </p:txBody>
      </p:sp>
      <p:sp>
        <p:nvSpPr>
          <p:cNvPr id="16" name="文本框 15"/>
          <p:cNvSpPr txBox="1"/>
          <p:nvPr/>
        </p:nvSpPr>
        <p:spPr>
          <a:xfrm>
            <a:off x="7265291" y="-1091433"/>
            <a:ext cx="9421554" cy="9159239"/>
          </a:xfrm>
          <a:prstGeom prst="rect">
            <a:avLst/>
          </a:prstGeom>
          <a:noFill/>
        </p:spPr>
        <p:txBody>
          <a:bodyPr rtlCol="0" wrap="square">
            <a:spAutoFit/>
          </a:bodyPr>
          <a:lstStyle/>
          <a:p>
            <a:pPr algn="dist"/>
            <a:r>
              <a:rPr altLang="zh-CN" lang="en-US" sz="59500">
                <a:blipFill dpi="0" rotWithShape="1">
                  <a:blip r:embed="rId3"/>
                  <a:tile algn="ctr" flip="none" sx="40000" sy="40000" tx="127000" ty="38100"/>
                </a:blipFill>
                <a:effectLst>
                  <a:outerShdw algn="tl" blurRad="38100" dir="2700000" dist="38100">
                    <a:srgbClr val="000000">
                      <a:alpha val="30000"/>
                    </a:srgbClr>
                  </a:outerShdw>
                </a:effectLst>
                <a:latin charset="0" panose="020b0806030902050204" pitchFamily="34" typeface="Impact"/>
                <a:ea charset="-122" pitchFamily="50" typeface="造字工房力黑（非商用）常规体"/>
              </a:rPr>
              <a:t>2</a:t>
            </a:r>
          </a:p>
        </p:txBody>
      </p:sp>
      <p:grpSp>
        <p:nvGrpSpPr>
          <p:cNvPr id="10" name="组合 9"/>
          <p:cNvGrpSpPr/>
          <p:nvPr/>
        </p:nvGrpSpPr>
        <p:grpSpPr>
          <a:xfrm flipV="1" rot="16200000">
            <a:off x="-210344" y="3046048"/>
            <a:ext cx="2715105" cy="121012"/>
            <a:chOff x="4185398" y="2422358"/>
            <a:chExt cx="4878392" cy="0"/>
          </a:xfrm>
        </p:grpSpPr>
        <p:cxnSp>
          <p:nvCxnSpPr>
            <p:cNvPr id="11" name="直接连接符 10"/>
            <p:cNvCxnSpPr/>
            <p:nvPr/>
          </p:nvCxnSpPr>
          <p:spPr>
            <a:xfrm>
              <a:off x="4185398" y="2422358"/>
              <a:ext cx="4637760" cy="0"/>
            </a:xfrm>
            <a:prstGeom prst="line">
              <a:avLst/>
            </a:prstGeom>
            <a:ln>
              <a:solidFill>
                <a:srgbClr val="F0D58B">
                  <a:alpha val="48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614611" y="2422358"/>
              <a:ext cx="449179" cy="0"/>
            </a:xfrm>
            <a:prstGeom prst="line">
              <a:avLst/>
            </a:prstGeom>
            <a:ln w="76200">
              <a:solidFill>
                <a:srgbClr val="F0D58B"/>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rot="5400000">
            <a:off x="440436" y="2738632"/>
            <a:ext cx="1696975" cy="243840"/>
          </a:xfrm>
          <a:prstGeom prst="rect">
            <a:avLst/>
          </a:prstGeom>
          <a:noFill/>
        </p:spPr>
        <p:txBody>
          <a:bodyPr rtlCol="0" wrap="square">
            <a:spAutoFit/>
          </a:bodyPr>
          <a:lstStyle/>
          <a:p>
            <a:r>
              <a:rPr altLang="zh-CN" lang="en-US" smtClean="0" spc="300" sz="1000">
                <a:gradFill>
                  <a:gsLst>
                    <a:gs pos="0">
                      <a:srgbClr val="F0D58B"/>
                    </a:gs>
                    <a:gs pos="96000">
                      <a:srgbClr val="D9B44F"/>
                    </a:gs>
                  </a:gsLst>
                  <a:lin ang="5400000" scaled="0"/>
                </a:gradFill>
                <a:latin charset="0" panose="020b0604020202020204" pitchFamily="34" typeface="Aparajita"/>
                <a:ea charset="-122" panose="020b0400000000000000" pitchFamily="34" typeface="Adobe 黑体 Std R"/>
                <a:cs charset="0" panose="020b0604020202020204" pitchFamily="34" typeface="Aparajita"/>
              </a:rPr>
              <a:t>COMPANY</a:t>
            </a:r>
          </a:p>
        </p:txBody>
      </p:sp>
    </p:spTree>
    <p:extLst>
      <p:ext uri="{BB962C8B-B14F-4D97-AF65-F5344CB8AC3E}">
        <p14:creationId val="172520643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1+#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7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75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par>
                                <p:cTn fill="hold" grpId="0" id="17" nodeType="withEffect" presetClass="entr" presetID="22" presetSubtype="2">
                                  <p:stCondLst>
                                    <p:cond delay="75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grpId="0" id="20" nodeType="withEffect" presetClass="entr" presetID="41" presetSubtype="0">
                                  <p:stCondLst>
                                    <p:cond delay="1250"/>
                                  </p:stCondLst>
                                  <p:iterate type="lt">
                                    <p:tmPct val="10000"/>
                                  </p:iterate>
                                  <p:childTnLst>
                                    <p:set>
                                      <p:cBhvr>
                                        <p:cTn dur="1" fill="hold" id="21">
                                          <p:stCondLst>
                                            <p:cond delay="0"/>
                                          </p:stCondLst>
                                        </p:cTn>
                                        <p:tgtEl>
                                          <p:spTgt spid="5"/>
                                        </p:tgtEl>
                                        <p:attrNameLst>
                                          <p:attrName>style.visibility</p:attrName>
                                        </p:attrNameLst>
                                      </p:cBhvr>
                                      <p:to>
                                        <p:strVal val="visible"/>
                                      </p:to>
                                    </p:set>
                                    <p:anim calcmode="lin" valueType="num">
                                      <p:cBhvr>
                                        <p:cTn dur="750" fill="hold" id="22"/>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3"/>
                                        <p:tgtEl>
                                          <p:spTgt spid="5"/>
                                        </p:tgtEl>
                                        <p:attrNameLst>
                                          <p:attrName>ppt_y</p:attrName>
                                        </p:attrNameLst>
                                      </p:cBhvr>
                                      <p:tavLst>
                                        <p:tav tm="0">
                                          <p:val>
                                            <p:strVal val="#ppt_y"/>
                                          </p:val>
                                        </p:tav>
                                        <p:tav tm="100000">
                                          <p:val>
                                            <p:strVal val="#ppt_y"/>
                                          </p:val>
                                        </p:tav>
                                      </p:tavLst>
                                    </p:anim>
                                    <p:anim calcmode="lin" valueType="num">
                                      <p:cBhvr>
                                        <p:cTn dur="750" fill="hold" id="24"/>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5"/>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6" tmFilter="0,0; .5, 1; 1, 1"/>
                                        <p:tgtEl>
                                          <p:spTgt spid="5"/>
                                        </p:tgtEl>
                                      </p:cBhvr>
                                    </p:animEffect>
                                  </p:childTnLst>
                                </p:cTn>
                              </p:par>
                              <p:par>
                                <p:cTn fill="hold" grpId="0" id="27" nodeType="withEffect" presetClass="entr" presetID="22" presetSubtype="1">
                                  <p:stCondLst>
                                    <p:cond delay="1750"/>
                                  </p:stCondLst>
                                  <p:childTnLst>
                                    <p:set>
                                      <p:cBhvr>
                                        <p:cTn dur="1" fill="hold" id="28">
                                          <p:stCondLst>
                                            <p:cond delay="0"/>
                                          </p:stCondLst>
                                        </p:cTn>
                                        <p:tgtEl>
                                          <p:spTgt spid="3"/>
                                        </p:tgtEl>
                                        <p:attrNameLst>
                                          <p:attrName>style.visibility</p:attrName>
                                        </p:attrNameLst>
                                      </p:cBhvr>
                                      <p:to>
                                        <p:strVal val="visible"/>
                                      </p:to>
                                    </p:set>
                                    <p:animEffect filter="wipe(up)" transition="in">
                                      <p:cBhvr>
                                        <p:cTn dur="5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6"/>
      <p:bldP grpId="0" spid="1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Other_1"/>
          <p:cNvSpPr/>
          <p:nvPr>
            <p:custDataLst>
              <p:tags r:id="rId3"/>
            </p:custDataLst>
          </p:nvPr>
        </p:nvSpPr>
        <p:spPr>
          <a:xfrm>
            <a:off x="814918" y="1829913"/>
            <a:ext cx="2266949"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4" name="MH_Picture_1"/>
          <p:cNvSpPr/>
          <p:nvPr>
            <p:custDataLst>
              <p:tags r:id="rId4"/>
            </p:custDataLst>
          </p:nvPr>
        </p:nvSpPr>
        <p:spPr>
          <a:xfrm>
            <a:off x="988484" y="1980609"/>
            <a:ext cx="1919816" cy="1466851"/>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defRPr/>
            </a:pPr>
            <a:endParaRPr altLang="en-US" lang="zh-CN" sz="2400">
              <a:ea charset="-122" panose="020b0503020204020204" pitchFamily="34" typeface="微软雅黑"/>
            </a:endParaRPr>
          </a:p>
        </p:txBody>
      </p:sp>
      <p:grpSp>
        <p:nvGrpSpPr>
          <p:cNvPr id="8" name="组合 7"/>
          <p:cNvGrpSpPr/>
          <p:nvPr/>
        </p:nvGrpSpPr>
        <p:grpSpPr>
          <a:xfrm>
            <a:off x="1007648" y="4126785"/>
            <a:ext cx="1728000" cy="533400"/>
            <a:chOff x="755736" y="3075806"/>
            <a:chExt cx="1440000" cy="400050"/>
          </a:xfrm>
          <a:effectLst>
            <a:outerShdw algn="tl" blurRad="254000" dir="2700000" dist="63500" rotWithShape="0">
              <a:prstClr val="black">
                <a:alpha val="30000"/>
              </a:prstClr>
            </a:outerShdw>
          </a:effectLst>
        </p:grpSpPr>
        <p:sp>
          <p:nvSpPr>
            <p:cNvPr id="24" name="圆角矩形 23"/>
            <p:cNvSpPr/>
            <p:nvPr/>
          </p:nvSpPr>
          <p:spPr>
            <a:xfrm>
              <a:off x="755736" y="3095831"/>
              <a:ext cx="1440000" cy="360000"/>
            </a:xfrm>
            <a:prstGeom prst="roundRect">
              <a:avLst>
                <a:gd fmla="val 50000" name="adj"/>
              </a:avLst>
            </a:prstGeom>
            <a:solidFill>
              <a:srgbClr val="5E6A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867">
                <a:latin charset="0" panose="020b0806030902050204" pitchFamily="34" typeface="Impact"/>
                <a:ea charset="-122" panose="020b0503020204020204" pitchFamily="34" typeface="微软雅黑"/>
              </a:endParaRPr>
            </a:p>
          </p:txBody>
        </p:sp>
        <p:sp>
          <p:nvSpPr>
            <p:cNvPr id="16" name="MH_SubTitle_1"/>
            <p:cNvSpPr/>
            <p:nvPr>
              <p:custDataLst>
                <p:tags r:id="rId6"/>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b="1" lang="zh-CN" sz="1867">
                  <a:solidFill>
                    <a:schemeClr val="bg1"/>
                  </a:solidFill>
                  <a:ea charset="-122" panose="020b0503020204020204" pitchFamily="34" typeface="微软雅黑"/>
                </a:rPr>
                <a:t>产品一</a:t>
              </a:r>
            </a:p>
          </p:txBody>
        </p:sp>
      </p:grpSp>
      <p:sp>
        <p:nvSpPr>
          <p:cNvPr id="6" name="MH_Other_2"/>
          <p:cNvSpPr/>
          <p:nvPr>
            <p:custDataLst>
              <p:tags r:id="rId7"/>
            </p:custDataLst>
          </p:nvPr>
        </p:nvSpPr>
        <p:spPr>
          <a:xfrm>
            <a:off x="3581467" y="1829913"/>
            <a:ext cx="2266951"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7" name="MH_Picture_2"/>
          <p:cNvSpPr/>
          <p:nvPr>
            <p:custDataLst>
              <p:tags r:id="rId8"/>
            </p:custDataLst>
          </p:nvPr>
        </p:nvSpPr>
        <p:spPr>
          <a:xfrm>
            <a:off x="3755034" y="1980609"/>
            <a:ext cx="1919817" cy="1466851"/>
          </a:xfrm>
          <a:prstGeom prst="rect">
            <a:avLst/>
          </a:prstGeom>
          <a:blipFill dpi="0"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defRPr/>
            </a:pPr>
            <a:endParaRPr altLang="en-US" lang="zh-CN" sz="2400">
              <a:ea charset="-122" panose="020b0503020204020204" pitchFamily="34" typeface="微软雅黑"/>
            </a:endParaRPr>
          </a:p>
        </p:txBody>
      </p:sp>
      <p:sp>
        <p:nvSpPr>
          <p:cNvPr id="9" name="MH_Other_3"/>
          <p:cNvSpPr/>
          <p:nvPr>
            <p:custDataLst>
              <p:tags r:id="rId10"/>
            </p:custDataLst>
          </p:nvPr>
        </p:nvSpPr>
        <p:spPr>
          <a:xfrm>
            <a:off x="6350014" y="1829913"/>
            <a:ext cx="2266951"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10" name="MH_Picture_3"/>
          <p:cNvSpPr/>
          <p:nvPr>
            <p:custDataLst>
              <p:tags r:id="rId11"/>
            </p:custDataLst>
          </p:nvPr>
        </p:nvSpPr>
        <p:spPr>
          <a:xfrm>
            <a:off x="6523625" y="1980609"/>
            <a:ext cx="1919817" cy="1466851"/>
          </a:xfrm>
          <a:prstGeom prst="rect">
            <a:avLst/>
          </a:prstGeom>
          <a:blipFill dpi="0" rotWithShape="1">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defRPr/>
            </a:pPr>
            <a:endParaRPr altLang="en-US" lang="zh-CN" sz="2400">
              <a:ea charset="-122" panose="020b0503020204020204" pitchFamily="34" typeface="微软雅黑"/>
            </a:endParaRPr>
          </a:p>
        </p:txBody>
      </p:sp>
      <p:sp>
        <p:nvSpPr>
          <p:cNvPr id="12" name="MH_Other_4"/>
          <p:cNvSpPr/>
          <p:nvPr>
            <p:custDataLst>
              <p:tags r:id="rId13"/>
            </p:custDataLst>
          </p:nvPr>
        </p:nvSpPr>
        <p:spPr>
          <a:xfrm>
            <a:off x="9116484" y="1829913"/>
            <a:ext cx="2266949"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13" name="MH_Picture_4"/>
          <p:cNvSpPr/>
          <p:nvPr>
            <p:custDataLst>
              <p:tags r:id="rId14"/>
            </p:custDataLst>
          </p:nvPr>
        </p:nvSpPr>
        <p:spPr>
          <a:xfrm>
            <a:off x="9290051" y="1980609"/>
            <a:ext cx="1919816" cy="1466851"/>
          </a:xfrm>
          <a:prstGeom prst="rect">
            <a:avLst/>
          </a:prstGeom>
          <a:blipFill dpi="0" rotWithShape="1">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defRPr/>
            </a:pPr>
            <a:endParaRPr altLang="en-US" lang="zh-CN" sz="2400">
              <a:ea charset="-122" panose="020b0503020204020204" pitchFamily="34" typeface="微软雅黑"/>
            </a:endParaRPr>
          </a:p>
        </p:txBody>
      </p:sp>
      <p:sp>
        <p:nvSpPr>
          <p:cNvPr id="20" name="MH_Text_1"/>
          <p:cNvSpPr txBox="1">
            <a:spLocks noChangeArrowheads="1"/>
          </p:cNvSpPr>
          <p:nvPr>
            <p:custDataLst>
              <p:tags r:id="rId16"/>
            </p:custDataLst>
          </p:nvPr>
        </p:nvSpPr>
        <p:spPr bwMode="auto">
          <a:xfrm>
            <a:off x="991229" y="4892719"/>
            <a:ext cx="1968000" cy="1056000"/>
          </a:xfrm>
          <a:prstGeom prst="rect">
            <a:avLst/>
          </a:prstGeom>
          <a:noFill/>
          <a:ln w="9525">
            <a:noFill/>
            <a:miter lim="800000"/>
          </a:ln>
          <a:extLst>
            <a:ext uri="{909E8E84-426E-40DD-AFC4-6F175D3DCCD1}">
              <a14:hiddenFill>
                <a:solidFill>
                  <a:srgbClr val="FFFFFF"/>
                </a:solidFill>
              </a14:hiddenFill>
            </a:ext>
          </a:extLst>
        </p:spPr>
        <p:txBody>
          <a:bodyPr bIns="67952" lIns="135909" rIns="135909" tIns="67952">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50000"/>
              </a:lnSpc>
              <a:defRPr/>
            </a:pPr>
            <a:r>
              <a:rPr altLang="en-US" lang="zh-CN" sz="1333">
                <a:solidFill>
                  <a:schemeClr val="tx1">
                    <a:lumMod val="50000"/>
                    <a:lumOff val="50000"/>
                  </a:schemeClr>
                </a:solidFill>
                <a:latin typeface="+mn-lt"/>
                <a:ea charset="-122" panose="020b0503020204020204" pitchFamily="34" typeface="微软雅黑"/>
                <a:cs typeface="+mn-ea"/>
                <a:sym typeface="+mn-lt"/>
              </a:rPr>
              <a:t>您的内容打在这里，或者通过复制您的文本后，在此框中选择粘贴，并选择只保留文字。</a:t>
            </a:r>
          </a:p>
        </p:txBody>
      </p:sp>
      <p:sp>
        <p:nvSpPr>
          <p:cNvPr id="21" name="MH_Text_1"/>
          <p:cNvSpPr txBox="1">
            <a:spLocks noChangeArrowheads="1"/>
          </p:cNvSpPr>
          <p:nvPr>
            <p:custDataLst>
              <p:tags r:id="rId17"/>
            </p:custDataLst>
          </p:nvPr>
        </p:nvSpPr>
        <p:spPr bwMode="auto">
          <a:xfrm>
            <a:off x="3758417" y="4892719"/>
            <a:ext cx="1968000" cy="1056000"/>
          </a:xfrm>
          <a:prstGeom prst="rect">
            <a:avLst/>
          </a:prstGeom>
          <a:noFill/>
          <a:ln w="9525">
            <a:noFill/>
            <a:miter lim="800000"/>
          </a:ln>
          <a:extLst>
            <a:ext uri="{909E8E84-426E-40DD-AFC4-6F175D3DCCD1}">
              <a14:hiddenFill>
                <a:solidFill>
                  <a:srgbClr val="FFFFFF"/>
                </a:solidFill>
              </a14:hiddenFill>
            </a:ext>
          </a:extLst>
        </p:spPr>
        <p:txBody>
          <a:bodyPr bIns="67952" lIns="135909" rIns="135909" tIns="67952">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50000"/>
              </a:lnSpc>
              <a:spcBef>
                <a:spcPct val="0"/>
              </a:spcBef>
              <a:spcAft>
                <a:spcPct val="0"/>
              </a:spcAft>
              <a:defRPr/>
            </a:pPr>
            <a:r>
              <a:rPr altLang="en-US" lang="zh-CN" sz="1333">
                <a:solidFill>
                  <a:prstClr val="black">
                    <a:lumMod val="50000"/>
                    <a:lumOff val="50000"/>
                  </a:prstClr>
                </a:solidFill>
                <a:latin typeface="Arial"/>
                <a:ea charset="-122" panose="020b0503020204020204" pitchFamily="34" typeface="微软雅黑"/>
                <a:cs typeface="+mn-ea"/>
                <a:sym typeface="+mn-lt"/>
              </a:rPr>
              <a:t>您的内容打在这里，或者通过复制您的文本后，在此框中选择粘贴，并选择只保留文字。</a:t>
            </a:r>
          </a:p>
        </p:txBody>
      </p:sp>
      <p:sp>
        <p:nvSpPr>
          <p:cNvPr id="22" name="MH_Text_1"/>
          <p:cNvSpPr txBox="1">
            <a:spLocks noChangeArrowheads="1"/>
          </p:cNvSpPr>
          <p:nvPr>
            <p:custDataLst>
              <p:tags r:id="rId18"/>
            </p:custDataLst>
          </p:nvPr>
        </p:nvSpPr>
        <p:spPr bwMode="auto">
          <a:xfrm>
            <a:off x="6525607" y="4892719"/>
            <a:ext cx="1968000" cy="1056000"/>
          </a:xfrm>
          <a:prstGeom prst="rect">
            <a:avLst/>
          </a:prstGeom>
          <a:noFill/>
          <a:ln w="9525">
            <a:noFill/>
            <a:miter lim="800000"/>
          </a:ln>
          <a:extLst>
            <a:ext uri="{909E8E84-426E-40DD-AFC4-6F175D3DCCD1}">
              <a14:hiddenFill>
                <a:solidFill>
                  <a:srgbClr val="FFFFFF"/>
                </a:solidFill>
              </a14:hiddenFill>
            </a:ext>
          </a:extLst>
        </p:spPr>
        <p:txBody>
          <a:bodyPr bIns="67952" lIns="135909" rIns="135909" tIns="67952">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50000"/>
              </a:lnSpc>
              <a:spcBef>
                <a:spcPct val="0"/>
              </a:spcBef>
              <a:spcAft>
                <a:spcPct val="0"/>
              </a:spcAft>
              <a:defRPr/>
            </a:pPr>
            <a:r>
              <a:rPr altLang="en-US" lang="zh-CN" sz="1333">
                <a:solidFill>
                  <a:prstClr val="black">
                    <a:lumMod val="50000"/>
                    <a:lumOff val="50000"/>
                  </a:prstClr>
                </a:solidFill>
                <a:latin typeface="Arial"/>
                <a:ea charset="-122" panose="020b0503020204020204" pitchFamily="34" typeface="微软雅黑"/>
                <a:cs typeface="+mn-ea"/>
                <a:sym typeface="+mn-lt"/>
              </a:rPr>
              <a:t>您的内容打在这里，或者通过复制您的文本后，在此框中选择粘贴，并选择只保留文字。</a:t>
            </a:r>
          </a:p>
        </p:txBody>
      </p:sp>
      <p:sp>
        <p:nvSpPr>
          <p:cNvPr id="23" name="MH_Text_1"/>
          <p:cNvSpPr txBox="1">
            <a:spLocks noChangeArrowheads="1"/>
          </p:cNvSpPr>
          <p:nvPr>
            <p:custDataLst>
              <p:tags r:id="rId19"/>
            </p:custDataLst>
          </p:nvPr>
        </p:nvSpPr>
        <p:spPr bwMode="auto">
          <a:xfrm>
            <a:off x="9292795" y="4892719"/>
            <a:ext cx="1968000" cy="1056000"/>
          </a:xfrm>
          <a:prstGeom prst="rect">
            <a:avLst/>
          </a:prstGeom>
          <a:noFill/>
          <a:ln w="9525">
            <a:noFill/>
            <a:miter lim="800000"/>
          </a:ln>
          <a:extLst>
            <a:ext uri="{909E8E84-426E-40DD-AFC4-6F175D3DCCD1}">
              <a14:hiddenFill>
                <a:solidFill>
                  <a:srgbClr val="FFFFFF"/>
                </a:solidFill>
              </a14:hiddenFill>
            </a:ext>
          </a:extLst>
        </p:spPr>
        <p:txBody>
          <a:bodyPr bIns="67952" lIns="135909" rIns="135909" tIns="67952">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50000"/>
              </a:lnSpc>
              <a:spcBef>
                <a:spcPct val="0"/>
              </a:spcBef>
              <a:spcAft>
                <a:spcPct val="0"/>
              </a:spcAft>
              <a:defRPr/>
            </a:pPr>
            <a:r>
              <a:rPr altLang="en-US" lang="zh-CN" sz="1333">
                <a:solidFill>
                  <a:prstClr val="black">
                    <a:lumMod val="50000"/>
                    <a:lumOff val="50000"/>
                  </a:prstClr>
                </a:solidFill>
                <a:latin typeface="Arial"/>
                <a:ea charset="-122" panose="020b0503020204020204" pitchFamily="34" typeface="微软雅黑"/>
                <a:cs typeface="+mn-ea"/>
                <a:sym typeface="+mn-lt"/>
              </a:rPr>
              <a:t>您的内容打在这里，或者通过复制您的文本后，在此框中选择粘贴，并选择只保留文字。</a:t>
            </a:r>
          </a:p>
        </p:txBody>
      </p:sp>
      <p:grpSp>
        <p:nvGrpSpPr>
          <p:cNvPr id="26" name="组合 25"/>
          <p:cNvGrpSpPr/>
          <p:nvPr/>
        </p:nvGrpSpPr>
        <p:grpSpPr>
          <a:xfrm>
            <a:off x="3778607" y="4100085"/>
            <a:ext cx="1728000" cy="533400"/>
            <a:chOff x="755736" y="3075806"/>
            <a:chExt cx="1440000" cy="400050"/>
          </a:xfrm>
          <a:effectLst>
            <a:outerShdw algn="tl" blurRad="254000" dir="2700000" dist="63500" rotWithShape="0">
              <a:prstClr val="black">
                <a:alpha val="30000"/>
              </a:prstClr>
            </a:outerShdw>
          </a:effectLst>
        </p:grpSpPr>
        <p:sp>
          <p:nvSpPr>
            <p:cNvPr id="27" name="圆角矩形 26"/>
            <p:cNvSpPr/>
            <p:nvPr/>
          </p:nvSpPr>
          <p:spPr>
            <a:xfrm>
              <a:off x="755736" y="3095831"/>
              <a:ext cx="1440000" cy="360000"/>
            </a:xfrm>
            <a:prstGeom prst="roundRect">
              <a:avLst>
                <a:gd fmla="val 50000" name="adj"/>
              </a:avLst>
            </a:prstGeom>
            <a:solidFill>
              <a:srgbClr val="232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867">
                <a:latin charset="0" panose="020b0806030902050204" pitchFamily="34" typeface="Impact"/>
                <a:ea charset="-122" panose="020b0503020204020204" pitchFamily="34" typeface="微软雅黑"/>
              </a:endParaRPr>
            </a:p>
          </p:txBody>
        </p:sp>
        <p:sp>
          <p:nvSpPr>
            <p:cNvPr id="28" name="MH_SubTitle_1"/>
            <p:cNvSpPr/>
            <p:nvPr>
              <p:custDataLst>
                <p:tags r:id="rId20"/>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b="1" lang="zh-CN" sz="1867">
                  <a:solidFill>
                    <a:schemeClr val="bg1"/>
                  </a:solidFill>
                  <a:ea charset="-122" panose="020b0503020204020204" pitchFamily="34" typeface="微软雅黑"/>
                </a:rPr>
                <a:t>产品二</a:t>
              </a:r>
            </a:p>
          </p:txBody>
        </p:sp>
      </p:grpSp>
      <p:grpSp>
        <p:nvGrpSpPr>
          <p:cNvPr id="29" name="组合 28"/>
          <p:cNvGrpSpPr/>
          <p:nvPr/>
        </p:nvGrpSpPr>
        <p:grpSpPr>
          <a:xfrm>
            <a:off x="6549563" y="4100085"/>
            <a:ext cx="1728000" cy="533400"/>
            <a:chOff x="755736" y="3075806"/>
            <a:chExt cx="1440000" cy="400050"/>
          </a:xfrm>
          <a:effectLst>
            <a:outerShdw algn="tl" blurRad="254000" dir="2700000" dist="63500" rotWithShape="0">
              <a:prstClr val="black">
                <a:alpha val="30000"/>
              </a:prstClr>
            </a:outerShdw>
          </a:effectLst>
        </p:grpSpPr>
        <p:sp>
          <p:nvSpPr>
            <p:cNvPr id="30" name="圆角矩形 29"/>
            <p:cNvSpPr/>
            <p:nvPr/>
          </p:nvSpPr>
          <p:spPr>
            <a:xfrm>
              <a:off x="755736" y="3095831"/>
              <a:ext cx="1440000" cy="360000"/>
            </a:xfrm>
            <a:prstGeom prst="roundRect">
              <a:avLst>
                <a:gd fmla="val 50000" name="adj"/>
              </a:avLst>
            </a:prstGeom>
            <a:solidFill>
              <a:srgbClr val="5E6A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867">
                <a:latin charset="0" panose="020b0806030902050204" pitchFamily="34" typeface="Impact"/>
                <a:ea charset="-122" panose="020b0503020204020204" pitchFamily="34" typeface="微软雅黑"/>
              </a:endParaRPr>
            </a:p>
          </p:txBody>
        </p:sp>
        <p:sp>
          <p:nvSpPr>
            <p:cNvPr id="31" name="MH_SubTitle_1"/>
            <p:cNvSpPr/>
            <p:nvPr>
              <p:custDataLst>
                <p:tags r:id="rId21"/>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b="1" lang="zh-CN" sz="1867">
                  <a:solidFill>
                    <a:schemeClr val="bg1"/>
                  </a:solidFill>
                  <a:ea charset="-122" panose="020b0503020204020204" pitchFamily="34" typeface="微软雅黑"/>
                </a:rPr>
                <a:t>产品三</a:t>
              </a:r>
            </a:p>
          </p:txBody>
        </p:sp>
      </p:grpSp>
      <p:grpSp>
        <p:nvGrpSpPr>
          <p:cNvPr id="32" name="组合 31"/>
          <p:cNvGrpSpPr/>
          <p:nvPr/>
        </p:nvGrpSpPr>
        <p:grpSpPr>
          <a:xfrm>
            <a:off x="9320519" y="4091583"/>
            <a:ext cx="1728000" cy="533400"/>
            <a:chOff x="755736" y="3075806"/>
            <a:chExt cx="1440000" cy="400050"/>
          </a:xfrm>
          <a:effectLst>
            <a:outerShdw algn="tl" blurRad="254000" dir="2700000" dist="63500" rotWithShape="0">
              <a:prstClr val="black">
                <a:alpha val="30000"/>
              </a:prstClr>
            </a:outerShdw>
          </a:effectLst>
        </p:grpSpPr>
        <p:sp>
          <p:nvSpPr>
            <p:cNvPr id="33" name="圆角矩形 32"/>
            <p:cNvSpPr/>
            <p:nvPr/>
          </p:nvSpPr>
          <p:spPr>
            <a:xfrm>
              <a:off x="755736" y="3082183"/>
              <a:ext cx="1440000" cy="360000"/>
            </a:xfrm>
            <a:prstGeom prst="roundRect">
              <a:avLst>
                <a:gd fmla="val 50000" name="adj"/>
              </a:avLst>
            </a:prstGeom>
            <a:solidFill>
              <a:srgbClr val="232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867">
                <a:latin charset="0" panose="020b0806030902050204" pitchFamily="34" typeface="Impact"/>
                <a:ea charset="-122" panose="020b0503020204020204" pitchFamily="34" typeface="微软雅黑"/>
              </a:endParaRPr>
            </a:p>
          </p:txBody>
        </p:sp>
        <p:sp>
          <p:nvSpPr>
            <p:cNvPr id="34" name="MH_SubTitle_1"/>
            <p:cNvSpPr/>
            <p:nvPr>
              <p:custDataLst>
                <p:tags r:id="rId22"/>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b="1" lang="zh-CN" sz="1867">
                  <a:solidFill>
                    <a:schemeClr val="bg1"/>
                  </a:solidFill>
                  <a:ea charset="-122" panose="020b0503020204020204" pitchFamily="34" typeface="微软雅黑"/>
                </a:rPr>
                <a:t>产品四</a:t>
              </a:r>
            </a:p>
          </p:txBody>
        </p:sp>
      </p:grpSp>
      <p:sp>
        <p:nvSpPr>
          <p:cNvPr id="41"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02</a:t>
            </a:r>
          </a:p>
        </p:txBody>
      </p:sp>
      <p:grpSp>
        <p:nvGrpSpPr>
          <p:cNvPr id="42" name="组合 41"/>
          <p:cNvGrpSpPr/>
          <p:nvPr/>
        </p:nvGrpSpPr>
        <p:grpSpPr>
          <a:xfrm>
            <a:off x="727987" y="509031"/>
            <a:ext cx="3189637" cy="640990"/>
            <a:chOff x="947634" y="309304"/>
            <a:chExt cx="2392228" cy="480743"/>
          </a:xfrm>
        </p:grpSpPr>
        <p:sp>
          <p:nvSpPr>
            <p:cNvPr id="43"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44" name="文本框 43"/>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经营产品</a:t>
              </a:r>
            </a:p>
          </p:txBody>
        </p:sp>
      </p:grpSp>
    </p:spTree>
    <p:custDataLst>
      <p:tags r:id="rId23"/>
    </p:custDataLst>
    <p:extLst>
      <p:ext uri="{BB962C8B-B14F-4D97-AF65-F5344CB8AC3E}">
        <p14:creationId val="414091730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9">
                                  <p:stCondLst>
                                    <p:cond delay="25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6">
                                  <p:stCondLst>
                                    <p:cond delay="25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1+#ppt_w/2"/>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9">
                                  <p:stCondLst>
                                    <p:cond delay="50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0-#ppt_w/2"/>
                                          </p:val>
                                        </p:tav>
                                        <p:tav tm="100000">
                                          <p:val>
                                            <p:strVal val="#ppt_x"/>
                                          </p:val>
                                        </p:tav>
                                      </p:tavLst>
                                    </p:anim>
                                    <p:anim calcmode="lin" valueType="num">
                                      <p:cBhvr additive="base">
                                        <p:cTn dur="500" fill="hold" id="24"/>
                                        <p:tgtEl>
                                          <p:spTgt spid="9"/>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6">
                                  <p:stCondLst>
                                    <p:cond delay="50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9">
                                  <p:stCondLst>
                                    <p:cond delay="75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0-#ppt_w/2"/>
                                          </p:val>
                                        </p:tav>
                                        <p:tav tm="100000">
                                          <p:val>
                                            <p:strVal val="#ppt_x"/>
                                          </p:val>
                                        </p:tav>
                                      </p:tavLst>
                                    </p:anim>
                                    <p:anim calcmode="lin" valueType="num">
                                      <p:cBhvr additive="base">
                                        <p:cTn dur="500" fill="hold" id="32"/>
                                        <p:tgtEl>
                                          <p:spTgt spid="12"/>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6">
                                  <p:stCondLst>
                                    <p:cond delay="75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fill="hold" id="35"/>
                                        <p:tgtEl>
                                          <p:spTgt spid="13"/>
                                        </p:tgtEl>
                                        <p:attrNameLst>
                                          <p:attrName>ppt_x</p:attrName>
                                        </p:attrNameLst>
                                      </p:cBhvr>
                                      <p:tavLst>
                                        <p:tav tm="0">
                                          <p:val>
                                            <p:strVal val="1+#ppt_w/2"/>
                                          </p:val>
                                        </p:tav>
                                        <p:tav tm="100000">
                                          <p:val>
                                            <p:strVal val="#ppt_x"/>
                                          </p:val>
                                        </p:tav>
                                      </p:tavLst>
                                    </p:anim>
                                    <p:anim calcmode="lin" valueType="num">
                                      <p:cBhvr additive="base">
                                        <p:cTn dur="500" fill="hold" id="36"/>
                                        <p:tgtEl>
                                          <p:spTgt spid="13"/>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1250"/>
                            </p:stCondLst>
                            <p:childTnLst>
                              <p:par>
                                <p:cTn fill="hold" id="38" nodeType="afterEffect" presetClass="entr" presetID="53" presetSubtype="0">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p:cTn dur="500" fill="hold" id="40"/>
                                        <p:tgtEl>
                                          <p:spTgt spid="8"/>
                                        </p:tgtEl>
                                        <p:attrNameLst>
                                          <p:attrName>ppt_w</p:attrName>
                                        </p:attrNameLst>
                                      </p:cBhvr>
                                      <p:tavLst>
                                        <p:tav tm="0">
                                          <p:val>
                                            <p:fltVal val="0"/>
                                          </p:val>
                                        </p:tav>
                                        <p:tav tm="100000">
                                          <p:val>
                                            <p:strVal val="#ppt_w"/>
                                          </p:val>
                                        </p:tav>
                                      </p:tavLst>
                                    </p:anim>
                                    <p:anim calcmode="lin" valueType="num">
                                      <p:cBhvr>
                                        <p:cTn dur="500" fill="hold" id="41"/>
                                        <p:tgtEl>
                                          <p:spTgt spid="8"/>
                                        </p:tgtEl>
                                        <p:attrNameLst>
                                          <p:attrName>ppt_h</p:attrName>
                                        </p:attrNameLst>
                                      </p:cBhvr>
                                      <p:tavLst>
                                        <p:tav tm="0">
                                          <p:val>
                                            <p:fltVal val="0"/>
                                          </p:val>
                                        </p:tav>
                                        <p:tav tm="100000">
                                          <p:val>
                                            <p:strVal val="#ppt_h"/>
                                          </p:val>
                                        </p:tav>
                                      </p:tavLst>
                                    </p:anim>
                                    <p:animEffect filter="fade" transition="in">
                                      <p:cBhvr>
                                        <p:cTn dur="500" id="42"/>
                                        <p:tgtEl>
                                          <p:spTgt spid="8"/>
                                        </p:tgtEl>
                                      </p:cBhvr>
                                    </p:animEffect>
                                  </p:childTnLst>
                                </p:cTn>
                              </p:par>
                              <p:par>
                                <p:cTn fill="hold" id="43" nodeType="withEffect" presetClass="entr" presetID="53" presetSubtype="0">
                                  <p:stCondLst>
                                    <p:cond delay="250"/>
                                  </p:stCondLst>
                                  <p:childTnLst>
                                    <p:set>
                                      <p:cBhvr>
                                        <p:cTn dur="1" fill="hold" id="44">
                                          <p:stCondLst>
                                            <p:cond delay="0"/>
                                          </p:stCondLst>
                                        </p:cTn>
                                        <p:tgtEl>
                                          <p:spTgt spid="26"/>
                                        </p:tgtEl>
                                        <p:attrNameLst>
                                          <p:attrName>style.visibility</p:attrName>
                                        </p:attrNameLst>
                                      </p:cBhvr>
                                      <p:to>
                                        <p:strVal val="visible"/>
                                      </p:to>
                                    </p:set>
                                    <p:anim calcmode="lin" valueType="num">
                                      <p:cBhvr>
                                        <p:cTn dur="500" fill="hold" id="45"/>
                                        <p:tgtEl>
                                          <p:spTgt spid="26"/>
                                        </p:tgtEl>
                                        <p:attrNameLst>
                                          <p:attrName>ppt_w</p:attrName>
                                        </p:attrNameLst>
                                      </p:cBhvr>
                                      <p:tavLst>
                                        <p:tav tm="0">
                                          <p:val>
                                            <p:fltVal val="0"/>
                                          </p:val>
                                        </p:tav>
                                        <p:tav tm="100000">
                                          <p:val>
                                            <p:strVal val="#ppt_w"/>
                                          </p:val>
                                        </p:tav>
                                      </p:tavLst>
                                    </p:anim>
                                    <p:anim calcmode="lin" valueType="num">
                                      <p:cBhvr>
                                        <p:cTn dur="500" fill="hold" id="46"/>
                                        <p:tgtEl>
                                          <p:spTgt spid="26"/>
                                        </p:tgtEl>
                                        <p:attrNameLst>
                                          <p:attrName>ppt_h</p:attrName>
                                        </p:attrNameLst>
                                      </p:cBhvr>
                                      <p:tavLst>
                                        <p:tav tm="0">
                                          <p:val>
                                            <p:fltVal val="0"/>
                                          </p:val>
                                        </p:tav>
                                        <p:tav tm="100000">
                                          <p:val>
                                            <p:strVal val="#ppt_h"/>
                                          </p:val>
                                        </p:tav>
                                      </p:tavLst>
                                    </p:anim>
                                    <p:animEffect filter="fade" transition="in">
                                      <p:cBhvr>
                                        <p:cTn dur="500" id="47"/>
                                        <p:tgtEl>
                                          <p:spTgt spid="26"/>
                                        </p:tgtEl>
                                      </p:cBhvr>
                                    </p:animEffect>
                                  </p:childTnLst>
                                </p:cTn>
                              </p:par>
                              <p:par>
                                <p:cTn fill="hold" id="48" nodeType="withEffect" presetClass="entr" presetID="53" presetSubtype="0">
                                  <p:stCondLst>
                                    <p:cond delay="500"/>
                                  </p:stCondLst>
                                  <p:childTnLst>
                                    <p:set>
                                      <p:cBhvr>
                                        <p:cTn dur="1" fill="hold" id="49">
                                          <p:stCondLst>
                                            <p:cond delay="0"/>
                                          </p:stCondLst>
                                        </p:cTn>
                                        <p:tgtEl>
                                          <p:spTgt spid="29"/>
                                        </p:tgtEl>
                                        <p:attrNameLst>
                                          <p:attrName>style.visibility</p:attrName>
                                        </p:attrNameLst>
                                      </p:cBhvr>
                                      <p:to>
                                        <p:strVal val="visible"/>
                                      </p:to>
                                    </p:set>
                                    <p:anim calcmode="lin" valueType="num">
                                      <p:cBhvr>
                                        <p:cTn dur="500" fill="hold" id="50"/>
                                        <p:tgtEl>
                                          <p:spTgt spid="29"/>
                                        </p:tgtEl>
                                        <p:attrNameLst>
                                          <p:attrName>ppt_w</p:attrName>
                                        </p:attrNameLst>
                                      </p:cBhvr>
                                      <p:tavLst>
                                        <p:tav tm="0">
                                          <p:val>
                                            <p:fltVal val="0"/>
                                          </p:val>
                                        </p:tav>
                                        <p:tav tm="100000">
                                          <p:val>
                                            <p:strVal val="#ppt_w"/>
                                          </p:val>
                                        </p:tav>
                                      </p:tavLst>
                                    </p:anim>
                                    <p:anim calcmode="lin" valueType="num">
                                      <p:cBhvr>
                                        <p:cTn dur="500" fill="hold" id="51"/>
                                        <p:tgtEl>
                                          <p:spTgt spid="29"/>
                                        </p:tgtEl>
                                        <p:attrNameLst>
                                          <p:attrName>ppt_h</p:attrName>
                                        </p:attrNameLst>
                                      </p:cBhvr>
                                      <p:tavLst>
                                        <p:tav tm="0">
                                          <p:val>
                                            <p:fltVal val="0"/>
                                          </p:val>
                                        </p:tav>
                                        <p:tav tm="100000">
                                          <p:val>
                                            <p:strVal val="#ppt_h"/>
                                          </p:val>
                                        </p:tav>
                                      </p:tavLst>
                                    </p:anim>
                                    <p:animEffect filter="fade" transition="in">
                                      <p:cBhvr>
                                        <p:cTn dur="500" id="52"/>
                                        <p:tgtEl>
                                          <p:spTgt spid="29"/>
                                        </p:tgtEl>
                                      </p:cBhvr>
                                    </p:animEffect>
                                  </p:childTnLst>
                                </p:cTn>
                              </p:par>
                              <p:par>
                                <p:cTn fill="hold" id="53" nodeType="withEffect" presetClass="entr" presetID="53" presetSubtype="0">
                                  <p:stCondLst>
                                    <p:cond delay="750"/>
                                  </p:stCondLst>
                                  <p:childTnLst>
                                    <p:set>
                                      <p:cBhvr>
                                        <p:cTn dur="1" fill="hold" id="54">
                                          <p:stCondLst>
                                            <p:cond delay="0"/>
                                          </p:stCondLst>
                                        </p:cTn>
                                        <p:tgtEl>
                                          <p:spTgt spid="32"/>
                                        </p:tgtEl>
                                        <p:attrNameLst>
                                          <p:attrName>style.visibility</p:attrName>
                                        </p:attrNameLst>
                                      </p:cBhvr>
                                      <p:to>
                                        <p:strVal val="visible"/>
                                      </p:to>
                                    </p:set>
                                    <p:anim calcmode="lin" valueType="num">
                                      <p:cBhvr>
                                        <p:cTn dur="500" fill="hold" id="55"/>
                                        <p:tgtEl>
                                          <p:spTgt spid="32"/>
                                        </p:tgtEl>
                                        <p:attrNameLst>
                                          <p:attrName>ppt_w</p:attrName>
                                        </p:attrNameLst>
                                      </p:cBhvr>
                                      <p:tavLst>
                                        <p:tav tm="0">
                                          <p:val>
                                            <p:fltVal val="0"/>
                                          </p:val>
                                        </p:tav>
                                        <p:tav tm="100000">
                                          <p:val>
                                            <p:strVal val="#ppt_w"/>
                                          </p:val>
                                        </p:tav>
                                      </p:tavLst>
                                    </p:anim>
                                    <p:anim calcmode="lin" valueType="num">
                                      <p:cBhvr>
                                        <p:cTn dur="500" fill="hold" id="56"/>
                                        <p:tgtEl>
                                          <p:spTgt spid="32"/>
                                        </p:tgtEl>
                                        <p:attrNameLst>
                                          <p:attrName>ppt_h</p:attrName>
                                        </p:attrNameLst>
                                      </p:cBhvr>
                                      <p:tavLst>
                                        <p:tav tm="0">
                                          <p:val>
                                            <p:fltVal val="0"/>
                                          </p:val>
                                        </p:tav>
                                        <p:tav tm="100000">
                                          <p:val>
                                            <p:strVal val="#ppt_h"/>
                                          </p:val>
                                        </p:tav>
                                      </p:tavLst>
                                    </p:anim>
                                    <p:animEffect filter="fade" transition="in">
                                      <p:cBhvr>
                                        <p:cTn dur="500" id="57"/>
                                        <p:tgtEl>
                                          <p:spTgt spid="32"/>
                                        </p:tgtEl>
                                      </p:cBhvr>
                                    </p:animEffect>
                                  </p:childTnLst>
                                </p:cTn>
                              </p:par>
                            </p:childTnLst>
                          </p:cTn>
                        </p:par>
                        <p:par>
                          <p:cTn fill="hold" id="58" nodeType="afterGroup">
                            <p:stCondLst>
                              <p:cond delay="2500"/>
                            </p:stCondLst>
                            <p:childTnLst>
                              <p:par>
                                <p:cTn fill="hold" grpId="0" id="59" nodeType="afterEffect" presetClass="entr" presetID="41" presetSubtype="0">
                                  <p:stCondLst>
                                    <p:cond delay="0"/>
                                  </p:stCondLst>
                                  <p:iterate type="lt">
                                    <p:tmPct val="10000"/>
                                  </p:iterate>
                                  <p:childTnLst>
                                    <p:set>
                                      <p:cBhvr>
                                        <p:cTn dur="1" fill="hold" id="60">
                                          <p:stCondLst>
                                            <p:cond delay="0"/>
                                          </p:stCondLst>
                                        </p:cTn>
                                        <p:tgtEl>
                                          <p:spTgt spid="20"/>
                                        </p:tgtEl>
                                        <p:attrNameLst>
                                          <p:attrName>style.visibility</p:attrName>
                                        </p:attrNameLst>
                                      </p:cBhvr>
                                      <p:to>
                                        <p:strVal val="visible"/>
                                      </p:to>
                                    </p:set>
                                    <p:anim calcmode="lin" valueType="num">
                                      <p:cBhvr>
                                        <p:cTn dur="500" fill="hold" id="6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2"/>
                                        <p:tgtEl>
                                          <p:spTgt spid="20"/>
                                        </p:tgtEl>
                                        <p:attrNameLst>
                                          <p:attrName>ppt_y</p:attrName>
                                        </p:attrNameLst>
                                      </p:cBhvr>
                                      <p:tavLst>
                                        <p:tav tm="0">
                                          <p:val>
                                            <p:strVal val="#ppt_y"/>
                                          </p:val>
                                        </p:tav>
                                        <p:tav tm="100000">
                                          <p:val>
                                            <p:strVal val="#ppt_y"/>
                                          </p:val>
                                        </p:tav>
                                      </p:tavLst>
                                    </p:anim>
                                    <p:anim calcmode="lin" valueType="num">
                                      <p:cBhvr>
                                        <p:cTn dur="500" fill="hold" id="6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5" tmFilter="0,0; .5, 1; 1, 1"/>
                                        <p:tgtEl>
                                          <p:spTgt spid="20"/>
                                        </p:tgtEl>
                                      </p:cBhvr>
                                    </p:animEffect>
                                  </p:childTnLst>
                                </p:cTn>
                              </p:par>
                              <p:par>
                                <p:cTn fill="hold" grpId="0" id="66" nodeType="withEffect" presetClass="entr" presetID="41" presetSubtype="0">
                                  <p:stCondLst>
                                    <p:cond delay="500"/>
                                  </p:stCondLst>
                                  <p:iterate type="lt">
                                    <p:tmPct val="10000"/>
                                  </p:iterate>
                                  <p:childTnLst>
                                    <p:set>
                                      <p:cBhvr>
                                        <p:cTn dur="1" fill="hold" id="67">
                                          <p:stCondLst>
                                            <p:cond delay="0"/>
                                          </p:stCondLst>
                                        </p:cTn>
                                        <p:tgtEl>
                                          <p:spTgt spid="21"/>
                                        </p:tgtEl>
                                        <p:attrNameLst>
                                          <p:attrName>style.visibility</p:attrName>
                                        </p:attrNameLst>
                                      </p:cBhvr>
                                      <p:to>
                                        <p:strVal val="visible"/>
                                      </p:to>
                                    </p:set>
                                    <p:anim calcmode="lin" valueType="num">
                                      <p:cBhvr>
                                        <p:cTn dur="500" fill="hold" id="68"/>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9"/>
                                        <p:tgtEl>
                                          <p:spTgt spid="21"/>
                                        </p:tgtEl>
                                        <p:attrNameLst>
                                          <p:attrName>ppt_y</p:attrName>
                                        </p:attrNameLst>
                                      </p:cBhvr>
                                      <p:tavLst>
                                        <p:tav tm="0">
                                          <p:val>
                                            <p:strVal val="#ppt_y"/>
                                          </p:val>
                                        </p:tav>
                                        <p:tav tm="100000">
                                          <p:val>
                                            <p:strVal val="#ppt_y"/>
                                          </p:val>
                                        </p:tav>
                                      </p:tavLst>
                                    </p:anim>
                                    <p:anim calcmode="lin" valueType="num">
                                      <p:cBhvr>
                                        <p:cTn dur="500" fill="hold" id="70"/>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1"/>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2" tmFilter="0,0; .5, 1; 1, 1"/>
                                        <p:tgtEl>
                                          <p:spTgt spid="21"/>
                                        </p:tgtEl>
                                      </p:cBhvr>
                                    </p:animEffect>
                                  </p:childTnLst>
                                </p:cTn>
                              </p:par>
                              <p:par>
                                <p:cTn fill="hold" grpId="0" id="73" nodeType="withEffect" presetClass="entr" presetID="41" presetSubtype="0">
                                  <p:stCondLst>
                                    <p:cond delay="1000"/>
                                  </p:stCondLst>
                                  <p:iterate type="lt">
                                    <p:tmPct val="10000"/>
                                  </p:iterate>
                                  <p:childTnLst>
                                    <p:set>
                                      <p:cBhvr>
                                        <p:cTn dur="1" fill="hold" id="74">
                                          <p:stCondLst>
                                            <p:cond delay="0"/>
                                          </p:stCondLst>
                                        </p:cTn>
                                        <p:tgtEl>
                                          <p:spTgt spid="22"/>
                                        </p:tgtEl>
                                        <p:attrNameLst>
                                          <p:attrName>style.visibility</p:attrName>
                                        </p:attrNameLst>
                                      </p:cBhvr>
                                      <p:to>
                                        <p:strVal val="visible"/>
                                      </p:to>
                                    </p:set>
                                    <p:anim calcmode="lin" valueType="num">
                                      <p:cBhvr>
                                        <p:cTn dur="500" fill="hold" id="75"/>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6"/>
                                        <p:tgtEl>
                                          <p:spTgt spid="22"/>
                                        </p:tgtEl>
                                        <p:attrNameLst>
                                          <p:attrName>ppt_y</p:attrName>
                                        </p:attrNameLst>
                                      </p:cBhvr>
                                      <p:tavLst>
                                        <p:tav tm="0">
                                          <p:val>
                                            <p:strVal val="#ppt_y"/>
                                          </p:val>
                                        </p:tav>
                                        <p:tav tm="100000">
                                          <p:val>
                                            <p:strVal val="#ppt_y"/>
                                          </p:val>
                                        </p:tav>
                                      </p:tavLst>
                                    </p:anim>
                                    <p:anim calcmode="lin" valueType="num">
                                      <p:cBhvr>
                                        <p:cTn dur="500" fill="hold" id="77"/>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8"/>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9" tmFilter="0,0; .5, 1; 1, 1"/>
                                        <p:tgtEl>
                                          <p:spTgt spid="22"/>
                                        </p:tgtEl>
                                      </p:cBhvr>
                                    </p:animEffect>
                                  </p:childTnLst>
                                </p:cTn>
                              </p:par>
                              <p:par>
                                <p:cTn fill="hold" grpId="0" id="80" nodeType="withEffect" presetClass="entr" presetID="41" presetSubtype="0">
                                  <p:stCondLst>
                                    <p:cond delay="1500"/>
                                  </p:stCondLst>
                                  <p:iterate type="lt">
                                    <p:tmPct val="10000"/>
                                  </p:iterate>
                                  <p:childTnLst>
                                    <p:set>
                                      <p:cBhvr>
                                        <p:cTn dur="1" fill="hold" id="81">
                                          <p:stCondLst>
                                            <p:cond delay="0"/>
                                          </p:stCondLst>
                                        </p:cTn>
                                        <p:tgtEl>
                                          <p:spTgt spid="23"/>
                                        </p:tgtEl>
                                        <p:attrNameLst>
                                          <p:attrName>style.visibility</p:attrName>
                                        </p:attrNameLst>
                                      </p:cBhvr>
                                      <p:to>
                                        <p:strVal val="visible"/>
                                      </p:to>
                                    </p:set>
                                    <p:anim calcmode="lin" valueType="num">
                                      <p:cBhvr>
                                        <p:cTn dur="500" fill="hold" id="82"/>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3"/>
                                        <p:tgtEl>
                                          <p:spTgt spid="23"/>
                                        </p:tgtEl>
                                        <p:attrNameLst>
                                          <p:attrName>ppt_y</p:attrName>
                                        </p:attrNameLst>
                                      </p:cBhvr>
                                      <p:tavLst>
                                        <p:tav tm="0">
                                          <p:val>
                                            <p:strVal val="#ppt_y"/>
                                          </p:val>
                                        </p:tav>
                                        <p:tav tm="100000">
                                          <p:val>
                                            <p:strVal val="#ppt_y"/>
                                          </p:val>
                                        </p:tav>
                                      </p:tavLst>
                                    </p:anim>
                                    <p:anim calcmode="lin" valueType="num">
                                      <p:cBhvr>
                                        <p:cTn dur="500" fill="hold" id="84"/>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5"/>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6" tmFilter="0,0; .5, 1; 1, 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9"/>
      <p:bldP grpId="0" spid="10"/>
      <p:bldP grpId="0" spid="12"/>
      <p:bldP grpId="0" spid="13"/>
      <p:bldP grpId="0" spid="20"/>
      <p:bldP grpId="0" spid="21"/>
      <p:bldP grpId="0" spid="22"/>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
          <p:cNvSpPr txBox="1"/>
          <p:nvPr/>
        </p:nvSpPr>
        <p:spPr>
          <a:xfrm>
            <a:off x="633757" y="3390081"/>
            <a:ext cx="2525348" cy="3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5" rIns="15998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C00000"/>
              </a:buClr>
              <a:buNone/>
            </a:pPr>
            <a:r>
              <a:rPr altLang="en-US" lang="zh-CN" sz="1867">
                <a:solidFill>
                  <a:srgbClr val="D9B44F"/>
                </a:solidFill>
                <a:ea charset="-122" panose="020b0503020204020204" pitchFamily="34" typeface="微软雅黑"/>
              </a:rPr>
              <a:t>产品特色分析概述</a:t>
            </a:r>
          </a:p>
        </p:txBody>
      </p:sp>
      <p:sp>
        <p:nvSpPr>
          <p:cNvPr id="15" name="TextBox 34"/>
          <p:cNvSpPr txBox="1"/>
          <p:nvPr/>
        </p:nvSpPr>
        <p:spPr>
          <a:xfrm>
            <a:off x="626930" y="3775102"/>
            <a:ext cx="4220932" cy="883722"/>
          </a:xfrm>
          <a:prstGeom prst="rect">
            <a:avLst/>
          </a:prstGeom>
          <a:noFill/>
        </p:spPr>
        <p:txBody>
          <a:bodyPr rtlCol="0" wrap="square">
            <a:spAutoFit/>
          </a:bodyPr>
          <a:lstStyle/>
          <a:p>
            <a:pPr>
              <a:lnSpc>
                <a:spcPct val="130000"/>
              </a:lnSpc>
              <a:defRPr/>
            </a:pPr>
            <a:r>
              <a:rPr altLang="en-US" lang="zh-CN" sz="1333">
                <a:solidFill>
                  <a:srgbClr val="7F7F7F"/>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
        <p:nvSpPr>
          <p:cNvPr id="34" name="Isosceles Triangle 31">
            <a:extLst>
              <a:ext uri="{FF2B5EF4-FFF2-40B4-BE49-F238E27FC236}">
                <a16:creationId xmlns:a16="http://schemas.microsoft.com/office/drawing/2014/main" id="{C1EC14D8-BC5F-4A12-A647-E6BBD73FEC05}"/>
              </a:ext>
            </a:extLst>
          </p:cNvPr>
          <p:cNvSpPr/>
          <p:nvPr/>
        </p:nvSpPr>
        <p:spPr>
          <a:xfrm rot="16200000">
            <a:off x="5769829" y="-1315441"/>
            <a:ext cx="5103289" cy="7736647"/>
          </a:xfrm>
          <a:prstGeom prst="triangle">
            <a:avLst>
              <a:gd fmla="val 100000" name="adj"/>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grpSp>
        <p:nvGrpSpPr>
          <p:cNvPr id="35" name="Group 1">
            <a:extLst>
              <a:ext uri="{FF2B5EF4-FFF2-40B4-BE49-F238E27FC236}">
                <a16:creationId xmlns:a16="http://schemas.microsoft.com/office/drawing/2014/main" id="{BF293A6C-8E42-485B-BBDC-C6A7BC843BDA}"/>
              </a:ext>
            </a:extLst>
          </p:cNvPr>
          <p:cNvGrpSpPr/>
          <p:nvPr/>
        </p:nvGrpSpPr>
        <p:grpSpPr>
          <a:xfrm>
            <a:off x="5880093" y="775887"/>
            <a:ext cx="1782792" cy="3744777"/>
            <a:chOff x="5880014" y="497020"/>
            <a:chExt cx="1783437" cy="3746132"/>
          </a:xfrm>
        </p:grpSpPr>
        <p:sp>
          <p:nvSpPr>
            <p:cNvPr id="36" name="Freeform: Shape 3">
              <a:extLst>
                <a:ext uri="{FF2B5EF4-FFF2-40B4-BE49-F238E27FC236}">
                  <a16:creationId xmlns:a16="http://schemas.microsoft.com/office/drawing/2014/main" id="{C90052A4-83BA-40F2-8478-8D8DF0F4B536}"/>
                </a:ext>
              </a:extLst>
            </p:cNvPr>
            <p:cNvSpPr/>
            <p:nvPr/>
          </p:nvSpPr>
          <p:spPr>
            <a:xfrm flipH="1">
              <a:off x="5880014" y="497020"/>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487" lIns="412600" numCol="1" rIns="412601" spcCol="1270" spcFirstLastPara="0" tIns="793488" vert="horz" wrap="square">
              <a:noAutofit/>
            </a:bodyPr>
            <a:lstStyle/>
            <a:p>
              <a:pPr algn="ctr" defTabSz="2888118">
                <a:lnSpc>
                  <a:spcPct val="90000"/>
                </a:lnSpc>
                <a:spcBef>
                  <a:spcPct val="0"/>
                </a:spcBef>
                <a:spcAft>
                  <a:spcPct val="35000"/>
                </a:spcAft>
              </a:pPr>
              <a:r>
                <a:rPr lang="en-US" sz="6497">
                  <a:solidFill>
                    <a:schemeClr val="tx1">
                      <a:lumMod val="65000"/>
                      <a:lumOff val="35000"/>
                    </a:schemeClr>
                  </a:solidFill>
                </a:rPr>
                <a:t> </a:t>
              </a:r>
            </a:p>
          </p:txBody>
        </p:sp>
        <p:sp>
          <p:nvSpPr>
            <p:cNvPr id="37" name="Freeform 30">
              <a:extLst>
                <a:ext uri="{FF2B5EF4-FFF2-40B4-BE49-F238E27FC236}">
                  <a16:creationId xmlns:a16="http://schemas.microsoft.com/office/drawing/2014/main" id="{88C18187-B43F-4926-A94B-08FF666BE65F}"/>
                </a:ext>
              </a:extLst>
            </p:cNvPr>
            <p:cNvSpPr>
              <a:spLocks noEditPoints="1"/>
            </p:cNvSpPr>
            <p:nvPr/>
          </p:nvSpPr>
          <p:spPr bwMode="auto">
            <a:xfrm>
              <a:off x="6551301" y="1706630"/>
              <a:ext cx="440860" cy="331463"/>
            </a:xfrm>
            <a:custGeom>
              <a:gdLst>
                <a:gd fmla="*/ 212 w 228" name="T0"/>
                <a:gd fmla="*/ 19 h 172" name="T1"/>
                <a:gd fmla="*/ 19 w 228" name="T2"/>
                <a:gd fmla="*/ 0 h 172" name="T3"/>
                <a:gd fmla="*/ 0 w 228" name="T4"/>
                <a:gd fmla="*/ 121 h 172" name="T5"/>
                <a:gd fmla="*/ 86 w 228" name="T6"/>
                <a:gd fmla="*/ 140 h 172" name="T7"/>
                <a:gd fmla="*/ 72 w 228" name="T8"/>
                <a:gd fmla="*/ 164 h 172" name="T9"/>
                <a:gd fmla="*/ 72 w 228" name="T10"/>
                <a:gd fmla="*/ 172 h 172" name="T11"/>
                <a:gd fmla="*/ 144 w 228" name="T12"/>
                <a:gd fmla="*/ 168 h 172" name="T13"/>
                <a:gd fmla="*/ 128 w 228" name="T14"/>
                <a:gd fmla="*/ 164 h 172" name="T15"/>
                <a:gd fmla="*/ 156 w 228" name="T16"/>
                <a:gd fmla="*/ 140 h 172" name="T17"/>
                <a:gd fmla="*/ 175 w 228" name="T18"/>
                <a:gd fmla="*/ 172 h 172" name="T19"/>
                <a:gd fmla="*/ 228 w 228" name="T20"/>
                <a:gd fmla="*/ 153 h 172" name="T21"/>
                <a:gd fmla="*/ 212 w 228" name="T22"/>
                <a:gd fmla="*/ 40 h 172" name="T23"/>
                <a:gd fmla="*/ 94 w 228" name="T24"/>
                <a:gd fmla="*/ 140 h 172" name="T25"/>
                <a:gd fmla="*/ 120 w 228" name="T26"/>
                <a:gd fmla="*/ 164 h 172" name="T27"/>
                <a:gd fmla="*/ 156 w 228" name="T28"/>
                <a:gd fmla="*/ 132 h 172" name="T29"/>
                <a:gd fmla="*/ 8 w 228" name="T30"/>
                <a:gd fmla="*/ 121 h 172" name="T31"/>
                <a:gd fmla="*/ 156 w 228" name="T32"/>
                <a:gd fmla="*/ 120 h 172" name="T33"/>
                <a:gd fmla="*/ 156 w 228" name="T34"/>
                <a:gd fmla="*/ 59 h 172" name="T35"/>
                <a:gd fmla="*/ 8 w 228" name="T36"/>
                <a:gd fmla="*/ 112 h 172" name="T37"/>
                <a:gd fmla="*/ 19 w 228" name="T38"/>
                <a:gd fmla="*/ 8 h 172" name="T39"/>
                <a:gd fmla="*/ 204 w 228" name="T40"/>
                <a:gd fmla="*/ 19 h 172" name="T41"/>
                <a:gd fmla="*/ 175 w 228" name="T42"/>
                <a:gd fmla="*/ 40 h 172" name="T43"/>
                <a:gd fmla="*/ 220 w 228" name="T44"/>
                <a:gd fmla="*/ 153 h 172" name="T45"/>
                <a:gd fmla="*/ 175 w 228" name="T46"/>
                <a:gd fmla="*/ 164 h 172" name="T47"/>
                <a:gd fmla="*/ 164 w 228" name="T48"/>
                <a:gd fmla="*/ 59 h 172" name="T49"/>
                <a:gd fmla="*/ 209 w 228" name="T50"/>
                <a:gd fmla="*/ 48 h 172" name="T51"/>
                <a:gd fmla="*/ 220 w 228" name="T52"/>
                <a:gd fmla="*/ 153 h 172" name="T53"/>
                <a:gd fmla="*/ 188 w 228" name="T54"/>
                <a:gd fmla="*/ 56 h 172" name="T55"/>
                <a:gd fmla="*/ 188 w 228" name="T56"/>
                <a:gd fmla="*/ 64 h 172" name="T57"/>
                <a:gd fmla="*/ 200 w 228" name="T58"/>
                <a:gd fmla="*/ 60 h 172" name="T59"/>
                <a:gd fmla="*/ 193 w 228" name="T60"/>
                <a:gd fmla="*/ 140 h 172" name="T61"/>
                <a:gd fmla="*/ 184 w 228" name="T62"/>
                <a:gd fmla="*/ 148 h 172" name="T63"/>
                <a:gd fmla="*/ 192 w 228" name="T64"/>
                <a:gd fmla="*/ 156 h 172" name="T65"/>
                <a:gd fmla="*/ 200 w 228" name="T66"/>
                <a:gd fmla="*/ 149 h 172" name="T67"/>
                <a:gd fmla="*/ 193 w 228" name="T68"/>
                <a:gd fmla="*/ 140 h 17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2" w="228">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rgbClr val="063D54"/>
            </a:solidFill>
            <a:ln>
              <a:noFill/>
            </a:ln>
            <a:extLst/>
          </p:spPr>
          <p:txBody>
            <a:bodyPr anchor="t" anchorCtr="0" bIns="45704" compatLnSpc="1" lIns="91407" numCol="1" rIns="91407" tIns="45704" vert="horz" wrap="square">
              <a:prstTxWarp prst="textNoShape">
                <a:avLst/>
              </a:prstTxWarp>
            </a:bodyPr>
            <a:lstStyle/>
            <a:p>
              <a:endParaRPr lang="en-US" sz="2000">
                <a:solidFill>
                  <a:schemeClr val="tx1">
                    <a:lumMod val="65000"/>
                    <a:lumOff val="35000"/>
                  </a:schemeClr>
                </a:solidFill>
              </a:endParaRPr>
            </a:p>
          </p:txBody>
        </p:sp>
        <p:sp>
          <p:nvSpPr>
            <p:cNvPr id="38" name="TextBox 18">
              <a:extLst>
                <a:ext uri="{FF2B5EF4-FFF2-40B4-BE49-F238E27FC236}">
                  <a16:creationId xmlns:a16="http://schemas.microsoft.com/office/drawing/2014/main" id="{E484787B-E383-4604-A0E4-58A9B6A32827}"/>
                </a:ext>
              </a:extLst>
            </p:cNvPr>
            <p:cNvSpPr txBox="1"/>
            <p:nvPr/>
          </p:nvSpPr>
          <p:spPr>
            <a:xfrm>
              <a:off x="5970935" y="2189128"/>
              <a:ext cx="1601594" cy="294664"/>
            </a:xfrm>
            <a:prstGeom prst="rect">
              <a:avLst/>
            </a:prstGeom>
            <a:noFill/>
          </p:spPr>
          <p:txBody>
            <a:bodyPr bIns="45704" lIns="91407" rIns="91407" rtlCol="0" tIns="45704" wrap="square">
              <a:spAutoFit/>
            </a:bodyPr>
            <a:lstStyle/>
            <a:p>
              <a:pPr algn="ctr"/>
              <a:r>
                <a:rPr altLang="en-US" b="1" lang="zh-CN" sz="1333">
                  <a:solidFill>
                    <a:srgbClr val="D9B44F"/>
                  </a:solidFill>
                  <a:latin charset="-122" panose="020b0503020204020204" pitchFamily="34" typeface="微软雅黑"/>
                  <a:ea charset="-122" panose="020b0503020204020204" pitchFamily="34" typeface="微软雅黑"/>
                  <a:cs charset="0" panose="020f0902020204030203" pitchFamily="34" typeface="Lato Heavy"/>
                </a:rPr>
                <a:t>产品特色</a:t>
              </a:r>
            </a:p>
          </p:txBody>
        </p:sp>
        <p:sp>
          <p:nvSpPr>
            <p:cNvPr id="39" name="Rectangle 19">
              <a:extLst>
                <a:ext uri="{FF2B5EF4-FFF2-40B4-BE49-F238E27FC236}">
                  <a16:creationId xmlns:a16="http://schemas.microsoft.com/office/drawing/2014/main" id="{907C2877-58C3-49B0-8764-EF54DC110712}"/>
                </a:ext>
              </a:extLst>
            </p:cNvPr>
            <p:cNvSpPr/>
            <p:nvPr/>
          </p:nvSpPr>
          <p:spPr>
            <a:xfrm>
              <a:off x="5970936" y="2491197"/>
              <a:ext cx="1601593" cy="937355"/>
            </a:xfrm>
            <a:prstGeom prst="rect">
              <a:avLst/>
            </a:prstGeom>
          </p:spPr>
          <p:txBody>
            <a:bodyPr wrap="square">
              <a:spAutoFit/>
            </a:bodyPr>
            <a:lstStyle/>
            <a:p>
              <a:pPr algn="ctr">
                <a:lnSpc>
                  <a:spcPct val="130000"/>
                </a:lnSpc>
                <a:defRPr/>
              </a:pPr>
              <a:r>
                <a:rPr altLang="en-US" lang="zh-CN" sz="1067">
                  <a:solidFill>
                    <a:srgbClr val="7F7F7F"/>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a:t>
              </a:r>
            </a:p>
          </p:txBody>
        </p:sp>
      </p:grpSp>
      <p:sp>
        <p:nvSpPr>
          <p:cNvPr id="41" name="TextBox 21">
            <a:extLst>
              <a:ext uri="{FF2B5EF4-FFF2-40B4-BE49-F238E27FC236}">
                <a16:creationId xmlns:a16="http://schemas.microsoft.com/office/drawing/2014/main" id="{157148E9-0C2C-45A2-A805-6736BEDB0168}"/>
              </a:ext>
            </a:extLst>
          </p:cNvPr>
          <p:cNvSpPr txBox="1"/>
          <p:nvPr/>
        </p:nvSpPr>
        <p:spPr>
          <a:xfrm>
            <a:off x="786435" y="2516353"/>
            <a:ext cx="2621251"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sp>
        <p:nvSpPr>
          <p:cNvPr id="44" name="Rectangle 24">
            <a:extLst>
              <a:ext uri="{FF2B5EF4-FFF2-40B4-BE49-F238E27FC236}">
                <a16:creationId xmlns:a16="http://schemas.microsoft.com/office/drawing/2014/main" id="{49A3BA1D-5D4E-4B8E-883B-A698FAAB840B}"/>
              </a:ext>
            </a:extLst>
          </p:cNvPr>
          <p:cNvSpPr/>
          <p:nvPr/>
        </p:nvSpPr>
        <p:spPr>
          <a:xfrm>
            <a:off x="690796" y="4965171"/>
            <a:ext cx="1201747" cy="297028"/>
          </a:xfrm>
          <a:prstGeom prst="rect">
            <a:avLst/>
          </a:prstGeom>
        </p:spPr>
        <p:txBody>
          <a:bodyPr wrap="square">
            <a:spAutoFit/>
          </a:bodyPr>
          <a:lstStyle/>
          <a:p>
            <a:r>
              <a:rPr b="1" lang="en-US" sz="1349">
                <a:solidFill>
                  <a:schemeClr val="tx1">
                    <a:lumMod val="65000"/>
                    <a:lumOff val="35000"/>
                  </a:schemeClr>
                </a:solidFill>
                <a:latin charset="0" panose="00000500000000000000" pitchFamily="50" typeface="Montserrat"/>
                <a:cs charset="0" panose="020b0502040204020203" pitchFamily="34" typeface="Segoe UI Light"/>
              </a:rPr>
              <a:t>920K</a:t>
            </a:r>
          </a:p>
        </p:txBody>
      </p:sp>
      <p:sp>
        <p:nvSpPr>
          <p:cNvPr id="45" name="Rectangle 25">
            <a:extLst>
              <a:ext uri="{FF2B5EF4-FFF2-40B4-BE49-F238E27FC236}">
                <a16:creationId xmlns:a16="http://schemas.microsoft.com/office/drawing/2014/main" id="{2364FBEC-195F-415C-9AA9-65D06061DFA8}"/>
              </a:ext>
            </a:extLst>
          </p:cNvPr>
          <p:cNvSpPr/>
          <p:nvPr/>
        </p:nvSpPr>
        <p:spPr>
          <a:xfrm>
            <a:off x="1784412" y="4965171"/>
            <a:ext cx="1201747" cy="297028"/>
          </a:xfrm>
          <a:prstGeom prst="rect">
            <a:avLst/>
          </a:prstGeom>
        </p:spPr>
        <p:txBody>
          <a:bodyPr wrap="square">
            <a:spAutoFit/>
          </a:bodyPr>
          <a:lstStyle/>
          <a:p>
            <a:r>
              <a:rPr b="1" lang="en-US" sz="1349">
                <a:solidFill>
                  <a:schemeClr val="tx1">
                    <a:lumMod val="65000"/>
                    <a:lumOff val="35000"/>
                  </a:schemeClr>
                </a:solidFill>
                <a:latin charset="0" panose="00000500000000000000" pitchFamily="50" typeface="Montserrat"/>
                <a:cs charset="0" panose="020b0502040204020203" pitchFamily="34" typeface="Segoe UI Light"/>
              </a:rPr>
              <a:t>130K</a:t>
            </a:r>
          </a:p>
        </p:txBody>
      </p:sp>
      <p:sp>
        <p:nvSpPr>
          <p:cNvPr id="46" name="Rectangle 26">
            <a:extLst>
              <a:ext uri="{FF2B5EF4-FFF2-40B4-BE49-F238E27FC236}">
                <a16:creationId xmlns:a16="http://schemas.microsoft.com/office/drawing/2014/main" id="{086E54EF-DAD4-494A-90BD-3BCD9A480979}"/>
              </a:ext>
            </a:extLst>
          </p:cNvPr>
          <p:cNvSpPr/>
          <p:nvPr/>
        </p:nvSpPr>
        <p:spPr>
          <a:xfrm>
            <a:off x="2878029" y="4965171"/>
            <a:ext cx="1201747" cy="297028"/>
          </a:xfrm>
          <a:prstGeom prst="rect">
            <a:avLst/>
          </a:prstGeom>
        </p:spPr>
        <p:txBody>
          <a:bodyPr wrap="square">
            <a:spAutoFit/>
          </a:bodyPr>
          <a:lstStyle/>
          <a:p>
            <a:r>
              <a:rPr b="1" lang="en-US" sz="1349">
                <a:solidFill>
                  <a:schemeClr val="tx1">
                    <a:lumMod val="65000"/>
                    <a:lumOff val="35000"/>
                  </a:schemeClr>
                </a:solidFill>
                <a:latin charset="0" panose="00000500000000000000" pitchFamily="50" typeface="Montserrat"/>
                <a:cs charset="0" panose="020b0502040204020203" pitchFamily="34" typeface="Segoe UI Light"/>
              </a:rPr>
              <a:t>160K</a:t>
            </a:r>
          </a:p>
        </p:txBody>
      </p:sp>
      <p:sp>
        <p:nvSpPr>
          <p:cNvPr id="47" name="Rectangle 27">
            <a:extLst>
              <a:ext uri="{FF2B5EF4-FFF2-40B4-BE49-F238E27FC236}">
                <a16:creationId xmlns:a16="http://schemas.microsoft.com/office/drawing/2014/main" id="{A3420B03-9921-4B6E-A6BF-DE9E459C2709}"/>
              </a:ext>
            </a:extLst>
          </p:cNvPr>
          <p:cNvSpPr/>
          <p:nvPr/>
        </p:nvSpPr>
        <p:spPr>
          <a:xfrm>
            <a:off x="690797" y="5325937"/>
            <a:ext cx="828028" cy="396240"/>
          </a:xfrm>
          <a:prstGeom prst="rect">
            <a:avLst/>
          </a:prstGeom>
        </p:spPr>
        <p:txBody>
          <a:bodyPr wrap="square">
            <a:spAutoFit/>
          </a:bodyPr>
          <a:lstStyle/>
          <a:p>
            <a:r>
              <a:rPr b="1" lang="en-US" sz="1000">
                <a:solidFill>
                  <a:schemeClr val="tx1">
                    <a:lumMod val="65000"/>
                    <a:lumOff val="35000"/>
                  </a:schemeClr>
                </a:solidFill>
                <a:latin charset="0" panose="00000500000000000000" pitchFamily="50" typeface="Montserrat"/>
                <a:cs charset="0" panose="020b0502040204020203" pitchFamily="34" typeface="Segoe UI Light"/>
              </a:rPr>
              <a:t>Text Here</a:t>
            </a:r>
          </a:p>
        </p:txBody>
      </p:sp>
      <p:sp>
        <p:nvSpPr>
          <p:cNvPr id="48" name="Rectangle 28">
            <a:extLst>
              <a:ext uri="{FF2B5EF4-FFF2-40B4-BE49-F238E27FC236}">
                <a16:creationId xmlns:a16="http://schemas.microsoft.com/office/drawing/2014/main" id="{263FDED8-8A08-44CC-9E04-77511CF6481D}"/>
              </a:ext>
            </a:extLst>
          </p:cNvPr>
          <p:cNvSpPr/>
          <p:nvPr/>
        </p:nvSpPr>
        <p:spPr>
          <a:xfrm>
            <a:off x="1784413" y="5325937"/>
            <a:ext cx="828028" cy="396240"/>
          </a:xfrm>
          <a:prstGeom prst="rect">
            <a:avLst/>
          </a:prstGeom>
        </p:spPr>
        <p:txBody>
          <a:bodyPr wrap="square">
            <a:spAutoFit/>
          </a:bodyPr>
          <a:lstStyle/>
          <a:p>
            <a:r>
              <a:rPr b="1" lang="en-US" sz="1000">
                <a:solidFill>
                  <a:schemeClr val="tx1">
                    <a:lumMod val="65000"/>
                    <a:lumOff val="35000"/>
                  </a:schemeClr>
                </a:solidFill>
                <a:latin charset="0" panose="00000500000000000000" pitchFamily="50" typeface="Montserrat"/>
                <a:cs charset="0" panose="020b0502040204020203" pitchFamily="34" typeface="Segoe UI Light"/>
              </a:rPr>
              <a:t>Text Here</a:t>
            </a:r>
          </a:p>
        </p:txBody>
      </p:sp>
      <p:sp>
        <p:nvSpPr>
          <p:cNvPr id="49" name="Rectangle 29">
            <a:extLst>
              <a:ext uri="{FF2B5EF4-FFF2-40B4-BE49-F238E27FC236}">
                <a16:creationId xmlns:a16="http://schemas.microsoft.com/office/drawing/2014/main" id="{BC9EBED7-B652-45B1-B138-AB2733BC2FD0}"/>
              </a:ext>
            </a:extLst>
          </p:cNvPr>
          <p:cNvSpPr/>
          <p:nvPr/>
        </p:nvSpPr>
        <p:spPr>
          <a:xfrm>
            <a:off x="2878028" y="5325937"/>
            <a:ext cx="828028" cy="396240"/>
          </a:xfrm>
          <a:prstGeom prst="rect">
            <a:avLst/>
          </a:prstGeom>
        </p:spPr>
        <p:txBody>
          <a:bodyPr wrap="square">
            <a:spAutoFit/>
          </a:bodyPr>
          <a:lstStyle/>
          <a:p>
            <a:r>
              <a:rPr b="1" lang="en-US" sz="1000">
                <a:solidFill>
                  <a:schemeClr val="tx1">
                    <a:lumMod val="65000"/>
                    <a:lumOff val="35000"/>
                  </a:schemeClr>
                </a:solidFill>
                <a:latin charset="0" panose="00000500000000000000" pitchFamily="50" typeface="Montserrat"/>
                <a:cs charset="0" panose="020b0502040204020203" pitchFamily="34" typeface="Segoe UI Light"/>
              </a:rPr>
              <a:t>Text Here</a:t>
            </a:r>
          </a:p>
        </p:txBody>
      </p:sp>
      <p:sp>
        <p:nvSpPr>
          <p:cNvPr id="50" name="Freeform 141">
            <a:extLst>
              <a:ext uri="{FF2B5EF4-FFF2-40B4-BE49-F238E27FC236}">
                <a16:creationId xmlns:a16="http://schemas.microsoft.com/office/drawing/2014/main" id="{39521507-96E6-44DC-878F-FA5971429429}"/>
              </a:ext>
            </a:extLst>
          </p:cNvPr>
          <p:cNvSpPr>
            <a:spLocks noEditPoints="1"/>
          </p:cNvSpPr>
          <p:nvPr/>
        </p:nvSpPr>
        <p:spPr bwMode="auto">
          <a:xfrm>
            <a:off x="855907" y="2353527"/>
            <a:ext cx="637627" cy="621275"/>
          </a:xfrm>
          <a:custGeom>
            <a:gdLst>
              <a:gd fmla="*/ 144 w 196" name="T0"/>
              <a:gd fmla="*/ 4 h 192" name="T1"/>
              <a:gd fmla="*/ 136 w 196" name="T2"/>
              <a:gd fmla="*/ 20 h 192" name="T3"/>
              <a:gd fmla="*/ 96 w 196" name="T4"/>
              <a:gd fmla="*/ 0 h 192" name="T5"/>
              <a:gd fmla="*/ 56 w 196" name="T6"/>
              <a:gd fmla="*/ 20 h 192" name="T7"/>
              <a:gd fmla="*/ 48 w 196" name="T8"/>
              <a:gd fmla="*/ 4 h 192" name="T9"/>
              <a:gd fmla="*/ 0 w 196" name="T10"/>
              <a:gd fmla="*/ 32 h 192" name="T11"/>
              <a:gd fmla="*/ 184 w 196" name="T12"/>
              <a:gd fmla="*/ 192 h 192" name="T13"/>
              <a:gd fmla="*/ 184 w 196" name="T14"/>
              <a:gd fmla="*/ 20 h 192" name="T15"/>
              <a:gd fmla="*/ 12 w 196" name="T16"/>
              <a:gd fmla="*/ 184 h 192" name="T17"/>
              <a:gd fmla="*/ 12 w 196" name="T18"/>
              <a:gd fmla="*/ 28 h 192" name="T19"/>
              <a:gd fmla="*/ 52 w 196" name="T20"/>
              <a:gd fmla="*/ 44 h 192" name="T21"/>
              <a:gd fmla="*/ 92 w 196" name="T22"/>
              <a:gd fmla="*/ 28 h 192" name="T23"/>
              <a:gd fmla="*/ 100 w 196" name="T24"/>
              <a:gd fmla="*/ 40 h 192" name="T25"/>
              <a:gd fmla="*/ 136 w 196" name="T26"/>
              <a:gd fmla="*/ 40 h 192" name="T27"/>
              <a:gd fmla="*/ 144 w 196" name="T28"/>
              <a:gd fmla="*/ 28 h 192" name="T29"/>
              <a:gd fmla="*/ 188 w 196" name="T30"/>
              <a:gd fmla="*/ 180 h 192" name="T31"/>
              <a:gd fmla="*/ 48 w 196" name="T32"/>
              <a:gd fmla="*/ 60 h 192" name="T33"/>
              <a:gd fmla="*/ 32 w 196" name="T34"/>
              <a:gd fmla="*/ 68 h 192" name="T35"/>
              <a:gd fmla="*/ 32 w 196" name="T36"/>
              <a:gd fmla="*/ 76 h 192" name="T37"/>
              <a:gd fmla="*/ 88 w 196" name="T38"/>
              <a:gd fmla="*/ 84 h 192" name="T39"/>
              <a:gd fmla="*/ 64 w 196" name="T40"/>
              <a:gd fmla="*/ 84 h 192" name="T41"/>
              <a:gd fmla="*/ 80 w 196" name="T42"/>
              <a:gd fmla="*/ 76 h 192" name="T43"/>
              <a:gd fmla="*/ 104 w 196" name="T44"/>
              <a:gd fmla="*/ 84 h 192" name="T45"/>
              <a:gd fmla="*/ 104 w 196" name="T46"/>
              <a:gd fmla="*/ 60 h 192" name="T47"/>
              <a:gd fmla="*/ 120 w 196" name="T48"/>
              <a:gd fmla="*/ 68 h 192" name="T49"/>
              <a:gd fmla="*/ 112 w 196" name="T50"/>
              <a:gd fmla="*/ 68 h 192" name="T51"/>
              <a:gd fmla="*/ 168 w 196" name="T52"/>
              <a:gd fmla="*/ 60 h 192" name="T53"/>
              <a:gd fmla="*/ 152 w 196" name="T54"/>
              <a:gd fmla="*/ 68 h 192" name="T55"/>
              <a:gd fmla="*/ 152 w 196" name="T56"/>
              <a:gd fmla="*/ 76 h 192" name="T57"/>
              <a:gd fmla="*/ 48 w 196" name="T58"/>
              <a:gd fmla="*/ 124 h 192" name="T59"/>
              <a:gd fmla="*/ 24 w 196" name="T60"/>
              <a:gd fmla="*/ 124 h 192" name="T61"/>
              <a:gd fmla="*/ 40 w 196" name="T62"/>
              <a:gd fmla="*/ 116 h 192" name="T63"/>
              <a:gd fmla="*/ 64 w 196" name="T64"/>
              <a:gd fmla="*/ 124 h 192" name="T65"/>
              <a:gd fmla="*/ 64 w 196" name="T66"/>
              <a:gd fmla="*/ 100 h 192" name="T67"/>
              <a:gd fmla="*/ 80 w 196" name="T68"/>
              <a:gd fmla="*/ 108 h 192" name="T69"/>
              <a:gd fmla="*/ 72 w 196" name="T70"/>
              <a:gd fmla="*/ 108 h 192" name="T71"/>
              <a:gd fmla="*/ 128 w 196" name="T72"/>
              <a:gd fmla="*/ 100 h 192" name="T73"/>
              <a:gd fmla="*/ 112 w 196" name="T74"/>
              <a:gd fmla="*/ 108 h 192" name="T75"/>
              <a:gd fmla="*/ 112 w 196" name="T76"/>
              <a:gd fmla="*/ 116 h 192" name="T77"/>
              <a:gd fmla="*/ 168 w 196" name="T78"/>
              <a:gd fmla="*/ 124 h 192" name="T79"/>
              <a:gd fmla="*/ 144 w 196" name="T80"/>
              <a:gd fmla="*/ 124 h 192" name="T81"/>
              <a:gd fmla="*/ 160 w 196" name="T82"/>
              <a:gd fmla="*/ 116 h 192" name="T83"/>
              <a:gd fmla="*/ 24 w 196" name="T84"/>
              <a:gd fmla="*/ 164 h 192" name="T85"/>
              <a:gd fmla="*/ 24 w 196" name="T86"/>
              <a:gd fmla="*/ 140 h 192" name="T87"/>
              <a:gd fmla="*/ 40 w 196" name="T88"/>
              <a:gd fmla="*/ 148 h 192" name="T89"/>
              <a:gd fmla="*/ 32 w 196" name="T90"/>
              <a:gd fmla="*/ 148 h 192" name="T91"/>
              <a:gd fmla="*/ 88 w 196" name="T92"/>
              <a:gd fmla="*/ 140 h 192" name="T93"/>
              <a:gd fmla="*/ 72 w 196" name="T94"/>
              <a:gd fmla="*/ 148 h 192" name="T95"/>
              <a:gd fmla="*/ 72 w 196" name="T96"/>
              <a:gd fmla="*/ 156 h 192" name="T97"/>
              <a:gd fmla="*/ 128 w 196" name="T98"/>
              <a:gd fmla="*/ 164 h 192" name="T99"/>
              <a:gd fmla="*/ 104 w 196" name="T100"/>
              <a:gd fmla="*/ 164 h 192" name="T101"/>
              <a:gd fmla="*/ 120 w 196" name="T102"/>
              <a:gd fmla="*/ 156 h 192" name="T103"/>
              <a:gd fmla="*/ 144 w 196" name="T104"/>
              <a:gd fmla="*/ 164 h 192" name="T105"/>
              <a:gd fmla="*/ 144 w 196" name="T106"/>
              <a:gd fmla="*/ 140 h 192" name="T107"/>
              <a:gd fmla="*/ 160 w 196" name="T108"/>
              <a:gd fmla="*/ 148 h 192" name="T109"/>
              <a:gd fmla="*/ 152 w 196" name="T110"/>
              <a:gd fmla="*/ 148 h 19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92" w="196">
                <a:moveTo>
                  <a:pt x="184" y="20"/>
                </a:moveTo>
                <a:cubicBezTo>
                  <a:pt x="144" y="20"/>
                  <a:pt x="144" y="20"/>
                  <a:pt x="144" y="20"/>
                </a:cubicBezTo>
                <a:cubicBezTo>
                  <a:pt x="144" y="4"/>
                  <a:pt x="144" y="4"/>
                  <a:pt x="144" y="4"/>
                </a:cubicBezTo>
                <a:cubicBezTo>
                  <a:pt x="144" y="2"/>
                  <a:pt x="142" y="0"/>
                  <a:pt x="140" y="0"/>
                </a:cubicBezTo>
                <a:cubicBezTo>
                  <a:pt x="138" y="0"/>
                  <a:pt x="136" y="2"/>
                  <a:pt x="136" y="4"/>
                </a:cubicBezTo>
                <a:cubicBezTo>
                  <a:pt x="136" y="20"/>
                  <a:pt x="136" y="20"/>
                  <a:pt x="136" y="20"/>
                </a:cubicBezTo>
                <a:cubicBezTo>
                  <a:pt x="100" y="20"/>
                  <a:pt x="100" y="20"/>
                  <a:pt x="100" y="20"/>
                </a:cubicBezTo>
                <a:cubicBezTo>
                  <a:pt x="100" y="4"/>
                  <a:pt x="100" y="4"/>
                  <a:pt x="100" y="4"/>
                </a:cubicBezTo>
                <a:cubicBezTo>
                  <a:pt x="100" y="2"/>
                  <a:pt x="98" y="0"/>
                  <a:pt x="96" y="0"/>
                </a:cubicBezTo>
                <a:cubicBezTo>
                  <a:pt x="94" y="0"/>
                  <a:pt x="92" y="2"/>
                  <a:pt x="92" y="4"/>
                </a:cubicBezTo>
                <a:cubicBezTo>
                  <a:pt x="92" y="20"/>
                  <a:pt x="92" y="20"/>
                  <a:pt x="92" y="20"/>
                </a:cubicBezTo>
                <a:cubicBezTo>
                  <a:pt x="56" y="20"/>
                  <a:pt x="56" y="20"/>
                  <a:pt x="56" y="20"/>
                </a:cubicBezTo>
                <a:cubicBezTo>
                  <a:pt x="56" y="4"/>
                  <a:pt x="56" y="4"/>
                  <a:pt x="56" y="4"/>
                </a:cubicBezTo>
                <a:cubicBezTo>
                  <a:pt x="56" y="2"/>
                  <a:pt x="54" y="0"/>
                  <a:pt x="52" y="0"/>
                </a:cubicBezTo>
                <a:cubicBezTo>
                  <a:pt x="50" y="0"/>
                  <a:pt x="48" y="2"/>
                  <a:pt x="48" y="4"/>
                </a:cubicBezTo>
                <a:cubicBezTo>
                  <a:pt x="48" y="20"/>
                  <a:pt x="48" y="20"/>
                  <a:pt x="48" y="20"/>
                </a:cubicBezTo>
                <a:cubicBezTo>
                  <a:pt x="12" y="20"/>
                  <a:pt x="12" y="20"/>
                  <a:pt x="12" y="20"/>
                </a:cubicBezTo>
                <a:cubicBezTo>
                  <a:pt x="5" y="20"/>
                  <a:pt x="0" y="25"/>
                  <a:pt x="0" y="32"/>
                </a:cubicBezTo>
                <a:cubicBezTo>
                  <a:pt x="0" y="180"/>
                  <a:pt x="0" y="180"/>
                  <a:pt x="0" y="180"/>
                </a:cubicBezTo>
                <a:cubicBezTo>
                  <a:pt x="0" y="187"/>
                  <a:pt x="5" y="192"/>
                  <a:pt x="12" y="192"/>
                </a:cubicBezTo>
                <a:cubicBezTo>
                  <a:pt x="184" y="192"/>
                  <a:pt x="184" y="192"/>
                  <a:pt x="184" y="192"/>
                </a:cubicBezTo>
                <a:cubicBezTo>
                  <a:pt x="191" y="192"/>
                  <a:pt x="196" y="187"/>
                  <a:pt x="196" y="180"/>
                </a:cubicBezTo>
                <a:cubicBezTo>
                  <a:pt x="196" y="32"/>
                  <a:pt x="196" y="32"/>
                  <a:pt x="196" y="32"/>
                </a:cubicBezTo>
                <a:cubicBezTo>
                  <a:pt x="196" y="25"/>
                  <a:pt x="191" y="20"/>
                  <a:pt x="184" y="20"/>
                </a:cubicBezTo>
                <a:close/>
                <a:moveTo>
                  <a:pt x="188" y="180"/>
                </a:moveTo>
                <a:cubicBezTo>
                  <a:pt x="188" y="182"/>
                  <a:pt x="186" y="184"/>
                  <a:pt x="184" y="184"/>
                </a:cubicBezTo>
                <a:cubicBezTo>
                  <a:pt x="12" y="184"/>
                  <a:pt x="12" y="184"/>
                  <a:pt x="12" y="184"/>
                </a:cubicBezTo>
                <a:cubicBezTo>
                  <a:pt x="10" y="184"/>
                  <a:pt x="8" y="182"/>
                  <a:pt x="8" y="180"/>
                </a:cubicBezTo>
                <a:cubicBezTo>
                  <a:pt x="8" y="32"/>
                  <a:pt x="8" y="32"/>
                  <a:pt x="8" y="32"/>
                </a:cubicBezTo>
                <a:cubicBezTo>
                  <a:pt x="8" y="30"/>
                  <a:pt x="10" y="28"/>
                  <a:pt x="12" y="28"/>
                </a:cubicBezTo>
                <a:cubicBezTo>
                  <a:pt x="48" y="28"/>
                  <a:pt x="48" y="28"/>
                  <a:pt x="48" y="28"/>
                </a:cubicBezTo>
                <a:cubicBezTo>
                  <a:pt x="48" y="40"/>
                  <a:pt x="48" y="40"/>
                  <a:pt x="48" y="40"/>
                </a:cubicBezTo>
                <a:cubicBezTo>
                  <a:pt x="48" y="42"/>
                  <a:pt x="50" y="44"/>
                  <a:pt x="52" y="44"/>
                </a:cubicBezTo>
                <a:cubicBezTo>
                  <a:pt x="54" y="44"/>
                  <a:pt x="56" y="42"/>
                  <a:pt x="56" y="40"/>
                </a:cubicBezTo>
                <a:cubicBezTo>
                  <a:pt x="56" y="28"/>
                  <a:pt x="56" y="28"/>
                  <a:pt x="56" y="28"/>
                </a:cubicBezTo>
                <a:cubicBezTo>
                  <a:pt x="92" y="28"/>
                  <a:pt x="92" y="28"/>
                  <a:pt x="92" y="28"/>
                </a:cubicBezTo>
                <a:cubicBezTo>
                  <a:pt x="92" y="40"/>
                  <a:pt x="92" y="40"/>
                  <a:pt x="92" y="40"/>
                </a:cubicBezTo>
                <a:cubicBezTo>
                  <a:pt x="92" y="42"/>
                  <a:pt x="94" y="44"/>
                  <a:pt x="96" y="44"/>
                </a:cubicBezTo>
                <a:cubicBezTo>
                  <a:pt x="98" y="44"/>
                  <a:pt x="100" y="42"/>
                  <a:pt x="100" y="40"/>
                </a:cubicBezTo>
                <a:cubicBezTo>
                  <a:pt x="100" y="28"/>
                  <a:pt x="100" y="28"/>
                  <a:pt x="100" y="28"/>
                </a:cubicBezTo>
                <a:cubicBezTo>
                  <a:pt x="136" y="28"/>
                  <a:pt x="136" y="28"/>
                  <a:pt x="136" y="28"/>
                </a:cubicBezTo>
                <a:cubicBezTo>
                  <a:pt x="136" y="40"/>
                  <a:pt x="136" y="40"/>
                  <a:pt x="136" y="40"/>
                </a:cubicBezTo>
                <a:cubicBezTo>
                  <a:pt x="136" y="42"/>
                  <a:pt x="138" y="44"/>
                  <a:pt x="140" y="44"/>
                </a:cubicBezTo>
                <a:cubicBezTo>
                  <a:pt x="142" y="44"/>
                  <a:pt x="144" y="42"/>
                  <a:pt x="144" y="40"/>
                </a:cubicBezTo>
                <a:cubicBezTo>
                  <a:pt x="144" y="28"/>
                  <a:pt x="144" y="28"/>
                  <a:pt x="144" y="28"/>
                </a:cubicBezTo>
                <a:cubicBezTo>
                  <a:pt x="184" y="28"/>
                  <a:pt x="184" y="28"/>
                  <a:pt x="184" y="28"/>
                </a:cubicBezTo>
                <a:cubicBezTo>
                  <a:pt x="186" y="28"/>
                  <a:pt x="188" y="30"/>
                  <a:pt x="188" y="32"/>
                </a:cubicBezTo>
                <a:lnTo>
                  <a:pt x="188" y="180"/>
                </a:lnTo>
                <a:close/>
                <a:moveTo>
                  <a:pt x="24" y="84"/>
                </a:moveTo>
                <a:cubicBezTo>
                  <a:pt x="48" y="84"/>
                  <a:pt x="48" y="84"/>
                  <a:pt x="48" y="84"/>
                </a:cubicBezTo>
                <a:cubicBezTo>
                  <a:pt x="48" y="60"/>
                  <a:pt x="48" y="60"/>
                  <a:pt x="48" y="60"/>
                </a:cubicBezTo>
                <a:cubicBezTo>
                  <a:pt x="24" y="60"/>
                  <a:pt x="24" y="60"/>
                  <a:pt x="24" y="60"/>
                </a:cubicBezTo>
                <a:lnTo>
                  <a:pt x="24" y="84"/>
                </a:lnTo>
                <a:close/>
                <a:moveTo>
                  <a:pt x="32" y="68"/>
                </a:moveTo>
                <a:cubicBezTo>
                  <a:pt x="40" y="68"/>
                  <a:pt x="40" y="68"/>
                  <a:pt x="40" y="68"/>
                </a:cubicBezTo>
                <a:cubicBezTo>
                  <a:pt x="40" y="76"/>
                  <a:pt x="40" y="76"/>
                  <a:pt x="40" y="76"/>
                </a:cubicBezTo>
                <a:cubicBezTo>
                  <a:pt x="32" y="76"/>
                  <a:pt x="32" y="76"/>
                  <a:pt x="32" y="76"/>
                </a:cubicBezTo>
                <a:lnTo>
                  <a:pt x="32" y="68"/>
                </a:lnTo>
                <a:close/>
                <a:moveTo>
                  <a:pt x="64" y="84"/>
                </a:moveTo>
                <a:cubicBezTo>
                  <a:pt x="88" y="84"/>
                  <a:pt x="88" y="84"/>
                  <a:pt x="88" y="84"/>
                </a:cubicBezTo>
                <a:cubicBezTo>
                  <a:pt x="88" y="60"/>
                  <a:pt x="88" y="60"/>
                  <a:pt x="88" y="60"/>
                </a:cubicBezTo>
                <a:cubicBezTo>
                  <a:pt x="64" y="60"/>
                  <a:pt x="64" y="60"/>
                  <a:pt x="64" y="60"/>
                </a:cubicBezTo>
                <a:lnTo>
                  <a:pt x="64" y="84"/>
                </a:lnTo>
                <a:close/>
                <a:moveTo>
                  <a:pt x="72" y="68"/>
                </a:moveTo>
                <a:cubicBezTo>
                  <a:pt x="80" y="68"/>
                  <a:pt x="80" y="68"/>
                  <a:pt x="80" y="68"/>
                </a:cubicBezTo>
                <a:cubicBezTo>
                  <a:pt x="80" y="76"/>
                  <a:pt x="80" y="76"/>
                  <a:pt x="80" y="76"/>
                </a:cubicBezTo>
                <a:cubicBezTo>
                  <a:pt x="72" y="76"/>
                  <a:pt x="72" y="76"/>
                  <a:pt x="72" y="76"/>
                </a:cubicBezTo>
                <a:lnTo>
                  <a:pt x="72" y="68"/>
                </a:lnTo>
                <a:close/>
                <a:moveTo>
                  <a:pt x="104" y="84"/>
                </a:moveTo>
                <a:cubicBezTo>
                  <a:pt x="128" y="84"/>
                  <a:pt x="128" y="84"/>
                  <a:pt x="128" y="84"/>
                </a:cubicBezTo>
                <a:cubicBezTo>
                  <a:pt x="128" y="60"/>
                  <a:pt x="128" y="60"/>
                  <a:pt x="128" y="60"/>
                </a:cubicBezTo>
                <a:cubicBezTo>
                  <a:pt x="104" y="60"/>
                  <a:pt x="104" y="60"/>
                  <a:pt x="104" y="60"/>
                </a:cubicBezTo>
                <a:lnTo>
                  <a:pt x="104" y="84"/>
                </a:lnTo>
                <a:close/>
                <a:moveTo>
                  <a:pt x="112" y="68"/>
                </a:moveTo>
                <a:cubicBezTo>
                  <a:pt x="120" y="68"/>
                  <a:pt x="120" y="68"/>
                  <a:pt x="120" y="68"/>
                </a:cubicBezTo>
                <a:cubicBezTo>
                  <a:pt x="120" y="76"/>
                  <a:pt x="120" y="76"/>
                  <a:pt x="120" y="76"/>
                </a:cubicBezTo>
                <a:cubicBezTo>
                  <a:pt x="112" y="76"/>
                  <a:pt x="112" y="76"/>
                  <a:pt x="112" y="76"/>
                </a:cubicBezTo>
                <a:lnTo>
                  <a:pt x="112" y="68"/>
                </a:lnTo>
                <a:close/>
                <a:moveTo>
                  <a:pt x="144" y="84"/>
                </a:moveTo>
                <a:cubicBezTo>
                  <a:pt x="168" y="84"/>
                  <a:pt x="168" y="84"/>
                  <a:pt x="168" y="84"/>
                </a:cubicBezTo>
                <a:cubicBezTo>
                  <a:pt x="168" y="60"/>
                  <a:pt x="168" y="60"/>
                  <a:pt x="168" y="60"/>
                </a:cubicBezTo>
                <a:cubicBezTo>
                  <a:pt x="144" y="60"/>
                  <a:pt x="144" y="60"/>
                  <a:pt x="144" y="60"/>
                </a:cubicBezTo>
                <a:lnTo>
                  <a:pt x="144" y="84"/>
                </a:lnTo>
                <a:close/>
                <a:moveTo>
                  <a:pt x="152" y="68"/>
                </a:moveTo>
                <a:cubicBezTo>
                  <a:pt x="160" y="68"/>
                  <a:pt x="160" y="68"/>
                  <a:pt x="160" y="68"/>
                </a:cubicBezTo>
                <a:cubicBezTo>
                  <a:pt x="160" y="76"/>
                  <a:pt x="160" y="76"/>
                  <a:pt x="160" y="76"/>
                </a:cubicBezTo>
                <a:cubicBezTo>
                  <a:pt x="152" y="76"/>
                  <a:pt x="152" y="76"/>
                  <a:pt x="152" y="76"/>
                </a:cubicBezTo>
                <a:lnTo>
                  <a:pt x="152" y="68"/>
                </a:lnTo>
                <a:close/>
                <a:moveTo>
                  <a:pt x="24" y="124"/>
                </a:moveTo>
                <a:cubicBezTo>
                  <a:pt x="48" y="124"/>
                  <a:pt x="48" y="124"/>
                  <a:pt x="48" y="124"/>
                </a:cubicBezTo>
                <a:cubicBezTo>
                  <a:pt x="48" y="100"/>
                  <a:pt x="48" y="100"/>
                  <a:pt x="48" y="100"/>
                </a:cubicBezTo>
                <a:cubicBezTo>
                  <a:pt x="24" y="100"/>
                  <a:pt x="24" y="100"/>
                  <a:pt x="24" y="100"/>
                </a:cubicBezTo>
                <a:lnTo>
                  <a:pt x="24" y="124"/>
                </a:lnTo>
                <a:close/>
                <a:moveTo>
                  <a:pt x="32" y="108"/>
                </a:moveTo>
                <a:cubicBezTo>
                  <a:pt x="40" y="108"/>
                  <a:pt x="40" y="108"/>
                  <a:pt x="40" y="108"/>
                </a:cubicBezTo>
                <a:cubicBezTo>
                  <a:pt x="40" y="116"/>
                  <a:pt x="40" y="116"/>
                  <a:pt x="40" y="116"/>
                </a:cubicBezTo>
                <a:cubicBezTo>
                  <a:pt x="32" y="116"/>
                  <a:pt x="32" y="116"/>
                  <a:pt x="32" y="116"/>
                </a:cubicBezTo>
                <a:lnTo>
                  <a:pt x="32" y="108"/>
                </a:lnTo>
                <a:close/>
                <a:moveTo>
                  <a:pt x="64" y="124"/>
                </a:moveTo>
                <a:cubicBezTo>
                  <a:pt x="88" y="124"/>
                  <a:pt x="88" y="124"/>
                  <a:pt x="88" y="124"/>
                </a:cubicBezTo>
                <a:cubicBezTo>
                  <a:pt x="88" y="100"/>
                  <a:pt x="88" y="100"/>
                  <a:pt x="88" y="100"/>
                </a:cubicBezTo>
                <a:cubicBezTo>
                  <a:pt x="64" y="100"/>
                  <a:pt x="64" y="100"/>
                  <a:pt x="64" y="100"/>
                </a:cubicBezTo>
                <a:lnTo>
                  <a:pt x="64" y="124"/>
                </a:lnTo>
                <a:close/>
                <a:moveTo>
                  <a:pt x="72" y="108"/>
                </a:moveTo>
                <a:cubicBezTo>
                  <a:pt x="80" y="108"/>
                  <a:pt x="80" y="108"/>
                  <a:pt x="80" y="108"/>
                </a:cubicBezTo>
                <a:cubicBezTo>
                  <a:pt x="80" y="116"/>
                  <a:pt x="80" y="116"/>
                  <a:pt x="80" y="116"/>
                </a:cubicBezTo>
                <a:cubicBezTo>
                  <a:pt x="72" y="116"/>
                  <a:pt x="72" y="116"/>
                  <a:pt x="72" y="116"/>
                </a:cubicBezTo>
                <a:lnTo>
                  <a:pt x="72" y="108"/>
                </a:lnTo>
                <a:close/>
                <a:moveTo>
                  <a:pt x="104" y="124"/>
                </a:moveTo>
                <a:cubicBezTo>
                  <a:pt x="128" y="124"/>
                  <a:pt x="128" y="124"/>
                  <a:pt x="128" y="124"/>
                </a:cubicBezTo>
                <a:cubicBezTo>
                  <a:pt x="128" y="100"/>
                  <a:pt x="128" y="100"/>
                  <a:pt x="128" y="100"/>
                </a:cubicBezTo>
                <a:cubicBezTo>
                  <a:pt x="104" y="100"/>
                  <a:pt x="104" y="100"/>
                  <a:pt x="104" y="100"/>
                </a:cubicBezTo>
                <a:lnTo>
                  <a:pt x="104" y="124"/>
                </a:lnTo>
                <a:close/>
                <a:moveTo>
                  <a:pt x="112" y="108"/>
                </a:moveTo>
                <a:cubicBezTo>
                  <a:pt x="120" y="108"/>
                  <a:pt x="120" y="108"/>
                  <a:pt x="120" y="108"/>
                </a:cubicBezTo>
                <a:cubicBezTo>
                  <a:pt x="120" y="116"/>
                  <a:pt x="120" y="116"/>
                  <a:pt x="120" y="116"/>
                </a:cubicBezTo>
                <a:cubicBezTo>
                  <a:pt x="112" y="116"/>
                  <a:pt x="112" y="116"/>
                  <a:pt x="112" y="116"/>
                </a:cubicBezTo>
                <a:lnTo>
                  <a:pt x="112" y="108"/>
                </a:lnTo>
                <a:close/>
                <a:moveTo>
                  <a:pt x="144" y="124"/>
                </a:moveTo>
                <a:cubicBezTo>
                  <a:pt x="168" y="124"/>
                  <a:pt x="168" y="124"/>
                  <a:pt x="168" y="124"/>
                </a:cubicBezTo>
                <a:cubicBezTo>
                  <a:pt x="168" y="100"/>
                  <a:pt x="168" y="100"/>
                  <a:pt x="168" y="100"/>
                </a:cubicBezTo>
                <a:cubicBezTo>
                  <a:pt x="144" y="100"/>
                  <a:pt x="144" y="100"/>
                  <a:pt x="144" y="100"/>
                </a:cubicBezTo>
                <a:lnTo>
                  <a:pt x="144" y="124"/>
                </a:lnTo>
                <a:close/>
                <a:moveTo>
                  <a:pt x="152" y="108"/>
                </a:moveTo>
                <a:cubicBezTo>
                  <a:pt x="160" y="108"/>
                  <a:pt x="160" y="108"/>
                  <a:pt x="160" y="108"/>
                </a:cubicBezTo>
                <a:cubicBezTo>
                  <a:pt x="160" y="116"/>
                  <a:pt x="160" y="116"/>
                  <a:pt x="160" y="116"/>
                </a:cubicBezTo>
                <a:cubicBezTo>
                  <a:pt x="152" y="116"/>
                  <a:pt x="152" y="116"/>
                  <a:pt x="152" y="116"/>
                </a:cubicBezTo>
                <a:lnTo>
                  <a:pt x="152" y="108"/>
                </a:lnTo>
                <a:close/>
                <a:moveTo>
                  <a:pt x="24" y="164"/>
                </a:moveTo>
                <a:cubicBezTo>
                  <a:pt x="48" y="164"/>
                  <a:pt x="48" y="164"/>
                  <a:pt x="48" y="164"/>
                </a:cubicBezTo>
                <a:cubicBezTo>
                  <a:pt x="48" y="140"/>
                  <a:pt x="48" y="140"/>
                  <a:pt x="48" y="140"/>
                </a:cubicBezTo>
                <a:cubicBezTo>
                  <a:pt x="24" y="140"/>
                  <a:pt x="24" y="140"/>
                  <a:pt x="24" y="140"/>
                </a:cubicBezTo>
                <a:lnTo>
                  <a:pt x="24" y="164"/>
                </a:lnTo>
                <a:close/>
                <a:moveTo>
                  <a:pt x="32" y="148"/>
                </a:moveTo>
                <a:cubicBezTo>
                  <a:pt x="40" y="148"/>
                  <a:pt x="40" y="148"/>
                  <a:pt x="40" y="148"/>
                </a:cubicBezTo>
                <a:cubicBezTo>
                  <a:pt x="40" y="156"/>
                  <a:pt x="40" y="156"/>
                  <a:pt x="40" y="156"/>
                </a:cubicBezTo>
                <a:cubicBezTo>
                  <a:pt x="32" y="156"/>
                  <a:pt x="32" y="156"/>
                  <a:pt x="32" y="156"/>
                </a:cubicBezTo>
                <a:lnTo>
                  <a:pt x="32" y="148"/>
                </a:lnTo>
                <a:close/>
                <a:moveTo>
                  <a:pt x="64" y="164"/>
                </a:moveTo>
                <a:cubicBezTo>
                  <a:pt x="88" y="164"/>
                  <a:pt x="88" y="164"/>
                  <a:pt x="88" y="164"/>
                </a:cubicBezTo>
                <a:cubicBezTo>
                  <a:pt x="88" y="140"/>
                  <a:pt x="88" y="140"/>
                  <a:pt x="88" y="140"/>
                </a:cubicBezTo>
                <a:cubicBezTo>
                  <a:pt x="64" y="140"/>
                  <a:pt x="64" y="140"/>
                  <a:pt x="64" y="140"/>
                </a:cubicBezTo>
                <a:lnTo>
                  <a:pt x="64" y="164"/>
                </a:lnTo>
                <a:close/>
                <a:moveTo>
                  <a:pt x="72" y="148"/>
                </a:moveTo>
                <a:cubicBezTo>
                  <a:pt x="80" y="148"/>
                  <a:pt x="80" y="148"/>
                  <a:pt x="80" y="148"/>
                </a:cubicBezTo>
                <a:cubicBezTo>
                  <a:pt x="80" y="156"/>
                  <a:pt x="80" y="156"/>
                  <a:pt x="80" y="156"/>
                </a:cubicBezTo>
                <a:cubicBezTo>
                  <a:pt x="72" y="156"/>
                  <a:pt x="72" y="156"/>
                  <a:pt x="72" y="156"/>
                </a:cubicBezTo>
                <a:lnTo>
                  <a:pt x="72" y="148"/>
                </a:lnTo>
                <a:close/>
                <a:moveTo>
                  <a:pt x="104" y="164"/>
                </a:moveTo>
                <a:cubicBezTo>
                  <a:pt x="128" y="164"/>
                  <a:pt x="128" y="164"/>
                  <a:pt x="128" y="164"/>
                </a:cubicBezTo>
                <a:cubicBezTo>
                  <a:pt x="128" y="140"/>
                  <a:pt x="128" y="140"/>
                  <a:pt x="128" y="140"/>
                </a:cubicBezTo>
                <a:cubicBezTo>
                  <a:pt x="104" y="140"/>
                  <a:pt x="104" y="140"/>
                  <a:pt x="104" y="140"/>
                </a:cubicBezTo>
                <a:lnTo>
                  <a:pt x="104" y="164"/>
                </a:lnTo>
                <a:close/>
                <a:moveTo>
                  <a:pt x="112" y="148"/>
                </a:moveTo>
                <a:cubicBezTo>
                  <a:pt x="120" y="148"/>
                  <a:pt x="120" y="148"/>
                  <a:pt x="120" y="148"/>
                </a:cubicBezTo>
                <a:cubicBezTo>
                  <a:pt x="120" y="156"/>
                  <a:pt x="120" y="156"/>
                  <a:pt x="120" y="156"/>
                </a:cubicBezTo>
                <a:cubicBezTo>
                  <a:pt x="112" y="156"/>
                  <a:pt x="112" y="156"/>
                  <a:pt x="112" y="156"/>
                </a:cubicBezTo>
                <a:lnTo>
                  <a:pt x="112" y="148"/>
                </a:lnTo>
                <a:close/>
                <a:moveTo>
                  <a:pt x="144" y="164"/>
                </a:moveTo>
                <a:cubicBezTo>
                  <a:pt x="168" y="164"/>
                  <a:pt x="168" y="164"/>
                  <a:pt x="168" y="164"/>
                </a:cubicBezTo>
                <a:cubicBezTo>
                  <a:pt x="168" y="140"/>
                  <a:pt x="168" y="140"/>
                  <a:pt x="168" y="140"/>
                </a:cubicBezTo>
                <a:cubicBezTo>
                  <a:pt x="144" y="140"/>
                  <a:pt x="144" y="140"/>
                  <a:pt x="144" y="140"/>
                </a:cubicBezTo>
                <a:lnTo>
                  <a:pt x="144" y="164"/>
                </a:lnTo>
                <a:close/>
                <a:moveTo>
                  <a:pt x="152" y="148"/>
                </a:moveTo>
                <a:cubicBezTo>
                  <a:pt x="160" y="148"/>
                  <a:pt x="160" y="148"/>
                  <a:pt x="160" y="148"/>
                </a:cubicBezTo>
                <a:cubicBezTo>
                  <a:pt x="160" y="156"/>
                  <a:pt x="160" y="156"/>
                  <a:pt x="160" y="156"/>
                </a:cubicBezTo>
                <a:cubicBezTo>
                  <a:pt x="152" y="156"/>
                  <a:pt x="152" y="156"/>
                  <a:pt x="152" y="156"/>
                </a:cubicBezTo>
                <a:lnTo>
                  <a:pt x="152" y="148"/>
                </a:lnTo>
                <a:close/>
              </a:path>
            </a:pathLst>
          </a:custGeom>
          <a:solidFill>
            <a:srgbClr val="5E6A92"/>
          </a:solidFill>
          <a:ln>
            <a:noFill/>
          </a:ln>
          <a:extLst/>
        </p:spPr>
        <p:txBody>
          <a:bodyPr anchor="t" anchorCtr="0" bIns="45704" compatLnSpc="1" lIns="91407" numCol="1" rIns="91407" tIns="45704" vert="horz" wrap="square">
            <a:prstTxWarp prst="textNoShape">
              <a:avLst/>
            </a:prstTxWarp>
          </a:bodyPr>
          <a:lstStyle/>
          <a:p>
            <a:endParaRPr lang="en-US" sz="1349"/>
          </a:p>
        </p:txBody>
      </p:sp>
      <p:grpSp>
        <p:nvGrpSpPr>
          <p:cNvPr id="51" name="Group 2">
            <a:extLst>
              <a:ext uri="{FF2B5EF4-FFF2-40B4-BE49-F238E27FC236}">
                <a16:creationId xmlns:a16="http://schemas.microsoft.com/office/drawing/2014/main" id="{EBE96B5E-B009-4758-8EF6-C46896EE43CD}"/>
              </a:ext>
            </a:extLst>
          </p:cNvPr>
          <p:cNvGrpSpPr/>
          <p:nvPr/>
        </p:nvGrpSpPr>
        <p:grpSpPr>
          <a:xfrm>
            <a:off x="7886467" y="1623737"/>
            <a:ext cx="1782792" cy="3744778"/>
            <a:chOff x="7887114" y="1345176"/>
            <a:chExt cx="1783437" cy="3746132"/>
          </a:xfrm>
        </p:grpSpPr>
        <p:sp>
          <p:nvSpPr>
            <p:cNvPr id="52" name="Freeform: Shape 5">
              <a:extLst>
                <a:ext uri="{FF2B5EF4-FFF2-40B4-BE49-F238E27FC236}">
                  <a16:creationId xmlns:a16="http://schemas.microsoft.com/office/drawing/2014/main" id="{2F9B0799-AD0B-4BAF-BE9E-C52DA2EE9526}"/>
                </a:ext>
              </a:extLst>
            </p:cNvPr>
            <p:cNvSpPr/>
            <p:nvPr/>
          </p:nvSpPr>
          <p:spPr>
            <a:xfrm flipH="1">
              <a:off x="7887114" y="1345176"/>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487" lIns="412600" numCol="1" rIns="412601" spcCol="1270" spcFirstLastPara="0" tIns="793488" vert="horz" wrap="square">
              <a:noAutofit/>
            </a:bodyPr>
            <a:lstStyle/>
            <a:p>
              <a:pPr algn="ctr" defTabSz="2888118">
                <a:lnSpc>
                  <a:spcPct val="90000"/>
                </a:lnSpc>
                <a:spcBef>
                  <a:spcPct val="0"/>
                </a:spcBef>
                <a:spcAft>
                  <a:spcPct val="35000"/>
                </a:spcAft>
              </a:pPr>
              <a:r>
                <a:rPr lang="en-US" sz="6497">
                  <a:solidFill>
                    <a:schemeClr val="tx1">
                      <a:lumMod val="65000"/>
                      <a:lumOff val="35000"/>
                    </a:schemeClr>
                  </a:solidFill>
                </a:rPr>
                <a:t> </a:t>
              </a:r>
            </a:p>
          </p:txBody>
        </p:sp>
        <p:sp>
          <p:nvSpPr>
            <p:cNvPr id="53" name="Rectangle 9">
              <a:extLst>
                <a:ext uri="{FF2B5EF4-FFF2-40B4-BE49-F238E27FC236}">
                  <a16:creationId xmlns:a16="http://schemas.microsoft.com/office/drawing/2014/main" id="{4401E432-0464-46E9-A037-4B1202F4B35F}"/>
                </a:ext>
              </a:extLst>
            </p:cNvPr>
            <p:cNvSpPr/>
            <p:nvPr/>
          </p:nvSpPr>
          <p:spPr>
            <a:xfrm>
              <a:off x="7978036" y="3352673"/>
              <a:ext cx="1601593" cy="937355"/>
            </a:xfrm>
            <a:prstGeom prst="rect">
              <a:avLst/>
            </a:prstGeom>
          </p:spPr>
          <p:txBody>
            <a:bodyPr wrap="square">
              <a:spAutoFit/>
            </a:bodyPr>
            <a:lstStyle/>
            <a:p>
              <a:pPr algn="ctr">
                <a:lnSpc>
                  <a:spcPct val="130000"/>
                </a:lnSpc>
                <a:defRPr/>
              </a:pPr>
              <a:r>
                <a:rPr altLang="en-US" lang="zh-CN" sz="1067">
                  <a:solidFill>
                    <a:srgbClr val="7F7F7F"/>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a:t>
              </a:r>
            </a:p>
          </p:txBody>
        </p:sp>
        <p:sp>
          <p:nvSpPr>
            <p:cNvPr id="54" name="TextBox 32">
              <a:extLst>
                <a:ext uri="{FF2B5EF4-FFF2-40B4-BE49-F238E27FC236}">
                  <a16:creationId xmlns:a16="http://schemas.microsoft.com/office/drawing/2014/main" id="{F8DC6B16-1919-4733-BF27-886B479CDF1D}"/>
                </a:ext>
              </a:extLst>
            </p:cNvPr>
            <p:cNvSpPr txBox="1"/>
            <p:nvPr/>
          </p:nvSpPr>
          <p:spPr>
            <a:xfrm>
              <a:off x="7990057" y="3050602"/>
              <a:ext cx="1614072" cy="294664"/>
            </a:xfrm>
            <a:prstGeom prst="rect">
              <a:avLst/>
            </a:prstGeom>
            <a:noFill/>
          </p:spPr>
          <p:txBody>
            <a:bodyPr bIns="45704" lIns="91407" rIns="91407" rtlCol="0" tIns="45704" wrap="square">
              <a:spAutoFit/>
            </a:bodyPr>
            <a:lstStyle/>
            <a:p>
              <a:pPr algn="ctr"/>
              <a:r>
                <a:rPr altLang="en-US" b="1" lang="zh-CN" sz="1333">
                  <a:solidFill>
                    <a:srgbClr val="D9B44F"/>
                  </a:solidFill>
                  <a:latin charset="-122" panose="020b0503020204020204" pitchFamily="34" typeface="微软雅黑"/>
                  <a:ea charset="-122" panose="020b0503020204020204" pitchFamily="34" typeface="微软雅黑"/>
                  <a:cs charset="0" panose="020f0902020204030203" pitchFamily="34" typeface="Lato Heavy"/>
                </a:rPr>
                <a:t>产品特色</a:t>
              </a:r>
            </a:p>
          </p:txBody>
        </p:sp>
        <p:sp>
          <p:nvSpPr>
            <p:cNvPr id="55" name="Freeform 18">
              <a:extLst>
                <a:ext uri="{FF2B5EF4-FFF2-40B4-BE49-F238E27FC236}">
                  <a16:creationId xmlns:a16="http://schemas.microsoft.com/office/drawing/2014/main" id="{CB0B0943-655E-47A0-852C-6BAFDD932ADD}"/>
                </a:ext>
              </a:extLst>
            </p:cNvPr>
            <p:cNvSpPr>
              <a:spLocks noEditPoints="1"/>
            </p:cNvSpPr>
            <p:nvPr/>
          </p:nvSpPr>
          <p:spPr bwMode="auto">
            <a:xfrm>
              <a:off x="8545796" y="2538200"/>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063D54"/>
            </a:solidFill>
            <a:ln>
              <a:noFill/>
            </a:ln>
            <a:extLst/>
          </p:spPr>
          <p:txBody>
            <a:bodyPr anchor="t" anchorCtr="0" bIns="45704" compatLnSpc="1" lIns="91407" numCol="1" rIns="91407" tIns="45704" vert="horz" wrap="square">
              <a:prstTxWarp prst="textNoShape">
                <a:avLst/>
              </a:prstTxWarp>
            </a:bodyPr>
            <a:lstStyle/>
            <a:p>
              <a:endParaRPr lang="en-US" sz="1349">
                <a:solidFill>
                  <a:schemeClr val="tx1">
                    <a:lumMod val="65000"/>
                    <a:lumOff val="35000"/>
                  </a:schemeClr>
                </a:solidFill>
              </a:endParaRPr>
            </a:p>
          </p:txBody>
        </p:sp>
      </p:grpSp>
      <p:grpSp>
        <p:nvGrpSpPr>
          <p:cNvPr id="56" name="Group 6">
            <a:extLst>
              <a:ext uri="{FF2B5EF4-FFF2-40B4-BE49-F238E27FC236}">
                <a16:creationId xmlns:a16="http://schemas.microsoft.com/office/drawing/2014/main" id="{58E22B28-A704-4E87-8CFC-8F074CE5E6B4}"/>
              </a:ext>
            </a:extLst>
          </p:cNvPr>
          <p:cNvGrpSpPr/>
          <p:nvPr/>
        </p:nvGrpSpPr>
        <p:grpSpPr>
          <a:xfrm>
            <a:off x="9892841" y="2468532"/>
            <a:ext cx="1782792" cy="3744777"/>
            <a:chOff x="9894213" y="2190278"/>
            <a:chExt cx="1783437" cy="3746132"/>
          </a:xfrm>
        </p:grpSpPr>
        <p:sp>
          <p:nvSpPr>
            <p:cNvPr id="57" name="Freeform: Shape 4">
              <a:extLst>
                <a:ext uri="{FF2B5EF4-FFF2-40B4-BE49-F238E27FC236}">
                  <a16:creationId xmlns:a16="http://schemas.microsoft.com/office/drawing/2014/main" id="{6BE96C98-B444-4A74-8A44-57E6949FD489}"/>
                </a:ext>
              </a:extLst>
            </p:cNvPr>
            <p:cNvSpPr/>
            <p:nvPr/>
          </p:nvSpPr>
          <p:spPr>
            <a:xfrm flipH="1">
              <a:off x="9894213" y="2190278"/>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487" lIns="412600" numCol="1" rIns="412601" spcCol="1270" spcFirstLastPara="0" tIns="793488" vert="horz" wrap="square">
              <a:noAutofit/>
            </a:bodyPr>
            <a:lstStyle/>
            <a:p>
              <a:pPr algn="ctr" defTabSz="2888118">
                <a:lnSpc>
                  <a:spcPct val="90000"/>
                </a:lnSpc>
                <a:spcBef>
                  <a:spcPct val="0"/>
                </a:spcBef>
                <a:spcAft>
                  <a:spcPct val="35000"/>
                </a:spcAft>
              </a:pPr>
              <a:r>
                <a:rPr lang="en-US" sz="6497">
                  <a:solidFill>
                    <a:schemeClr val="tx1">
                      <a:lumMod val="65000"/>
                      <a:lumOff val="35000"/>
                    </a:schemeClr>
                  </a:solidFill>
                </a:rPr>
                <a:t> </a:t>
              </a:r>
            </a:p>
          </p:txBody>
        </p:sp>
        <p:sp>
          <p:nvSpPr>
            <p:cNvPr id="58" name="Rectangle 14">
              <a:extLst>
                <a:ext uri="{FF2B5EF4-FFF2-40B4-BE49-F238E27FC236}">
                  <a16:creationId xmlns:a16="http://schemas.microsoft.com/office/drawing/2014/main" id="{AC48D843-1AB7-4A0F-9D55-39C90E9237E7}"/>
                </a:ext>
              </a:extLst>
            </p:cNvPr>
            <p:cNvSpPr/>
            <p:nvPr/>
          </p:nvSpPr>
          <p:spPr>
            <a:xfrm>
              <a:off x="9985137" y="4124628"/>
              <a:ext cx="1601593" cy="937355"/>
            </a:xfrm>
            <a:prstGeom prst="rect">
              <a:avLst/>
            </a:prstGeom>
          </p:spPr>
          <p:txBody>
            <a:bodyPr wrap="square">
              <a:spAutoFit/>
            </a:bodyPr>
            <a:lstStyle/>
            <a:p>
              <a:pPr algn="ctr">
                <a:lnSpc>
                  <a:spcPct val="130000"/>
                </a:lnSpc>
                <a:defRPr/>
              </a:pPr>
              <a:r>
                <a:rPr altLang="en-US" lang="zh-CN" sz="1067">
                  <a:solidFill>
                    <a:srgbClr val="7F7F7F"/>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a:t>
              </a:r>
            </a:p>
          </p:txBody>
        </p:sp>
        <p:sp>
          <p:nvSpPr>
            <p:cNvPr id="59" name="TextBox 33">
              <a:extLst>
                <a:ext uri="{FF2B5EF4-FFF2-40B4-BE49-F238E27FC236}">
                  <a16:creationId xmlns:a16="http://schemas.microsoft.com/office/drawing/2014/main" id="{3BE6D2A8-BDAE-490B-9B1E-9468E354D6B2}"/>
                </a:ext>
              </a:extLst>
            </p:cNvPr>
            <p:cNvSpPr txBox="1"/>
            <p:nvPr/>
          </p:nvSpPr>
          <p:spPr>
            <a:xfrm>
              <a:off x="9955189" y="3822559"/>
              <a:ext cx="1661481" cy="294664"/>
            </a:xfrm>
            <a:prstGeom prst="rect">
              <a:avLst/>
            </a:prstGeom>
            <a:noFill/>
          </p:spPr>
          <p:txBody>
            <a:bodyPr bIns="45704" lIns="91407" rIns="91407" rtlCol="0" tIns="45704" wrap="square">
              <a:spAutoFit/>
            </a:bodyPr>
            <a:lstStyle/>
            <a:p>
              <a:pPr algn="ctr"/>
              <a:r>
                <a:rPr altLang="en-US" b="1" lang="zh-CN" sz="1333">
                  <a:solidFill>
                    <a:srgbClr val="D9B44F"/>
                  </a:solidFill>
                  <a:latin charset="-122" panose="020b0503020204020204" pitchFamily="34" typeface="微软雅黑"/>
                  <a:ea charset="-122" panose="020b0503020204020204" pitchFamily="34" typeface="微软雅黑"/>
                  <a:cs charset="0" panose="020f0902020204030203" pitchFamily="34" typeface="Lato Heavy"/>
                </a:rPr>
                <a:t>产品特色</a:t>
              </a:r>
            </a:p>
          </p:txBody>
        </p:sp>
        <p:sp>
          <p:nvSpPr>
            <p:cNvPr id="60" name="Freeform 54">
              <a:extLst>
                <a:ext uri="{FF2B5EF4-FFF2-40B4-BE49-F238E27FC236}">
                  <a16:creationId xmlns:a16="http://schemas.microsoft.com/office/drawing/2014/main" id="{0D081703-03AB-4486-9B6A-1A6A64F50B73}"/>
                </a:ext>
              </a:extLst>
            </p:cNvPr>
            <p:cNvSpPr>
              <a:spLocks noEditPoints="1"/>
            </p:cNvSpPr>
            <p:nvPr/>
          </p:nvSpPr>
          <p:spPr bwMode="auto">
            <a:xfrm>
              <a:off x="10602326" y="3318835"/>
              <a:ext cx="367206" cy="367204"/>
            </a:xfrm>
            <a:custGeom>
              <a:gdLst>
                <a:gd fmla="*/ 100 w 200" name="T0"/>
                <a:gd fmla="*/ 0 h 200" name="T1"/>
                <a:gd fmla="*/ 100 w 200" name="T2"/>
                <a:gd fmla="*/ 0 h 200" name="T3"/>
                <a:gd fmla="*/ 100 w 200" name="T4"/>
                <a:gd fmla="*/ 200 h 200" name="T5"/>
                <a:gd fmla="*/ 100 w 200" name="T6"/>
                <a:gd fmla="*/ 200 h 200" name="T7"/>
                <a:gd fmla="*/ 200 w 200" name="T8"/>
                <a:gd fmla="*/ 100 h 200" name="T9"/>
                <a:gd fmla="*/ 104 w 200" name="T10"/>
                <a:gd fmla="*/ 59 h 200" name="T11"/>
                <a:gd fmla="*/ 140 w 200" name="T12"/>
                <a:gd fmla="*/ 96 h 200" name="T13"/>
                <a:gd fmla="*/ 104 w 200" name="T14"/>
                <a:gd fmla="*/ 59 h 200" name="T15"/>
                <a:gd fmla="*/ 104 w 200" name="T16"/>
                <a:gd fmla="*/ 8 h 200" name="T17"/>
                <a:gd fmla="*/ 104 w 200" name="T18"/>
                <a:gd fmla="*/ 51 h 200" name="T19"/>
                <a:gd fmla="*/ 96 w 200" name="T20"/>
                <a:gd fmla="*/ 51 h 200" name="T21"/>
                <a:gd fmla="*/ 96 w 200" name="T22"/>
                <a:gd fmla="*/ 8 h 200" name="T23"/>
                <a:gd fmla="*/ 96 w 200" name="T24"/>
                <a:gd fmla="*/ 96 h 200" name="T25"/>
                <a:gd fmla="*/ 65 w 200" name="T26"/>
                <a:gd fmla="*/ 55 h 200" name="T27"/>
                <a:gd fmla="*/ 52 w 200" name="T28"/>
                <a:gd fmla="*/ 96 h 200" name="T29"/>
                <a:gd fmla="*/ 29 w 200" name="T30"/>
                <a:gd fmla="*/ 41 h 200" name="T31"/>
                <a:gd fmla="*/ 52 w 200" name="T32"/>
                <a:gd fmla="*/ 96 h 200" name="T33"/>
                <a:gd fmla="*/ 57 w 200" name="T34"/>
                <a:gd fmla="*/ 146 h 200" name="T35"/>
                <a:gd fmla="*/ 8 w 200" name="T36"/>
                <a:gd fmla="*/ 104 h 200" name="T37"/>
                <a:gd fmla="*/ 60 w 200" name="T38"/>
                <a:gd fmla="*/ 104 h 200" name="T39"/>
                <a:gd fmla="*/ 96 w 200" name="T40"/>
                <a:gd fmla="*/ 140 h 200" name="T41"/>
                <a:gd fmla="*/ 60 w 200" name="T42"/>
                <a:gd fmla="*/ 104 h 200" name="T43"/>
                <a:gd fmla="*/ 96 w 200" name="T44"/>
                <a:gd fmla="*/ 191 h 200" name="T45"/>
                <a:gd fmla="*/ 96 w 200" name="T46"/>
                <a:gd fmla="*/ 148 h 200" name="T47"/>
                <a:gd fmla="*/ 104 w 200" name="T48"/>
                <a:gd fmla="*/ 148 h 200" name="T49"/>
                <a:gd fmla="*/ 104 w 200" name="T50"/>
                <a:gd fmla="*/ 191 h 200" name="T51"/>
                <a:gd fmla="*/ 104 w 200" name="T52"/>
                <a:gd fmla="*/ 104 h 200" name="T53"/>
                <a:gd fmla="*/ 135 w 200" name="T54"/>
                <a:gd fmla="*/ 144 h 200" name="T55"/>
                <a:gd fmla="*/ 148 w 200" name="T56"/>
                <a:gd fmla="*/ 104 h 200" name="T57"/>
                <a:gd fmla="*/ 171 w 200" name="T58"/>
                <a:gd fmla="*/ 158 h 200" name="T59"/>
                <a:gd fmla="*/ 148 w 200" name="T60"/>
                <a:gd fmla="*/ 104 h 200" name="T61"/>
                <a:gd fmla="*/ 143 w 200" name="T62"/>
                <a:gd fmla="*/ 53 h 200" name="T63"/>
                <a:gd fmla="*/ 192 w 200" name="T64"/>
                <a:gd fmla="*/ 96 h 200" name="T65"/>
                <a:gd fmla="*/ 166 w 200" name="T66"/>
                <a:gd fmla="*/ 35 h 200" name="T67"/>
                <a:gd fmla="*/ 121 w 200" name="T68"/>
                <a:gd fmla="*/ 10 h 200" name="T69"/>
                <a:gd fmla="*/ 78 w 200" name="T70"/>
                <a:gd fmla="*/ 10 h 200" name="T71"/>
                <a:gd fmla="*/ 34 w 200" name="T72"/>
                <a:gd fmla="*/ 35 h 200" name="T73"/>
                <a:gd fmla="*/ 34 w 200" name="T74"/>
                <a:gd fmla="*/ 164 h 200" name="T75"/>
                <a:gd fmla="*/ 78 w 200" name="T76"/>
                <a:gd fmla="*/ 189 h 200" name="T77"/>
                <a:gd fmla="*/ 121 w 200" name="T78"/>
                <a:gd fmla="*/ 189 h 200" name="T79"/>
                <a:gd fmla="*/ 166 w 200" name="T80"/>
                <a:gd fmla="*/ 164 h 2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rgbClr val="063D54"/>
            </a:solidFill>
            <a:ln>
              <a:noFill/>
            </a:ln>
            <a:extLst/>
          </p:spPr>
          <p:txBody>
            <a:bodyPr anchor="t" anchorCtr="0" bIns="45704" compatLnSpc="1" lIns="91407" numCol="1" rIns="91407" tIns="45704" vert="horz" wrap="square">
              <a:prstTxWarp prst="textNoShape">
                <a:avLst/>
              </a:prstTxWarp>
            </a:bodyPr>
            <a:lstStyle/>
            <a:p>
              <a:endParaRPr lang="en-US" sz="1349">
                <a:solidFill>
                  <a:schemeClr val="tx1">
                    <a:lumMod val="65000"/>
                    <a:lumOff val="35000"/>
                  </a:schemeClr>
                </a:solidFill>
              </a:endParaRPr>
            </a:p>
          </p:txBody>
        </p:sp>
      </p:grpSp>
      <p:sp>
        <p:nvSpPr>
          <p:cNvPr id="27" name="等腰三角形 26"/>
          <p:cNvSpPr/>
          <p:nvPr/>
        </p:nvSpPr>
        <p:spPr>
          <a:xfrm>
            <a:off x="1" y="5665667"/>
            <a:ext cx="2363865" cy="1192333"/>
          </a:xfrm>
          <a:prstGeom prst="triangle">
            <a:avLst>
              <a:gd fmla="val 0" name="adj"/>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2"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02</a:t>
            </a:r>
          </a:p>
        </p:txBody>
      </p:sp>
      <p:grpSp>
        <p:nvGrpSpPr>
          <p:cNvPr id="40" name="组合 39"/>
          <p:cNvGrpSpPr/>
          <p:nvPr/>
        </p:nvGrpSpPr>
        <p:grpSpPr>
          <a:xfrm>
            <a:off x="727987" y="509031"/>
            <a:ext cx="3189637" cy="640990"/>
            <a:chOff x="947634" y="309304"/>
            <a:chExt cx="2392228" cy="480743"/>
          </a:xfrm>
        </p:grpSpPr>
        <p:sp>
          <p:nvSpPr>
            <p:cNvPr id="42"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43" name="文本框 42"/>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产品特色</a:t>
              </a:r>
            </a:p>
          </p:txBody>
        </p:sp>
      </p:grpSp>
    </p:spTree>
    <p:extLst>
      <p:ext uri="{BB962C8B-B14F-4D97-AF65-F5344CB8AC3E}">
        <p14:creationId val="160005905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ppt_x</p:attrName>
                                        </p:attrNameLst>
                                      </p:cBhvr>
                                      <p:tavLst>
                                        <p:tav tm="0">
                                          <p:val>
                                            <p:strVal val="#ppt_x+#ppt_w*1.125000"/>
                                          </p:val>
                                        </p:tav>
                                        <p:tav tm="100000">
                                          <p:val>
                                            <p:strVal val="#ppt_x"/>
                                          </p:val>
                                        </p:tav>
                                      </p:tavLst>
                                    </p:anim>
                                    <p:animEffect filter="wipe(left)" transition="in">
                                      <p:cBhvr>
                                        <p:cTn dur="500" id="8"/>
                                        <p:tgtEl>
                                          <p:spTgt spid="4"/>
                                        </p:tgtEl>
                                      </p:cBhvr>
                                    </p:animEffect>
                                  </p:childTnLst>
                                </p:cTn>
                              </p:par>
                              <p:par>
                                <p:cTn fill="hold" grpId="0" id="9" nodeType="withEffect" presetClass="entr" presetID="18" presetSubtype="3">
                                  <p:stCondLst>
                                    <p:cond delay="0"/>
                                  </p:stCondLst>
                                  <p:childTnLst>
                                    <p:set>
                                      <p:cBhvr>
                                        <p:cTn dur="1" fill="hold" id="10">
                                          <p:stCondLst>
                                            <p:cond delay="0"/>
                                          </p:stCondLst>
                                        </p:cTn>
                                        <p:tgtEl>
                                          <p:spTgt spid="15"/>
                                        </p:tgtEl>
                                        <p:attrNameLst>
                                          <p:attrName>style.visibility</p:attrName>
                                        </p:attrNameLst>
                                      </p:cBhvr>
                                      <p:to>
                                        <p:strVal val="visible"/>
                                      </p:to>
                                    </p:set>
                                    <p:animEffect filter="strips(upRight)" transition="in">
                                      <p:cBhvr>
                                        <p:cTn dur="500" id="11"/>
                                        <p:tgtEl>
                                          <p:spTgt spid="15"/>
                                        </p:tgtEl>
                                      </p:cBhvr>
                                    </p:animEffect>
                                  </p:childTnLst>
                                </p:cTn>
                              </p:par>
                            </p:childTnLst>
                          </p:cTn>
                        </p:par>
                        <p:par>
                          <p:cTn fill="hold" id="12" nodeType="afterGroup">
                            <p:stCondLst>
                              <p:cond delay="500"/>
                            </p:stCondLst>
                            <p:childTnLst>
                              <p:par>
                                <p:cTn decel="100000" fill="hold" id="13" nodeType="afterEffect" presetClass="entr" presetID="2" presetSubtype="2">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750" fill="hold" id="15"/>
                                        <p:tgtEl>
                                          <p:spTgt spid="35"/>
                                        </p:tgtEl>
                                        <p:attrNameLst>
                                          <p:attrName>ppt_x</p:attrName>
                                        </p:attrNameLst>
                                      </p:cBhvr>
                                      <p:tavLst>
                                        <p:tav tm="0">
                                          <p:val>
                                            <p:strVal val="1+#ppt_w/2"/>
                                          </p:val>
                                        </p:tav>
                                        <p:tav tm="100000">
                                          <p:val>
                                            <p:strVal val="#ppt_x"/>
                                          </p:val>
                                        </p:tav>
                                      </p:tavLst>
                                    </p:anim>
                                    <p:anim calcmode="lin" valueType="num">
                                      <p:cBhvr additive="base">
                                        <p:cTn dur="750" fill="hold" id="16"/>
                                        <p:tgtEl>
                                          <p:spTgt spid="3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250"/>
                            </p:stCondLst>
                            <p:childTnLst>
                              <p:par>
                                <p:cTn decel="100000" fill="hold" id="18" nodeType="afterEffect" presetClass="entr" presetID="2" presetSubtype="2">
                                  <p:stCondLst>
                                    <p:cond delay="0"/>
                                  </p:stCondLst>
                                  <p:childTnLst>
                                    <p:set>
                                      <p:cBhvr>
                                        <p:cTn dur="1" fill="hold" id="19">
                                          <p:stCondLst>
                                            <p:cond delay="0"/>
                                          </p:stCondLst>
                                        </p:cTn>
                                        <p:tgtEl>
                                          <p:spTgt spid="51"/>
                                        </p:tgtEl>
                                        <p:attrNameLst>
                                          <p:attrName>style.visibility</p:attrName>
                                        </p:attrNameLst>
                                      </p:cBhvr>
                                      <p:to>
                                        <p:strVal val="visible"/>
                                      </p:to>
                                    </p:set>
                                    <p:anim calcmode="lin" valueType="num">
                                      <p:cBhvr additive="base">
                                        <p:cTn dur="750" fill="hold" id="20"/>
                                        <p:tgtEl>
                                          <p:spTgt spid="51"/>
                                        </p:tgtEl>
                                        <p:attrNameLst>
                                          <p:attrName>ppt_x</p:attrName>
                                        </p:attrNameLst>
                                      </p:cBhvr>
                                      <p:tavLst>
                                        <p:tav tm="0">
                                          <p:val>
                                            <p:strVal val="1+#ppt_w/2"/>
                                          </p:val>
                                        </p:tav>
                                        <p:tav tm="100000">
                                          <p:val>
                                            <p:strVal val="#ppt_x"/>
                                          </p:val>
                                        </p:tav>
                                      </p:tavLst>
                                    </p:anim>
                                    <p:anim calcmode="lin" valueType="num">
                                      <p:cBhvr additive="base">
                                        <p:cTn dur="750" fill="hold" id="21"/>
                                        <p:tgtEl>
                                          <p:spTgt spid="5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decel="100000" fill="hold" id="23" nodeType="afterEffect" presetClass="entr" presetID="2" presetSubtype="2">
                                  <p:stCondLst>
                                    <p:cond delay="0"/>
                                  </p:stCondLst>
                                  <p:childTnLst>
                                    <p:set>
                                      <p:cBhvr>
                                        <p:cTn dur="1" fill="hold" id="24">
                                          <p:stCondLst>
                                            <p:cond delay="0"/>
                                          </p:stCondLst>
                                        </p:cTn>
                                        <p:tgtEl>
                                          <p:spTgt spid="56"/>
                                        </p:tgtEl>
                                        <p:attrNameLst>
                                          <p:attrName>style.visibility</p:attrName>
                                        </p:attrNameLst>
                                      </p:cBhvr>
                                      <p:to>
                                        <p:strVal val="visible"/>
                                      </p:to>
                                    </p:set>
                                    <p:anim calcmode="lin" valueType="num">
                                      <p:cBhvr additive="base">
                                        <p:cTn dur="750" fill="hold" id="25"/>
                                        <p:tgtEl>
                                          <p:spTgt spid="56"/>
                                        </p:tgtEl>
                                        <p:attrNameLst>
                                          <p:attrName>ppt_x</p:attrName>
                                        </p:attrNameLst>
                                      </p:cBhvr>
                                      <p:tavLst>
                                        <p:tav tm="0">
                                          <p:val>
                                            <p:strVal val="1+#ppt_w/2"/>
                                          </p:val>
                                        </p:tav>
                                        <p:tav tm="100000">
                                          <p:val>
                                            <p:strVal val="#ppt_x"/>
                                          </p:val>
                                        </p:tav>
                                      </p:tavLst>
                                    </p:anim>
                                    <p:anim calcmode="lin" valueType="num">
                                      <p:cBhvr additive="base">
                                        <p:cTn dur="750" fill="hold" id="26"/>
                                        <p:tgtEl>
                                          <p:spTgt spid="56"/>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4">
                                  <p:stCondLst>
                                    <p:cond delay="50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750" fill="hold" id="29"/>
                                        <p:tgtEl>
                                          <p:spTgt spid="41"/>
                                        </p:tgtEl>
                                        <p:attrNameLst>
                                          <p:attrName>ppt_x</p:attrName>
                                        </p:attrNameLst>
                                      </p:cBhvr>
                                      <p:tavLst>
                                        <p:tav tm="0">
                                          <p:val>
                                            <p:strVal val="#ppt_x"/>
                                          </p:val>
                                        </p:tav>
                                        <p:tav tm="100000">
                                          <p:val>
                                            <p:strVal val="#ppt_x"/>
                                          </p:val>
                                        </p:tav>
                                      </p:tavLst>
                                    </p:anim>
                                    <p:anim calcmode="lin" valueType="num">
                                      <p:cBhvr additive="base">
                                        <p:cTn dur="750" fill="hold" id="30"/>
                                        <p:tgtEl>
                                          <p:spTgt spid="41"/>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250"/>
                            </p:stCondLst>
                            <p:childTnLst>
                              <p:par>
                                <p:cTn decel="100000" fill="hold" grpId="0" id="32" nodeType="afterEffect" presetClass="entr" presetID="2" presetSubtype="4">
                                  <p:stCondLst>
                                    <p:cond delay="0"/>
                                  </p:stCondLst>
                                  <p:childTnLst>
                                    <p:set>
                                      <p:cBhvr>
                                        <p:cTn dur="1" fill="hold" id="33">
                                          <p:stCondLst>
                                            <p:cond delay="0"/>
                                          </p:stCondLst>
                                        </p:cTn>
                                        <p:tgtEl>
                                          <p:spTgt spid="50"/>
                                        </p:tgtEl>
                                        <p:attrNameLst>
                                          <p:attrName>style.visibility</p:attrName>
                                        </p:attrNameLst>
                                      </p:cBhvr>
                                      <p:to>
                                        <p:strVal val="visible"/>
                                      </p:to>
                                    </p:set>
                                    <p:anim calcmode="lin" valueType="num">
                                      <p:cBhvr additive="base">
                                        <p:cTn dur="750" fill="hold" id="34"/>
                                        <p:tgtEl>
                                          <p:spTgt spid="50"/>
                                        </p:tgtEl>
                                        <p:attrNameLst>
                                          <p:attrName>ppt_x</p:attrName>
                                        </p:attrNameLst>
                                      </p:cBhvr>
                                      <p:tavLst>
                                        <p:tav tm="0">
                                          <p:val>
                                            <p:strVal val="#ppt_x"/>
                                          </p:val>
                                        </p:tav>
                                        <p:tav tm="100000">
                                          <p:val>
                                            <p:strVal val="#ppt_x"/>
                                          </p:val>
                                        </p:tav>
                                      </p:tavLst>
                                    </p:anim>
                                    <p:anim calcmode="lin" valueType="num">
                                      <p:cBhvr additive="base">
                                        <p:cTn dur="750" fill="hold" id="35"/>
                                        <p:tgtEl>
                                          <p:spTgt spid="50"/>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4000"/>
                            </p:stCondLst>
                            <p:childTnLst>
                              <p:par>
                                <p:cTn decel="100000" fill="hold" grpId="0" id="37" nodeType="afterEffect" presetClass="entr" presetID="2" presetSubtype="4">
                                  <p:stCondLst>
                                    <p:cond delay="0"/>
                                  </p:stCondLst>
                                  <p:childTnLst>
                                    <p:set>
                                      <p:cBhvr>
                                        <p:cTn dur="1" fill="hold" id="38">
                                          <p:stCondLst>
                                            <p:cond delay="0"/>
                                          </p:stCondLst>
                                        </p:cTn>
                                        <p:tgtEl>
                                          <p:spTgt spid="44"/>
                                        </p:tgtEl>
                                        <p:attrNameLst>
                                          <p:attrName>style.visibility</p:attrName>
                                        </p:attrNameLst>
                                      </p:cBhvr>
                                      <p:to>
                                        <p:strVal val="visible"/>
                                      </p:to>
                                    </p:set>
                                    <p:anim calcmode="lin" valueType="num">
                                      <p:cBhvr additive="base">
                                        <p:cTn dur="750" fill="hold" id="39"/>
                                        <p:tgtEl>
                                          <p:spTgt spid="44"/>
                                        </p:tgtEl>
                                        <p:attrNameLst>
                                          <p:attrName>ppt_x</p:attrName>
                                        </p:attrNameLst>
                                      </p:cBhvr>
                                      <p:tavLst>
                                        <p:tav tm="0">
                                          <p:val>
                                            <p:strVal val="#ppt_x"/>
                                          </p:val>
                                        </p:tav>
                                        <p:tav tm="100000">
                                          <p:val>
                                            <p:strVal val="#ppt_x"/>
                                          </p:val>
                                        </p:tav>
                                      </p:tavLst>
                                    </p:anim>
                                    <p:anim calcmode="lin" valueType="num">
                                      <p:cBhvr additive="base">
                                        <p:cTn dur="750" fill="hold" id="40"/>
                                        <p:tgtEl>
                                          <p:spTgt spid="44"/>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750" fill="hold" id="43"/>
                                        <p:tgtEl>
                                          <p:spTgt spid="47"/>
                                        </p:tgtEl>
                                        <p:attrNameLst>
                                          <p:attrName>ppt_x</p:attrName>
                                        </p:attrNameLst>
                                      </p:cBhvr>
                                      <p:tavLst>
                                        <p:tav tm="0">
                                          <p:val>
                                            <p:strVal val="#ppt_x"/>
                                          </p:val>
                                        </p:tav>
                                        <p:tav tm="100000">
                                          <p:val>
                                            <p:strVal val="#ppt_x"/>
                                          </p:val>
                                        </p:tav>
                                      </p:tavLst>
                                    </p:anim>
                                    <p:anim calcmode="lin" valueType="num">
                                      <p:cBhvr additive="base">
                                        <p:cTn dur="750" fill="hold" id="44"/>
                                        <p:tgtEl>
                                          <p:spTgt spid="47"/>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750"/>
                            </p:stCondLst>
                            <p:childTnLst>
                              <p:par>
                                <p:cTn decel="100000" fill="hold" grpId="0" id="46" nodeType="afterEffect" presetClass="entr" presetID="2" presetSubtype="4">
                                  <p:stCondLst>
                                    <p:cond delay="0"/>
                                  </p:stCondLst>
                                  <p:childTnLst>
                                    <p:set>
                                      <p:cBhvr>
                                        <p:cTn dur="1" fill="hold" id="47">
                                          <p:stCondLst>
                                            <p:cond delay="0"/>
                                          </p:stCondLst>
                                        </p:cTn>
                                        <p:tgtEl>
                                          <p:spTgt spid="48"/>
                                        </p:tgtEl>
                                        <p:attrNameLst>
                                          <p:attrName>style.visibility</p:attrName>
                                        </p:attrNameLst>
                                      </p:cBhvr>
                                      <p:to>
                                        <p:strVal val="visible"/>
                                      </p:to>
                                    </p:set>
                                    <p:anim calcmode="lin" valueType="num">
                                      <p:cBhvr additive="base">
                                        <p:cTn dur="750" fill="hold" id="48"/>
                                        <p:tgtEl>
                                          <p:spTgt spid="48"/>
                                        </p:tgtEl>
                                        <p:attrNameLst>
                                          <p:attrName>ppt_x</p:attrName>
                                        </p:attrNameLst>
                                      </p:cBhvr>
                                      <p:tavLst>
                                        <p:tav tm="0">
                                          <p:val>
                                            <p:strVal val="#ppt_x"/>
                                          </p:val>
                                        </p:tav>
                                        <p:tav tm="100000">
                                          <p:val>
                                            <p:strVal val="#ppt_x"/>
                                          </p:val>
                                        </p:tav>
                                      </p:tavLst>
                                    </p:anim>
                                    <p:anim calcmode="lin" valueType="num">
                                      <p:cBhvr additive="base">
                                        <p:cTn dur="750" fill="hold" id="49"/>
                                        <p:tgtEl>
                                          <p:spTgt spid="48"/>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4">
                                  <p:stCondLst>
                                    <p:cond delay="0"/>
                                  </p:stCondLst>
                                  <p:childTnLst>
                                    <p:set>
                                      <p:cBhvr>
                                        <p:cTn dur="1" fill="hold" id="51">
                                          <p:stCondLst>
                                            <p:cond delay="0"/>
                                          </p:stCondLst>
                                        </p:cTn>
                                        <p:tgtEl>
                                          <p:spTgt spid="45"/>
                                        </p:tgtEl>
                                        <p:attrNameLst>
                                          <p:attrName>style.visibility</p:attrName>
                                        </p:attrNameLst>
                                      </p:cBhvr>
                                      <p:to>
                                        <p:strVal val="visible"/>
                                      </p:to>
                                    </p:set>
                                    <p:anim calcmode="lin" valueType="num">
                                      <p:cBhvr additive="base">
                                        <p:cTn dur="750" fill="hold" id="52"/>
                                        <p:tgtEl>
                                          <p:spTgt spid="45"/>
                                        </p:tgtEl>
                                        <p:attrNameLst>
                                          <p:attrName>ppt_x</p:attrName>
                                        </p:attrNameLst>
                                      </p:cBhvr>
                                      <p:tavLst>
                                        <p:tav tm="0">
                                          <p:val>
                                            <p:strVal val="#ppt_x"/>
                                          </p:val>
                                        </p:tav>
                                        <p:tav tm="100000">
                                          <p:val>
                                            <p:strVal val="#ppt_x"/>
                                          </p:val>
                                        </p:tav>
                                      </p:tavLst>
                                    </p:anim>
                                    <p:anim calcmode="lin" valueType="num">
                                      <p:cBhvr additive="base">
                                        <p:cTn dur="750" fill="hold" id="53"/>
                                        <p:tgtEl>
                                          <p:spTgt spid="45"/>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500"/>
                            </p:stCondLst>
                            <p:childTnLst>
                              <p:par>
                                <p:cTn decel="100000" fill="hold" grpId="0" id="55" nodeType="afterEffect" presetClass="entr" presetID="2" presetSubtype="4">
                                  <p:stCondLst>
                                    <p:cond delay="0"/>
                                  </p:stCondLst>
                                  <p:childTnLst>
                                    <p:set>
                                      <p:cBhvr>
                                        <p:cTn dur="1" fill="hold" id="56">
                                          <p:stCondLst>
                                            <p:cond delay="0"/>
                                          </p:stCondLst>
                                        </p:cTn>
                                        <p:tgtEl>
                                          <p:spTgt spid="46"/>
                                        </p:tgtEl>
                                        <p:attrNameLst>
                                          <p:attrName>style.visibility</p:attrName>
                                        </p:attrNameLst>
                                      </p:cBhvr>
                                      <p:to>
                                        <p:strVal val="visible"/>
                                      </p:to>
                                    </p:set>
                                    <p:anim calcmode="lin" valueType="num">
                                      <p:cBhvr additive="base">
                                        <p:cTn dur="750" fill="hold" id="57"/>
                                        <p:tgtEl>
                                          <p:spTgt spid="46"/>
                                        </p:tgtEl>
                                        <p:attrNameLst>
                                          <p:attrName>ppt_x</p:attrName>
                                        </p:attrNameLst>
                                      </p:cBhvr>
                                      <p:tavLst>
                                        <p:tav tm="0">
                                          <p:val>
                                            <p:strVal val="#ppt_x"/>
                                          </p:val>
                                        </p:tav>
                                        <p:tav tm="100000">
                                          <p:val>
                                            <p:strVal val="#ppt_x"/>
                                          </p:val>
                                        </p:tav>
                                      </p:tavLst>
                                    </p:anim>
                                    <p:anim calcmode="lin" valueType="num">
                                      <p:cBhvr additive="base">
                                        <p:cTn dur="750" fill="hold" id="58"/>
                                        <p:tgtEl>
                                          <p:spTgt spid="46"/>
                                        </p:tgtEl>
                                        <p:attrNameLst>
                                          <p:attrName>ppt_y</p:attrName>
                                        </p:attrNameLst>
                                      </p:cBhvr>
                                      <p:tavLst>
                                        <p:tav tm="0">
                                          <p:val>
                                            <p:strVal val="1+#ppt_h/2"/>
                                          </p:val>
                                        </p:tav>
                                        <p:tav tm="100000">
                                          <p:val>
                                            <p:strVal val="#ppt_y"/>
                                          </p:val>
                                        </p:tav>
                                      </p:tavLst>
                                    </p:anim>
                                  </p:childTnLst>
                                </p:cTn>
                              </p:par>
                              <p:par>
                                <p:cTn decel="100000" fill="hold" grpId="0" id="59" nodeType="withEffect" presetClass="entr" presetID="2" presetSubtype="4">
                                  <p:stCondLst>
                                    <p:cond delay="0"/>
                                  </p:stCondLst>
                                  <p:childTnLst>
                                    <p:set>
                                      <p:cBhvr>
                                        <p:cTn dur="1" fill="hold" id="60">
                                          <p:stCondLst>
                                            <p:cond delay="0"/>
                                          </p:stCondLst>
                                        </p:cTn>
                                        <p:tgtEl>
                                          <p:spTgt spid="49"/>
                                        </p:tgtEl>
                                        <p:attrNameLst>
                                          <p:attrName>style.visibility</p:attrName>
                                        </p:attrNameLst>
                                      </p:cBhvr>
                                      <p:to>
                                        <p:strVal val="visible"/>
                                      </p:to>
                                    </p:set>
                                    <p:anim calcmode="lin" valueType="num">
                                      <p:cBhvr additive="base">
                                        <p:cTn dur="750" fill="hold" id="61"/>
                                        <p:tgtEl>
                                          <p:spTgt spid="49"/>
                                        </p:tgtEl>
                                        <p:attrNameLst>
                                          <p:attrName>ppt_x</p:attrName>
                                        </p:attrNameLst>
                                      </p:cBhvr>
                                      <p:tavLst>
                                        <p:tav tm="0">
                                          <p:val>
                                            <p:strVal val="#ppt_x"/>
                                          </p:val>
                                        </p:tav>
                                        <p:tav tm="100000">
                                          <p:val>
                                            <p:strVal val="#ppt_x"/>
                                          </p:val>
                                        </p:tav>
                                      </p:tavLst>
                                    </p:anim>
                                    <p:anim calcmode="lin" valueType="num">
                                      <p:cBhvr additive="base">
                                        <p:cTn dur="750" fill="hold" id="62"/>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5"/>
      <p:bldP grpId="0" spid="41"/>
      <p:bldP grpId="0" spid="44"/>
      <p:bldP grpId="0" spid="45"/>
      <p:bldP grpId="0" spid="46"/>
      <p:bldP grpId="0" spid="47"/>
      <p:bldP grpId="0" spid="48"/>
      <p:bldP grpId="0" spid="49"/>
      <p:bldP grpId="0" spid="5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a:extLst>
              <a:ext uri="{FF2B5EF4-FFF2-40B4-BE49-F238E27FC236}">
                <a16:creationId xmlns:a16="http://schemas.microsoft.com/office/drawing/2014/main" id="{94B4FBB1-0D96-4EB9-97CA-103C5FF82435}"/>
              </a:ext>
            </a:extLst>
          </p:cNvPr>
          <p:cNvSpPr txBox="1"/>
          <p:nvPr/>
        </p:nvSpPr>
        <p:spPr>
          <a:xfrm>
            <a:off x="736152" y="1249403"/>
            <a:ext cx="3776289" cy="416509"/>
          </a:xfrm>
          <a:prstGeom prst="rect">
            <a:avLst/>
          </a:prstGeom>
          <a:noFill/>
        </p:spPr>
        <p:txBody>
          <a:bodyPr rtlCol="0" wrap="square">
            <a:spAutoFit/>
          </a:bodyPr>
          <a:lstStyle/>
          <a:p>
            <a:r>
              <a:rPr altLang="en-US" b="1" lang="zh-CN" sz="2133">
                <a:solidFill>
                  <a:schemeClr val="bg1"/>
                </a:solidFill>
                <a:latin charset="-122" panose="020b0503020204020204" pitchFamily="34" typeface="微软雅黑"/>
                <a:ea charset="-122" panose="020b0503020204020204" pitchFamily="34" typeface="微软雅黑"/>
                <a:cs charset="0" panose="020f0902020204030203" pitchFamily="34" typeface="Lato Heavy"/>
              </a:rPr>
              <a:t>产品介绍文字</a:t>
            </a:r>
          </a:p>
        </p:txBody>
      </p:sp>
      <p:sp>
        <p:nvSpPr>
          <p:cNvPr id="17" name="TextBox 16">
            <a:extLst>
              <a:ext uri="{FF2B5EF4-FFF2-40B4-BE49-F238E27FC236}">
                <a16:creationId xmlns:a16="http://schemas.microsoft.com/office/drawing/2014/main" id="{B0B7DCF2-699E-4544-8FB2-93616BA17AEA}"/>
              </a:ext>
            </a:extLst>
          </p:cNvPr>
          <p:cNvSpPr txBox="1"/>
          <p:nvPr/>
        </p:nvSpPr>
        <p:spPr>
          <a:xfrm>
            <a:off x="736152" y="1751030"/>
            <a:ext cx="2621251"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8" name="Straight Connector 17">
            <a:extLst>
              <a:ext uri="{FF2B5EF4-FFF2-40B4-BE49-F238E27FC236}">
                <a16:creationId xmlns:a16="http://schemas.microsoft.com/office/drawing/2014/main" id="{1DDFE56B-2AC0-40D1-A65D-FD1744AB5440}"/>
              </a:ext>
            </a:extLst>
          </p:cNvPr>
          <p:cNvCxnSpPr/>
          <p:nvPr/>
        </p:nvCxnSpPr>
        <p:spPr>
          <a:xfrm>
            <a:off x="900841" y="1077881"/>
            <a:ext cx="60938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21F797-EB35-4FE9-B70D-51711E923D0F}"/>
              </a:ext>
            </a:extLst>
          </p:cNvPr>
          <p:cNvSpPr/>
          <p:nvPr/>
        </p:nvSpPr>
        <p:spPr>
          <a:xfrm>
            <a:off x="736151" y="2154494"/>
            <a:ext cx="3364623" cy="749808"/>
          </a:xfrm>
          <a:prstGeom prst="rect">
            <a:avLst/>
          </a:prstGeom>
        </p:spPr>
        <p:txBody>
          <a:bodyPr wrap="square">
            <a:spAutoFit/>
          </a:bodyPr>
          <a:lstStyle/>
          <a:p>
            <a:pPr>
              <a:lnSpc>
                <a:spcPct val="120000"/>
              </a:lnSpc>
            </a:pPr>
            <a:r>
              <a:rPr altLang="en-US" lang="zh-CN" sz="1200">
                <a:solidFill>
                  <a:schemeClr val="bg1"/>
                </a:solidFill>
                <a:latin panose="020f0502020204030204" typeface="Calibri"/>
                <a:ea charset="-122" panose="020b0503020204020204" pitchFamily="34" typeface="微软雅黑"/>
                <a:cs typeface="Calibri"/>
              </a:rPr>
              <a:t>点击输入简要文字内容，文字内容需概括精炼，不用多余的文字修饰。点击输入简要文字内容，文字内容需概括精炼，不用多余的文字修饰。</a:t>
            </a:r>
          </a:p>
        </p:txBody>
      </p:sp>
      <p:sp>
        <p:nvSpPr>
          <p:cNvPr id="27" name="TextBox 26">
            <a:extLst>
              <a:ext uri="{FF2B5EF4-FFF2-40B4-BE49-F238E27FC236}">
                <a16:creationId xmlns:a16="http://schemas.microsoft.com/office/drawing/2014/main" id="{3CB01F52-2789-4A7C-8D4D-8CA74B639941}"/>
              </a:ext>
            </a:extLst>
          </p:cNvPr>
          <p:cNvSpPr txBox="1"/>
          <p:nvPr/>
        </p:nvSpPr>
        <p:spPr>
          <a:xfrm>
            <a:off x="736152" y="4717384"/>
            <a:ext cx="1996523"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ea charset="-122" panose="020b0503020204020204" pitchFamily="34" typeface="微软雅黑"/>
                <a:cs charset="0" panose="020f0502020204030203" pitchFamily="34" typeface="Lato"/>
              </a:rPr>
              <a:t>产 品 策 略 1</a:t>
            </a:r>
          </a:p>
        </p:txBody>
      </p:sp>
      <p:sp>
        <p:nvSpPr>
          <p:cNvPr id="35" name="Rectangle 34">
            <a:extLst>
              <a:ext uri="{FF2B5EF4-FFF2-40B4-BE49-F238E27FC236}">
                <a16:creationId xmlns:a16="http://schemas.microsoft.com/office/drawing/2014/main" id="{DF5F7898-C7ED-4504-BC17-3407396FB63A}"/>
              </a:ext>
            </a:extLst>
          </p:cNvPr>
          <p:cNvSpPr/>
          <p:nvPr/>
        </p:nvSpPr>
        <p:spPr>
          <a:xfrm>
            <a:off x="736151" y="5025049"/>
            <a:ext cx="3199935" cy="749808"/>
          </a:xfrm>
          <a:prstGeom prst="rect">
            <a:avLst/>
          </a:prstGeom>
        </p:spPr>
        <p:txBody>
          <a:bodyPr wrap="square">
            <a:spAutoFit/>
          </a:bodyPr>
          <a:lstStyle/>
          <a:p>
            <a:pPr>
              <a:lnSpc>
                <a:spcPct val="120000"/>
              </a:lnSpc>
            </a:pPr>
            <a:r>
              <a:rPr altLang="en-US" lang="zh-CN" sz="1200">
                <a:solidFill>
                  <a:schemeClr val="bg1">
                    <a:lumMod val="65000"/>
                  </a:schemeClr>
                </a:solidFill>
                <a:latin panose="020f0502020204030204" typeface="Calibri"/>
                <a:ea charset="-122" panose="020b0503020204020204" pitchFamily="34" typeface="微软雅黑"/>
                <a:cs typeface="Calibri"/>
              </a:rPr>
              <a:t>点击输入简要文字内容，文字内容需概括精炼，不用多余的文字修饰。点击输入简要文字内容，文字内容需概括精炼</a:t>
            </a:r>
          </a:p>
        </p:txBody>
      </p:sp>
      <p:grpSp>
        <p:nvGrpSpPr>
          <p:cNvPr id="2" name="Group 1">
            <a:extLst>
              <a:ext uri="{FF2B5EF4-FFF2-40B4-BE49-F238E27FC236}">
                <a16:creationId xmlns:a16="http://schemas.microsoft.com/office/drawing/2014/main" id="{A28BD79D-6937-4387-8F44-BB1D0711175F}"/>
              </a:ext>
            </a:extLst>
          </p:cNvPr>
          <p:cNvGrpSpPr/>
          <p:nvPr/>
        </p:nvGrpSpPr>
        <p:grpSpPr>
          <a:xfrm>
            <a:off x="846950" y="3543981"/>
            <a:ext cx="934828" cy="934825"/>
            <a:chOff x="845050" y="3544022"/>
            <a:chExt cx="935166" cy="935164"/>
          </a:xfrm>
        </p:grpSpPr>
        <p:sp>
          <p:nvSpPr>
            <p:cNvPr id="28" name="Oval 27">
              <a:extLst>
                <a:ext uri="{FF2B5EF4-FFF2-40B4-BE49-F238E27FC236}">
                  <a16:creationId xmlns:a16="http://schemas.microsoft.com/office/drawing/2014/main" id="{92CD7351-4E07-4AB6-A0BB-7687C757B11B}"/>
                </a:ext>
              </a:extLst>
            </p:cNvPr>
            <p:cNvSpPr/>
            <p:nvPr/>
          </p:nvSpPr>
          <p:spPr>
            <a:xfrm>
              <a:off x="845050" y="3544022"/>
              <a:ext cx="935166" cy="935164"/>
            </a:xfrm>
            <a:prstGeom prst="ellipse">
              <a:avLst/>
            </a:prstGeom>
            <a:solidFill>
              <a:schemeClr val="bg1"/>
            </a:solidFill>
            <a:ln>
              <a:solidFill>
                <a:srgbClr val="D9B44F"/>
              </a:solid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sp>
          <p:nvSpPr>
            <p:cNvPr id="14" name="Freeform 55">
              <a:extLst>
                <a:ext uri="{FF2B5EF4-FFF2-40B4-BE49-F238E27FC236}">
                  <a16:creationId xmlns:a16="http://schemas.microsoft.com/office/drawing/2014/main" id="{D8088C15-7504-4AB3-87EB-47972E3BE716}"/>
                </a:ext>
              </a:extLst>
            </p:cNvPr>
            <p:cNvSpPr>
              <a:spLocks noEditPoints="1"/>
            </p:cNvSpPr>
            <p:nvPr/>
          </p:nvSpPr>
          <p:spPr bwMode="auto">
            <a:xfrm>
              <a:off x="1110400" y="3826355"/>
              <a:ext cx="379110" cy="388224"/>
            </a:xfrm>
            <a:custGeom>
              <a:gdLst>
                <a:gd fmla="*/ 208 w 212" name="T0"/>
                <a:gd fmla="*/ 176 h 216" name="T1"/>
                <a:gd fmla="*/ 32 w 212" name="T2"/>
                <a:gd fmla="*/ 176 h 216" name="T3"/>
                <a:gd fmla="*/ 32 w 212" name="T4"/>
                <a:gd fmla="*/ 150 h 216" name="T5"/>
                <a:gd fmla="*/ 197 w 212" name="T6"/>
                <a:gd fmla="*/ 109 h 216" name="T7"/>
                <a:gd fmla="*/ 200 w 212" name="T8"/>
                <a:gd fmla="*/ 105 h 216" name="T9"/>
                <a:gd fmla="*/ 200 w 212" name="T10"/>
                <a:gd fmla="*/ 104 h 216" name="T11"/>
                <a:gd fmla="*/ 200 w 212" name="T12"/>
                <a:gd fmla="*/ 40 h 216" name="T13"/>
                <a:gd fmla="*/ 196 w 212" name="T14"/>
                <a:gd fmla="*/ 36 h 216" name="T15"/>
                <a:gd fmla="*/ 32 w 212" name="T16"/>
                <a:gd fmla="*/ 36 h 216" name="T17"/>
                <a:gd fmla="*/ 32 w 212" name="T18"/>
                <a:gd fmla="*/ 4 h 216" name="T19"/>
                <a:gd fmla="*/ 28 w 212" name="T20"/>
                <a:gd fmla="*/ 0 h 216" name="T21"/>
                <a:gd fmla="*/ 4 w 212" name="T22"/>
                <a:gd fmla="*/ 0 h 216" name="T23"/>
                <a:gd fmla="*/ 0 w 212" name="T24"/>
                <a:gd fmla="*/ 4 h 216" name="T25"/>
                <a:gd fmla="*/ 4 w 212" name="T26"/>
                <a:gd fmla="*/ 8 h 216" name="T27"/>
                <a:gd fmla="*/ 24 w 212" name="T28"/>
                <a:gd fmla="*/ 8 h 216" name="T29"/>
                <a:gd fmla="*/ 24 w 212" name="T30"/>
                <a:gd fmla="*/ 180 h 216" name="T31"/>
                <a:gd fmla="*/ 28 w 212" name="T32"/>
                <a:gd fmla="*/ 184 h 216" name="T33"/>
                <a:gd fmla="*/ 208 w 212" name="T34"/>
                <a:gd fmla="*/ 184 h 216" name="T35"/>
                <a:gd fmla="*/ 212 w 212" name="T36"/>
                <a:gd fmla="*/ 180 h 216" name="T37"/>
                <a:gd fmla="*/ 208 w 212" name="T38"/>
                <a:gd fmla="*/ 176 h 216" name="T39"/>
                <a:gd fmla="*/ 32 w 212" name="T40"/>
                <a:gd fmla="*/ 44 h 216" name="T41"/>
                <a:gd fmla="*/ 192 w 212" name="T42"/>
                <a:gd fmla="*/ 44 h 216" name="T43"/>
                <a:gd fmla="*/ 192 w 212" name="T44"/>
                <a:gd fmla="*/ 102 h 216" name="T45"/>
                <a:gd fmla="*/ 32 w 212" name="T46"/>
                <a:gd fmla="*/ 142 h 216" name="T47"/>
                <a:gd fmla="*/ 32 w 212" name="T48"/>
                <a:gd fmla="*/ 44 h 216" name="T49"/>
                <a:gd fmla="*/ 54 w 212" name="T50"/>
                <a:gd fmla="*/ 188 h 216" name="T51"/>
                <a:gd fmla="*/ 40 w 212" name="T52"/>
                <a:gd fmla="*/ 202 h 216" name="T53"/>
                <a:gd fmla="*/ 54 w 212" name="T54"/>
                <a:gd fmla="*/ 216 h 216" name="T55"/>
                <a:gd fmla="*/ 68 w 212" name="T56"/>
                <a:gd fmla="*/ 202 h 216" name="T57"/>
                <a:gd fmla="*/ 54 w 212" name="T58"/>
                <a:gd fmla="*/ 188 h 216" name="T59"/>
                <a:gd fmla="*/ 54 w 212" name="T60"/>
                <a:gd fmla="*/ 208 h 216" name="T61"/>
                <a:gd fmla="*/ 48 w 212" name="T62"/>
                <a:gd fmla="*/ 202 h 216" name="T63"/>
                <a:gd fmla="*/ 54 w 212" name="T64"/>
                <a:gd fmla="*/ 196 h 216" name="T65"/>
                <a:gd fmla="*/ 60 w 212" name="T66"/>
                <a:gd fmla="*/ 202 h 216" name="T67"/>
                <a:gd fmla="*/ 54 w 212" name="T68"/>
                <a:gd fmla="*/ 208 h 216" name="T69"/>
                <a:gd fmla="*/ 186 w 212" name="T70"/>
                <a:gd fmla="*/ 188 h 216" name="T71"/>
                <a:gd fmla="*/ 172 w 212" name="T72"/>
                <a:gd fmla="*/ 202 h 216" name="T73"/>
                <a:gd fmla="*/ 186 w 212" name="T74"/>
                <a:gd fmla="*/ 216 h 216" name="T75"/>
                <a:gd fmla="*/ 200 w 212" name="T76"/>
                <a:gd fmla="*/ 202 h 216" name="T77"/>
                <a:gd fmla="*/ 186 w 212" name="T78"/>
                <a:gd fmla="*/ 188 h 216" name="T79"/>
                <a:gd fmla="*/ 186 w 212" name="T80"/>
                <a:gd fmla="*/ 208 h 216" name="T81"/>
                <a:gd fmla="*/ 180 w 212" name="T82"/>
                <a:gd fmla="*/ 202 h 216" name="T83"/>
                <a:gd fmla="*/ 186 w 212" name="T84"/>
                <a:gd fmla="*/ 196 h 216" name="T85"/>
                <a:gd fmla="*/ 192 w 212" name="T86"/>
                <a:gd fmla="*/ 202 h 216" name="T87"/>
                <a:gd fmla="*/ 186 w 212" name="T88"/>
                <a:gd fmla="*/ 208 h 21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6" w="211">
                  <a:moveTo>
                    <a:pt x="208" y="176"/>
                  </a:moveTo>
                  <a:cubicBezTo>
                    <a:pt x="32" y="176"/>
                    <a:pt x="32" y="176"/>
                    <a:pt x="32" y="176"/>
                  </a:cubicBezTo>
                  <a:cubicBezTo>
                    <a:pt x="32" y="150"/>
                    <a:pt x="32" y="150"/>
                    <a:pt x="32" y="150"/>
                  </a:cubicBezTo>
                  <a:cubicBezTo>
                    <a:pt x="197" y="109"/>
                    <a:pt x="197" y="109"/>
                    <a:pt x="197" y="109"/>
                  </a:cubicBezTo>
                  <a:cubicBezTo>
                    <a:pt x="199" y="109"/>
                    <a:pt x="200" y="107"/>
                    <a:pt x="200" y="105"/>
                  </a:cubicBezTo>
                  <a:cubicBezTo>
                    <a:pt x="200" y="104"/>
                    <a:pt x="200" y="104"/>
                    <a:pt x="200" y="104"/>
                  </a:cubicBezTo>
                  <a:cubicBezTo>
                    <a:pt x="200" y="40"/>
                    <a:pt x="200" y="40"/>
                    <a:pt x="200" y="40"/>
                  </a:cubicBezTo>
                  <a:cubicBezTo>
                    <a:pt x="200" y="38"/>
                    <a:pt x="198" y="36"/>
                    <a:pt x="196" y="36"/>
                  </a:cubicBezTo>
                  <a:cubicBezTo>
                    <a:pt x="32" y="36"/>
                    <a:pt x="32" y="36"/>
                    <a:pt x="32" y="36"/>
                  </a:cubicBezTo>
                  <a:cubicBezTo>
                    <a:pt x="32" y="4"/>
                    <a:pt x="32" y="4"/>
                    <a:pt x="32" y="4"/>
                  </a:cubicBezTo>
                  <a:cubicBezTo>
                    <a:pt x="32" y="2"/>
                    <a:pt x="30" y="0"/>
                    <a:pt x="28" y="0"/>
                  </a:cubicBezTo>
                  <a:cubicBezTo>
                    <a:pt x="4" y="0"/>
                    <a:pt x="4" y="0"/>
                    <a:pt x="4" y="0"/>
                  </a:cubicBezTo>
                  <a:cubicBezTo>
                    <a:pt x="2" y="0"/>
                    <a:pt x="0" y="2"/>
                    <a:pt x="0" y="4"/>
                  </a:cubicBezTo>
                  <a:cubicBezTo>
                    <a:pt x="0" y="6"/>
                    <a:pt x="2" y="8"/>
                    <a:pt x="4" y="8"/>
                  </a:cubicBezTo>
                  <a:cubicBezTo>
                    <a:pt x="24" y="8"/>
                    <a:pt x="24" y="8"/>
                    <a:pt x="24" y="8"/>
                  </a:cubicBezTo>
                  <a:cubicBezTo>
                    <a:pt x="24" y="180"/>
                    <a:pt x="24" y="180"/>
                    <a:pt x="24" y="180"/>
                  </a:cubicBezTo>
                  <a:cubicBezTo>
                    <a:pt x="24" y="182"/>
                    <a:pt x="26" y="184"/>
                    <a:pt x="28" y="184"/>
                  </a:cubicBezTo>
                  <a:cubicBezTo>
                    <a:pt x="208" y="184"/>
                    <a:pt x="208" y="184"/>
                    <a:pt x="208" y="184"/>
                  </a:cubicBezTo>
                  <a:cubicBezTo>
                    <a:pt x="210" y="184"/>
                    <a:pt x="212" y="182"/>
                    <a:pt x="212" y="180"/>
                  </a:cubicBezTo>
                  <a:cubicBezTo>
                    <a:pt x="212" y="178"/>
                    <a:pt x="210" y="176"/>
                    <a:pt x="208" y="176"/>
                  </a:cubicBezTo>
                  <a:close/>
                  <a:moveTo>
                    <a:pt x="32" y="44"/>
                  </a:moveTo>
                  <a:cubicBezTo>
                    <a:pt x="192" y="44"/>
                    <a:pt x="192" y="44"/>
                    <a:pt x="192" y="44"/>
                  </a:cubicBezTo>
                  <a:cubicBezTo>
                    <a:pt x="192" y="102"/>
                    <a:pt x="192" y="102"/>
                    <a:pt x="192" y="102"/>
                  </a:cubicBezTo>
                  <a:cubicBezTo>
                    <a:pt x="32" y="142"/>
                    <a:pt x="32" y="142"/>
                    <a:pt x="32" y="142"/>
                  </a:cubicBezTo>
                  <a:lnTo>
                    <a:pt x="32" y="44"/>
                  </a:lnTo>
                  <a:close/>
                  <a:moveTo>
                    <a:pt x="54" y="188"/>
                  </a:moveTo>
                  <a:cubicBezTo>
                    <a:pt x="46" y="188"/>
                    <a:pt x="40" y="194"/>
                    <a:pt x="40" y="202"/>
                  </a:cubicBezTo>
                  <a:cubicBezTo>
                    <a:pt x="40" y="210"/>
                    <a:pt x="46" y="216"/>
                    <a:pt x="54" y="216"/>
                  </a:cubicBezTo>
                  <a:cubicBezTo>
                    <a:pt x="62" y="216"/>
                    <a:pt x="68" y="210"/>
                    <a:pt x="68" y="202"/>
                  </a:cubicBezTo>
                  <a:cubicBezTo>
                    <a:pt x="68" y="194"/>
                    <a:pt x="62" y="188"/>
                    <a:pt x="54" y="188"/>
                  </a:cubicBezTo>
                  <a:close/>
                  <a:moveTo>
                    <a:pt x="54" y="208"/>
                  </a:moveTo>
                  <a:cubicBezTo>
                    <a:pt x="51" y="208"/>
                    <a:pt x="48" y="205"/>
                    <a:pt x="48" y="202"/>
                  </a:cubicBezTo>
                  <a:cubicBezTo>
                    <a:pt x="48" y="199"/>
                    <a:pt x="51" y="196"/>
                    <a:pt x="54" y="196"/>
                  </a:cubicBezTo>
                  <a:cubicBezTo>
                    <a:pt x="57" y="196"/>
                    <a:pt x="60" y="199"/>
                    <a:pt x="60" y="202"/>
                  </a:cubicBezTo>
                  <a:cubicBezTo>
                    <a:pt x="60" y="205"/>
                    <a:pt x="57" y="208"/>
                    <a:pt x="54" y="208"/>
                  </a:cubicBezTo>
                  <a:close/>
                  <a:moveTo>
                    <a:pt x="186" y="188"/>
                  </a:moveTo>
                  <a:cubicBezTo>
                    <a:pt x="178" y="188"/>
                    <a:pt x="172" y="194"/>
                    <a:pt x="172" y="202"/>
                  </a:cubicBezTo>
                  <a:cubicBezTo>
                    <a:pt x="172" y="210"/>
                    <a:pt x="178" y="216"/>
                    <a:pt x="186" y="216"/>
                  </a:cubicBezTo>
                  <a:cubicBezTo>
                    <a:pt x="194" y="216"/>
                    <a:pt x="200" y="210"/>
                    <a:pt x="200" y="202"/>
                  </a:cubicBezTo>
                  <a:cubicBezTo>
                    <a:pt x="200" y="194"/>
                    <a:pt x="194" y="188"/>
                    <a:pt x="186" y="188"/>
                  </a:cubicBezTo>
                  <a:close/>
                  <a:moveTo>
                    <a:pt x="186" y="208"/>
                  </a:moveTo>
                  <a:cubicBezTo>
                    <a:pt x="183" y="208"/>
                    <a:pt x="180" y="205"/>
                    <a:pt x="180" y="202"/>
                  </a:cubicBezTo>
                  <a:cubicBezTo>
                    <a:pt x="180" y="199"/>
                    <a:pt x="183" y="196"/>
                    <a:pt x="186" y="196"/>
                  </a:cubicBezTo>
                  <a:cubicBezTo>
                    <a:pt x="189" y="196"/>
                    <a:pt x="192" y="199"/>
                    <a:pt x="192" y="202"/>
                  </a:cubicBezTo>
                  <a:cubicBezTo>
                    <a:pt x="192" y="205"/>
                    <a:pt x="189" y="208"/>
                    <a:pt x="186" y="208"/>
                  </a:cubicBezTo>
                  <a:close/>
                </a:path>
              </a:pathLst>
            </a:custGeom>
            <a:solidFill>
              <a:srgbClr val="D9B44F"/>
            </a:solidFill>
            <a:ln>
              <a:noFill/>
            </a:ln>
            <a:extLst/>
          </p:spPr>
          <p:txBody>
            <a:bodyPr anchor="t" anchorCtr="0" bIns="45704" compatLnSpc="1" lIns="91407" numCol="1" rIns="91407" tIns="45704" vert="horz" wrap="square">
              <a:prstTxWarp prst="textNoShape">
                <a:avLst/>
              </a:prstTxWarp>
            </a:bodyPr>
            <a:lstStyle/>
            <a:p>
              <a:endParaRPr lang="en-US" sz="1349"/>
            </a:p>
          </p:txBody>
        </p:sp>
      </p:grpSp>
      <p:pic>
        <p:nvPicPr>
          <p:cNvPr id="5" name="图片占位符 4">
            <a:extLst>
              <a:ext uri="{FF2B5EF4-FFF2-40B4-BE49-F238E27FC236}">
                <a16:creationId xmlns:a16="http://schemas.microsoft.com/office/drawing/2014/main" id="{7C882F9B-8707-4520-971F-A2A8DC72BA88}"/>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p:pic>
    </p:spTree>
    <p:extLst>
      <p:ext uri="{BB962C8B-B14F-4D97-AF65-F5344CB8AC3E}">
        <p14:creationId val="379424690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ppt_x"/>
                                          </p:val>
                                        </p:tav>
                                        <p:tav tm="100000">
                                          <p:val>
                                            <p:strVal val="#ppt_x"/>
                                          </p:val>
                                        </p:tav>
                                      </p:tavLst>
                                    </p:anim>
                                    <p:anim calcmode="lin" valueType="num">
                                      <p:cBhvr additive="base">
                                        <p:cTn dur="750" fill="hold" id="8"/>
                                        <p:tgtEl>
                                          <p:spTgt spid="1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750" fill="hold" id="11"/>
                                        <p:tgtEl>
                                          <p:spTgt spid="17"/>
                                        </p:tgtEl>
                                        <p:attrNameLst>
                                          <p:attrName>ppt_x</p:attrName>
                                        </p:attrNameLst>
                                      </p:cBhvr>
                                      <p:tavLst>
                                        <p:tav tm="0">
                                          <p:val>
                                            <p:strVal val="#ppt_x"/>
                                          </p:val>
                                        </p:tav>
                                        <p:tav tm="100000">
                                          <p:val>
                                            <p:strVal val="#ppt_x"/>
                                          </p:val>
                                        </p:tav>
                                      </p:tavLst>
                                    </p:anim>
                                    <p:anim calcmode="lin" valueType="num">
                                      <p:cBhvr additive="base">
                                        <p:cTn dur="750" fill="hold" id="12"/>
                                        <p:tgtEl>
                                          <p:spTgt spid="17"/>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750" fill="hold" id="15"/>
                                        <p:tgtEl>
                                          <p:spTgt spid="18"/>
                                        </p:tgtEl>
                                        <p:attrNameLst>
                                          <p:attrName>ppt_x</p:attrName>
                                        </p:attrNameLst>
                                      </p:cBhvr>
                                      <p:tavLst>
                                        <p:tav tm="0">
                                          <p:val>
                                            <p:strVal val="#ppt_x"/>
                                          </p:val>
                                        </p:tav>
                                        <p:tav tm="100000">
                                          <p:val>
                                            <p:strVal val="#ppt_x"/>
                                          </p:val>
                                        </p:tav>
                                      </p:tavLst>
                                    </p:anim>
                                    <p:anim calcmode="lin" valueType="num">
                                      <p:cBhvr additive="base">
                                        <p:cTn dur="750" fill="hold" id="16"/>
                                        <p:tgtEl>
                                          <p:spTgt spid="18"/>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750" fill="hold" id="19"/>
                                        <p:tgtEl>
                                          <p:spTgt spid="19"/>
                                        </p:tgtEl>
                                        <p:attrNameLst>
                                          <p:attrName>ppt_x</p:attrName>
                                        </p:attrNameLst>
                                      </p:cBhvr>
                                      <p:tavLst>
                                        <p:tav tm="0">
                                          <p:val>
                                            <p:strVal val="#ppt_x"/>
                                          </p:val>
                                        </p:tav>
                                        <p:tav tm="100000">
                                          <p:val>
                                            <p:strVal val="#ppt_x"/>
                                          </p:val>
                                        </p:tav>
                                      </p:tavLst>
                                    </p:anim>
                                    <p:anim calcmode="lin" valueType="num">
                                      <p:cBhvr additive="base">
                                        <p:cTn dur="750" fill="hold" id="20"/>
                                        <p:tgtEl>
                                          <p:spTgt spid="19"/>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750"/>
                            </p:stCondLst>
                            <p:childTnLst>
                              <p:par>
                                <p:cTn decel="100000" fill="hold" id="22" nodeType="afterEffect" presetClass="entr" presetID="2" presetSubtype="8">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750" fill="hold" id="24"/>
                                        <p:tgtEl>
                                          <p:spTgt spid="2"/>
                                        </p:tgtEl>
                                        <p:attrNameLst>
                                          <p:attrName>ppt_x</p:attrName>
                                        </p:attrNameLst>
                                      </p:cBhvr>
                                      <p:tavLst>
                                        <p:tav tm="0">
                                          <p:val>
                                            <p:strVal val="0-#ppt_w/2"/>
                                          </p:val>
                                        </p:tav>
                                        <p:tav tm="100000">
                                          <p:val>
                                            <p:strVal val="#ppt_x"/>
                                          </p:val>
                                        </p:tav>
                                      </p:tavLst>
                                    </p:anim>
                                    <p:anim calcmode="lin" valueType="num">
                                      <p:cBhvr additive="base">
                                        <p:cTn dur="750" fill="hold" id="25"/>
                                        <p:tgtEl>
                                          <p:spTgt spid="2"/>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750" fill="hold" id="28"/>
                                        <p:tgtEl>
                                          <p:spTgt spid="27"/>
                                        </p:tgtEl>
                                        <p:attrNameLst>
                                          <p:attrName>ppt_x</p:attrName>
                                        </p:attrNameLst>
                                      </p:cBhvr>
                                      <p:tavLst>
                                        <p:tav tm="0">
                                          <p:val>
                                            <p:strVal val="0-#ppt_w/2"/>
                                          </p:val>
                                        </p:tav>
                                        <p:tav tm="100000">
                                          <p:val>
                                            <p:strVal val="#ppt_x"/>
                                          </p:val>
                                        </p:tav>
                                      </p:tavLst>
                                    </p:anim>
                                    <p:anim calcmode="lin" valueType="num">
                                      <p:cBhvr additive="base">
                                        <p:cTn dur="750" fill="hold" id="29"/>
                                        <p:tgtEl>
                                          <p:spTgt spid="27"/>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8">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750" fill="hold" id="32"/>
                                        <p:tgtEl>
                                          <p:spTgt spid="35"/>
                                        </p:tgtEl>
                                        <p:attrNameLst>
                                          <p:attrName>ppt_x</p:attrName>
                                        </p:attrNameLst>
                                      </p:cBhvr>
                                      <p:tavLst>
                                        <p:tav tm="0">
                                          <p:val>
                                            <p:strVal val="0-#ppt_w/2"/>
                                          </p:val>
                                        </p:tav>
                                        <p:tav tm="100000">
                                          <p:val>
                                            <p:strVal val="#ppt_x"/>
                                          </p:val>
                                        </p:tav>
                                      </p:tavLst>
                                    </p:anim>
                                    <p:anim calcmode="lin" valueType="num">
                                      <p:cBhvr additive="base">
                                        <p:cTn dur="750" fill="hold" id="33"/>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9"/>
      <p:bldP grpId="0" spid="27"/>
      <p:bldP grpId="0" spid="3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a:extLst>
              <a:ext uri="{FF2B5EF4-FFF2-40B4-BE49-F238E27FC236}">
                <a16:creationId xmlns:a16="http://schemas.microsoft.com/office/drawing/2014/main" id="{E0918D3C-B0A3-4538-B0E5-9DAC03042143}"/>
              </a:ext>
            </a:extLst>
          </p:cNvPr>
          <p:cNvSpPr txBox="1"/>
          <p:nvPr/>
        </p:nvSpPr>
        <p:spPr>
          <a:xfrm>
            <a:off x="7547178" y="1205011"/>
            <a:ext cx="2985789" cy="416509"/>
          </a:xfrm>
          <a:prstGeom prst="rect">
            <a:avLst/>
          </a:prstGeom>
          <a:noFill/>
        </p:spPr>
        <p:txBody>
          <a:bodyPr rtlCol="0" wrap="square">
            <a:spAutoFit/>
          </a:bodyPr>
          <a:lstStyle/>
          <a:p>
            <a:r>
              <a:rPr altLang="en-US" b="1" lang="zh-CN" sz="2133">
                <a:solidFill>
                  <a:schemeClr val="bg1"/>
                </a:solidFill>
                <a:latin charset="-122" panose="020b0503020204020204" pitchFamily="34" typeface="微软雅黑"/>
                <a:ea charset="-122" panose="020b0503020204020204" pitchFamily="34" typeface="微软雅黑"/>
                <a:cs charset="0" panose="020f0902020204030203" pitchFamily="34" typeface="Lato Heavy"/>
              </a:rPr>
              <a:t>产品介绍文字</a:t>
            </a:r>
          </a:p>
        </p:txBody>
      </p:sp>
      <p:sp>
        <p:nvSpPr>
          <p:cNvPr id="12" name="TextBox 11">
            <a:extLst>
              <a:ext uri="{FF2B5EF4-FFF2-40B4-BE49-F238E27FC236}">
                <a16:creationId xmlns:a16="http://schemas.microsoft.com/office/drawing/2014/main" id="{21CC4CE9-5EA6-4E82-9CCD-1CB31D622969}"/>
              </a:ext>
            </a:extLst>
          </p:cNvPr>
          <p:cNvSpPr txBox="1"/>
          <p:nvPr/>
        </p:nvSpPr>
        <p:spPr>
          <a:xfrm>
            <a:off x="7532491" y="2007514"/>
            <a:ext cx="2621251"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3" name="Straight Connector 12">
            <a:extLst>
              <a:ext uri="{FF2B5EF4-FFF2-40B4-BE49-F238E27FC236}">
                <a16:creationId xmlns:a16="http://schemas.microsoft.com/office/drawing/2014/main" id="{4E63B96F-ECD4-4B70-A953-8ABA94A83D15}"/>
              </a:ext>
            </a:extLst>
          </p:cNvPr>
          <p:cNvCxnSpPr/>
          <p:nvPr/>
        </p:nvCxnSpPr>
        <p:spPr>
          <a:xfrm>
            <a:off x="7697179" y="1136321"/>
            <a:ext cx="60938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043C9EA-1FE3-405E-88CA-E1838A8EE354}"/>
              </a:ext>
            </a:extLst>
          </p:cNvPr>
          <p:cNvSpPr/>
          <p:nvPr/>
        </p:nvSpPr>
        <p:spPr>
          <a:xfrm>
            <a:off x="7532490" y="2410977"/>
            <a:ext cx="3364623" cy="749808"/>
          </a:xfrm>
          <a:prstGeom prst="rect">
            <a:avLst/>
          </a:prstGeom>
        </p:spPr>
        <p:txBody>
          <a:bodyPr wrap="square">
            <a:spAutoFit/>
          </a:bodyPr>
          <a:lstStyle/>
          <a:p>
            <a:pPr>
              <a:lnSpc>
                <a:spcPct val="120000"/>
              </a:lnSpc>
            </a:pPr>
            <a:r>
              <a:rPr altLang="en-US" lang="zh-CN" sz="1200">
                <a:solidFill>
                  <a:schemeClr val="bg1"/>
                </a:solidFill>
                <a:latin panose="020f0502020204030204" typeface="Calibri"/>
                <a:ea charset="-122" panose="020b0503020204020204" pitchFamily="34" typeface="微软雅黑"/>
                <a:cs typeface="Calibri"/>
              </a:rPr>
              <a:t>点击输入简要文字内容，文字内容需概括精炼，不用多余的文字修饰。点击输入简要文字内容，文字内容需概括精炼，不用多余的文字修饰。</a:t>
            </a:r>
          </a:p>
        </p:txBody>
      </p:sp>
      <p:sp>
        <p:nvSpPr>
          <p:cNvPr id="15" name="TextBox 14">
            <a:extLst>
              <a:ext uri="{FF2B5EF4-FFF2-40B4-BE49-F238E27FC236}">
                <a16:creationId xmlns:a16="http://schemas.microsoft.com/office/drawing/2014/main" id="{6911B773-876D-4608-B303-046997684662}"/>
              </a:ext>
            </a:extLst>
          </p:cNvPr>
          <p:cNvSpPr txBox="1"/>
          <p:nvPr/>
        </p:nvSpPr>
        <p:spPr>
          <a:xfrm>
            <a:off x="7532490" y="4717384"/>
            <a:ext cx="1996523"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ea charset="-122" panose="020b0503020204020204" pitchFamily="34" typeface="微软雅黑"/>
                <a:cs charset="0" panose="020f0502020204030203" pitchFamily="34" typeface="Lato"/>
              </a:rPr>
              <a:t>产 品 策 略 1</a:t>
            </a:r>
          </a:p>
        </p:txBody>
      </p:sp>
      <p:grpSp>
        <p:nvGrpSpPr>
          <p:cNvPr id="3" name="Group 2">
            <a:extLst>
              <a:ext uri="{FF2B5EF4-FFF2-40B4-BE49-F238E27FC236}">
                <a16:creationId xmlns:a16="http://schemas.microsoft.com/office/drawing/2014/main" id="{F378A068-45CE-4D94-8BBD-B435952385EA}"/>
              </a:ext>
            </a:extLst>
          </p:cNvPr>
          <p:cNvGrpSpPr/>
          <p:nvPr/>
        </p:nvGrpSpPr>
        <p:grpSpPr>
          <a:xfrm>
            <a:off x="7643289" y="3543981"/>
            <a:ext cx="934828" cy="934825"/>
            <a:chOff x="7643848" y="3544022"/>
            <a:chExt cx="935166" cy="935164"/>
          </a:xfrm>
        </p:grpSpPr>
        <p:sp>
          <p:nvSpPr>
            <p:cNvPr id="16" name="Oval 15">
              <a:extLst>
                <a:ext uri="{FF2B5EF4-FFF2-40B4-BE49-F238E27FC236}">
                  <a16:creationId xmlns:a16="http://schemas.microsoft.com/office/drawing/2014/main" id="{F727E75A-22B2-4FA3-A7DB-DA1EDF7B3543}"/>
                </a:ext>
              </a:extLst>
            </p:cNvPr>
            <p:cNvSpPr/>
            <p:nvPr/>
          </p:nvSpPr>
          <p:spPr>
            <a:xfrm>
              <a:off x="7643848"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sp>
          <p:nvSpPr>
            <p:cNvPr id="17" name="Freeform 31">
              <a:extLst>
                <a:ext uri="{FF2B5EF4-FFF2-40B4-BE49-F238E27FC236}">
                  <a16:creationId xmlns:a16="http://schemas.microsoft.com/office/drawing/2014/main" id="{CCA87FF7-3ABF-4A15-949D-54F859DC2983}"/>
                </a:ext>
              </a:extLst>
            </p:cNvPr>
            <p:cNvSpPr>
              <a:spLocks noEditPoints="1"/>
            </p:cNvSpPr>
            <p:nvPr/>
          </p:nvSpPr>
          <p:spPr bwMode="auto">
            <a:xfrm flipH="1">
              <a:off x="7909198" y="3820862"/>
              <a:ext cx="379110" cy="381482"/>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D9B44F"/>
            </a:solidFill>
            <a:ln>
              <a:noFill/>
            </a:ln>
            <a:extLst/>
          </p:spPr>
          <p:txBody>
            <a:bodyPr anchor="t" anchorCtr="0" bIns="45704" compatLnSpc="1" lIns="91407" numCol="1" rIns="91407" tIns="45704" vert="horz" wrap="square">
              <a:prstTxWarp prst="textNoShape">
                <a:avLst/>
              </a:prstTxWarp>
            </a:bodyPr>
            <a:lstStyle/>
            <a:p>
              <a:endParaRPr lang="en-US" sz="1349"/>
            </a:p>
          </p:txBody>
        </p:sp>
      </p:grpSp>
      <p:sp>
        <p:nvSpPr>
          <p:cNvPr id="18" name="Rectangle 17">
            <a:extLst>
              <a:ext uri="{FF2B5EF4-FFF2-40B4-BE49-F238E27FC236}">
                <a16:creationId xmlns:a16="http://schemas.microsoft.com/office/drawing/2014/main" id="{98D377D7-7009-44FD-AAA4-AC1D0F7755EB}"/>
              </a:ext>
            </a:extLst>
          </p:cNvPr>
          <p:cNvSpPr/>
          <p:nvPr/>
        </p:nvSpPr>
        <p:spPr>
          <a:xfrm>
            <a:off x="7532490" y="5025049"/>
            <a:ext cx="1996523" cy="749808"/>
          </a:xfrm>
          <a:prstGeom prst="rect">
            <a:avLst/>
          </a:prstGeom>
        </p:spPr>
        <p:txBody>
          <a:bodyPr wrap="square">
            <a:spAutoFit/>
          </a:bodyPr>
          <a:lstStyle/>
          <a:p>
            <a:pPr>
              <a:lnSpc>
                <a:spcPct val="120000"/>
              </a:lnSpc>
            </a:pPr>
            <a:r>
              <a:rPr altLang="en-US" lang="zh-CN" sz="1200">
                <a:solidFill>
                  <a:schemeClr val="bg1">
                    <a:lumMod val="65000"/>
                  </a:schemeClr>
                </a:solidFill>
                <a:latin panose="020f0502020204030204" typeface="Calibri"/>
                <a:ea charset="-122" panose="020b0503020204020204" pitchFamily="34" typeface="微软雅黑"/>
                <a:cs typeface="Calibri"/>
              </a:rPr>
              <a:t>点击输入简要文字内容文字内容需概括精炼不用多余的文字修饰。</a:t>
            </a:r>
          </a:p>
        </p:txBody>
      </p:sp>
      <p:sp>
        <p:nvSpPr>
          <p:cNvPr id="19" name="TextBox 18">
            <a:extLst>
              <a:ext uri="{FF2B5EF4-FFF2-40B4-BE49-F238E27FC236}">
                <a16:creationId xmlns:a16="http://schemas.microsoft.com/office/drawing/2014/main" id="{416F0B89-2AF5-474C-A89C-6E45541AD790}"/>
              </a:ext>
            </a:extLst>
          </p:cNvPr>
          <p:cNvSpPr txBox="1"/>
          <p:nvPr/>
        </p:nvSpPr>
        <p:spPr>
          <a:xfrm>
            <a:off x="9664760" y="4717384"/>
            <a:ext cx="1996523"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ea charset="-122" panose="020b0503020204020204" pitchFamily="34" typeface="微软雅黑"/>
                <a:cs charset="0" panose="020f0502020204030203" pitchFamily="34" typeface="Lato"/>
              </a:rPr>
              <a:t>产 品 策 略 2</a:t>
            </a:r>
          </a:p>
        </p:txBody>
      </p:sp>
      <p:sp>
        <p:nvSpPr>
          <p:cNvPr id="22" name="Rectangle 21">
            <a:extLst>
              <a:ext uri="{FF2B5EF4-FFF2-40B4-BE49-F238E27FC236}">
                <a16:creationId xmlns:a16="http://schemas.microsoft.com/office/drawing/2014/main" id="{CDE0B111-B236-4BEB-B23B-EDC705579337}"/>
              </a:ext>
            </a:extLst>
          </p:cNvPr>
          <p:cNvSpPr/>
          <p:nvPr/>
        </p:nvSpPr>
        <p:spPr>
          <a:xfrm>
            <a:off x="9664760" y="5025049"/>
            <a:ext cx="1996523" cy="749808"/>
          </a:xfrm>
          <a:prstGeom prst="rect">
            <a:avLst/>
          </a:prstGeom>
        </p:spPr>
        <p:txBody>
          <a:bodyPr wrap="square">
            <a:spAutoFit/>
          </a:bodyPr>
          <a:lstStyle/>
          <a:p>
            <a:pPr>
              <a:lnSpc>
                <a:spcPct val="120000"/>
              </a:lnSpc>
            </a:pPr>
            <a:r>
              <a:rPr altLang="en-US" lang="zh-CN" sz="1200">
                <a:solidFill>
                  <a:schemeClr val="bg1">
                    <a:lumMod val="65000"/>
                  </a:schemeClr>
                </a:solidFill>
                <a:latin panose="020f0502020204030204" typeface="Calibri"/>
                <a:ea charset="-122" panose="020b0503020204020204" pitchFamily="34" typeface="微软雅黑"/>
                <a:cs typeface="Calibri"/>
              </a:rPr>
              <a:t>点击输入简要文字内容文字内容需概括精炼不用多余的文字修饰</a:t>
            </a:r>
          </a:p>
        </p:txBody>
      </p:sp>
      <p:grpSp>
        <p:nvGrpSpPr>
          <p:cNvPr id="2" name="Group 1">
            <a:extLst>
              <a:ext uri="{FF2B5EF4-FFF2-40B4-BE49-F238E27FC236}">
                <a16:creationId xmlns:a16="http://schemas.microsoft.com/office/drawing/2014/main" id="{E1222845-ABCC-45F7-B644-F77FAC5DB910}"/>
              </a:ext>
            </a:extLst>
          </p:cNvPr>
          <p:cNvGrpSpPr/>
          <p:nvPr/>
        </p:nvGrpSpPr>
        <p:grpSpPr>
          <a:xfrm>
            <a:off x="9775557" y="3543981"/>
            <a:ext cx="934828" cy="934825"/>
            <a:chOff x="9776887" y="3544022"/>
            <a:chExt cx="935166" cy="935164"/>
          </a:xfrm>
        </p:grpSpPr>
        <p:sp>
          <p:nvSpPr>
            <p:cNvPr id="20" name="Oval 19">
              <a:extLst>
                <a:ext uri="{FF2B5EF4-FFF2-40B4-BE49-F238E27FC236}">
                  <a16:creationId xmlns:a16="http://schemas.microsoft.com/office/drawing/2014/main" id="{643F2B0D-C796-46EB-B3F7-FC40AEB881BE}"/>
                </a:ext>
              </a:extLst>
            </p:cNvPr>
            <p:cNvSpPr/>
            <p:nvPr/>
          </p:nvSpPr>
          <p:spPr>
            <a:xfrm>
              <a:off x="9776887"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sp>
          <p:nvSpPr>
            <p:cNvPr id="23" name="Freeform 18">
              <a:extLst>
                <a:ext uri="{FF2B5EF4-FFF2-40B4-BE49-F238E27FC236}">
                  <a16:creationId xmlns:a16="http://schemas.microsoft.com/office/drawing/2014/main" id="{7C690ECE-3048-42C0-8EED-ED7DE29439F9}"/>
                </a:ext>
              </a:extLst>
            </p:cNvPr>
            <p:cNvSpPr>
              <a:spLocks noEditPoints="1"/>
            </p:cNvSpPr>
            <p:nvPr/>
          </p:nvSpPr>
          <p:spPr bwMode="auto">
            <a:xfrm>
              <a:off x="10011435" y="3836353"/>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D9B44F"/>
            </a:solidFill>
            <a:ln>
              <a:noFill/>
            </a:ln>
            <a:extLst/>
          </p:spPr>
          <p:txBody>
            <a:bodyPr anchor="t" anchorCtr="0" bIns="45704" compatLnSpc="1" lIns="91407" numCol="1" rIns="91407" tIns="45704" vert="horz" wrap="square">
              <a:prstTxWarp prst="textNoShape">
                <a:avLst/>
              </a:prstTxWarp>
            </a:bodyPr>
            <a:lstStyle/>
            <a:p>
              <a:endParaRPr lang="en-US" sz="1349"/>
            </a:p>
          </p:txBody>
        </p:sp>
      </p:grpSp>
      <p:sp>
        <p:nvSpPr>
          <p:cNvPr id="21" name="Rectangle 20">
            <a:extLst>
              <a:ext uri="{FF2B5EF4-FFF2-40B4-BE49-F238E27FC236}">
                <a16:creationId xmlns:a16="http://schemas.microsoft.com/office/drawing/2014/main" id="{5472F948-5201-4384-83E9-3AC9871CBFD6}"/>
              </a:ext>
            </a:extLst>
          </p:cNvPr>
          <p:cNvSpPr/>
          <p:nvPr/>
        </p:nvSpPr>
        <p:spPr>
          <a:xfrm>
            <a:off x="577410" y="5289218"/>
            <a:ext cx="3712887" cy="310896"/>
          </a:xfrm>
          <a:prstGeom prst="rect">
            <a:avLst/>
          </a:prstGeom>
        </p:spPr>
        <p:txBody>
          <a:bodyPr wrap="square">
            <a:spAutoFit/>
          </a:bodyPr>
          <a:lstStyle/>
          <a:p>
            <a:pPr indent="-171382" marL="171382">
              <a:lnSpc>
                <a:spcPct val="120000"/>
              </a:lnSpc>
              <a:buSzPct val="80000"/>
              <a:buFont charset="0" panose="03010101010201010101" pitchFamily="66" typeface="Monotype Corsiva"/>
              <a:buChar char="►"/>
            </a:pPr>
            <a:r>
              <a:rPr b="1" i="1" lang="en-US" sz="1200">
                <a:solidFill>
                  <a:schemeClr val="bg1">
                    <a:lumMod val="65000"/>
                  </a:schemeClr>
                </a:solidFill>
                <a:latin panose="020f0502020204030204" typeface="Calibri"/>
                <a:cs typeface="Calibri"/>
              </a:rPr>
              <a:t>*Ut wisi enim ad minim veniam, quis nostrud exerci</a:t>
            </a:r>
          </a:p>
        </p:txBody>
      </p:sp>
      <p:pic>
        <p:nvPicPr>
          <p:cNvPr id="8" name="图片占位符 7">
            <a:extLst>
              <a:ext uri="{FF2B5EF4-FFF2-40B4-BE49-F238E27FC236}">
                <a16:creationId xmlns:a16="http://schemas.microsoft.com/office/drawing/2014/main" id="{EE893023-BC0B-44FA-BB12-A862B36D6487}"/>
              </a:ext>
            </a:extLst>
          </p:cNvPr>
          <p:cNvPicPr>
            <a:picLocks noChangeAspect="1" noGrp="1"/>
          </p:cNvPicPr>
          <p:nvPr>
            <p:ph idx="12" sz="quarter" type="pic"/>
          </p:nvPr>
        </p:nvPicPr>
        <p:blipFill>
          <a:blip r:embed="rId3">
            <a:extLst>
              <a:ext uri="{28A0092B-C50C-407E-A947-70E740481C1C}">
                <a14:useLocalDpi val="0"/>
              </a:ext>
            </a:extLst>
          </a:blip>
          <a:stretch>
            <a:fillRect/>
          </a:stretch>
        </p:blipFill>
        <p:spPr/>
      </p:pic>
      <p:pic>
        <p:nvPicPr>
          <p:cNvPr id="10" name="图片占位符 9">
            <a:extLst>
              <a:ext uri="{FF2B5EF4-FFF2-40B4-BE49-F238E27FC236}">
                <a16:creationId xmlns:a16="http://schemas.microsoft.com/office/drawing/2014/main" id="{378EAFC8-E979-4C34-A993-938FE9CF2F4D}"/>
              </a:ext>
            </a:extLst>
          </p:cNvPr>
          <p:cNvPicPr>
            <a:picLocks noChangeAspect="1" noGrp="1"/>
          </p:cNvPicPr>
          <p:nvPr>
            <p:ph idx="11" sz="quarter" type="pic"/>
          </p:nvPr>
        </p:nvPicPr>
        <p:blipFill>
          <a:blip r:embed="rId4">
            <a:extLst>
              <a:ext uri="{28A0092B-C50C-407E-A947-70E740481C1C}">
                <a14:useLocalDpi val="0"/>
              </a:ext>
            </a:extLst>
          </a:blip>
          <a:stretch>
            <a:fillRect/>
          </a:stretch>
        </p:blipFill>
        <p:spPr/>
      </p:pic>
      <p:pic>
        <p:nvPicPr>
          <p:cNvPr id="25" name="图片占位符 24">
            <a:extLst>
              <a:ext uri="{FF2B5EF4-FFF2-40B4-BE49-F238E27FC236}">
                <a16:creationId xmlns:a16="http://schemas.microsoft.com/office/drawing/2014/main" id="{71D43104-E5EC-497F-96E2-0C2AB67DE85A}"/>
              </a:ext>
            </a:extLst>
          </p:cNvPr>
          <p:cNvPicPr>
            <a:picLocks noChangeAspect="1" noGrp="1"/>
          </p:cNvPicPr>
          <p:nvPr>
            <p:ph idx="10" sz="quarter" type="pic"/>
          </p:nvPr>
        </p:nvPicPr>
        <p:blipFill>
          <a:blip r:embed="rId5">
            <a:extLst>
              <a:ext uri="{28A0092B-C50C-407E-A947-70E740481C1C}">
                <a14:useLocalDpi val="0"/>
              </a:ext>
            </a:extLst>
          </a:blip>
          <a:stretch>
            <a:fillRect/>
          </a:stretch>
        </p:blipFill>
        <p:spPr/>
      </p:pic>
    </p:spTree>
    <p:extLst>
      <p:ext uri="{BB962C8B-B14F-4D97-AF65-F5344CB8AC3E}">
        <p14:creationId val="103220562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fill="hold" id="7"/>
                                        <p:tgtEl>
                                          <p:spTgt spid="11"/>
                                        </p:tgtEl>
                                        <p:attrNameLst>
                                          <p:attrName>ppt_x</p:attrName>
                                        </p:attrNameLst>
                                      </p:cBhvr>
                                      <p:tavLst>
                                        <p:tav tm="0">
                                          <p:val>
                                            <p:strVal val="#ppt_x"/>
                                          </p:val>
                                        </p:tav>
                                        <p:tav tm="100000">
                                          <p:val>
                                            <p:strVal val="#ppt_x"/>
                                          </p:val>
                                        </p:tav>
                                      </p:tavLst>
                                    </p:anim>
                                    <p:anim calcmode="lin" valueType="num">
                                      <p:cBhvr additive="base">
                                        <p:cTn dur="75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750" fill="hold" id="11"/>
                                        <p:tgtEl>
                                          <p:spTgt spid="12"/>
                                        </p:tgtEl>
                                        <p:attrNameLst>
                                          <p:attrName>ppt_x</p:attrName>
                                        </p:attrNameLst>
                                      </p:cBhvr>
                                      <p:tavLst>
                                        <p:tav tm="0">
                                          <p:val>
                                            <p:strVal val="#ppt_x"/>
                                          </p:val>
                                        </p:tav>
                                        <p:tav tm="100000">
                                          <p:val>
                                            <p:strVal val="#ppt_x"/>
                                          </p:val>
                                        </p:tav>
                                      </p:tavLst>
                                    </p:anim>
                                    <p:anim calcmode="lin" valueType="num">
                                      <p:cBhvr additive="base">
                                        <p:cTn dur="750" fill="hold" id="12"/>
                                        <p:tgtEl>
                                          <p:spTgt spid="12"/>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750" fill="hold" id="15"/>
                                        <p:tgtEl>
                                          <p:spTgt spid="13"/>
                                        </p:tgtEl>
                                        <p:attrNameLst>
                                          <p:attrName>ppt_x</p:attrName>
                                        </p:attrNameLst>
                                      </p:cBhvr>
                                      <p:tavLst>
                                        <p:tav tm="0">
                                          <p:val>
                                            <p:strVal val="#ppt_x"/>
                                          </p:val>
                                        </p:tav>
                                        <p:tav tm="100000">
                                          <p:val>
                                            <p:strVal val="#ppt_x"/>
                                          </p:val>
                                        </p:tav>
                                      </p:tavLst>
                                    </p:anim>
                                    <p:anim calcmode="lin" valueType="num">
                                      <p:cBhvr additive="base">
                                        <p:cTn dur="750" fill="hold" id="16"/>
                                        <p:tgtEl>
                                          <p:spTgt spid="13"/>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750" fill="hold" id="19"/>
                                        <p:tgtEl>
                                          <p:spTgt spid="14"/>
                                        </p:tgtEl>
                                        <p:attrNameLst>
                                          <p:attrName>ppt_x</p:attrName>
                                        </p:attrNameLst>
                                      </p:cBhvr>
                                      <p:tavLst>
                                        <p:tav tm="0">
                                          <p:val>
                                            <p:strVal val="#ppt_x"/>
                                          </p:val>
                                        </p:tav>
                                        <p:tav tm="100000">
                                          <p:val>
                                            <p:strVal val="#ppt_x"/>
                                          </p:val>
                                        </p:tav>
                                      </p:tavLst>
                                    </p:anim>
                                    <p:anim calcmode="lin" valueType="num">
                                      <p:cBhvr additive="base">
                                        <p:cTn dur="750" fill="hold" id="20"/>
                                        <p:tgtEl>
                                          <p:spTgt spid="14"/>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8">
                                  <p:stCondLst>
                                    <p:cond delay="25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750" fill="hold" id="23"/>
                                        <p:tgtEl>
                                          <p:spTgt spid="21"/>
                                        </p:tgtEl>
                                        <p:attrNameLst>
                                          <p:attrName>ppt_x</p:attrName>
                                        </p:attrNameLst>
                                      </p:cBhvr>
                                      <p:tavLst>
                                        <p:tav tm="0">
                                          <p:val>
                                            <p:strVal val="0-#ppt_w/2"/>
                                          </p:val>
                                        </p:tav>
                                        <p:tav tm="100000">
                                          <p:val>
                                            <p:strVal val="#ppt_x"/>
                                          </p:val>
                                        </p:tav>
                                      </p:tavLst>
                                    </p:anim>
                                    <p:anim calcmode="lin" valueType="num">
                                      <p:cBhvr additive="base">
                                        <p:cTn dur="750" fill="hold" id="24"/>
                                        <p:tgtEl>
                                          <p:spTgt spid="2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decel="100000" fill="hold" grpId="0" id="26" nodeType="afterEffect" presetClass="entr" presetID="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750" fill="hold" id="28"/>
                                        <p:tgtEl>
                                          <p:spTgt spid="15"/>
                                        </p:tgtEl>
                                        <p:attrNameLst>
                                          <p:attrName>ppt_x</p:attrName>
                                        </p:attrNameLst>
                                      </p:cBhvr>
                                      <p:tavLst>
                                        <p:tav tm="0">
                                          <p:val>
                                            <p:strVal val="#ppt_x"/>
                                          </p:val>
                                        </p:tav>
                                        <p:tav tm="100000">
                                          <p:val>
                                            <p:strVal val="#ppt_x"/>
                                          </p:val>
                                        </p:tav>
                                      </p:tavLst>
                                    </p:anim>
                                    <p:anim calcmode="lin" valueType="num">
                                      <p:cBhvr additive="base">
                                        <p:cTn dur="750" fill="hold" id="29"/>
                                        <p:tgtEl>
                                          <p:spTgt spid="15"/>
                                        </p:tgtEl>
                                        <p:attrNameLst>
                                          <p:attrName>ppt_y</p:attrName>
                                        </p:attrNameLst>
                                      </p:cBhvr>
                                      <p:tavLst>
                                        <p:tav tm="0">
                                          <p:val>
                                            <p:strVal val="1+#ppt_h/2"/>
                                          </p:val>
                                        </p:tav>
                                        <p:tav tm="100000">
                                          <p:val>
                                            <p:strVal val="#ppt_y"/>
                                          </p:val>
                                        </p:tav>
                                      </p:tavLst>
                                    </p:anim>
                                  </p:childTnLst>
                                </p:cTn>
                              </p:par>
                              <p:par>
                                <p:cTn decel="100000" fill="hold" id="30" nodeType="withEffect" presetClass="entr" presetID="2" presetSubtype="4">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750" fill="hold" id="32"/>
                                        <p:tgtEl>
                                          <p:spTgt spid="3"/>
                                        </p:tgtEl>
                                        <p:attrNameLst>
                                          <p:attrName>ppt_x</p:attrName>
                                        </p:attrNameLst>
                                      </p:cBhvr>
                                      <p:tavLst>
                                        <p:tav tm="0">
                                          <p:val>
                                            <p:strVal val="#ppt_x"/>
                                          </p:val>
                                        </p:tav>
                                        <p:tav tm="100000">
                                          <p:val>
                                            <p:strVal val="#ppt_x"/>
                                          </p:val>
                                        </p:tav>
                                      </p:tavLst>
                                    </p:anim>
                                    <p:anim calcmode="lin" valueType="num">
                                      <p:cBhvr additive="base">
                                        <p:cTn dur="750" fill="hold" id="33"/>
                                        <p:tgtEl>
                                          <p:spTgt spid="3"/>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750" fill="hold" id="36"/>
                                        <p:tgtEl>
                                          <p:spTgt spid="18"/>
                                        </p:tgtEl>
                                        <p:attrNameLst>
                                          <p:attrName>ppt_x</p:attrName>
                                        </p:attrNameLst>
                                      </p:cBhvr>
                                      <p:tavLst>
                                        <p:tav tm="0">
                                          <p:val>
                                            <p:strVal val="#ppt_x"/>
                                          </p:val>
                                        </p:tav>
                                        <p:tav tm="100000">
                                          <p:val>
                                            <p:strVal val="#ppt_x"/>
                                          </p:val>
                                        </p:tav>
                                      </p:tavLst>
                                    </p:anim>
                                    <p:anim calcmode="lin" valueType="num">
                                      <p:cBhvr additive="base">
                                        <p:cTn dur="750" fill="hold" id="37"/>
                                        <p:tgtEl>
                                          <p:spTgt spid="18"/>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750"/>
                            </p:stCondLst>
                            <p:childTnLst>
                              <p:par>
                                <p:cTn decel="100000" fill="hold" grpId="0" id="39" nodeType="afterEffect" presetClass="entr" presetID="2" presetSubtype="4">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additive="base">
                                        <p:cTn dur="750" fill="hold" id="41"/>
                                        <p:tgtEl>
                                          <p:spTgt spid="19"/>
                                        </p:tgtEl>
                                        <p:attrNameLst>
                                          <p:attrName>ppt_x</p:attrName>
                                        </p:attrNameLst>
                                      </p:cBhvr>
                                      <p:tavLst>
                                        <p:tav tm="0">
                                          <p:val>
                                            <p:strVal val="#ppt_x"/>
                                          </p:val>
                                        </p:tav>
                                        <p:tav tm="100000">
                                          <p:val>
                                            <p:strVal val="#ppt_x"/>
                                          </p:val>
                                        </p:tav>
                                      </p:tavLst>
                                    </p:anim>
                                    <p:anim calcmode="lin" valueType="num">
                                      <p:cBhvr additive="base">
                                        <p:cTn dur="750" fill="hold" id="42"/>
                                        <p:tgtEl>
                                          <p:spTgt spid="19"/>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2"/>
                                        </p:tgtEl>
                                        <p:attrNameLst>
                                          <p:attrName>style.visibility</p:attrName>
                                        </p:attrNameLst>
                                      </p:cBhvr>
                                      <p:to>
                                        <p:strVal val="visible"/>
                                      </p:to>
                                    </p:set>
                                    <p:anim calcmode="lin" valueType="num">
                                      <p:cBhvr additive="base">
                                        <p:cTn dur="750" fill="hold" id="45"/>
                                        <p:tgtEl>
                                          <p:spTgt spid="22"/>
                                        </p:tgtEl>
                                        <p:attrNameLst>
                                          <p:attrName>ppt_x</p:attrName>
                                        </p:attrNameLst>
                                      </p:cBhvr>
                                      <p:tavLst>
                                        <p:tav tm="0">
                                          <p:val>
                                            <p:strVal val="#ppt_x"/>
                                          </p:val>
                                        </p:tav>
                                        <p:tav tm="100000">
                                          <p:val>
                                            <p:strVal val="#ppt_x"/>
                                          </p:val>
                                        </p:tav>
                                      </p:tavLst>
                                    </p:anim>
                                    <p:anim calcmode="lin" valueType="num">
                                      <p:cBhvr additive="base">
                                        <p:cTn dur="750" fill="hold" id="46"/>
                                        <p:tgtEl>
                                          <p:spTgt spid="22"/>
                                        </p:tgtEl>
                                        <p:attrNameLst>
                                          <p:attrName>ppt_y</p:attrName>
                                        </p:attrNameLst>
                                      </p:cBhvr>
                                      <p:tavLst>
                                        <p:tav tm="0">
                                          <p:val>
                                            <p:strVal val="1+#ppt_h/2"/>
                                          </p:val>
                                        </p:tav>
                                        <p:tav tm="100000">
                                          <p:val>
                                            <p:strVal val="#ppt_y"/>
                                          </p:val>
                                        </p:tav>
                                      </p:tavLst>
                                    </p:anim>
                                  </p:childTnLst>
                                </p:cTn>
                              </p:par>
                              <p:par>
                                <p:cTn decel="100000" fill="hold" id="47" nodeType="withEffect" presetClass="entr" presetID="2" presetSubtype="4">
                                  <p:stCondLst>
                                    <p:cond delay="0"/>
                                  </p:stCondLst>
                                  <p:childTnLst>
                                    <p:set>
                                      <p:cBhvr>
                                        <p:cTn dur="1" fill="hold" id="48">
                                          <p:stCondLst>
                                            <p:cond delay="0"/>
                                          </p:stCondLst>
                                        </p:cTn>
                                        <p:tgtEl>
                                          <p:spTgt spid="2"/>
                                        </p:tgtEl>
                                        <p:attrNameLst>
                                          <p:attrName>style.visibility</p:attrName>
                                        </p:attrNameLst>
                                      </p:cBhvr>
                                      <p:to>
                                        <p:strVal val="visible"/>
                                      </p:to>
                                    </p:set>
                                    <p:anim calcmode="lin" valueType="num">
                                      <p:cBhvr additive="base">
                                        <p:cTn dur="750" fill="hold" id="49"/>
                                        <p:tgtEl>
                                          <p:spTgt spid="2"/>
                                        </p:tgtEl>
                                        <p:attrNameLst>
                                          <p:attrName>ppt_x</p:attrName>
                                        </p:attrNameLst>
                                      </p:cBhvr>
                                      <p:tavLst>
                                        <p:tav tm="0">
                                          <p:val>
                                            <p:strVal val="#ppt_x"/>
                                          </p:val>
                                        </p:tav>
                                        <p:tav tm="100000">
                                          <p:val>
                                            <p:strVal val="#ppt_x"/>
                                          </p:val>
                                        </p:tav>
                                      </p:tavLst>
                                    </p:anim>
                                    <p:anim calcmode="lin" valueType="num">
                                      <p:cBhvr additive="base">
                                        <p:cTn dur="750" fill="hold" id="50"/>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5"/>
      <p:bldP grpId="0" spid="18"/>
      <p:bldP grpId="0" spid="19"/>
      <p:bldP grpId="0" spid="22"/>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矩形 2"/>
          <p:cNvSpPr/>
          <p:nvPr/>
        </p:nvSpPr>
        <p:spPr>
          <a:xfrm>
            <a:off x="0" y="0"/>
            <a:ext cx="12192000" cy="6857999"/>
          </a:xfrm>
          <a:prstGeom prst="rect">
            <a:avLst/>
          </a:prstGeom>
          <a:gradFill flip="none" rotWithShape="1">
            <a:gsLst>
              <a:gs pos="25000">
                <a:srgbClr val="232C49"/>
              </a:gs>
              <a:gs pos="100000">
                <a:srgbClr val="232C49">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7" name="组合 16"/>
          <p:cNvGrpSpPr/>
          <p:nvPr/>
        </p:nvGrpSpPr>
        <p:grpSpPr>
          <a:xfrm>
            <a:off x="4396845" y="2675578"/>
            <a:ext cx="4878392" cy="0"/>
            <a:chOff x="4185398" y="2422358"/>
            <a:chExt cx="4878392" cy="0"/>
          </a:xfrm>
        </p:grpSpPr>
        <p:cxnSp>
          <p:nvCxnSpPr>
            <p:cNvPr id="13" name="直接连接符 12"/>
            <p:cNvCxnSpPr/>
            <p:nvPr/>
          </p:nvCxnSpPr>
          <p:spPr>
            <a:xfrm>
              <a:off x="4185398" y="2422358"/>
              <a:ext cx="4637760" cy="0"/>
            </a:xfrm>
            <a:prstGeom prst="line">
              <a:avLst/>
            </a:prstGeom>
            <a:ln>
              <a:solidFill>
                <a:srgbClr val="F0D58B">
                  <a:alpha val="48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14611" y="2422358"/>
              <a:ext cx="449179" cy="0"/>
            </a:xfrm>
            <a:prstGeom prst="line">
              <a:avLst/>
            </a:prstGeom>
            <a:ln w="76200">
              <a:solidFill>
                <a:srgbClr val="F0D58B"/>
              </a:solidFill>
            </a:ln>
          </p:spPr>
          <p:style>
            <a:lnRef idx="1">
              <a:schemeClr val="accent1"/>
            </a:lnRef>
            <a:fillRef idx="0">
              <a:schemeClr val="accent1"/>
            </a:fillRef>
            <a:effectRef idx="0">
              <a:schemeClr val="accent1"/>
            </a:effectRef>
            <a:fontRef idx="minor">
              <a:schemeClr val="tx1"/>
            </a:fontRef>
          </p:style>
        </p:cxnSp>
      </p:grpSp>
      <p:sp>
        <p:nvSpPr>
          <p:cNvPr id="7" name="任意多边形 6"/>
          <p:cNvSpPr/>
          <p:nvPr/>
        </p:nvSpPr>
        <p:spPr>
          <a:xfrm rot="18720382">
            <a:off x="771409" y="1636419"/>
            <a:ext cx="3660026" cy="1536203"/>
          </a:xfrm>
          <a:custGeom>
            <a:gdLst>
              <a:gd fmla="*/ 1949247 w 3898495" name="connsiteX0"/>
              <a:gd fmla="*/ 0 h 1636294" name="connsiteY0"/>
              <a:gd fmla="*/ 3890196 w 3898495" name="connsiteX1"/>
              <a:gd fmla="*/ 1581919 h 1636294" name="connsiteY1"/>
              <a:gd fmla="*/ 3898495 w 3898495" name="connsiteX2"/>
              <a:gd fmla="*/ 1636294 h 1636294" name="connsiteY2"/>
              <a:gd fmla="*/ 0 w 3898495" name="connsiteX3"/>
              <a:gd fmla="*/ 1636294 h 1636294" name="connsiteY3"/>
              <a:gd fmla="*/ 8298 w 3898495" name="connsiteX4"/>
              <a:gd fmla="*/ 1581919 h 1636294" name="connsiteY4"/>
              <a:gd fmla="*/ 1949247 w 3898495" name="connsiteX5"/>
              <a:gd fmla="*/ 0 h 16362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36294" w="3898495">
                <a:moveTo>
                  <a:pt x="1949247" y="0"/>
                </a:moveTo>
                <a:cubicBezTo>
                  <a:pt x="2906661" y="0"/>
                  <a:pt x="3705457" y="679120"/>
                  <a:pt x="3890196" y="1581919"/>
                </a:cubicBezTo>
                <a:lnTo>
                  <a:pt x="3898495" y="1636294"/>
                </a:lnTo>
                <a:lnTo>
                  <a:pt x="0" y="1636294"/>
                </a:lnTo>
                <a:lnTo>
                  <a:pt x="8298" y="1581919"/>
                </a:lnTo>
                <a:cubicBezTo>
                  <a:pt x="193038" y="679120"/>
                  <a:pt x="991834" y="0"/>
                  <a:pt x="1949247" y="0"/>
                </a:cubicBezTo>
                <a:close/>
              </a:path>
            </a:pathLst>
          </a:custGeom>
          <a:blipFill dpi="0" rotWithShape="0">
            <a:blip r:embed="rId4">
              <a:extLst>
                <a:ext uri="{28A0092B-C50C-407E-A947-70E740481C1C}">
                  <a14:useLocalDpi val="0"/>
                </a:ext>
              </a:extLst>
            </a:blip>
            <a:stretch>
              <a:fillRect l="-2804" r="-195710"/>
            </a:stretch>
          </a:blipFill>
          <a:ln>
            <a:noFill/>
          </a:ln>
          <a:effectLst>
            <a:outerShdw algn="tr" blurRad="190500" dir="8100000" dist="12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任意多边形 9"/>
          <p:cNvSpPr/>
          <p:nvPr/>
        </p:nvSpPr>
        <p:spPr>
          <a:xfrm rot="18720382">
            <a:off x="1326245" y="3372508"/>
            <a:ext cx="4090738" cy="2368219"/>
          </a:xfrm>
          <a:custGeom>
            <a:gdLst>
              <a:gd fmla="*/ 6886 w 4090738" name="connsiteX0"/>
              <a:gd fmla="*/ 0 h 2181728" name="connsiteY0"/>
              <a:gd fmla="*/ 4083852 w 4090738" name="connsiteX1"/>
              <a:gd fmla="*/ 0 h 2181728" name="connsiteY1"/>
              <a:gd fmla="*/ 4090738 w 4090738" name="connsiteX2"/>
              <a:gd fmla="*/ 136359 h 2181728" name="connsiteY2"/>
              <a:gd fmla="*/ 2045369 w 4090738" name="connsiteX3"/>
              <a:gd fmla="*/ 2181728 h 2181728" name="connsiteY3"/>
              <a:gd fmla="*/ 0 w 4090738" name="connsiteX4"/>
              <a:gd fmla="*/ 136359 h 2181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81728" w="4090738">
                <a:moveTo>
                  <a:pt x="6886" y="0"/>
                </a:moveTo>
                <a:lnTo>
                  <a:pt x="4083852" y="0"/>
                </a:lnTo>
                <a:lnTo>
                  <a:pt x="4090738" y="136359"/>
                </a:lnTo>
                <a:cubicBezTo>
                  <a:pt x="4090738" y="1265985"/>
                  <a:pt x="3174995" y="2181728"/>
                  <a:pt x="2045369" y="2181728"/>
                </a:cubicBezTo>
                <a:cubicBezTo>
                  <a:pt x="915743" y="2181728"/>
                  <a:pt x="0" y="1265985"/>
                  <a:pt x="0" y="136359"/>
                </a:cubicBezTo>
                <a:close/>
              </a:path>
            </a:pathLst>
          </a:custGeom>
          <a:blipFill dpi="0" rotWithShape="0">
            <a:blip r:embed="rId5">
              <a:extLst>
                <a:ext uri="{28A0092B-C50C-407E-A947-70E740481C1C}">
                  <a14:useLocalDpi val="0"/>
                </a:ext>
              </a:extLst>
            </a:blip>
            <a:stretch>
              <a:fillRect l="-67270" r="-124914"/>
            </a:stretch>
          </a:blipFill>
          <a:ln>
            <a:noFill/>
          </a:ln>
          <a:effectLst>
            <a:outerShdw algn="tr" blurRad="190500" dir="8100000" dist="12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弧形 10"/>
          <p:cNvSpPr/>
          <p:nvPr/>
        </p:nvSpPr>
        <p:spPr>
          <a:xfrm>
            <a:off x="559499" y="1769504"/>
            <a:ext cx="4307009" cy="4485923"/>
          </a:xfrm>
          <a:prstGeom prst="arc">
            <a:avLst>
              <a:gd fmla="val 18172183" name="adj1"/>
              <a:gd fmla="val 8417385" name="adj2"/>
            </a:avLst>
          </a:prstGeom>
          <a:ln w="76200">
            <a:gradFill>
              <a:gsLst>
                <a:gs pos="25000">
                  <a:srgbClr val="F0D58B"/>
                </a:gs>
                <a:gs pos="79000">
                  <a:srgbClr val="544C2A">
                    <a:alpha val="7000"/>
                  </a:srgbClr>
                </a:gs>
              </a:gsLst>
              <a:lin ang="8400000" scaled="0"/>
            </a:gradFill>
          </a:ln>
          <a:effectLst>
            <a:outerShdw algn="tl" blurRad="190500" dir="2700000" dist="63500"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8" name="文本框 17"/>
          <p:cNvSpPr txBox="1"/>
          <p:nvPr/>
        </p:nvSpPr>
        <p:spPr>
          <a:xfrm>
            <a:off x="5149993" y="1945965"/>
            <a:ext cx="3070692" cy="762000"/>
          </a:xfrm>
          <a:prstGeom prst="rect">
            <a:avLst/>
          </a:prstGeom>
          <a:noFill/>
        </p:spPr>
        <p:txBody>
          <a:bodyPr rtlCol="0" wrap="square">
            <a:spAutoFit/>
          </a:bodyPr>
          <a:lstStyle/>
          <a:p>
            <a:pPr algn="dist"/>
            <a:r>
              <a:rPr altLang="zh-CN" lang="en-US" smtClean="0" sz="44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0" panose="020b0806030902050204" pitchFamily="34" typeface="Impact"/>
                <a:ea charset="-122" pitchFamily="50" typeface="造字工房力黑（非商用）常规体"/>
              </a:rPr>
              <a:t>CONTENTS</a:t>
            </a:r>
          </a:p>
        </p:txBody>
      </p:sp>
      <p:grpSp>
        <p:nvGrpSpPr>
          <p:cNvPr id="72" name="组合 71"/>
          <p:cNvGrpSpPr/>
          <p:nvPr/>
        </p:nvGrpSpPr>
        <p:grpSpPr>
          <a:xfrm>
            <a:off x="7243160" y="3300527"/>
            <a:ext cx="4234354" cy="523220"/>
            <a:chOff x="6491196" y="3122335"/>
            <a:chExt cx="4234354" cy="523220"/>
          </a:xfrm>
        </p:grpSpPr>
        <p:grpSp>
          <p:nvGrpSpPr>
            <p:cNvPr id="62" name="组合 61"/>
            <p:cNvGrpSpPr/>
            <p:nvPr/>
          </p:nvGrpSpPr>
          <p:grpSpPr>
            <a:xfrm>
              <a:off x="7183950" y="3167798"/>
              <a:ext cx="3541600" cy="400110"/>
              <a:chOff x="7416487" y="3147624"/>
              <a:chExt cx="3541600" cy="400110"/>
            </a:xfrm>
          </p:grpSpPr>
          <p:sp>
            <p:nvSpPr>
              <p:cNvPr id="20" name="文本框 19"/>
              <p:cNvSpPr txBox="1"/>
              <p:nvPr/>
            </p:nvSpPr>
            <p:spPr>
              <a:xfrm>
                <a:off x="7416485" y="3147624"/>
                <a:ext cx="3541600" cy="396240"/>
              </a:xfrm>
              <a:prstGeom prst="rect">
                <a:avLst/>
              </a:prstGeom>
              <a:noFill/>
            </p:spPr>
            <p:txBody>
              <a:bodyPr rtlCol="0" wrap="square">
                <a:spAutoFit/>
              </a:bodyPr>
              <a:lstStyle/>
              <a:p>
                <a:r>
                  <a:rPr altLang="en-US" b="1" lang="zh-CN" smtClean="0" sz="20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公司与团队</a:t>
                </a:r>
              </a:p>
            </p:txBody>
          </p:sp>
          <p:sp>
            <p:nvSpPr>
              <p:cNvPr id="49" name="文本框 48"/>
              <p:cNvSpPr txBox="1"/>
              <p:nvPr/>
            </p:nvSpPr>
            <p:spPr>
              <a:xfrm>
                <a:off x="8836798" y="3239956"/>
                <a:ext cx="1556337" cy="518160"/>
              </a:xfrm>
              <a:prstGeom prst="rect">
                <a:avLst/>
              </a:prstGeom>
              <a:noFill/>
            </p:spPr>
            <p:txBody>
              <a:bodyPr rtlCol="0" wrap="square">
                <a:spAutoFit/>
              </a:bodyPr>
              <a:lstStyle/>
              <a:p>
                <a:r>
                  <a:rPr altLang="zh-CN" lang="en-US" smtClean="0" sz="1400">
                    <a:solidFill>
                      <a:schemeClr val="bg1">
                        <a:alpha val="80000"/>
                      </a:schemeClr>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Company and team</a:t>
                </a:r>
              </a:p>
            </p:txBody>
          </p:sp>
        </p:grpSp>
        <p:grpSp>
          <p:nvGrpSpPr>
            <p:cNvPr id="52" name="组合 51"/>
            <p:cNvGrpSpPr/>
            <p:nvPr/>
          </p:nvGrpSpPr>
          <p:grpSpPr>
            <a:xfrm>
              <a:off x="6491196" y="3122335"/>
              <a:ext cx="734430" cy="523220"/>
              <a:chOff x="6491196" y="3122335"/>
              <a:chExt cx="734430" cy="523220"/>
            </a:xfrm>
          </p:grpSpPr>
          <p:sp>
            <p:nvSpPr>
              <p:cNvPr id="19" name="文本框 18"/>
              <p:cNvSpPr txBox="1"/>
              <p:nvPr/>
            </p:nvSpPr>
            <p:spPr>
              <a:xfrm>
                <a:off x="6491196" y="3122335"/>
                <a:ext cx="734430" cy="518160"/>
              </a:xfrm>
              <a:prstGeom prst="rect">
                <a:avLst/>
              </a:prstGeom>
              <a:noFill/>
            </p:spPr>
            <p:txBody>
              <a:bodyPr rtlCol="0" wrap="square">
                <a:spAutoFit/>
              </a:bodyPr>
              <a:lstStyle/>
              <a:p>
                <a:pPr algn="ctr"/>
                <a:r>
                  <a:rPr altLang="zh-CN" lang="en-US" smtClean="0" sz="28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0" panose="020b0604020202020204" pitchFamily="34" typeface="Aparajita"/>
                    <a:ea charset="-122" pitchFamily="50" typeface="造字工房力黑（非商用）常规体"/>
                    <a:cs charset="0" panose="020b0604020202020204" pitchFamily="34" typeface="Aparajita"/>
                  </a:rPr>
                  <a:t>01</a:t>
                </a:r>
              </a:p>
            </p:txBody>
          </p:sp>
          <p:sp>
            <p:nvSpPr>
              <p:cNvPr id="51" name="矩形 50"/>
              <p:cNvSpPr/>
              <p:nvPr/>
            </p:nvSpPr>
            <p:spPr>
              <a:xfrm>
                <a:off x="6613040" y="3168806"/>
                <a:ext cx="449066" cy="358052"/>
              </a:xfrm>
              <a:prstGeom prst="rect">
                <a:avLst/>
              </a:prstGeom>
              <a:noFill/>
              <a:ln w="12700">
                <a:gradFill>
                  <a:gsLst>
                    <a:gs pos="78121">
                      <a:srgbClr val="D9B44F"/>
                    </a:gs>
                    <a:gs pos="49000">
                      <a:srgbClr val="544C2A"/>
                    </a:gs>
                    <a:gs pos="20000">
                      <a:srgbClr val="D9B44F"/>
                    </a:gs>
                    <a:gs pos="0">
                      <a:srgbClr val="544C2A"/>
                    </a:gs>
                    <a:gs pos="100000">
                      <a:srgbClr val="544C2A"/>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grpSp>
        <p:nvGrpSpPr>
          <p:cNvPr id="74" name="组合 73"/>
          <p:cNvGrpSpPr/>
          <p:nvPr/>
        </p:nvGrpSpPr>
        <p:grpSpPr>
          <a:xfrm>
            <a:off x="7231436" y="3922766"/>
            <a:ext cx="4246078" cy="523220"/>
            <a:chOff x="6479472" y="3122335"/>
            <a:chExt cx="4246078" cy="523220"/>
          </a:xfrm>
        </p:grpSpPr>
        <p:grpSp>
          <p:nvGrpSpPr>
            <p:cNvPr id="75" name="组合 74"/>
            <p:cNvGrpSpPr/>
            <p:nvPr/>
          </p:nvGrpSpPr>
          <p:grpSpPr>
            <a:xfrm>
              <a:off x="7183950" y="3167798"/>
              <a:ext cx="3541600" cy="400110"/>
              <a:chOff x="7416487" y="3147624"/>
              <a:chExt cx="3541600" cy="400110"/>
            </a:xfrm>
          </p:grpSpPr>
          <p:sp>
            <p:nvSpPr>
              <p:cNvPr id="79" name="文本框 78"/>
              <p:cNvSpPr txBox="1"/>
              <p:nvPr/>
            </p:nvSpPr>
            <p:spPr>
              <a:xfrm>
                <a:off x="7416486" y="3147624"/>
                <a:ext cx="3541600" cy="396240"/>
              </a:xfrm>
              <a:prstGeom prst="rect">
                <a:avLst/>
              </a:prstGeom>
              <a:noFill/>
            </p:spPr>
            <p:txBody>
              <a:bodyPr rtlCol="0" wrap="square">
                <a:spAutoFit/>
              </a:bodyPr>
              <a:lstStyle/>
              <a:p>
                <a:r>
                  <a:rPr altLang="en-US" b="1" lang="zh-CN" smtClean="0" sz="20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产品与服务</a:t>
                </a:r>
              </a:p>
            </p:txBody>
          </p:sp>
          <p:sp>
            <p:nvSpPr>
              <p:cNvPr id="80" name="文本框 79"/>
              <p:cNvSpPr txBox="1"/>
              <p:nvPr/>
            </p:nvSpPr>
            <p:spPr>
              <a:xfrm>
                <a:off x="8836797" y="3239957"/>
                <a:ext cx="1556337" cy="518160"/>
              </a:xfrm>
              <a:prstGeom prst="rect">
                <a:avLst/>
              </a:prstGeom>
              <a:noFill/>
            </p:spPr>
            <p:txBody>
              <a:bodyPr rtlCol="0" wrap="square">
                <a:spAutoFit/>
              </a:bodyPr>
              <a:lstStyle/>
              <a:p>
                <a:r>
                  <a:rPr altLang="zh-CN" lang="en-US" smtClean="0" sz="1400">
                    <a:solidFill>
                      <a:schemeClr val="bg1">
                        <a:alpha val="80000"/>
                      </a:schemeClr>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Products and services</a:t>
                </a:r>
              </a:p>
            </p:txBody>
          </p:sp>
        </p:grpSp>
        <p:grpSp>
          <p:nvGrpSpPr>
            <p:cNvPr id="76" name="组合 75"/>
            <p:cNvGrpSpPr/>
            <p:nvPr/>
          </p:nvGrpSpPr>
          <p:grpSpPr>
            <a:xfrm>
              <a:off x="6479472" y="3122335"/>
              <a:ext cx="734430" cy="523220"/>
              <a:chOff x="6479472" y="3122335"/>
              <a:chExt cx="734430" cy="523220"/>
            </a:xfrm>
          </p:grpSpPr>
          <p:sp>
            <p:nvSpPr>
              <p:cNvPr id="77" name="文本框 76"/>
              <p:cNvSpPr txBox="1"/>
              <p:nvPr/>
            </p:nvSpPr>
            <p:spPr>
              <a:xfrm>
                <a:off x="6479471" y="3122335"/>
                <a:ext cx="734430" cy="518160"/>
              </a:xfrm>
              <a:prstGeom prst="rect">
                <a:avLst/>
              </a:prstGeom>
              <a:noFill/>
            </p:spPr>
            <p:txBody>
              <a:bodyPr rtlCol="0" wrap="square">
                <a:spAutoFit/>
              </a:bodyPr>
              <a:lstStyle/>
              <a:p>
                <a:pPr algn="ctr"/>
                <a:r>
                  <a:rPr altLang="zh-CN" lang="en-US" smtClean="0" sz="28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0" panose="020b0604020202020204" pitchFamily="34" typeface="Aparajita"/>
                    <a:ea charset="-122" pitchFamily="50" typeface="造字工房力黑（非商用）常规体"/>
                    <a:cs charset="0" panose="020b0604020202020204" pitchFamily="34" typeface="Aparajita"/>
                  </a:rPr>
                  <a:t>02</a:t>
                </a:r>
              </a:p>
            </p:txBody>
          </p:sp>
          <p:sp>
            <p:nvSpPr>
              <p:cNvPr id="78" name="矩形 77"/>
              <p:cNvSpPr/>
              <p:nvPr/>
            </p:nvSpPr>
            <p:spPr>
              <a:xfrm>
                <a:off x="6613040" y="3168806"/>
                <a:ext cx="449066" cy="358052"/>
              </a:xfrm>
              <a:prstGeom prst="rect">
                <a:avLst/>
              </a:prstGeom>
              <a:noFill/>
              <a:ln w="12700">
                <a:gradFill>
                  <a:gsLst>
                    <a:gs pos="78121">
                      <a:srgbClr val="D9B44F"/>
                    </a:gs>
                    <a:gs pos="49000">
                      <a:srgbClr val="544C2A"/>
                    </a:gs>
                    <a:gs pos="20000">
                      <a:srgbClr val="D9B44F"/>
                    </a:gs>
                    <a:gs pos="0">
                      <a:srgbClr val="544C2A"/>
                    </a:gs>
                    <a:gs pos="100000">
                      <a:srgbClr val="544C2A"/>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grpSp>
        <p:nvGrpSpPr>
          <p:cNvPr id="81" name="组合 80"/>
          <p:cNvGrpSpPr/>
          <p:nvPr/>
        </p:nvGrpSpPr>
        <p:grpSpPr>
          <a:xfrm>
            <a:off x="7231436" y="4545005"/>
            <a:ext cx="4246078" cy="523220"/>
            <a:chOff x="6479472" y="3122335"/>
            <a:chExt cx="4246078" cy="523220"/>
          </a:xfrm>
        </p:grpSpPr>
        <p:grpSp>
          <p:nvGrpSpPr>
            <p:cNvPr id="82" name="组合 81"/>
            <p:cNvGrpSpPr/>
            <p:nvPr/>
          </p:nvGrpSpPr>
          <p:grpSpPr>
            <a:xfrm>
              <a:off x="7183950" y="3167798"/>
              <a:ext cx="3541600" cy="400110"/>
              <a:chOff x="7416487" y="3147624"/>
              <a:chExt cx="3541600" cy="400110"/>
            </a:xfrm>
          </p:grpSpPr>
          <p:sp>
            <p:nvSpPr>
              <p:cNvPr id="86" name="文本框 85"/>
              <p:cNvSpPr txBox="1"/>
              <p:nvPr/>
            </p:nvSpPr>
            <p:spPr>
              <a:xfrm>
                <a:off x="7416486" y="3147625"/>
                <a:ext cx="3541600" cy="396240"/>
              </a:xfrm>
              <a:prstGeom prst="rect">
                <a:avLst/>
              </a:prstGeom>
              <a:noFill/>
            </p:spPr>
            <p:txBody>
              <a:bodyPr rtlCol="0" wrap="square">
                <a:spAutoFit/>
              </a:bodyPr>
              <a:lstStyle/>
              <a:p>
                <a:r>
                  <a:rPr altLang="en-US" b="1" lang="zh-CN" smtClean="0" sz="20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市场与营销</a:t>
                </a:r>
              </a:p>
            </p:txBody>
          </p:sp>
          <p:sp>
            <p:nvSpPr>
              <p:cNvPr id="87" name="文本框 86"/>
              <p:cNvSpPr txBox="1"/>
              <p:nvPr/>
            </p:nvSpPr>
            <p:spPr>
              <a:xfrm>
                <a:off x="8836797" y="3239957"/>
                <a:ext cx="2121290" cy="304800"/>
              </a:xfrm>
              <a:prstGeom prst="rect">
                <a:avLst/>
              </a:prstGeom>
              <a:noFill/>
            </p:spPr>
            <p:txBody>
              <a:bodyPr rtlCol="0" wrap="square">
                <a:spAutoFit/>
              </a:bodyPr>
              <a:lstStyle/>
              <a:p>
                <a:r>
                  <a:rPr altLang="zh-CN" lang="en-US" sz="1400">
                    <a:solidFill>
                      <a:schemeClr val="bg1">
                        <a:alpha val="80000"/>
                      </a:schemeClr>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Marketing and marketing</a:t>
                </a:r>
              </a:p>
            </p:txBody>
          </p:sp>
        </p:grpSp>
        <p:grpSp>
          <p:nvGrpSpPr>
            <p:cNvPr id="83" name="组合 82"/>
            <p:cNvGrpSpPr/>
            <p:nvPr/>
          </p:nvGrpSpPr>
          <p:grpSpPr>
            <a:xfrm>
              <a:off x="6479472" y="3122335"/>
              <a:ext cx="734430" cy="523220"/>
              <a:chOff x="6479472" y="3122335"/>
              <a:chExt cx="734430" cy="523220"/>
            </a:xfrm>
          </p:grpSpPr>
          <p:sp>
            <p:nvSpPr>
              <p:cNvPr id="84" name="文本框 83"/>
              <p:cNvSpPr txBox="1"/>
              <p:nvPr/>
            </p:nvSpPr>
            <p:spPr>
              <a:xfrm>
                <a:off x="6479472" y="3122335"/>
                <a:ext cx="734430" cy="518160"/>
              </a:xfrm>
              <a:prstGeom prst="rect">
                <a:avLst/>
              </a:prstGeom>
              <a:noFill/>
            </p:spPr>
            <p:txBody>
              <a:bodyPr rtlCol="0" wrap="square">
                <a:spAutoFit/>
              </a:bodyPr>
              <a:lstStyle/>
              <a:p>
                <a:pPr algn="ctr"/>
                <a:r>
                  <a:rPr altLang="zh-CN" lang="en-US" smtClean="0" sz="28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0" panose="020b0604020202020204" pitchFamily="34" typeface="Aparajita"/>
                    <a:ea charset="-122" pitchFamily="50" typeface="造字工房力黑（非商用）常规体"/>
                    <a:cs charset="0" panose="020b0604020202020204" pitchFamily="34" typeface="Aparajita"/>
                  </a:rPr>
                  <a:t>03</a:t>
                </a:r>
              </a:p>
            </p:txBody>
          </p:sp>
          <p:sp>
            <p:nvSpPr>
              <p:cNvPr id="85" name="矩形 84"/>
              <p:cNvSpPr/>
              <p:nvPr/>
            </p:nvSpPr>
            <p:spPr>
              <a:xfrm>
                <a:off x="6613040" y="3168806"/>
                <a:ext cx="449066" cy="358052"/>
              </a:xfrm>
              <a:prstGeom prst="rect">
                <a:avLst/>
              </a:prstGeom>
              <a:noFill/>
              <a:ln w="12700">
                <a:gradFill>
                  <a:gsLst>
                    <a:gs pos="78121">
                      <a:srgbClr val="D9B44F"/>
                    </a:gs>
                    <a:gs pos="49000">
                      <a:srgbClr val="544C2A"/>
                    </a:gs>
                    <a:gs pos="20000">
                      <a:srgbClr val="D9B44F"/>
                    </a:gs>
                    <a:gs pos="0">
                      <a:srgbClr val="544C2A"/>
                    </a:gs>
                    <a:gs pos="100000">
                      <a:srgbClr val="544C2A"/>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grpSp>
        <p:nvGrpSpPr>
          <p:cNvPr id="88" name="组合 87"/>
          <p:cNvGrpSpPr/>
          <p:nvPr/>
        </p:nvGrpSpPr>
        <p:grpSpPr>
          <a:xfrm>
            <a:off x="7231436" y="5167244"/>
            <a:ext cx="4655764" cy="523220"/>
            <a:chOff x="6479472" y="3122335"/>
            <a:chExt cx="4655764" cy="523220"/>
          </a:xfrm>
        </p:grpSpPr>
        <p:grpSp>
          <p:nvGrpSpPr>
            <p:cNvPr id="89" name="组合 88"/>
            <p:cNvGrpSpPr/>
            <p:nvPr/>
          </p:nvGrpSpPr>
          <p:grpSpPr>
            <a:xfrm>
              <a:off x="7183950" y="3167798"/>
              <a:ext cx="3951286" cy="400110"/>
              <a:chOff x="7416487" y="3147624"/>
              <a:chExt cx="3951286" cy="400110"/>
            </a:xfrm>
          </p:grpSpPr>
          <p:sp>
            <p:nvSpPr>
              <p:cNvPr id="93" name="文本框 92"/>
              <p:cNvSpPr txBox="1"/>
              <p:nvPr/>
            </p:nvSpPr>
            <p:spPr>
              <a:xfrm>
                <a:off x="7416486" y="3147624"/>
                <a:ext cx="3541600" cy="396240"/>
              </a:xfrm>
              <a:prstGeom prst="rect">
                <a:avLst/>
              </a:prstGeom>
              <a:noFill/>
            </p:spPr>
            <p:txBody>
              <a:bodyPr rtlCol="0" wrap="square">
                <a:spAutoFit/>
              </a:bodyPr>
              <a:lstStyle/>
              <a:p>
                <a:r>
                  <a:rPr altLang="en-US" b="1" lang="zh-CN" smtClean="0" sz="20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发展与计划</a:t>
                </a:r>
              </a:p>
            </p:txBody>
          </p:sp>
          <p:sp>
            <p:nvSpPr>
              <p:cNvPr id="94" name="文本框 93"/>
              <p:cNvSpPr txBox="1"/>
              <p:nvPr/>
            </p:nvSpPr>
            <p:spPr>
              <a:xfrm>
                <a:off x="8836796" y="3239957"/>
                <a:ext cx="2530976" cy="304800"/>
              </a:xfrm>
              <a:prstGeom prst="rect">
                <a:avLst/>
              </a:prstGeom>
              <a:noFill/>
            </p:spPr>
            <p:txBody>
              <a:bodyPr rtlCol="0" wrap="square">
                <a:spAutoFit/>
              </a:bodyPr>
              <a:lstStyle/>
              <a:p>
                <a:r>
                  <a:rPr altLang="zh-CN" lang="en-US" sz="1400">
                    <a:solidFill>
                      <a:schemeClr val="bg1">
                        <a:alpha val="80000"/>
                      </a:schemeClr>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Development and planning</a:t>
                </a:r>
              </a:p>
            </p:txBody>
          </p:sp>
        </p:grpSp>
        <p:grpSp>
          <p:nvGrpSpPr>
            <p:cNvPr id="90" name="组合 89"/>
            <p:cNvGrpSpPr/>
            <p:nvPr/>
          </p:nvGrpSpPr>
          <p:grpSpPr>
            <a:xfrm>
              <a:off x="6479472" y="3122335"/>
              <a:ext cx="734430" cy="523220"/>
              <a:chOff x="6479472" y="3122335"/>
              <a:chExt cx="734430" cy="523220"/>
            </a:xfrm>
          </p:grpSpPr>
          <p:sp>
            <p:nvSpPr>
              <p:cNvPr id="91" name="文本框 90"/>
              <p:cNvSpPr txBox="1"/>
              <p:nvPr/>
            </p:nvSpPr>
            <p:spPr>
              <a:xfrm>
                <a:off x="6479471" y="3122335"/>
                <a:ext cx="734430" cy="518160"/>
              </a:xfrm>
              <a:prstGeom prst="rect">
                <a:avLst/>
              </a:prstGeom>
              <a:noFill/>
            </p:spPr>
            <p:txBody>
              <a:bodyPr rtlCol="0" wrap="square">
                <a:spAutoFit/>
              </a:bodyPr>
              <a:lstStyle/>
              <a:p>
                <a:pPr algn="ctr"/>
                <a:r>
                  <a:rPr altLang="zh-CN" lang="en-US" smtClean="0" sz="28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0" panose="020b0604020202020204" pitchFamily="34" typeface="Aparajita"/>
                    <a:ea charset="-122" pitchFamily="50" typeface="造字工房力黑（非商用）常规体"/>
                    <a:cs charset="0" panose="020b0604020202020204" pitchFamily="34" typeface="Aparajita"/>
                  </a:rPr>
                  <a:t>04</a:t>
                </a:r>
              </a:p>
            </p:txBody>
          </p:sp>
          <p:sp>
            <p:nvSpPr>
              <p:cNvPr id="92" name="矩形 91"/>
              <p:cNvSpPr/>
              <p:nvPr/>
            </p:nvSpPr>
            <p:spPr>
              <a:xfrm>
                <a:off x="6613040" y="3168806"/>
                <a:ext cx="449066" cy="358052"/>
              </a:xfrm>
              <a:prstGeom prst="rect">
                <a:avLst/>
              </a:prstGeom>
              <a:noFill/>
              <a:ln w="12700">
                <a:gradFill>
                  <a:gsLst>
                    <a:gs pos="78121">
                      <a:srgbClr val="D9B44F"/>
                    </a:gs>
                    <a:gs pos="49000">
                      <a:srgbClr val="544C2A"/>
                    </a:gs>
                    <a:gs pos="20000">
                      <a:srgbClr val="D9B44F"/>
                    </a:gs>
                    <a:gs pos="0">
                      <a:srgbClr val="544C2A"/>
                    </a:gs>
                    <a:gs pos="100000">
                      <a:srgbClr val="544C2A"/>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grpSp>
        <p:nvGrpSpPr>
          <p:cNvPr id="100" name="组合 99"/>
          <p:cNvGrpSpPr/>
          <p:nvPr/>
        </p:nvGrpSpPr>
        <p:grpSpPr>
          <a:xfrm>
            <a:off x="296478" y="539548"/>
            <a:ext cx="618924" cy="1752999"/>
            <a:chOff x="753261" y="632604"/>
            <a:chExt cx="618924" cy="1752999"/>
          </a:xfrm>
        </p:grpSpPr>
        <p:cxnSp>
          <p:nvCxnSpPr>
            <p:cNvPr id="95" name="直接连接符 94"/>
            <p:cNvCxnSpPr/>
            <p:nvPr/>
          </p:nvCxnSpPr>
          <p:spPr>
            <a:xfrm flipH="1">
              <a:off x="1018462" y="632604"/>
              <a:ext cx="0" cy="1451719"/>
            </a:xfrm>
            <a:prstGeom prst="line">
              <a:avLst/>
            </a:prstGeom>
            <a:ln w="12700">
              <a:solidFill>
                <a:srgbClr val="D9B44F"/>
              </a:solidFill>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rot="5400000">
              <a:off x="29075" y="1415195"/>
              <a:ext cx="1696975" cy="243840"/>
            </a:xfrm>
            <a:prstGeom prst="rect">
              <a:avLst/>
            </a:prstGeom>
            <a:noFill/>
          </p:spPr>
          <p:txBody>
            <a:bodyPr rtlCol="0" wrap="square">
              <a:spAutoFit/>
            </a:bodyPr>
            <a:lstStyle/>
            <a:p>
              <a:pPr algn="ctr"/>
              <a:r>
                <a:rPr altLang="zh-CN" lang="en-US" smtClean="0" sz="1000">
                  <a:gradFill>
                    <a:gsLst>
                      <a:gs pos="0">
                        <a:srgbClr val="F0D58B"/>
                      </a:gs>
                      <a:gs pos="96000">
                        <a:srgbClr val="D9B44F"/>
                      </a:gs>
                    </a:gsLst>
                    <a:lin ang="5400000" scaled="0"/>
                  </a:gradFill>
                  <a:latin charset="0" panose="020b0604020202020204" pitchFamily="34" typeface="Aparajita"/>
                  <a:ea charset="-122" panose="020b0400000000000000" pitchFamily="34" typeface="Adobe 黑体 Std R"/>
                  <a:cs charset="0" panose="020b0604020202020204" pitchFamily="34" typeface="Aparajita"/>
                </a:rPr>
                <a:t>CORPORATE CULTURE</a:t>
              </a:r>
            </a:p>
          </p:txBody>
        </p:sp>
        <p:sp>
          <p:nvSpPr>
            <p:cNvPr id="98" name="文本框 97"/>
            <p:cNvSpPr txBox="1"/>
            <p:nvPr/>
          </p:nvSpPr>
          <p:spPr>
            <a:xfrm>
              <a:off x="972075" y="1242204"/>
              <a:ext cx="396240" cy="902554"/>
            </a:xfrm>
            <a:prstGeom prst="rect">
              <a:avLst/>
            </a:prstGeom>
            <a:noFill/>
          </p:spPr>
          <p:txBody>
            <a:bodyPr rtlCol="0" vert="eaVert" wrap="square">
              <a:spAutoFit/>
            </a:bodyPr>
            <a:lstStyle/>
            <a:p>
              <a:pPr algn="dist"/>
              <a:r>
                <a:rPr altLang="en-US" lang="zh-CN" smtClean="0" sz="1400">
                  <a:gradFill>
                    <a:gsLst>
                      <a:gs pos="0">
                        <a:srgbClr val="F0D58B"/>
                      </a:gs>
                      <a:gs pos="100000">
                        <a:srgbClr val="D9B44F"/>
                      </a:gs>
                    </a:gsLst>
                    <a:lin ang="0" scaled="0"/>
                  </a:gradFill>
                  <a:latin charset="-122" panose="020b0400000000000000" pitchFamily="34" typeface="Adobe 黑体 Std R"/>
                  <a:ea charset="-122" panose="020b0400000000000000" pitchFamily="34" typeface="Adobe 黑体 Std R"/>
                </a:rPr>
                <a:t>企业宣传</a:t>
              </a:r>
            </a:p>
          </p:txBody>
        </p:sp>
      </p:grpSp>
      <p:grpSp>
        <p:nvGrpSpPr>
          <p:cNvPr id="44" name="组合 43"/>
          <p:cNvGrpSpPr/>
          <p:nvPr/>
        </p:nvGrpSpPr>
        <p:grpSpPr>
          <a:xfrm>
            <a:off x="7231436" y="5789484"/>
            <a:ext cx="4246078" cy="523220"/>
            <a:chOff x="6479472" y="3122335"/>
            <a:chExt cx="4246078" cy="523220"/>
          </a:xfrm>
        </p:grpSpPr>
        <p:grpSp>
          <p:nvGrpSpPr>
            <p:cNvPr id="45" name="组合 44"/>
            <p:cNvGrpSpPr/>
            <p:nvPr/>
          </p:nvGrpSpPr>
          <p:grpSpPr>
            <a:xfrm>
              <a:off x="7183950" y="3167798"/>
              <a:ext cx="3541600" cy="400110"/>
              <a:chOff x="7416487" y="3147624"/>
              <a:chExt cx="3541600" cy="400110"/>
            </a:xfrm>
          </p:grpSpPr>
          <p:sp>
            <p:nvSpPr>
              <p:cNvPr id="50" name="文本框 49"/>
              <p:cNvSpPr txBox="1"/>
              <p:nvPr/>
            </p:nvSpPr>
            <p:spPr>
              <a:xfrm>
                <a:off x="7416486" y="3147624"/>
                <a:ext cx="3541600" cy="396240"/>
              </a:xfrm>
              <a:prstGeom prst="rect">
                <a:avLst/>
              </a:prstGeom>
              <a:noFill/>
            </p:spPr>
            <p:txBody>
              <a:bodyPr rtlCol="0" wrap="square">
                <a:spAutoFit/>
              </a:bodyPr>
              <a:lstStyle/>
              <a:p>
                <a:r>
                  <a:rPr altLang="en-US" b="1" lang="zh-CN" smtClean="0" sz="20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前景与未来</a:t>
                </a:r>
              </a:p>
            </p:txBody>
          </p:sp>
          <p:sp>
            <p:nvSpPr>
              <p:cNvPr id="53" name="文本框 52"/>
              <p:cNvSpPr txBox="1"/>
              <p:nvPr/>
            </p:nvSpPr>
            <p:spPr>
              <a:xfrm>
                <a:off x="8836797" y="3239956"/>
                <a:ext cx="1556337" cy="518160"/>
              </a:xfrm>
              <a:prstGeom prst="rect">
                <a:avLst/>
              </a:prstGeom>
              <a:noFill/>
            </p:spPr>
            <p:txBody>
              <a:bodyPr rtlCol="0" wrap="square">
                <a:spAutoFit/>
              </a:bodyPr>
              <a:lstStyle/>
              <a:p>
                <a:r>
                  <a:rPr altLang="zh-CN" lang="en-US" smtClean="0" sz="1400">
                    <a:solidFill>
                      <a:schemeClr val="bg1">
                        <a:alpha val="80000"/>
                      </a:schemeClr>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Planning and future</a:t>
                </a:r>
              </a:p>
            </p:txBody>
          </p:sp>
        </p:grpSp>
        <p:grpSp>
          <p:nvGrpSpPr>
            <p:cNvPr id="46" name="组合 45"/>
            <p:cNvGrpSpPr/>
            <p:nvPr/>
          </p:nvGrpSpPr>
          <p:grpSpPr>
            <a:xfrm>
              <a:off x="6479472" y="3122335"/>
              <a:ext cx="734430" cy="523220"/>
              <a:chOff x="6479472" y="3122335"/>
              <a:chExt cx="734430" cy="523220"/>
            </a:xfrm>
          </p:grpSpPr>
          <p:sp>
            <p:nvSpPr>
              <p:cNvPr id="47" name="文本框 46"/>
              <p:cNvSpPr txBox="1"/>
              <p:nvPr/>
            </p:nvSpPr>
            <p:spPr>
              <a:xfrm>
                <a:off x="6479471" y="3122335"/>
                <a:ext cx="734430" cy="518160"/>
              </a:xfrm>
              <a:prstGeom prst="rect">
                <a:avLst/>
              </a:prstGeom>
              <a:noFill/>
            </p:spPr>
            <p:txBody>
              <a:bodyPr rtlCol="0" wrap="square">
                <a:spAutoFit/>
              </a:bodyPr>
              <a:lstStyle/>
              <a:p>
                <a:pPr algn="ctr"/>
                <a:r>
                  <a:rPr altLang="zh-CN" lang="en-US" smtClean="0" sz="2800">
                    <a:gradFill>
                      <a:gsLst>
                        <a:gs pos="0">
                          <a:srgbClr val="F0D58B"/>
                        </a:gs>
                        <a:gs pos="100000">
                          <a:srgbClr val="D9B44F"/>
                        </a:gs>
                      </a:gsLst>
                      <a:path path="circle">
                        <a:fillToRect b="180000" l="50000" r="50000" t="-80000"/>
                      </a:path>
                    </a:gradFill>
                    <a:effectLst>
                      <a:outerShdw algn="tl" blurRad="38100" dir="2700000" dist="38100">
                        <a:srgbClr val="000000">
                          <a:alpha val="30000"/>
                        </a:srgbClr>
                      </a:outerShdw>
                    </a:effectLst>
                    <a:latin charset="0" panose="020b0604020202020204" pitchFamily="34" typeface="Aparajita"/>
                    <a:ea charset="-122" pitchFamily="50" typeface="造字工房力黑（非商用）常规体"/>
                    <a:cs charset="0" panose="020b0604020202020204" pitchFamily="34" typeface="Aparajita"/>
                  </a:rPr>
                  <a:t>05</a:t>
                </a:r>
              </a:p>
            </p:txBody>
          </p:sp>
          <p:sp>
            <p:nvSpPr>
              <p:cNvPr id="48" name="矩形 47"/>
              <p:cNvSpPr/>
              <p:nvPr/>
            </p:nvSpPr>
            <p:spPr>
              <a:xfrm>
                <a:off x="6613040" y="3168806"/>
                <a:ext cx="449066" cy="358052"/>
              </a:xfrm>
              <a:prstGeom prst="rect">
                <a:avLst/>
              </a:prstGeom>
              <a:noFill/>
              <a:ln w="12700">
                <a:gradFill>
                  <a:gsLst>
                    <a:gs pos="78121">
                      <a:srgbClr val="D9B44F"/>
                    </a:gs>
                    <a:gs pos="49000">
                      <a:srgbClr val="544C2A"/>
                    </a:gs>
                    <a:gs pos="20000">
                      <a:srgbClr val="D9B44F"/>
                    </a:gs>
                    <a:gs pos="0">
                      <a:srgbClr val="544C2A"/>
                    </a:gs>
                    <a:gs pos="100000">
                      <a:srgbClr val="544C2A"/>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spTree>
    <p:extLst>
      <p:ext uri="{BB962C8B-B14F-4D97-AF65-F5344CB8AC3E}">
        <p14:creationId val="64689777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0"/>
                                        </p:tgtEl>
                                        <p:attrNameLst>
                                          <p:attrName>style.visibility</p:attrName>
                                        </p:attrNameLst>
                                      </p:cBhvr>
                                      <p:to>
                                        <p:strVal val="visible"/>
                                      </p:to>
                                    </p:set>
                                    <p:animEffect filter="fade" transition="in">
                                      <p:cBhvr>
                                        <p:cTn dur="1000" id="10"/>
                                        <p:tgtEl>
                                          <p:spTgt spid="10"/>
                                        </p:tgtEl>
                                      </p:cBhvr>
                                    </p:animEffect>
                                  </p:childTnLst>
                                </p:cTn>
                              </p:par>
                              <p:par>
                                <p:cTn decel="100000" fill="hold" grpId="1" id="11" nodeType="withEffect" presetClass="path" presetID="35" presetSubtype="0">
                                  <p:stCondLst>
                                    <p:cond delay="0"/>
                                  </p:stCondLst>
                                  <p:childTnLst>
                                    <p:animMotion origin="layout" path="M -1.25E-06 -4.44444E-06 L 0.09258 -0.1831" pathEditMode="relative" ptsTypes="AA" rAng="0">
                                      <p:cBhvr>
                                        <p:cTn dur="1000" fill="hold" id="12" spd="-100000"/>
                                        <p:tgtEl>
                                          <p:spTgt spid="7"/>
                                        </p:tgtEl>
                                        <p:attrNameLst>
                                          <p:attrName>ppt_x</p:attrName>
                                          <p:attrName>ppt_y</p:attrName>
                                        </p:attrNameLst>
                                      </p:cBhvr>
                                      <p:rCtr x="4622" y="-9167"/>
                                    </p:animMotion>
                                  </p:childTnLst>
                                </p:cTn>
                              </p:par>
                              <p:par>
                                <p:cTn decel="100000" fill="hold" grpId="1" id="13" nodeType="withEffect" presetClass="path" presetID="63" presetSubtype="0">
                                  <p:stCondLst>
                                    <p:cond delay="0"/>
                                  </p:stCondLst>
                                  <p:childTnLst>
                                    <p:animMotion origin="layout" path="M -2.29167E-06 -1.85185E-06 L -0.09388 0.17986" pathEditMode="relative" ptsTypes="AA" rAng="0">
                                      <p:cBhvr>
                                        <p:cTn dur="1000" fill="hold" id="14" spd="-100000"/>
                                        <p:tgtEl>
                                          <p:spTgt spid="10"/>
                                        </p:tgtEl>
                                        <p:attrNameLst>
                                          <p:attrName>ppt_x</p:attrName>
                                          <p:attrName>ppt_y</p:attrName>
                                        </p:attrNameLst>
                                      </p:cBhvr>
                                      <p:rCtr x="-4701" y="8981"/>
                                    </p:animMotion>
                                  </p:childTnLst>
                                </p:cTn>
                              </p:par>
                              <p:par>
                                <p:cTn fill="hold" grpId="0" id="15" nodeType="withEffect" presetClass="entr" presetID="22" presetSubtype="1">
                                  <p:stCondLst>
                                    <p:cond delay="250"/>
                                  </p:stCondLst>
                                  <p:childTnLst>
                                    <p:set>
                                      <p:cBhvr>
                                        <p:cTn dur="1" fill="hold" id="16">
                                          <p:stCondLst>
                                            <p:cond delay="0"/>
                                          </p:stCondLst>
                                        </p:cTn>
                                        <p:tgtEl>
                                          <p:spTgt spid="11"/>
                                        </p:tgtEl>
                                        <p:attrNameLst>
                                          <p:attrName>style.visibility</p:attrName>
                                        </p:attrNameLst>
                                      </p:cBhvr>
                                      <p:to>
                                        <p:strVal val="visible"/>
                                      </p:to>
                                    </p:set>
                                    <p:animEffect filter="wipe(up)" transition="in">
                                      <p:cBhvr>
                                        <p:cTn dur="750" id="17"/>
                                        <p:tgtEl>
                                          <p:spTgt spid="11"/>
                                        </p:tgtEl>
                                      </p:cBhvr>
                                    </p:animEffect>
                                  </p:childTnLst>
                                </p:cTn>
                              </p:par>
                              <p:par>
                                <p:cTn fill="hold" id="18" nodeType="withEffect" presetClass="entr" presetID="2" presetSubtype="1">
                                  <p:stCondLst>
                                    <p:cond delay="1000"/>
                                  </p:stCondLst>
                                  <p:childTnLst>
                                    <p:set>
                                      <p:cBhvr>
                                        <p:cTn dur="1" fill="hold" id="19">
                                          <p:stCondLst>
                                            <p:cond delay="0"/>
                                          </p:stCondLst>
                                        </p:cTn>
                                        <p:tgtEl>
                                          <p:spTgt spid="100"/>
                                        </p:tgtEl>
                                        <p:attrNameLst>
                                          <p:attrName>style.visibility</p:attrName>
                                        </p:attrNameLst>
                                      </p:cBhvr>
                                      <p:to>
                                        <p:strVal val="visible"/>
                                      </p:to>
                                    </p:set>
                                    <p:anim calcmode="lin" valueType="num">
                                      <p:cBhvr additive="base">
                                        <p:cTn dur="500" fill="hold" id="20"/>
                                        <p:tgtEl>
                                          <p:spTgt spid="100"/>
                                        </p:tgtEl>
                                        <p:attrNameLst>
                                          <p:attrName>ppt_x</p:attrName>
                                        </p:attrNameLst>
                                      </p:cBhvr>
                                      <p:tavLst>
                                        <p:tav tm="0">
                                          <p:val>
                                            <p:strVal val="#ppt_x"/>
                                          </p:val>
                                        </p:tav>
                                        <p:tav tm="100000">
                                          <p:val>
                                            <p:strVal val="#ppt_x"/>
                                          </p:val>
                                        </p:tav>
                                      </p:tavLst>
                                    </p:anim>
                                    <p:anim calcmode="lin" valueType="num">
                                      <p:cBhvr additive="base">
                                        <p:cTn dur="500" fill="hold" id="21"/>
                                        <p:tgtEl>
                                          <p:spTgt spid="100"/>
                                        </p:tgtEl>
                                        <p:attrNameLst>
                                          <p:attrName>ppt_y</p:attrName>
                                        </p:attrNameLst>
                                      </p:cBhvr>
                                      <p:tavLst>
                                        <p:tav tm="0">
                                          <p:val>
                                            <p:strVal val="0-#ppt_h/2"/>
                                          </p:val>
                                        </p:tav>
                                        <p:tav tm="100000">
                                          <p:val>
                                            <p:strVal val="#ppt_y"/>
                                          </p:val>
                                        </p:tav>
                                      </p:tavLst>
                                    </p:anim>
                                  </p:childTnLst>
                                </p:cTn>
                              </p:par>
                              <p:par>
                                <p:cTn fill="hold" id="22" nodeType="withEffect" presetClass="entr" presetID="2" presetSubtype="2">
                                  <p:stCondLst>
                                    <p:cond delay="125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1+#ppt_w/2"/>
                                          </p:val>
                                        </p:tav>
                                        <p:tav tm="100000">
                                          <p:val>
                                            <p:strVal val="#ppt_x"/>
                                          </p:val>
                                        </p:tav>
                                      </p:tavLst>
                                    </p:anim>
                                    <p:anim calcmode="lin" valueType="num">
                                      <p:cBhvr additive="base">
                                        <p:cTn dur="500" fill="hold" id="25"/>
                                        <p:tgtEl>
                                          <p:spTgt spid="17"/>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1500"/>
                                  </p:stCondLst>
                                  <p:childTnLst>
                                    <p:set>
                                      <p:cBhvr>
                                        <p:cTn dur="1" fill="hold" id="27">
                                          <p:stCondLst>
                                            <p:cond delay="0"/>
                                          </p:stCondLst>
                                        </p:cTn>
                                        <p:tgtEl>
                                          <p:spTgt spid="18"/>
                                        </p:tgtEl>
                                        <p:attrNameLst>
                                          <p:attrName>style.visibility</p:attrName>
                                        </p:attrNameLst>
                                      </p:cBhvr>
                                      <p:to>
                                        <p:strVal val="visible"/>
                                      </p:to>
                                    </p:set>
                                    <p:anim calcmode="lin" valueType="num">
                                      <p:cBhvr additive="base">
                                        <p:cTn dur="500" fill="hold" id="28"/>
                                        <p:tgtEl>
                                          <p:spTgt spid="18"/>
                                        </p:tgtEl>
                                        <p:attrNameLst>
                                          <p:attrName>ppt_x</p:attrName>
                                        </p:attrNameLst>
                                      </p:cBhvr>
                                      <p:tavLst>
                                        <p:tav tm="0">
                                          <p:val>
                                            <p:strVal val="1+#ppt_w/2"/>
                                          </p:val>
                                        </p:tav>
                                        <p:tav tm="100000">
                                          <p:val>
                                            <p:strVal val="#ppt_x"/>
                                          </p:val>
                                        </p:tav>
                                      </p:tavLst>
                                    </p:anim>
                                    <p:anim calcmode="lin" valueType="num">
                                      <p:cBhvr additive="base">
                                        <p:cTn dur="500" fill="hold" id="29"/>
                                        <p:tgtEl>
                                          <p:spTgt spid="18"/>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id="31" nodeType="afterEffect" presetClass="entr" presetID="2" presetSubtype="2">
                                  <p:stCondLst>
                                    <p:cond delay="0"/>
                                  </p:stCondLst>
                                  <p:childTnLst>
                                    <p:set>
                                      <p:cBhvr>
                                        <p:cTn dur="1" fill="hold" id="32">
                                          <p:stCondLst>
                                            <p:cond delay="0"/>
                                          </p:stCondLst>
                                        </p:cTn>
                                        <p:tgtEl>
                                          <p:spTgt spid="72"/>
                                        </p:tgtEl>
                                        <p:attrNameLst>
                                          <p:attrName>style.visibility</p:attrName>
                                        </p:attrNameLst>
                                      </p:cBhvr>
                                      <p:to>
                                        <p:strVal val="visible"/>
                                      </p:to>
                                    </p:set>
                                    <p:anim calcmode="lin" valueType="num">
                                      <p:cBhvr additive="base">
                                        <p:cTn dur="1000" fill="hold" id="33"/>
                                        <p:tgtEl>
                                          <p:spTgt spid="72"/>
                                        </p:tgtEl>
                                        <p:attrNameLst>
                                          <p:attrName>ppt_x</p:attrName>
                                        </p:attrNameLst>
                                      </p:cBhvr>
                                      <p:tavLst>
                                        <p:tav tm="0">
                                          <p:val>
                                            <p:strVal val="1+#ppt_w/2"/>
                                          </p:val>
                                        </p:tav>
                                        <p:tav tm="100000">
                                          <p:val>
                                            <p:strVal val="#ppt_x"/>
                                          </p:val>
                                        </p:tav>
                                      </p:tavLst>
                                    </p:anim>
                                    <p:anim calcmode="lin" valueType="num">
                                      <p:cBhvr additive="base">
                                        <p:cTn dur="1000" fill="hold" id="34"/>
                                        <p:tgtEl>
                                          <p:spTgt spid="7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2">
                                  <p:stCondLst>
                                    <p:cond delay="0"/>
                                  </p:stCondLst>
                                  <p:childTnLst>
                                    <p:set>
                                      <p:cBhvr>
                                        <p:cTn dur="1" fill="hold" id="37">
                                          <p:stCondLst>
                                            <p:cond delay="0"/>
                                          </p:stCondLst>
                                        </p:cTn>
                                        <p:tgtEl>
                                          <p:spTgt spid="74"/>
                                        </p:tgtEl>
                                        <p:attrNameLst>
                                          <p:attrName>style.visibility</p:attrName>
                                        </p:attrNameLst>
                                      </p:cBhvr>
                                      <p:to>
                                        <p:strVal val="visible"/>
                                      </p:to>
                                    </p:set>
                                    <p:anim calcmode="lin" valueType="num">
                                      <p:cBhvr additive="base">
                                        <p:cTn dur="1000" fill="hold" id="38"/>
                                        <p:tgtEl>
                                          <p:spTgt spid="74"/>
                                        </p:tgtEl>
                                        <p:attrNameLst>
                                          <p:attrName>ppt_x</p:attrName>
                                        </p:attrNameLst>
                                      </p:cBhvr>
                                      <p:tavLst>
                                        <p:tav tm="0">
                                          <p:val>
                                            <p:strVal val="1+#ppt_w/2"/>
                                          </p:val>
                                        </p:tav>
                                        <p:tav tm="100000">
                                          <p:val>
                                            <p:strVal val="#ppt_x"/>
                                          </p:val>
                                        </p:tav>
                                      </p:tavLst>
                                    </p:anim>
                                    <p:anim calcmode="lin" valueType="num">
                                      <p:cBhvr additive="base">
                                        <p:cTn dur="1000" fill="hold" id="39"/>
                                        <p:tgtEl>
                                          <p:spTgt spid="74"/>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000"/>
                            </p:stCondLst>
                            <p:childTnLst>
                              <p:par>
                                <p:cTn fill="hold" id="41" nodeType="afterEffect" presetClass="entr" presetID="2" presetSubtype="2">
                                  <p:stCondLst>
                                    <p:cond delay="0"/>
                                  </p:stCondLst>
                                  <p:childTnLst>
                                    <p:set>
                                      <p:cBhvr>
                                        <p:cTn dur="1" fill="hold" id="42">
                                          <p:stCondLst>
                                            <p:cond delay="0"/>
                                          </p:stCondLst>
                                        </p:cTn>
                                        <p:tgtEl>
                                          <p:spTgt spid="81"/>
                                        </p:tgtEl>
                                        <p:attrNameLst>
                                          <p:attrName>style.visibility</p:attrName>
                                        </p:attrNameLst>
                                      </p:cBhvr>
                                      <p:to>
                                        <p:strVal val="visible"/>
                                      </p:to>
                                    </p:set>
                                    <p:anim calcmode="lin" valueType="num">
                                      <p:cBhvr additive="base">
                                        <p:cTn dur="1000" fill="hold" id="43"/>
                                        <p:tgtEl>
                                          <p:spTgt spid="81"/>
                                        </p:tgtEl>
                                        <p:attrNameLst>
                                          <p:attrName>ppt_x</p:attrName>
                                        </p:attrNameLst>
                                      </p:cBhvr>
                                      <p:tavLst>
                                        <p:tav tm="0">
                                          <p:val>
                                            <p:strVal val="1+#ppt_w/2"/>
                                          </p:val>
                                        </p:tav>
                                        <p:tav tm="100000">
                                          <p:val>
                                            <p:strVal val="#ppt_x"/>
                                          </p:val>
                                        </p:tav>
                                      </p:tavLst>
                                    </p:anim>
                                    <p:anim calcmode="lin" valueType="num">
                                      <p:cBhvr additive="base">
                                        <p:cTn dur="1000" fill="hold" id="44"/>
                                        <p:tgtEl>
                                          <p:spTgt spid="81"/>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000"/>
                            </p:stCondLst>
                            <p:childTnLst>
                              <p:par>
                                <p:cTn fill="hold" id="46" nodeType="afterEffect" presetClass="entr" presetID="2" presetSubtype="2">
                                  <p:stCondLst>
                                    <p:cond delay="0"/>
                                  </p:stCondLst>
                                  <p:childTnLst>
                                    <p:set>
                                      <p:cBhvr>
                                        <p:cTn dur="1" fill="hold" id="47">
                                          <p:stCondLst>
                                            <p:cond delay="0"/>
                                          </p:stCondLst>
                                        </p:cTn>
                                        <p:tgtEl>
                                          <p:spTgt spid="88"/>
                                        </p:tgtEl>
                                        <p:attrNameLst>
                                          <p:attrName>style.visibility</p:attrName>
                                        </p:attrNameLst>
                                      </p:cBhvr>
                                      <p:to>
                                        <p:strVal val="visible"/>
                                      </p:to>
                                    </p:set>
                                    <p:anim calcmode="lin" valueType="num">
                                      <p:cBhvr additive="base">
                                        <p:cTn dur="1000" fill="hold" id="48"/>
                                        <p:tgtEl>
                                          <p:spTgt spid="88"/>
                                        </p:tgtEl>
                                        <p:attrNameLst>
                                          <p:attrName>ppt_x</p:attrName>
                                        </p:attrNameLst>
                                      </p:cBhvr>
                                      <p:tavLst>
                                        <p:tav tm="0">
                                          <p:val>
                                            <p:strVal val="1+#ppt_w/2"/>
                                          </p:val>
                                        </p:tav>
                                        <p:tav tm="100000">
                                          <p:val>
                                            <p:strVal val="#ppt_x"/>
                                          </p:val>
                                        </p:tav>
                                      </p:tavLst>
                                    </p:anim>
                                    <p:anim calcmode="lin" valueType="num">
                                      <p:cBhvr additive="base">
                                        <p:cTn dur="1000" fill="hold" id="49"/>
                                        <p:tgtEl>
                                          <p:spTgt spid="88"/>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6000"/>
                            </p:stCondLst>
                            <p:childTnLst>
                              <p:par>
                                <p:cTn fill="hold" id="51" nodeType="afterEffect" presetClass="entr" presetID="2" presetSubtype="2">
                                  <p:stCondLst>
                                    <p:cond delay="0"/>
                                  </p:stCondLst>
                                  <p:childTnLst>
                                    <p:set>
                                      <p:cBhvr>
                                        <p:cTn dur="1" fill="hold" id="52">
                                          <p:stCondLst>
                                            <p:cond delay="0"/>
                                          </p:stCondLst>
                                        </p:cTn>
                                        <p:tgtEl>
                                          <p:spTgt spid="44"/>
                                        </p:tgtEl>
                                        <p:attrNameLst>
                                          <p:attrName>style.visibility</p:attrName>
                                        </p:attrNameLst>
                                      </p:cBhvr>
                                      <p:to>
                                        <p:strVal val="visible"/>
                                      </p:to>
                                    </p:set>
                                    <p:anim calcmode="lin" valueType="num">
                                      <p:cBhvr additive="base">
                                        <p:cTn dur="1000" fill="hold" id="53"/>
                                        <p:tgtEl>
                                          <p:spTgt spid="44"/>
                                        </p:tgtEl>
                                        <p:attrNameLst>
                                          <p:attrName>ppt_x</p:attrName>
                                        </p:attrNameLst>
                                      </p:cBhvr>
                                      <p:tavLst>
                                        <p:tav tm="0">
                                          <p:val>
                                            <p:strVal val="1+#ppt_w/2"/>
                                          </p:val>
                                        </p:tav>
                                        <p:tav tm="100000">
                                          <p:val>
                                            <p:strVal val="#ppt_x"/>
                                          </p:val>
                                        </p:tav>
                                      </p:tavLst>
                                    </p:anim>
                                    <p:anim calcmode="lin" valueType="num">
                                      <p:cBhvr additive="base">
                                        <p:cTn dur="1000" fill="hold" id="54"/>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10"/>
      <p:bldP grpId="1" spid="10"/>
      <p:bldP grpId="0" spid="11"/>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等腰三角形 11"/>
          <p:cNvSpPr/>
          <p:nvPr/>
        </p:nvSpPr>
        <p:spPr>
          <a:xfrm flipH="1">
            <a:off x="7993379" y="4869160"/>
            <a:ext cx="4198621" cy="1978971"/>
          </a:xfrm>
          <a:prstGeom prst="triangle">
            <a:avLst>
              <a:gd fmla="val 0" name="adj"/>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0" name="MH_Text_1"/>
          <p:cNvSpPr txBox="1">
            <a:spLocks noChangeArrowheads="1"/>
          </p:cNvSpPr>
          <p:nvPr>
            <p:custDataLst>
              <p:tags r:id="rId3"/>
            </p:custDataLst>
          </p:nvPr>
        </p:nvSpPr>
        <p:spPr bwMode="auto">
          <a:xfrm>
            <a:off x="1679510" y="1467605"/>
            <a:ext cx="9204348" cy="1000193"/>
          </a:xfrm>
          <a:prstGeom prst="rect">
            <a:avLst/>
          </a:prstGeom>
          <a:noFill/>
          <a:ln w="9525">
            <a:noFill/>
            <a:miter lim="800000"/>
          </a:ln>
          <a:extLst>
            <a:ext uri="{909E8E84-426E-40DD-AFC4-6F175D3DCCD1}">
              <a14:hiddenFill>
                <a:solidFill>
                  <a:srgbClr val="FFFFFF"/>
                </a:solidFill>
              </a14:hiddenFill>
            </a:ext>
          </a:extLst>
        </p:spPr>
        <p:txBody>
          <a:bodyPr bIns="67952" lIns="135909" rIns="135909" tIns="67952">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lnSpc>
                <a:spcPct val="150000"/>
              </a:lnSpc>
              <a:defRPr/>
            </a:pPr>
            <a:r>
              <a:rPr altLang="en-US" lang="zh-CN" sz="1333">
                <a:solidFill>
                  <a:schemeClr val="tx1">
                    <a:lumMod val="50000"/>
                    <a:lumOff val="50000"/>
                  </a:schemeClr>
                </a:solidFill>
                <a:latin typeface="+mn-lt"/>
                <a:ea charset="-122" panose="020b0503020204020204" pitchFamily="34" typeface="微软雅黑"/>
                <a:cs typeface="+mn-ea"/>
                <a:sym typeface="+mn-lt"/>
              </a:rPr>
              <a:t>您的内容打在这里，或者通过复制您的文本后，在此框中选择粘贴，并选择只保留文字文字。您的内容您的内容打在这里，或者通过复制您的文本。在此框中选择粘贴，并选择只保留文字文字。</a:t>
            </a:r>
          </a:p>
        </p:txBody>
      </p:sp>
      <p:graphicFrame>
        <p:nvGraphicFramePr>
          <p:cNvPr id="35" name="组合 3"/>
          <p:cNvGraphicFramePr/>
          <p:nvPr>
            <p:extLst>
              <p:ext uri="{D42A27DB-BD31-4B8C-83A1-F6EECF244321}">
                <p14:modId val="945282430"/>
              </p:ext>
            </p:extLst>
          </p:nvPr>
        </p:nvGraphicFramePr>
        <p:xfrm>
          <a:off x="6942092" y="2337352"/>
          <a:ext cx="4224469" cy="3869259"/>
        </p:xfrm>
        <a:graphic>
          <a:graphicData uri="http://schemas.openxmlformats.org/drawingml/2006/table">
            <a:tbl>
              <a:tblPr>
                <a:effectLst>
                  <a:outerShdw algn="tl" blurRad="254000" dir="2700000" dist="63500" rotWithShape="0">
                    <a:prstClr val="black">
                      <a:alpha val="30000"/>
                    </a:prstClr>
                  </a:outerShdw>
                </a:effectLst>
                <a:tableStyleId>{073A0DAA-6AF3-43AB-8588-CEC1D06C72B9}</a:tableStyleId>
              </a:tblPr>
              <a:tblGrid>
                <a:gridCol w="952840"/>
                <a:gridCol w="3271629"/>
              </a:tblGrid>
              <a:tr h="608841">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1" baseline="0" cap="none" kern="1200" kumimoji="0" lang="zh-CN" normalizeH="0" smtClean="0" strike="noStrike" sz="1900" u="none">
                          <a:ln>
                            <a:noFill/>
                          </a:ln>
                          <a:solidFill>
                            <a:schemeClr val="bg1"/>
                          </a:solidFill>
                          <a:effectLst/>
                          <a:latin charset="-122" panose="020b0503020204020204" pitchFamily="34" typeface="微软雅黑"/>
                          <a:ea charset="-122" panose="020b0503020204020204" pitchFamily="34" typeface="微软雅黑"/>
                        </a:rPr>
                        <a:t>项目</a:t>
                      </a:r>
                      <a:endParaRPr altLang="zh-CN" b="1" baseline="0" cap="none" i="0" kern="1200" kumimoji="0" lang="zh-CN" normalizeH="0" smtClean="0" strike="noStrike" sz="1900" u="none">
                        <a:ln>
                          <a:noFill/>
                        </a:ln>
                        <a:solidFill>
                          <a:schemeClr val="bg1"/>
                        </a:solidFill>
                        <a:effectLst/>
                        <a:latin charset="-122" panose="020b0503020204020204" pitchFamily="34" typeface="微软雅黑"/>
                        <a:ea charset="-122" panose="020b0503020204020204" pitchFamily="34" typeface="微软雅黑"/>
                        <a:cs typeface="+mn-cs"/>
                      </a:endParaRPr>
                    </a:p>
                  </a:txBody>
                  <a:tcPr anchor="ctr" horzOverflow="overflow" marL="121920" marR="121920">
                    <a:lnL algn="ctr" cap="flat" cmpd="sng" w="12700">
                      <a:solidFill>
                        <a:srgbClr val="D9B44F"/>
                      </a:solidFill>
                      <a:prstDash val="solid"/>
                      <a:round/>
                      <a:headEnd len="med" type="none" w="med"/>
                      <a:tailEnd len="med" type="none" w="med"/>
                    </a:lnL>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rgbClr val="D9B44F"/>
                    </a:solidFill>
                  </a:tcPr>
                </a:tc>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1" baseline="0" cap="none" kumimoji="0" lang="zh-CN" normalizeH="0" smtClean="0" strike="noStrike" sz="1900" u="none">
                          <a:ln>
                            <a:noFill/>
                          </a:ln>
                          <a:solidFill>
                            <a:schemeClr val="bg1"/>
                          </a:solidFill>
                          <a:effectLst/>
                          <a:latin charset="-122" panose="020b0503020204020204" pitchFamily="34" typeface="微软雅黑"/>
                          <a:ea charset="-122" panose="020b0503020204020204" pitchFamily="34" typeface="微软雅黑"/>
                        </a:rPr>
                        <a:t>参数</a:t>
                      </a:r>
                      <a:endParaRPr altLang="zh-CN" b="1" baseline="0" cap="none" i="0" kumimoji="0" lang="en-US" normalizeH="0" smtClean="0" strike="noStrike" sz="1900" u="none">
                        <a:ln>
                          <a:noFill/>
                        </a:ln>
                        <a:solidFill>
                          <a:schemeClr val="bg1"/>
                        </a:solidFill>
                        <a:effectLst/>
                        <a:latin charset="-122" panose="020b0503020204020204" pitchFamily="34" typeface="微软雅黑"/>
                        <a:ea charset="-122" panose="020b0503020204020204" pitchFamily="34" typeface="微软雅黑"/>
                      </a:endParaRPr>
                    </a:p>
                  </a:txBody>
                  <a:tcPr anchor="ctr" horzOverflow="overflow" marL="121920" marR="121920">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rgbClr val="D9B44F"/>
                    </a:solidFill>
                  </a:tcPr>
                </a:tc>
              </a:tr>
              <a:tr h="543081">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cap="none"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规格</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zh-CN" baseline="0" cap="none"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60mm</a:t>
                      </a:r>
                      <a:r>
                        <a:rPr altLang="en-US" baseline="0" cap="none"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a:t>
                      </a:r>
                      <a:r>
                        <a:rPr altLang="zh-CN" baseline="0" cap="none"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85mm</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r>
              <a:tr h="543081">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cap="none"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重量</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zh-CN" baseline="0" cap="none"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118g</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r>
              <a:tr h="545013">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cap="none"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颜色</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0" baseline="0" cap="none" i="0"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香槟金、黑、白</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r>
              <a:tr h="543081">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cap="none"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其它</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0" baseline="0" cap="none" i="0"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您的文字</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r>
              <a:tr h="543081">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cap="none"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其它</a:t>
                      </a:r>
                      <a:endParaRPr altLang="zh-CN" b="0" baseline="0" cap="none" i="0" kumimoji="0" lang="en-US"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0" baseline="0" cap="none" i="0" kumimoji="0" lang="zh-CN" normalizeH="0" smtClean="0" strike="noStrike" sz="1300" u="none">
                          <a:ln>
                            <a:noFill/>
                          </a:ln>
                          <a:solidFill>
                            <a:schemeClr val="tx1">
                              <a:lumMod val="85000"/>
                              <a:lumOff val="15000"/>
                            </a:schemeClr>
                          </a:solidFill>
                          <a:effectLst/>
                          <a:latin charset="-122" panose="020b0503020204020204" pitchFamily="34" typeface="微软雅黑"/>
                          <a:ea charset="-122" panose="020b0503020204020204" pitchFamily="34" typeface="微软雅黑"/>
                        </a:rPr>
                        <a:t>您的文字</a:t>
                      </a: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r>
              <a:tr h="543081">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endParaRPr altLang="zh-CN" b="0" baseline="0" cap="none" i="0" kumimoji="0" lang="en-US" normalizeH="0" smtClean="0" strike="noStrike" sz="2000" u="none">
                        <a:ln>
                          <a:noFill/>
                        </a:ln>
                        <a:solidFill>
                          <a:schemeClr val="tx1"/>
                        </a:solidFill>
                        <a:effectLst/>
                        <a:latin typeface="Arial"/>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c>
                  <a:txBody>
                    <a:bodyPr vert="horz" wrap="square"/>
                    <a:lstStyle>
                      <a:lvl1pPr>
                        <a:spcBef>
                          <a:spcPct val="20000"/>
                        </a:spcBef>
                        <a:defRPr sz="2800">
                          <a:solidFill>
                            <a:schemeClr val="tx1"/>
                          </a:solidFill>
                          <a:latin typeface="Arial"/>
                          <a:ea charset="-122" typeface="宋体"/>
                        </a:defRPr>
                      </a:lvl1pPr>
                      <a:lvl2pPr indent="-285750" marL="742950">
                        <a:spcBef>
                          <a:spcPct val="20000"/>
                        </a:spcBef>
                        <a:defRPr sz="2400">
                          <a:solidFill>
                            <a:schemeClr val="tx1"/>
                          </a:solidFill>
                          <a:latin typeface="Arial"/>
                          <a:ea charset="-122" typeface="宋体"/>
                        </a:defRPr>
                      </a:lvl2pPr>
                      <a:lvl3pPr indent="-228600" marL="1143000">
                        <a:spcBef>
                          <a:spcPct val="20000"/>
                        </a:spcBef>
                        <a:defRPr sz="2000">
                          <a:solidFill>
                            <a:schemeClr val="tx1"/>
                          </a:solidFill>
                          <a:latin typeface="Arial"/>
                          <a:ea charset="-122" typeface="宋体"/>
                        </a:defRPr>
                      </a:lvl3pPr>
                      <a:lvl4pPr indent="-228600" marL="1600200">
                        <a:spcBef>
                          <a:spcPct val="20000"/>
                        </a:spcBef>
                        <a:defRPr>
                          <a:solidFill>
                            <a:schemeClr val="tx1"/>
                          </a:solidFill>
                          <a:latin typeface="Arial"/>
                          <a:ea charset="-122" typeface="宋体"/>
                        </a:defRPr>
                      </a:lvl4pPr>
                      <a:lvl5pPr indent="-228600" marL="2057400">
                        <a:spcBef>
                          <a:spcPct val="20000"/>
                        </a:spcBef>
                        <a:defRPr>
                          <a:solidFill>
                            <a:schemeClr val="tx1"/>
                          </a:solidFill>
                          <a:latin typeface="Arial"/>
                          <a:ea charset="-122" typeface="宋体"/>
                        </a:defRPr>
                      </a:lvl5pPr>
                      <a:lvl6pPr fontAlgn="base" indent="-228600" marL="2514600">
                        <a:spcBef>
                          <a:spcPct val="20000"/>
                        </a:spcBef>
                        <a:spcAft>
                          <a:spcPct val="0"/>
                        </a:spcAft>
                        <a:defRPr>
                          <a:solidFill>
                            <a:schemeClr val="tx1"/>
                          </a:solidFill>
                          <a:latin typeface="Arial"/>
                          <a:ea charset="-122" typeface="宋体"/>
                        </a:defRPr>
                      </a:lvl6pPr>
                      <a:lvl7pPr fontAlgn="base" indent="-228600" marL="2971800">
                        <a:spcBef>
                          <a:spcPct val="20000"/>
                        </a:spcBef>
                        <a:spcAft>
                          <a:spcPct val="0"/>
                        </a:spcAft>
                        <a:defRPr>
                          <a:solidFill>
                            <a:schemeClr val="tx1"/>
                          </a:solidFill>
                          <a:latin typeface="Arial"/>
                          <a:ea charset="-122" typeface="宋体"/>
                        </a:defRPr>
                      </a:lvl7pPr>
                      <a:lvl8pPr fontAlgn="base" indent="-228600" marL="3429000">
                        <a:spcBef>
                          <a:spcPct val="20000"/>
                        </a:spcBef>
                        <a:spcAft>
                          <a:spcPct val="0"/>
                        </a:spcAft>
                        <a:defRPr>
                          <a:solidFill>
                            <a:schemeClr val="tx1"/>
                          </a:solidFill>
                          <a:latin typeface="Arial"/>
                          <a:ea charset="-122" typeface="宋体"/>
                        </a:defRPr>
                      </a:lvl8pPr>
                      <a:lvl9pPr fontAlgn="base" indent="-228600" marL="3886200">
                        <a:spcBef>
                          <a:spcPct val="20000"/>
                        </a:spcBef>
                        <a:spcAft>
                          <a:spcPct val="0"/>
                        </a:spcAft>
                        <a:defRPr>
                          <a:solidFill>
                            <a:schemeClr val="tx1"/>
                          </a:solidFill>
                          <a:latin typeface="Arial"/>
                          <a:ea charset="-122" typeface="宋体"/>
                        </a:defRPr>
                      </a:lvl9pPr>
                    </a:lstStyle>
                    <a:p>
                      <a:pPr algn="ctr" defTabSz="914400" eaLnBrk="1" fontAlgn="base" hangingPunct="1" indent="0" latinLnBrk="0" lvl="0" marL="0" marR="0" rtl="0">
                        <a:lnSpc>
                          <a:spcPct val="100000"/>
                        </a:lnSpc>
                        <a:spcBef>
                          <a:spcPct val="20000"/>
                        </a:spcBef>
                        <a:spcAft>
                          <a:spcPct val="0"/>
                        </a:spcAft>
                        <a:buClrTx/>
                        <a:buSzTx/>
                        <a:buFontTx/>
                        <a:buNone/>
                      </a:pPr>
                      <a:endParaRPr altLang="zh-CN" b="0" baseline="0" cap="none" i="0" kumimoji="0" lang="en-US" normalizeH="0" smtClean="0" strike="noStrike" sz="2000" u="none">
                        <a:ln>
                          <a:noFill/>
                        </a:ln>
                        <a:solidFill>
                          <a:schemeClr val="tx1"/>
                        </a:solidFill>
                        <a:effectLst/>
                        <a:latin typeface="Arial"/>
                        <a:ea charset="-122" panose="020b0503020204020204" pitchFamily="34" typeface="微软雅黑"/>
                      </a:endParaRPr>
                    </a:p>
                  </a:txBody>
                  <a:tcPr anchor="ctr" horzOverflow="overflow" marL="121920" marR="121920">
                    <a:lnL algn="ctr" cap="flat" cmpd="sng" w="12700">
                      <a:solidFill>
                        <a:srgbClr val="D9B44F"/>
                      </a:solidFill>
                      <a:prstDash val="solid"/>
                      <a:round/>
                      <a:headEnd len="med" type="none" w="med"/>
                      <a:tailEnd len="med" type="none" w="med"/>
                    </a:lnL>
                    <a:lnR algn="ctr" cap="flat" cmpd="sng" w="12700">
                      <a:solidFill>
                        <a:srgbClr val="D9B44F"/>
                      </a:solidFill>
                      <a:prstDash val="solid"/>
                      <a:round/>
                      <a:headEnd len="med" type="none" w="med"/>
                      <a:tailEnd len="med" type="none" w="med"/>
                    </a:lnR>
                    <a:lnT algn="ctr" cap="flat" cmpd="sng" w="12700">
                      <a:solidFill>
                        <a:srgbClr val="D9B44F"/>
                      </a:solidFill>
                      <a:prstDash val="solid"/>
                      <a:round/>
                      <a:headEnd len="med" type="none" w="med"/>
                      <a:tailEnd len="med" type="none" w="med"/>
                    </a:lnT>
                    <a:lnB algn="ctr" cap="flat" cmpd="sng" w="12700">
                      <a:solidFill>
                        <a:srgbClr val="D9B44F"/>
                      </a:solidFill>
                      <a:prstDash val="solid"/>
                      <a:round/>
                      <a:headEnd len="med" type="none" w="med"/>
                      <a:tailEnd len="med" type="none" w="med"/>
                    </a:lnB>
                    <a:solidFill>
                      <a:schemeClr val="bg1"/>
                    </a:solidFill>
                  </a:tcPr>
                </a:tc>
              </a:tr>
            </a:tbl>
          </a:graphicData>
        </a:graphic>
      </p:graphicFrame>
      <p:sp>
        <p:nvSpPr>
          <p:cNvPr id="6" name="等腰三角形 5"/>
          <p:cNvSpPr/>
          <p:nvPr/>
        </p:nvSpPr>
        <p:spPr>
          <a:xfrm>
            <a:off x="0" y="5061182"/>
            <a:ext cx="9744405" cy="1786949"/>
          </a:xfrm>
          <a:prstGeom prst="triangle">
            <a:avLst>
              <a:gd fmla="val 0" name="adj"/>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 name="MH_Other_1"/>
          <p:cNvSpPr/>
          <p:nvPr>
            <p:custDataLst>
              <p:tags r:id="rId4"/>
            </p:custDataLst>
          </p:nvPr>
        </p:nvSpPr>
        <p:spPr>
          <a:xfrm>
            <a:off x="1116121" y="2337351"/>
            <a:ext cx="5185072" cy="3869261"/>
          </a:xfrm>
          <a:prstGeom prst="rect">
            <a:avLst/>
          </a:prstGeom>
          <a:solidFill>
            <a:schemeClr val="bg1"/>
          </a:solidFill>
          <a:ln w="9525">
            <a:solidFill>
              <a:srgbClr val="E0E0E0"/>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4" name="MH_Picture_1"/>
          <p:cNvSpPr/>
          <p:nvPr>
            <p:custDataLst>
              <p:tags r:id="rId5"/>
            </p:custDataLst>
          </p:nvPr>
        </p:nvSpPr>
        <p:spPr>
          <a:xfrm>
            <a:off x="1289688" y="2529369"/>
            <a:ext cx="4806312" cy="288032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defRPr/>
            </a:pPr>
            <a:endParaRPr altLang="en-US" lang="zh-CN" sz="2400">
              <a:ea charset="-122" panose="020b0503020204020204" pitchFamily="34" typeface="微软雅黑"/>
            </a:endParaRPr>
          </a:p>
        </p:txBody>
      </p:sp>
      <p:sp>
        <p:nvSpPr>
          <p:cNvPr id="11" name="TextBox 1"/>
          <p:cNvSpPr txBox="1"/>
          <p:nvPr/>
        </p:nvSpPr>
        <p:spPr>
          <a:xfrm>
            <a:off x="2445983" y="5682688"/>
            <a:ext cx="2525348" cy="3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5" rIns="15998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indent="0" marL="0">
              <a:buClr>
                <a:srgbClr val="C00000"/>
              </a:buClr>
              <a:buNone/>
            </a:pPr>
            <a:r>
              <a:rPr altLang="en-US" lang="zh-CN" sz="1867">
                <a:solidFill>
                  <a:srgbClr val="D9B44F"/>
                </a:solidFill>
                <a:ea charset="-122" panose="020b0503020204020204" pitchFamily="34" typeface="微软雅黑"/>
              </a:rPr>
              <a:t>互联网产品规格型号</a:t>
            </a:r>
          </a:p>
        </p:txBody>
      </p:sp>
      <p:sp>
        <p:nvSpPr>
          <p:cNvPr id="13"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02</a:t>
            </a:r>
          </a:p>
        </p:txBody>
      </p:sp>
      <p:grpSp>
        <p:nvGrpSpPr>
          <p:cNvPr id="14" name="组合 13"/>
          <p:cNvGrpSpPr/>
          <p:nvPr/>
        </p:nvGrpSpPr>
        <p:grpSpPr>
          <a:xfrm>
            <a:off x="727987" y="509031"/>
            <a:ext cx="3189637" cy="640990"/>
            <a:chOff x="947634" y="309304"/>
            <a:chExt cx="2392228" cy="480743"/>
          </a:xfrm>
        </p:grpSpPr>
        <p:sp>
          <p:nvSpPr>
            <p:cNvPr id="15"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16" name="文本框 15"/>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主打产品</a:t>
              </a:r>
            </a:p>
          </p:txBody>
        </p:sp>
      </p:grpSp>
    </p:spTree>
    <p:custDataLst>
      <p:tags r:id="rId7"/>
    </p:custDataLst>
    <p:extLst>
      <p:ext uri="{BB962C8B-B14F-4D97-AF65-F5344CB8AC3E}">
        <p14:creationId val="152505555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500" fill="hold" id="11"/>
                                        <p:tgtEl>
                                          <p:spTgt spid="35"/>
                                        </p:tgtEl>
                                        <p:attrNameLst>
                                          <p:attrName>ppt_x</p:attrName>
                                        </p:attrNameLst>
                                      </p:cBhvr>
                                      <p:tavLst>
                                        <p:tav tm="0">
                                          <p:val>
                                            <p:strVal val="0-#ppt_w/2"/>
                                          </p:val>
                                        </p:tav>
                                        <p:tav tm="100000">
                                          <p:val>
                                            <p:strVal val="#ppt_x"/>
                                          </p:val>
                                        </p:tav>
                                      </p:tavLst>
                                    </p:anim>
                                    <p:anim calcmode="lin" valueType="num">
                                      <p:cBhvr additive="base">
                                        <p:cTn dur="500" fill="hold" id="12"/>
                                        <p:tgtEl>
                                          <p:spTgt spid="3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ppt_w</p:attrName>
                                        </p:attrNameLst>
                                      </p:cBhvr>
                                      <p:tavLst>
                                        <p:tav tm="0">
                                          <p:val>
                                            <p:fltVal val="0"/>
                                          </p:val>
                                        </p:tav>
                                        <p:tav tm="100000">
                                          <p:val>
                                            <p:strVal val="#ppt_w"/>
                                          </p:val>
                                        </p:tav>
                                      </p:tavLst>
                                    </p:anim>
                                    <p:anim calcmode="lin" valueType="num">
                                      <p:cBhvr>
                                        <p:cTn dur="500" fill="hold" id="17"/>
                                        <p:tgtEl>
                                          <p:spTgt spid="4"/>
                                        </p:tgtEl>
                                        <p:attrNameLst>
                                          <p:attrName>ppt_h</p:attrName>
                                        </p:attrNameLst>
                                      </p:cBhvr>
                                      <p:tavLst>
                                        <p:tav tm="0">
                                          <p:val>
                                            <p:fltVal val="0"/>
                                          </p:val>
                                        </p:tav>
                                        <p:tav tm="100000">
                                          <p:val>
                                            <p:strVal val="#ppt_h"/>
                                          </p:val>
                                        </p:tav>
                                      </p:tavLst>
                                    </p:anim>
                                    <p:animEffect filter="fade" transition="in">
                                      <p:cBhvr>
                                        <p:cTn dur="500" id="18"/>
                                        <p:tgtEl>
                                          <p:spTgt spid="4"/>
                                        </p:tgtEl>
                                      </p:cBhvr>
                                    </p:animEffect>
                                  </p:childTnLst>
                                </p:cTn>
                              </p:par>
                            </p:childTnLst>
                          </p:cTn>
                        </p:par>
                        <p:par>
                          <p:cTn fill="hold" id="19" nodeType="afterGroup">
                            <p:stCondLst>
                              <p:cond delay="1000"/>
                            </p:stCondLst>
                            <p:childTnLst>
                              <p:par>
                                <p:cTn fill="hold" grpId="0" id="20" nodeType="afterEffect" presetClass="entr" presetID="41" presetSubtype="0">
                                  <p:stCondLst>
                                    <p:cond delay="0"/>
                                  </p:stCondLst>
                                  <p:iterate type="lt">
                                    <p:tmPct val="15000"/>
                                  </p:iterate>
                                  <p:childTnLst>
                                    <p:set>
                                      <p:cBhvr>
                                        <p:cTn dur="1" fill="hold" id="21">
                                          <p:stCondLst>
                                            <p:cond delay="0"/>
                                          </p:stCondLst>
                                        </p:cTn>
                                        <p:tgtEl>
                                          <p:spTgt spid="20"/>
                                        </p:tgtEl>
                                        <p:attrNameLst>
                                          <p:attrName>style.visibility</p:attrName>
                                        </p:attrNameLst>
                                      </p:cBhvr>
                                      <p:to>
                                        <p:strVal val="visible"/>
                                      </p:to>
                                    </p:set>
                                    <p:anim calcmode="lin" valueType="num">
                                      <p:cBhvr>
                                        <p:cTn dur="250" fill="hold" id="22"/>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3"/>
                                        <p:tgtEl>
                                          <p:spTgt spid="20"/>
                                        </p:tgtEl>
                                        <p:attrNameLst>
                                          <p:attrName>ppt_y</p:attrName>
                                        </p:attrNameLst>
                                      </p:cBhvr>
                                      <p:tavLst>
                                        <p:tav tm="0">
                                          <p:val>
                                            <p:strVal val="#ppt_y"/>
                                          </p:val>
                                        </p:tav>
                                        <p:tav tm="100000">
                                          <p:val>
                                            <p:strVal val="#ppt_y"/>
                                          </p:val>
                                        </p:tav>
                                      </p:tavLst>
                                    </p:anim>
                                    <p:anim calcmode="lin" valueType="num">
                                      <p:cBhvr>
                                        <p:cTn dur="250" fill="hold" id="24"/>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5"/>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6" tmFilter="0,0; .5, 1; 1, 1"/>
                                        <p:tgtEl>
                                          <p:spTgt spid="20"/>
                                        </p:tgtEl>
                                      </p:cBhvr>
                                    </p:animEffect>
                                  </p:childTnLst>
                                </p:cTn>
                              </p:par>
                            </p:childTnLst>
                          </p:cTn>
                        </p:par>
                        <p:par>
                          <p:cTn fill="hold" id="27" nodeType="afterGroup">
                            <p:stCondLst>
                              <p:cond delay="1250"/>
                            </p:stCondLst>
                            <p:childTnLst>
                              <p:par>
                                <p:cTn fill="hold" grpId="0" id="28" nodeType="afterEffect" presetClass="entr" presetID="12" presetSubtype="2">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additive="base">
                                        <p:cTn dur="500" id="30"/>
                                        <p:tgtEl>
                                          <p:spTgt spid="11"/>
                                        </p:tgtEl>
                                        <p:attrNameLst>
                                          <p:attrName>ppt_x</p:attrName>
                                        </p:attrNameLst>
                                      </p:cBhvr>
                                      <p:tavLst>
                                        <p:tav tm="0">
                                          <p:val>
                                            <p:strVal val="#ppt_x+#ppt_w*1.125000"/>
                                          </p:val>
                                        </p:tav>
                                        <p:tav tm="100000">
                                          <p:val>
                                            <p:strVal val="#ppt_x"/>
                                          </p:val>
                                        </p:tav>
                                      </p:tavLst>
                                    </p:anim>
                                    <p:animEffect filter="wipe(left)" transition="in">
                                      <p:cBhvr>
                                        <p:cTn dur="50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3"/>
      <p:bldP grpId="0" spid="4"/>
      <p:bldP grpId="0" spid="1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2"/>
          <p:cNvSpPr/>
          <p:nvPr/>
        </p:nvSpPr>
        <p:spPr>
          <a:xfrm flipV="1">
            <a:off x="0" y="5631838"/>
            <a:ext cx="12192000" cy="1226156"/>
          </a:xfrm>
          <a:custGeom>
            <a:gdLst>
              <a:gd fmla="*/ 0 w 2483768" name="connsiteX0"/>
              <a:gd fmla="*/ 0 h 585642" name="connsiteY0"/>
              <a:gd fmla="*/ 2483768 w 2483768" name="connsiteX1"/>
              <a:gd fmla="*/ 0 h 585642" name="connsiteY1"/>
              <a:gd fmla="*/ 482624 w 2483768" name="connsiteX2"/>
              <a:gd fmla="*/ 585642 h 585642" name="connsiteY2"/>
              <a:gd fmla="*/ 0 w 2483768" name="connsiteX3"/>
              <a:gd fmla="*/ 0 h 585642" name="connsiteY3"/>
              <a:gd fmla="*/ 0 w 2483768" name="connsiteX4"/>
              <a:gd fmla="*/ 0 h 1200671" name="connsiteY4"/>
            </a:gdLst>
            <a:cxnLst>
              <a:cxn ang="0">
                <a:pos x="connsiteX0" y="connsiteY0"/>
              </a:cxn>
              <a:cxn ang="0">
                <a:pos x="connsiteX1" y="connsiteY1"/>
              </a:cxn>
              <a:cxn ang="0">
                <a:pos x="connsiteX2" y="connsiteY2"/>
              </a:cxn>
              <a:cxn ang="0">
                <a:pos x="connsiteX3" y="connsiteY3"/>
              </a:cxn>
            </a:cxnLst>
            <a:rect b="b" l="l" r="r" t="t"/>
            <a:pathLst>
              <a:path h="585642" w="2483768">
                <a:moveTo>
                  <a:pt x="0" y="0"/>
                </a:moveTo>
                <a:lnTo>
                  <a:pt x="2483768" y="0"/>
                </a:lnTo>
                <a:lnTo>
                  <a:pt x="482624" y="585642"/>
                </a:lnTo>
                <a:lnTo>
                  <a:pt x="0" y="0"/>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nvGrpSpPr>
          <p:cNvPr id="2" name="组合 1"/>
          <p:cNvGrpSpPr/>
          <p:nvPr/>
        </p:nvGrpSpPr>
        <p:grpSpPr>
          <a:xfrm>
            <a:off x="1046186" y="1806007"/>
            <a:ext cx="10042369" cy="4156524"/>
            <a:chOff x="784639" y="1616757"/>
            <a:chExt cx="10602207" cy="4388240"/>
          </a:xfrm>
        </p:grpSpPr>
        <p:pic>
          <p:nvPicPr>
            <p:cNvPr id="10" name="图片占位符 32"/>
            <p:cNvPicPr>
              <a:picLocks noChangeAspect="1"/>
            </p:cNvPicPr>
            <p:nvPr/>
          </p:nvPicPr>
          <p:blipFill>
            <a:blip r:embed="rId3">
              <a:extLst>
                <a:ext uri="{28A0092B-C50C-407E-A947-70E740481C1C}">
                  <a14:useLocalDpi val="0"/>
                </a:ext>
              </a:extLst>
            </a:blip>
            <a:stretch>
              <a:fillRect/>
            </a:stretch>
          </p:blipFill>
          <p:spPr>
            <a:xfrm>
              <a:off x="7357465" y="3844999"/>
              <a:ext cx="4024756" cy="2159998"/>
            </a:xfrm>
            <a:prstGeom prst="rect">
              <a:avLst/>
            </a:prstGeom>
          </p:spPr>
        </p:pic>
        <p:pic>
          <p:nvPicPr>
            <p:cNvPr id="11" name="图片占位符 36"/>
            <p:cNvPicPr>
              <a:picLocks noChangeAspect="1"/>
            </p:cNvPicPr>
            <p:nvPr/>
          </p:nvPicPr>
          <p:blipFill>
            <a:blip r:embed="rId4">
              <a:extLst>
                <a:ext uri="{28A0092B-C50C-407E-A947-70E740481C1C}">
                  <a14:useLocalDpi val="0"/>
                </a:ext>
              </a:extLst>
            </a:blip>
            <a:stretch>
              <a:fillRect/>
            </a:stretch>
          </p:blipFill>
          <p:spPr>
            <a:xfrm>
              <a:off x="7357465" y="1616757"/>
              <a:ext cx="1979729" cy="2159998"/>
            </a:xfrm>
            <a:prstGeom prst="rect">
              <a:avLst/>
            </a:prstGeom>
          </p:spPr>
        </p:pic>
        <p:pic>
          <p:nvPicPr>
            <p:cNvPr id="12" name="图片占位符 35"/>
            <p:cNvPicPr>
              <a:picLocks noChangeAspect="1"/>
            </p:cNvPicPr>
            <p:nvPr/>
          </p:nvPicPr>
          <p:blipFill>
            <a:blip r:embed="rId5">
              <a:extLst>
                <a:ext uri="{28A0092B-C50C-407E-A947-70E740481C1C}">
                  <a14:useLocalDpi val="0"/>
                </a:ext>
              </a:extLst>
            </a:blip>
            <a:stretch>
              <a:fillRect/>
            </a:stretch>
          </p:blipFill>
          <p:spPr>
            <a:xfrm>
              <a:off x="4896824" y="1616757"/>
              <a:ext cx="2398349" cy="4388240"/>
            </a:xfrm>
            <a:prstGeom prst="rect">
              <a:avLst/>
            </a:prstGeom>
          </p:spPr>
        </p:pic>
        <p:pic>
          <p:nvPicPr>
            <p:cNvPr id="13" name="图片占位符 34"/>
            <p:cNvPicPr>
              <a:picLocks noChangeAspect="1"/>
            </p:cNvPicPr>
            <p:nvPr/>
          </p:nvPicPr>
          <p:blipFill>
            <a:blip r:embed="rId6">
              <a:extLst>
                <a:ext uri="{28A0092B-C50C-407E-A947-70E740481C1C}">
                  <a14:useLocalDpi val="0"/>
                </a:ext>
              </a:extLst>
            </a:blip>
            <a:stretch>
              <a:fillRect/>
            </a:stretch>
          </p:blipFill>
          <p:spPr>
            <a:xfrm>
              <a:off x="784640" y="3847716"/>
              <a:ext cx="1990042" cy="2157281"/>
            </a:xfrm>
            <a:prstGeom prst="rect">
              <a:avLst/>
            </a:prstGeom>
          </p:spPr>
        </p:pic>
        <p:pic>
          <p:nvPicPr>
            <p:cNvPr id="14" name="图片占位符 33"/>
            <p:cNvPicPr>
              <a:picLocks noChangeAspect="1"/>
            </p:cNvPicPr>
            <p:nvPr/>
          </p:nvPicPr>
          <p:blipFill>
            <a:blip r:embed="rId7">
              <a:extLst>
                <a:ext uri="{28A0092B-C50C-407E-A947-70E740481C1C}">
                  <a14:useLocalDpi val="0"/>
                </a:ext>
              </a:extLst>
            </a:blip>
            <a:stretch>
              <a:fillRect/>
            </a:stretch>
          </p:blipFill>
          <p:spPr>
            <a:xfrm>
              <a:off x="784639" y="1616757"/>
              <a:ext cx="4049893" cy="2159998"/>
            </a:xfrm>
            <a:prstGeom prst="rect">
              <a:avLst/>
            </a:prstGeom>
          </p:spPr>
        </p:pic>
        <p:sp>
          <p:nvSpPr>
            <p:cNvPr id="15" name="Rectangle 8"/>
            <p:cNvSpPr/>
            <p:nvPr/>
          </p:nvSpPr>
          <p:spPr>
            <a:xfrm>
              <a:off x="2841485" y="3844997"/>
              <a:ext cx="1993048" cy="2160000"/>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800">
                <a:solidFill>
                  <a:schemeClr val="bg1"/>
                </a:solidFill>
                <a:latin charset="0" pitchFamily="2" typeface="FontAwesome"/>
              </a:endParaRPr>
            </a:p>
          </p:txBody>
        </p:sp>
        <p:sp>
          <p:nvSpPr>
            <p:cNvPr id="16" name="Rectangle 9"/>
            <p:cNvSpPr/>
            <p:nvPr/>
          </p:nvSpPr>
          <p:spPr>
            <a:xfrm>
              <a:off x="9389173" y="1616757"/>
              <a:ext cx="1993048" cy="2159999"/>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4800">
                <a:solidFill>
                  <a:schemeClr val="bg1"/>
                </a:solidFill>
                <a:latin charset="0" pitchFamily="2" typeface="FontAwesome"/>
              </a:endParaRPr>
            </a:p>
          </p:txBody>
        </p:sp>
        <p:grpSp>
          <p:nvGrpSpPr>
            <p:cNvPr id="17" name="Group 10"/>
            <p:cNvGrpSpPr/>
            <p:nvPr/>
          </p:nvGrpSpPr>
          <p:grpSpPr>
            <a:xfrm>
              <a:off x="9961438" y="2178888"/>
              <a:ext cx="739658" cy="622272"/>
              <a:chOff x="5356342" y="3093565"/>
              <a:chExt cx="465138" cy="391319"/>
            </a:xfrm>
            <a:solidFill>
              <a:schemeClr val="bg1"/>
            </a:solidFill>
          </p:grpSpPr>
          <p:sp>
            <p:nvSpPr>
              <p:cNvPr id="18"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chemeClr val="bg2"/>
                  </a:solidFill>
                  <a:effectLst>
                    <a:outerShdw algn="tl" blurRad="38100" dir="2700000" dist="38100">
                      <a:srgbClr val="000000"/>
                    </a:outerShdw>
                  </a:effectLst>
                  <a:latin charset="0" typeface="Gill Sans"/>
                  <a:sym charset="0" typeface="Gill Sans"/>
                </a:endParaRPr>
              </a:p>
            </p:txBody>
          </p:sp>
          <p:sp>
            <p:nvSpPr>
              <p:cNvPr id="19"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chemeClr val="bg2"/>
                  </a:solidFill>
                  <a:effectLst>
                    <a:outerShdw algn="tl" blurRad="38100" dir="2700000" dist="38100">
                      <a:srgbClr val="000000"/>
                    </a:outerShdw>
                  </a:effectLst>
                  <a:latin charset="0" typeface="Gill Sans"/>
                  <a:sym charset="0" typeface="Gill Sans"/>
                </a:endParaRPr>
              </a:p>
            </p:txBody>
          </p:sp>
          <p:sp>
            <p:nvSpPr>
              <p:cNvPr id="20"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chemeClr val="bg2"/>
                  </a:solidFill>
                  <a:effectLst>
                    <a:outerShdw algn="tl" blurRad="38100" dir="2700000" dist="38100">
                      <a:srgbClr val="000000"/>
                    </a:outerShdw>
                  </a:effectLst>
                  <a:latin charset="0" typeface="Gill Sans"/>
                  <a:sym charset="0" typeface="Gill Sans"/>
                </a:endParaRPr>
              </a:p>
            </p:txBody>
          </p:sp>
        </p:grpSp>
        <p:grpSp>
          <p:nvGrpSpPr>
            <p:cNvPr id="21" name="Group 14"/>
            <p:cNvGrpSpPr/>
            <p:nvPr/>
          </p:nvGrpSpPr>
          <p:grpSpPr>
            <a:xfrm>
              <a:off x="9396688" y="2821852"/>
              <a:ext cx="1990158" cy="774108"/>
              <a:chOff x="9425586" y="2919073"/>
              <a:chExt cx="1990158" cy="774108"/>
            </a:xfrm>
          </p:grpSpPr>
          <p:sp>
            <p:nvSpPr>
              <p:cNvPr id="25" name="Rectangle 15"/>
              <p:cNvSpPr/>
              <p:nvPr/>
            </p:nvSpPr>
            <p:spPr>
              <a:xfrm>
                <a:off x="9679636" y="2919073"/>
                <a:ext cx="1286821" cy="332572"/>
              </a:xfrm>
              <a:prstGeom prst="rect">
                <a:avLst/>
              </a:prstGeom>
            </p:spPr>
            <p:txBody>
              <a:bodyPr wrap="none">
                <a:spAutoFit/>
              </a:bodyPr>
              <a:lstStyle/>
              <a:p>
                <a:r>
                  <a:rPr lang="en-US" sz="1467">
                    <a:solidFill>
                      <a:schemeClr val="bg1"/>
                    </a:solidFill>
                  </a:rPr>
                  <a:t>Camera Good</a:t>
                </a:r>
              </a:p>
            </p:txBody>
          </p:sp>
          <p:sp>
            <p:nvSpPr>
              <p:cNvPr id="26" name="Rectangle 16"/>
              <p:cNvSpPr/>
              <p:nvPr/>
            </p:nvSpPr>
            <p:spPr>
              <a:xfrm>
                <a:off x="9425584" y="3205779"/>
                <a:ext cx="1990158" cy="482688"/>
              </a:xfrm>
              <a:prstGeom prst="rect">
                <a:avLst/>
              </a:prstGeom>
            </p:spPr>
            <p:txBody>
              <a:bodyPr wrap="square">
                <a:spAutoFit/>
              </a:bodyPr>
              <a:lstStyle/>
              <a:p>
                <a:pPr algn="ctr"/>
                <a:r>
                  <a:rPr lang="id-ID" sz="1200">
                    <a:solidFill>
                      <a:schemeClr val="bg1"/>
                    </a:solidFill>
                  </a:rPr>
                  <a:t>Suitable for all categories business</a:t>
                </a:r>
              </a:p>
            </p:txBody>
          </p:sp>
        </p:grpSp>
        <p:grpSp>
          <p:nvGrpSpPr>
            <p:cNvPr id="27" name="Group 17"/>
            <p:cNvGrpSpPr/>
            <p:nvPr/>
          </p:nvGrpSpPr>
          <p:grpSpPr>
            <a:xfrm rot="16200000">
              <a:off x="3508305" y="4141847"/>
              <a:ext cx="626751" cy="912061"/>
              <a:chOff x="11078485" y="2115665"/>
              <a:chExt cx="319088" cy="464344"/>
            </a:xfrm>
            <a:solidFill>
              <a:schemeClr val="bg1"/>
            </a:solidFill>
          </p:grpSpPr>
          <p:sp>
            <p:nvSpPr>
              <p:cNvPr id="28" name="AutoShape 60"/>
              <p:cNvSpPr/>
              <p:nvPr/>
            </p:nvSpPr>
            <p:spPr bwMode="auto">
              <a:xfrm>
                <a:off x="11209454" y="2245840"/>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29" name="AutoShape 61"/>
              <p:cNvSpPr/>
              <p:nvPr/>
            </p:nvSpPr>
            <p:spPr bwMode="auto">
              <a:xfrm>
                <a:off x="11209454" y="2420465"/>
                <a:ext cx="28575"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0" name="AutoShape 62"/>
              <p:cNvSpPr/>
              <p:nvPr/>
            </p:nvSpPr>
            <p:spPr bwMode="auto">
              <a:xfrm>
                <a:off x="11122142" y="2333153"/>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1" name="AutoShape 63"/>
              <p:cNvSpPr/>
              <p:nvPr/>
            </p:nvSpPr>
            <p:spPr bwMode="auto">
              <a:xfrm>
                <a:off x="11295973" y="2333153"/>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2" name="AutoShape 64"/>
              <p:cNvSpPr/>
              <p:nvPr/>
            </p:nvSpPr>
            <p:spPr bwMode="auto">
              <a:xfrm>
                <a:off x="11150717" y="2391097"/>
                <a:ext cx="29369" cy="29369"/>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3" name="AutoShape 65"/>
              <p:cNvSpPr/>
              <p:nvPr/>
            </p:nvSpPr>
            <p:spPr bwMode="auto">
              <a:xfrm>
                <a:off x="11150717" y="2275209"/>
                <a:ext cx="29369" cy="29369"/>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4" name="AutoShape 66"/>
              <p:cNvSpPr/>
              <p:nvPr/>
            </p:nvSpPr>
            <p:spPr bwMode="auto">
              <a:xfrm>
                <a:off x="11267398" y="2391097"/>
                <a:ext cx="28575" cy="29369"/>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5" name="AutoShape 67"/>
              <p:cNvSpPr/>
              <p:nvPr/>
            </p:nvSpPr>
            <p:spPr bwMode="auto">
              <a:xfrm>
                <a:off x="11078485" y="2115665"/>
                <a:ext cx="31908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6" name="AutoShape 68"/>
              <p:cNvSpPr/>
              <p:nvPr/>
            </p:nvSpPr>
            <p:spPr bwMode="auto">
              <a:xfrm>
                <a:off x="11209454" y="2275209"/>
                <a:ext cx="87313" cy="88106"/>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304792"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grpSp>
          <p:nvGrpSpPr>
            <p:cNvPr id="37" name="Group 27"/>
            <p:cNvGrpSpPr/>
            <p:nvPr/>
          </p:nvGrpSpPr>
          <p:grpSpPr>
            <a:xfrm>
              <a:off x="2844373" y="4943387"/>
              <a:ext cx="1990160" cy="795879"/>
              <a:chOff x="2873271" y="5040608"/>
              <a:chExt cx="1990160" cy="795879"/>
            </a:xfrm>
          </p:grpSpPr>
          <p:sp>
            <p:nvSpPr>
              <p:cNvPr id="38" name="Rectangle 28"/>
              <p:cNvSpPr/>
              <p:nvPr/>
            </p:nvSpPr>
            <p:spPr>
              <a:xfrm>
                <a:off x="2873271" y="5040607"/>
                <a:ext cx="1990159" cy="332572"/>
              </a:xfrm>
              <a:prstGeom prst="rect">
                <a:avLst/>
              </a:prstGeom>
            </p:spPr>
            <p:txBody>
              <a:bodyPr wrap="square">
                <a:spAutoFit/>
              </a:bodyPr>
              <a:lstStyle/>
              <a:p>
                <a:pPr algn="ctr"/>
                <a:r>
                  <a:rPr lang="en-US" sz="1467">
                    <a:solidFill>
                      <a:schemeClr val="bg1"/>
                    </a:solidFill>
                  </a:rPr>
                  <a:t>Times Good</a:t>
                </a:r>
              </a:p>
            </p:txBody>
          </p:sp>
          <p:sp>
            <p:nvSpPr>
              <p:cNvPr id="39" name="Rectangle 29"/>
              <p:cNvSpPr/>
              <p:nvPr/>
            </p:nvSpPr>
            <p:spPr>
              <a:xfrm>
                <a:off x="2873272" y="5349087"/>
                <a:ext cx="1990159" cy="482688"/>
              </a:xfrm>
              <a:prstGeom prst="rect">
                <a:avLst/>
              </a:prstGeom>
            </p:spPr>
            <p:txBody>
              <a:bodyPr wrap="square">
                <a:spAutoFit/>
              </a:bodyPr>
              <a:lstStyle/>
              <a:p>
                <a:pPr algn="ctr"/>
                <a:r>
                  <a:rPr lang="id-ID" sz="1200">
                    <a:solidFill>
                      <a:schemeClr val="bg1"/>
                    </a:solidFill>
                  </a:rPr>
                  <a:t>Suitable for all categories business</a:t>
                </a:r>
              </a:p>
            </p:txBody>
          </p:sp>
        </p:grpSp>
      </p:grpSp>
      <p:sp>
        <p:nvSpPr>
          <p:cNvPr id="3" name="矩形 2"/>
          <p:cNvSpPr/>
          <p:nvPr/>
        </p:nvSpPr>
        <p:spPr>
          <a:xfrm>
            <a:off x="8880309" y="-2"/>
            <a:ext cx="3311691" cy="939883"/>
          </a:xfrm>
          <a:custGeom>
            <a:gdLst>
              <a:gd fmla="*/ 0 w 2483768" name="connsiteX0"/>
              <a:gd fmla="*/ 0 h 704912" name="connsiteY0"/>
              <a:gd fmla="*/ 2483768 w 2483768" name="connsiteX1"/>
              <a:gd fmla="*/ 0 h 704912" name="connsiteY1"/>
              <a:gd fmla="*/ 1943941 w 2483768" name="connsiteX2"/>
              <a:gd fmla="*/ 704912 h 704912" name="connsiteY2"/>
              <a:gd fmla="*/ 0 w 2483768" name="connsiteX3"/>
              <a:gd fmla="*/ 0 h 704912" name="connsiteY3"/>
              <a:gd fmla="*/ 0 w 2483768" name="connsiteX4"/>
              <a:gd fmla="*/ 0 h 1200671" name="connsiteY4"/>
            </a:gdLst>
            <a:cxnLst>
              <a:cxn ang="0">
                <a:pos x="connsiteX0" y="connsiteY0"/>
              </a:cxn>
              <a:cxn ang="0">
                <a:pos x="connsiteX1" y="connsiteY1"/>
              </a:cxn>
              <a:cxn ang="0">
                <a:pos x="connsiteX2" y="connsiteY2"/>
              </a:cxn>
              <a:cxn ang="0">
                <a:pos x="connsiteX3" y="connsiteY3"/>
              </a:cxn>
            </a:cxnLst>
            <a:rect b="b" l="l" r="r" t="t"/>
            <a:pathLst>
              <a:path h="704912" w="2483768">
                <a:moveTo>
                  <a:pt x="0" y="0"/>
                </a:moveTo>
                <a:lnTo>
                  <a:pt x="2483768" y="0"/>
                </a:lnTo>
                <a:lnTo>
                  <a:pt x="1943941" y="704912"/>
                </a:lnTo>
                <a:lnTo>
                  <a:pt x="0" y="0"/>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41"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02</a:t>
            </a:r>
          </a:p>
        </p:txBody>
      </p:sp>
      <p:grpSp>
        <p:nvGrpSpPr>
          <p:cNvPr id="42" name="组合 41"/>
          <p:cNvGrpSpPr/>
          <p:nvPr/>
        </p:nvGrpSpPr>
        <p:grpSpPr>
          <a:xfrm>
            <a:off x="727987" y="509031"/>
            <a:ext cx="3189637" cy="640990"/>
            <a:chOff x="947634" y="309304"/>
            <a:chExt cx="2392228" cy="480743"/>
          </a:xfrm>
        </p:grpSpPr>
        <p:sp>
          <p:nvSpPr>
            <p:cNvPr id="43"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44" name="文本框 43"/>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产品展示</a:t>
              </a:r>
            </a:p>
          </p:txBody>
        </p:sp>
      </p:grpSp>
    </p:spTree>
    <p:custDataLst>
      <p:tags r:id="rId8"/>
    </p:custDataLst>
    <p:extLst>
      <p:ext uri="{BB962C8B-B14F-4D97-AF65-F5344CB8AC3E}">
        <p14:creationId val="374102938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等腰三角形 2"/>
          <p:cNvSpPr/>
          <p:nvPr/>
        </p:nvSpPr>
        <p:spPr>
          <a:xfrm>
            <a:off x="0" y="5482259"/>
            <a:ext cx="12192000" cy="1371533"/>
          </a:xfrm>
          <a:prstGeom prst="triangle">
            <a:avLst/>
          </a:pr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13" name="MH_Other_1"/>
          <p:cNvSpPr/>
          <p:nvPr>
            <p:custDataLst>
              <p:tags r:id="rId3"/>
            </p:custDataLst>
          </p:nvPr>
        </p:nvSpPr>
        <p:spPr>
          <a:xfrm>
            <a:off x="913269" y="3135419"/>
            <a:ext cx="3262519" cy="3121112"/>
          </a:xfrm>
          <a:prstGeom prst="rect">
            <a:avLst/>
          </a:prstGeom>
          <a:solidFill>
            <a:schemeClr val="bg1"/>
          </a:solidFill>
          <a:ln w="9525">
            <a:solidFill>
              <a:srgbClr val="D9B44F"/>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18" name="MH_Other_1"/>
          <p:cNvSpPr/>
          <p:nvPr>
            <p:custDataLst>
              <p:tags r:id="rId4"/>
            </p:custDataLst>
          </p:nvPr>
        </p:nvSpPr>
        <p:spPr>
          <a:xfrm>
            <a:off x="4486775" y="3135419"/>
            <a:ext cx="3262519" cy="3121112"/>
          </a:xfrm>
          <a:prstGeom prst="rect">
            <a:avLst/>
          </a:prstGeom>
          <a:solidFill>
            <a:srgbClr val="232C49"/>
          </a:solidFill>
          <a:ln w="9525">
            <a:solidFill>
              <a:srgbClr val="E0E0E0"/>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19" name="MH_Other_1"/>
          <p:cNvSpPr/>
          <p:nvPr>
            <p:custDataLst>
              <p:tags r:id="rId5"/>
            </p:custDataLst>
          </p:nvPr>
        </p:nvSpPr>
        <p:spPr>
          <a:xfrm>
            <a:off x="8060282" y="3135419"/>
            <a:ext cx="3262519" cy="3121112"/>
          </a:xfrm>
          <a:prstGeom prst="rect">
            <a:avLst/>
          </a:prstGeom>
          <a:solidFill>
            <a:schemeClr val="bg1"/>
          </a:solidFill>
          <a:ln w="9525">
            <a:solidFill>
              <a:srgbClr val="D9B44F"/>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22" name="矩形 21"/>
          <p:cNvSpPr/>
          <p:nvPr/>
        </p:nvSpPr>
        <p:spPr>
          <a:xfrm>
            <a:off x="1080366" y="4154283"/>
            <a:ext cx="2928325" cy="1935672"/>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6" name="矩形 5"/>
          <p:cNvSpPr/>
          <p:nvPr/>
        </p:nvSpPr>
        <p:spPr>
          <a:xfrm>
            <a:off x="4653871" y="4154283"/>
            <a:ext cx="2928325" cy="1935672"/>
          </a:xfrm>
          <a:prstGeom prst="rect">
            <a:avLst/>
          </a:prstGeom>
          <a:blipFill>
            <a:blip r:embed="rId7"/>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8" name="矩形 7"/>
          <p:cNvSpPr/>
          <p:nvPr/>
        </p:nvSpPr>
        <p:spPr>
          <a:xfrm>
            <a:off x="8227378" y="4154283"/>
            <a:ext cx="2928325" cy="1935672"/>
          </a:xfrm>
          <a:prstGeom prst="rect">
            <a:avLst/>
          </a:prstGeom>
          <a:blipFill>
            <a:blip r:embed="rId8"/>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0" name="TextBox 15">
            <a:extLst>
              <a:ext uri="{FF2B5EF4-FFF2-40B4-BE49-F238E27FC236}">
                <a16:creationId xmlns:a16="http://schemas.microsoft.com/office/drawing/2014/main" id="{94B4FBB1-0D96-4EB9-97CA-103C5FF82435}"/>
              </a:ext>
            </a:extLst>
          </p:cNvPr>
          <p:cNvSpPr txBox="1"/>
          <p:nvPr/>
        </p:nvSpPr>
        <p:spPr>
          <a:xfrm>
            <a:off x="1411039" y="3438307"/>
            <a:ext cx="2266975" cy="375971"/>
          </a:xfrm>
          <a:prstGeom prst="rect">
            <a:avLst/>
          </a:prstGeom>
          <a:noFill/>
        </p:spPr>
        <p:txBody>
          <a:bodyPr rtlCol="0" wrap="square">
            <a:spAutoFit/>
          </a:bodyPr>
          <a:lstStyle/>
          <a:p>
            <a:pPr algn="ctr"/>
            <a:r>
              <a:rPr altLang="en-US" b="1" lang="zh-CN" sz="1867">
                <a:solidFill>
                  <a:srgbClr val="D9B44F"/>
                </a:solidFill>
                <a:latin charset="-122" panose="020b0503020204020204" pitchFamily="34" typeface="微软雅黑"/>
                <a:ea charset="-122" panose="020b0503020204020204" pitchFamily="34" typeface="微软雅黑"/>
                <a:cs charset="0" panose="020f0902020204030203" pitchFamily="34" typeface="Lato Heavy"/>
              </a:rPr>
              <a:t>产品序列名称</a:t>
            </a:r>
          </a:p>
        </p:txBody>
      </p:sp>
      <p:sp>
        <p:nvSpPr>
          <p:cNvPr id="21" name="TextBox 15">
            <a:extLst>
              <a:ext uri="{FF2B5EF4-FFF2-40B4-BE49-F238E27FC236}">
                <a16:creationId xmlns:a16="http://schemas.microsoft.com/office/drawing/2014/main" id="{94B4FBB1-0D96-4EB9-97CA-103C5FF82435}"/>
              </a:ext>
            </a:extLst>
          </p:cNvPr>
          <p:cNvSpPr txBox="1"/>
          <p:nvPr/>
        </p:nvSpPr>
        <p:spPr>
          <a:xfrm>
            <a:off x="4984546" y="3438307"/>
            <a:ext cx="2266975" cy="375971"/>
          </a:xfrm>
          <a:prstGeom prst="rect">
            <a:avLst/>
          </a:prstGeom>
          <a:noFill/>
        </p:spPr>
        <p:txBody>
          <a:bodyPr rtlCol="0" wrap="square">
            <a:spAutoFit/>
          </a:bodyPr>
          <a:lstStyle/>
          <a:p>
            <a:pPr algn="ctr"/>
            <a:r>
              <a:rPr altLang="en-US" b="1" lang="zh-CN" sz="1867">
                <a:solidFill>
                  <a:schemeClr val="bg1"/>
                </a:solidFill>
                <a:latin charset="-122" panose="020b0503020204020204" pitchFamily="34" typeface="微软雅黑"/>
                <a:ea charset="-122" panose="020b0503020204020204" pitchFamily="34" typeface="微软雅黑"/>
                <a:cs charset="0" panose="020f0902020204030203" pitchFamily="34" typeface="Lato Heavy"/>
              </a:rPr>
              <a:t>产品序列名称</a:t>
            </a:r>
          </a:p>
        </p:txBody>
      </p:sp>
      <p:sp>
        <p:nvSpPr>
          <p:cNvPr id="24" name="TextBox 15">
            <a:extLst>
              <a:ext uri="{FF2B5EF4-FFF2-40B4-BE49-F238E27FC236}">
                <a16:creationId xmlns:a16="http://schemas.microsoft.com/office/drawing/2014/main" id="{94B4FBB1-0D96-4EB9-97CA-103C5FF82435}"/>
              </a:ext>
            </a:extLst>
          </p:cNvPr>
          <p:cNvSpPr txBox="1"/>
          <p:nvPr/>
        </p:nvSpPr>
        <p:spPr>
          <a:xfrm>
            <a:off x="8558052" y="3438307"/>
            <a:ext cx="2266975" cy="375971"/>
          </a:xfrm>
          <a:prstGeom prst="rect">
            <a:avLst/>
          </a:prstGeom>
          <a:noFill/>
        </p:spPr>
        <p:txBody>
          <a:bodyPr rtlCol="0" wrap="square">
            <a:spAutoFit/>
          </a:bodyPr>
          <a:lstStyle/>
          <a:p>
            <a:pPr algn="ctr"/>
            <a:r>
              <a:rPr altLang="en-US" b="1" lang="zh-CN" sz="1867">
                <a:solidFill>
                  <a:srgbClr val="D9B44F"/>
                </a:solidFill>
                <a:latin charset="-122" panose="020b0503020204020204" pitchFamily="34" typeface="微软雅黑"/>
                <a:ea charset="-122" panose="020b0503020204020204" pitchFamily="34" typeface="微软雅黑"/>
                <a:cs charset="0" panose="020f0902020204030203" pitchFamily="34" typeface="Lato Heavy"/>
              </a:rPr>
              <a:t>产品序列名称</a:t>
            </a:r>
          </a:p>
        </p:txBody>
      </p:sp>
      <p:sp>
        <p:nvSpPr>
          <p:cNvPr id="25" name="MH_Text_1"/>
          <p:cNvSpPr txBox="1">
            <a:spLocks noChangeArrowheads="1"/>
          </p:cNvSpPr>
          <p:nvPr>
            <p:custDataLst>
              <p:tags r:id="rId9"/>
            </p:custDataLst>
          </p:nvPr>
        </p:nvSpPr>
        <p:spPr bwMode="auto">
          <a:xfrm>
            <a:off x="977936" y="1753788"/>
            <a:ext cx="10302640" cy="1000193"/>
          </a:xfrm>
          <a:prstGeom prst="rect">
            <a:avLst/>
          </a:prstGeom>
          <a:noFill/>
          <a:ln w="9525">
            <a:noFill/>
            <a:miter lim="800000"/>
          </a:ln>
          <a:extLst>
            <a:ext uri="{909E8E84-426E-40DD-AFC4-6F175D3DCCD1}">
              <a14:hiddenFill>
                <a:solidFill>
                  <a:srgbClr val="FFFFFF"/>
                </a:solidFill>
              </a14:hiddenFill>
            </a:ext>
          </a:extLst>
        </p:spPr>
        <p:txBody>
          <a:bodyPr bIns="67952" lIns="135909" rIns="135909" tIns="67952">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lnSpc>
                <a:spcPct val="150000"/>
              </a:lnSpc>
              <a:defRPr/>
            </a:pPr>
            <a:r>
              <a:rPr altLang="en-US" lang="zh-CN" sz="1333">
                <a:solidFill>
                  <a:schemeClr val="tx1">
                    <a:lumMod val="50000"/>
                    <a:lumOff val="50000"/>
                  </a:schemeClr>
                </a:solidFill>
                <a:latin typeface="+mn-lt"/>
                <a:ea charset="-122" panose="020b0503020204020204" pitchFamily="34" typeface="微软雅黑"/>
                <a:cs typeface="+mn-ea"/>
                <a:sym typeface="+mn-lt"/>
              </a:rPr>
              <a:t>您的内容打在这里，或者通过复制您的文本后，在此框中选择粘贴，并选择只保留文字文字。您的内容您的内容打在这里，或者通过复制您的文本。在此框中选择粘贴，并选择只保留文字文字。您的内容打在这里，或者通过复制您的文本后，在此框中选择粘贴，并选择只保留文字文字您的内容您的内容打在这里</a:t>
            </a:r>
          </a:p>
        </p:txBody>
      </p:sp>
      <p:sp>
        <p:nvSpPr>
          <p:cNvPr id="16"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02</a:t>
            </a:r>
          </a:p>
        </p:txBody>
      </p:sp>
      <p:grpSp>
        <p:nvGrpSpPr>
          <p:cNvPr id="17" name="组合 16"/>
          <p:cNvGrpSpPr/>
          <p:nvPr/>
        </p:nvGrpSpPr>
        <p:grpSpPr>
          <a:xfrm>
            <a:off x="727987" y="509031"/>
            <a:ext cx="3189637" cy="640990"/>
            <a:chOff x="947634" y="309304"/>
            <a:chExt cx="2392228" cy="480743"/>
          </a:xfrm>
        </p:grpSpPr>
        <p:sp>
          <p:nvSpPr>
            <p:cNvPr id="23"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6" name="文本框 25"/>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产品展示</a:t>
              </a:r>
            </a:p>
          </p:txBody>
        </p:sp>
      </p:grpSp>
    </p:spTree>
    <p:custDataLst>
      <p:tags r:id="rId10"/>
    </p:custDataLst>
    <p:extLst>
      <p:ext uri="{BB962C8B-B14F-4D97-AF65-F5344CB8AC3E}">
        <p14:creationId val="66416329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1+#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additive="base">
                                        <p:cTn dur="500" fill="hold" id="17"/>
                                        <p:tgtEl>
                                          <p:spTgt spid="19"/>
                                        </p:tgtEl>
                                        <p:attrNameLst>
                                          <p:attrName>ppt_x</p:attrName>
                                        </p:attrNameLst>
                                      </p:cBhvr>
                                      <p:tavLst>
                                        <p:tav tm="0">
                                          <p:val>
                                            <p:strVal val="1+#ppt_w/2"/>
                                          </p:val>
                                        </p:tav>
                                        <p:tav tm="100000">
                                          <p:val>
                                            <p:strVal val="#ppt_x"/>
                                          </p:val>
                                        </p:tav>
                                      </p:tavLst>
                                    </p:anim>
                                    <p:anim calcmode="lin" valueType="num">
                                      <p:cBhvr additive="base">
                                        <p:cTn dur="500" fill="hold" id="18"/>
                                        <p:tgtEl>
                                          <p:spTgt spid="1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2" presetSubtype="0">
                                  <p:stCondLst>
                                    <p:cond delay="0"/>
                                  </p:stCondLst>
                                  <p:childTnLst>
                                    <p:set>
                                      <p:cBhvr>
                                        <p:cTn dur="1" fill="hold" id="21">
                                          <p:stCondLst>
                                            <p:cond delay="0"/>
                                          </p:stCondLst>
                                        </p:cTn>
                                        <p:tgtEl>
                                          <p:spTgt spid="22"/>
                                        </p:tgtEl>
                                        <p:attrNameLst>
                                          <p:attrName>style.visibility</p:attrName>
                                        </p:attrNameLst>
                                      </p:cBhvr>
                                      <p:to>
                                        <p:strVal val="visible"/>
                                      </p:to>
                                    </p:set>
                                    <p:animScale>
                                      <p:cBhvr>
                                        <p:cTn decel="50000" dur="1000" fill="hold" id="22">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22"/>
                                        </p:tgtEl>
                                        <p:attrNameLst>
                                          <p:attrName>ppt_x</p:attrName>
                                          <p:attrName>ppt_y</p:attrName>
                                        </p:attrNameLst>
                                      </p:cBhvr>
                                    </p:animMotion>
                                    <p:animEffect filter="fade" transition="in">
                                      <p:cBhvr>
                                        <p:cTn dur="1000" id="24"/>
                                        <p:tgtEl>
                                          <p:spTgt spid="22"/>
                                        </p:tgtEl>
                                      </p:cBhvr>
                                    </p:animEffect>
                                  </p:childTnLst>
                                </p:cTn>
                              </p:par>
                              <p:par>
                                <p:cTn fill="hold" grpId="0" id="25" nodeType="withEffect" presetClass="entr" presetID="52" presetSubtype="0">
                                  <p:stCondLst>
                                    <p:cond delay="500"/>
                                  </p:stCondLst>
                                  <p:childTnLst>
                                    <p:set>
                                      <p:cBhvr>
                                        <p:cTn dur="1" fill="hold" id="26">
                                          <p:stCondLst>
                                            <p:cond delay="0"/>
                                          </p:stCondLst>
                                        </p:cTn>
                                        <p:tgtEl>
                                          <p:spTgt spid="6"/>
                                        </p:tgtEl>
                                        <p:attrNameLst>
                                          <p:attrName>style.visibility</p:attrName>
                                        </p:attrNameLst>
                                      </p:cBhvr>
                                      <p:to>
                                        <p:strVal val="visible"/>
                                      </p:to>
                                    </p:set>
                                    <p:animScale>
                                      <p:cBhvr>
                                        <p:cTn decel="50000" dur="1000" fill="hold" id="2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6"/>
                                        </p:tgtEl>
                                        <p:attrNameLst>
                                          <p:attrName>ppt_x</p:attrName>
                                          <p:attrName>ppt_y</p:attrName>
                                        </p:attrNameLst>
                                      </p:cBhvr>
                                    </p:animMotion>
                                    <p:animEffect filter="fade" transition="in">
                                      <p:cBhvr>
                                        <p:cTn dur="1000" id="29"/>
                                        <p:tgtEl>
                                          <p:spTgt spid="6"/>
                                        </p:tgtEl>
                                      </p:cBhvr>
                                    </p:animEffect>
                                  </p:childTnLst>
                                </p:cTn>
                              </p:par>
                              <p:par>
                                <p:cTn fill="hold" grpId="0" id="30" nodeType="withEffect" presetClass="entr" presetID="52" presetSubtype="0">
                                  <p:stCondLst>
                                    <p:cond delay="1500"/>
                                  </p:stCondLst>
                                  <p:childTnLst>
                                    <p:set>
                                      <p:cBhvr>
                                        <p:cTn dur="1" fill="hold" id="31">
                                          <p:stCondLst>
                                            <p:cond delay="0"/>
                                          </p:stCondLst>
                                        </p:cTn>
                                        <p:tgtEl>
                                          <p:spTgt spid="8"/>
                                        </p:tgtEl>
                                        <p:attrNameLst>
                                          <p:attrName>style.visibility</p:attrName>
                                        </p:attrNameLst>
                                      </p:cBhvr>
                                      <p:to>
                                        <p:strVal val="visible"/>
                                      </p:to>
                                    </p:set>
                                    <p:animScale>
                                      <p:cBhvr>
                                        <p:cTn decel="50000" dur="1000" fill="hold" id="3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8"/>
                                        </p:tgtEl>
                                        <p:attrNameLst>
                                          <p:attrName>ppt_x</p:attrName>
                                          <p:attrName>ppt_y</p:attrName>
                                        </p:attrNameLst>
                                      </p:cBhvr>
                                    </p:animMotion>
                                    <p:animEffect filter="fade" transition="in">
                                      <p:cBhvr>
                                        <p:cTn dur="1000" id="34"/>
                                        <p:tgtEl>
                                          <p:spTgt spid="8"/>
                                        </p:tgtEl>
                                      </p:cBhvr>
                                    </p:animEffect>
                                  </p:childTnLst>
                                </p:cTn>
                              </p:par>
                            </p:childTnLst>
                          </p:cTn>
                        </p:par>
                        <p:par>
                          <p:cTn fill="hold" id="35" nodeType="afterGroup">
                            <p:stCondLst>
                              <p:cond delay="4000"/>
                            </p:stCondLst>
                            <p:childTnLst>
                              <p:par>
                                <p:cTn decel="100000" fill="hold" grpId="0" id="36" nodeType="afterEffect" presetClass="entr" presetID="2" presetSubtype="1">
                                  <p:stCondLst>
                                    <p:cond delay="0"/>
                                  </p:stCondLst>
                                  <p:childTnLst>
                                    <p:set>
                                      <p:cBhvr>
                                        <p:cTn dur="1" fill="hold" id="37">
                                          <p:stCondLst>
                                            <p:cond delay="0"/>
                                          </p:stCondLst>
                                        </p:cTn>
                                        <p:tgtEl>
                                          <p:spTgt spid="20"/>
                                        </p:tgtEl>
                                        <p:attrNameLst>
                                          <p:attrName>style.visibility</p:attrName>
                                        </p:attrNameLst>
                                      </p:cBhvr>
                                      <p:to>
                                        <p:strVal val="visible"/>
                                      </p:to>
                                    </p:set>
                                    <p:anim calcmode="lin" valueType="num">
                                      <p:cBhvr additive="base">
                                        <p:cTn dur="750" fill="hold" id="38"/>
                                        <p:tgtEl>
                                          <p:spTgt spid="20"/>
                                        </p:tgtEl>
                                        <p:attrNameLst>
                                          <p:attrName>ppt_x</p:attrName>
                                        </p:attrNameLst>
                                      </p:cBhvr>
                                      <p:tavLst>
                                        <p:tav tm="0">
                                          <p:val>
                                            <p:strVal val="#ppt_x"/>
                                          </p:val>
                                        </p:tav>
                                        <p:tav tm="100000">
                                          <p:val>
                                            <p:strVal val="#ppt_x"/>
                                          </p:val>
                                        </p:tav>
                                      </p:tavLst>
                                    </p:anim>
                                    <p:anim calcmode="lin" valueType="num">
                                      <p:cBhvr additive="base">
                                        <p:cTn dur="750" fill="hold" id="39"/>
                                        <p:tgtEl>
                                          <p:spTgt spid="20"/>
                                        </p:tgtEl>
                                        <p:attrNameLst>
                                          <p:attrName>ppt_y</p:attrName>
                                        </p:attrNameLst>
                                      </p:cBhvr>
                                      <p:tavLst>
                                        <p:tav tm="0">
                                          <p:val>
                                            <p:strVal val="0-#ppt_h/2"/>
                                          </p:val>
                                        </p:tav>
                                        <p:tav tm="100000">
                                          <p:val>
                                            <p:strVal val="#ppt_y"/>
                                          </p:val>
                                        </p:tav>
                                      </p:tavLst>
                                    </p:anim>
                                  </p:childTnLst>
                                </p:cTn>
                              </p:par>
                            </p:childTnLst>
                          </p:cTn>
                        </p:par>
                        <p:par>
                          <p:cTn fill="hold" id="40" nodeType="afterGroup">
                            <p:stCondLst>
                              <p:cond delay="4750"/>
                            </p:stCondLst>
                            <p:childTnLst>
                              <p:par>
                                <p:cTn decel="100000" fill="hold" grpId="0" id="41" nodeType="afterEffect" presetClass="entr" presetID="2" presetSubtype="1">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additive="base">
                                        <p:cTn dur="750" fill="hold" id="43"/>
                                        <p:tgtEl>
                                          <p:spTgt spid="21"/>
                                        </p:tgtEl>
                                        <p:attrNameLst>
                                          <p:attrName>ppt_x</p:attrName>
                                        </p:attrNameLst>
                                      </p:cBhvr>
                                      <p:tavLst>
                                        <p:tav tm="0">
                                          <p:val>
                                            <p:strVal val="#ppt_x"/>
                                          </p:val>
                                        </p:tav>
                                        <p:tav tm="100000">
                                          <p:val>
                                            <p:strVal val="#ppt_x"/>
                                          </p:val>
                                        </p:tav>
                                      </p:tavLst>
                                    </p:anim>
                                    <p:anim calcmode="lin" valueType="num">
                                      <p:cBhvr additive="base">
                                        <p:cTn dur="750" fill="hold" id="44"/>
                                        <p:tgtEl>
                                          <p:spTgt spid="21"/>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5500"/>
                            </p:stCondLst>
                            <p:childTnLst>
                              <p:par>
                                <p:cTn decel="100000" fill="hold" grpId="0" id="46" nodeType="afterEffect" presetClass="entr" presetID="2" presetSubtype="1">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750" fill="hold" id="48"/>
                                        <p:tgtEl>
                                          <p:spTgt spid="24"/>
                                        </p:tgtEl>
                                        <p:attrNameLst>
                                          <p:attrName>ppt_x</p:attrName>
                                        </p:attrNameLst>
                                      </p:cBhvr>
                                      <p:tavLst>
                                        <p:tav tm="0">
                                          <p:val>
                                            <p:strVal val="#ppt_x"/>
                                          </p:val>
                                        </p:tav>
                                        <p:tav tm="100000">
                                          <p:val>
                                            <p:strVal val="#ppt_x"/>
                                          </p:val>
                                        </p:tav>
                                      </p:tavLst>
                                    </p:anim>
                                    <p:anim calcmode="lin" valueType="num">
                                      <p:cBhvr additive="base">
                                        <p:cTn dur="750" fill="hold" id="49"/>
                                        <p:tgtEl>
                                          <p:spTgt spid="24"/>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6250"/>
                            </p:stCondLst>
                            <p:childTnLst>
                              <p:par>
                                <p:cTn fill="hold" grpId="0" id="51" nodeType="afterEffect" presetClass="entr" presetID="41" presetSubtype="0">
                                  <p:stCondLst>
                                    <p:cond delay="0"/>
                                  </p:stCondLst>
                                  <p:iterate type="lt">
                                    <p:tmPct val="15000"/>
                                  </p:iterate>
                                  <p:childTnLst>
                                    <p:set>
                                      <p:cBhvr>
                                        <p:cTn dur="1" fill="hold" id="52">
                                          <p:stCondLst>
                                            <p:cond delay="0"/>
                                          </p:stCondLst>
                                        </p:cTn>
                                        <p:tgtEl>
                                          <p:spTgt spid="25"/>
                                        </p:tgtEl>
                                        <p:attrNameLst>
                                          <p:attrName>style.visibility</p:attrName>
                                        </p:attrNameLst>
                                      </p:cBhvr>
                                      <p:to>
                                        <p:strVal val="visible"/>
                                      </p:to>
                                    </p:set>
                                    <p:anim calcmode="lin" valueType="num">
                                      <p:cBhvr>
                                        <p:cTn dur="250" fill="hold" id="53"/>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54"/>
                                        <p:tgtEl>
                                          <p:spTgt spid="25"/>
                                        </p:tgtEl>
                                        <p:attrNameLst>
                                          <p:attrName>ppt_y</p:attrName>
                                        </p:attrNameLst>
                                      </p:cBhvr>
                                      <p:tavLst>
                                        <p:tav tm="0">
                                          <p:val>
                                            <p:strVal val="#ppt_y"/>
                                          </p:val>
                                        </p:tav>
                                        <p:tav tm="100000">
                                          <p:val>
                                            <p:strVal val="#ppt_y"/>
                                          </p:val>
                                        </p:tav>
                                      </p:tavLst>
                                    </p:anim>
                                    <p:anim calcmode="lin" valueType="num">
                                      <p:cBhvr>
                                        <p:cTn dur="250" fill="hold" id="55"/>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56"/>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57" tmFilter="0,0; .5, 1; 1, 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8"/>
      <p:bldP grpId="0" spid="19"/>
      <p:bldP grpId="0" spid="22"/>
      <p:bldP grpId="0" spid="6"/>
      <p:bldP grpId="0" spid="8"/>
      <p:bldP grpId="0" spid="20"/>
      <p:bldP grpId="0" spid="21"/>
      <p:bldP grpId="0" spid="24"/>
      <p:bldP grpId="0" spid="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a:off x="17059" y="4677136"/>
            <a:ext cx="2159563" cy="2180864"/>
          </a:xfrm>
          <a:prstGeom prst="triangle">
            <a:avLst>
              <a:gd fmla="val 0" name="adj"/>
            </a:avLst>
          </a:pr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 name="平行四边形 2"/>
          <p:cNvSpPr/>
          <p:nvPr/>
        </p:nvSpPr>
        <p:spPr>
          <a:xfrm>
            <a:off x="6264278" y="0"/>
            <a:ext cx="5927721" cy="6858000"/>
          </a:xfrm>
          <a:custGeom>
            <a:gdLst>
              <a:gd fmla="*/ 0 w 4445791" name="connsiteX0"/>
              <a:gd fmla="*/ 5143500 h 5143500" name="connsiteY0"/>
              <a:gd fmla="*/ 4445791 w 4445791" name="connsiteX1"/>
              <a:gd fmla="*/ 0 h 5143500" name="connsiteY1"/>
              <a:gd fmla="*/ 4445791 w 4445791" name="connsiteX2"/>
              <a:gd fmla="*/ 5143500 h 5143500" name="connsiteY2"/>
              <a:gd fmla="*/ 0 w 4445791" name="connsiteX3"/>
              <a:gd fmla="*/ 5143500 h 5143500" name="connsiteY3"/>
              <a:gd fmla="*/ 0 w 4445791" name="connsiteX4"/>
              <a:gd fmla="*/ 5143500 h 5143500" name="connsiteY4"/>
            </a:gdLst>
            <a:cxnLst>
              <a:cxn ang="0">
                <a:pos x="connsiteX0" y="connsiteY0"/>
              </a:cxn>
              <a:cxn ang="0">
                <a:pos x="connsiteX1" y="connsiteY1"/>
              </a:cxn>
              <a:cxn ang="0">
                <a:pos x="connsiteX2" y="connsiteY2"/>
              </a:cxn>
              <a:cxn ang="0">
                <a:pos x="connsiteX3" y="connsiteY3"/>
              </a:cxn>
            </a:cxnLst>
            <a:rect b="b" l="l" r="r" t="t"/>
            <a:pathLst>
              <a:path h="5143500" w="4445791">
                <a:moveTo>
                  <a:pt x="0" y="5143500"/>
                </a:moveTo>
                <a:lnTo>
                  <a:pt x="4445791" y="0"/>
                </a:lnTo>
                <a:lnTo>
                  <a:pt x="4445791" y="5143500"/>
                </a:lnTo>
                <a:lnTo>
                  <a:pt x="0" y="5143500"/>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15" name="MH_Other_1"/>
          <p:cNvSpPr/>
          <p:nvPr>
            <p:custDataLst>
              <p:tags r:id="rId3"/>
            </p:custDataLst>
          </p:nvPr>
        </p:nvSpPr>
        <p:spPr>
          <a:xfrm>
            <a:off x="846815" y="1890034"/>
            <a:ext cx="5167519" cy="3939233"/>
          </a:xfrm>
          <a:prstGeom prst="rect">
            <a:avLst/>
          </a:prstGeom>
          <a:solidFill>
            <a:schemeClr val="bg1"/>
          </a:solidFill>
          <a:ln w="9525">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ea charset="-122" panose="020b0503020204020204" pitchFamily="34" typeface="微软雅黑"/>
            </a:endParaRPr>
          </a:p>
        </p:txBody>
      </p:sp>
      <p:sp>
        <p:nvSpPr>
          <p:cNvPr id="7" name="圆角矩形 6"/>
          <p:cNvSpPr/>
          <p:nvPr/>
        </p:nvSpPr>
        <p:spPr>
          <a:xfrm>
            <a:off x="6768075" y="2130062"/>
            <a:ext cx="4608512" cy="1488165"/>
          </a:xfrm>
          <a:prstGeom prst="roundRect">
            <a:avLst>
              <a:gd fmla="val 3888" name="adj"/>
            </a:avLst>
          </a:prstGeom>
          <a:solidFill>
            <a:schemeClr val="bg1"/>
          </a:solidFill>
          <a:ln w="12700">
            <a:solidFill>
              <a:schemeClr val="bg1">
                <a:lumMod val="75000"/>
              </a:schemeClr>
            </a:solidFill>
          </a:ln>
          <a:effectLst>
            <a:outerShdw algn="tr" blurRad="25400" dir="8100000" dist="25400"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5" name="圆角矩形 4"/>
          <p:cNvSpPr/>
          <p:nvPr/>
        </p:nvSpPr>
        <p:spPr>
          <a:xfrm>
            <a:off x="7440149" y="1890034"/>
            <a:ext cx="3264363" cy="480053"/>
          </a:xfrm>
          <a:prstGeom prst="round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en-US" b="1" lang="zh-CN" sz="1867">
                <a:latin charset="0" panose="020b0806030902050204" pitchFamily="34" typeface="Impact"/>
                <a:ea charset="-122" panose="020b0503020204020204" pitchFamily="34" typeface="微软雅黑"/>
              </a:rPr>
              <a:t>无责任退换售后</a:t>
            </a:r>
          </a:p>
        </p:txBody>
      </p:sp>
      <p:sp>
        <p:nvSpPr>
          <p:cNvPr id="8" name="圆角矩形 7"/>
          <p:cNvSpPr/>
          <p:nvPr/>
        </p:nvSpPr>
        <p:spPr>
          <a:xfrm>
            <a:off x="6768075" y="4341102"/>
            <a:ext cx="4608512" cy="1488165"/>
          </a:xfrm>
          <a:prstGeom prst="roundRect">
            <a:avLst>
              <a:gd fmla="val 6016" name="adj"/>
            </a:avLst>
          </a:prstGeom>
          <a:solidFill>
            <a:schemeClr val="bg1"/>
          </a:solidFill>
          <a:ln w="12700">
            <a:solidFill>
              <a:schemeClr val="bg1">
                <a:lumMod val="75000"/>
              </a:schemeClr>
            </a:solidFill>
          </a:ln>
          <a:effectLst>
            <a:outerShdw algn="tr" blurRad="25400" dir="8100000" dist="25400"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6" name="圆角矩形 5"/>
          <p:cNvSpPr/>
          <p:nvPr/>
        </p:nvSpPr>
        <p:spPr>
          <a:xfrm>
            <a:off x="7440149" y="4098278"/>
            <a:ext cx="3264363" cy="480053"/>
          </a:xfrm>
          <a:prstGeom prst="round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en-US" b="1" lang="zh-CN" sz="1867">
                <a:latin charset="0" panose="020b0806030902050204" pitchFamily="34" typeface="Impact"/>
                <a:ea charset="-122" panose="020b0503020204020204" pitchFamily="34" typeface="微软雅黑"/>
              </a:rPr>
              <a:t>有偿补贴经济损失</a:t>
            </a:r>
          </a:p>
        </p:txBody>
      </p:sp>
      <p:pic>
        <p:nvPicPr>
          <p:cNvPr id="9" name="Picture 2"/>
          <p:cNvPicPr>
            <a:picLocks noChangeArrowheads="1" noChangeAspect="1"/>
          </p:cNvPicPr>
          <p:nvPr/>
        </p:nvPicPr>
        <p:blipFill>
          <a:blip r:embed="rId4">
            <a:extLst>
              <a:ext uri="{28A0092B-C50C-407E-A947-70E740481C1C}">
                <a14:useLocalDpi val="0"/>
              </a:ext>
            </a:extLst>
          </a:blip>
          <a:stretch>
            <a:fillRect/>
          </a:stretch>
        </p:blipFill>
        <p:spPr bwMode="auto">
          <a:xfrm flipH="1">
            <a:off x="1030307" y="2069424"/>
            <a:ext cx="4800533" cy="2799737"/>
          </a:xfrm>
          <a:prstGeom prst="rect">
            <a:avLst/>
          </a:prstGeom>
          <a:noFill/>
          <a:ln w="12700">
            <a:noFill/>
            <a:miter lim="800000"/>
          </a:ln>
          <a:effectLst/>
          <a:extLst>
            <a:ext uri="{909E8E84-426E-40DD-AFC4-6F175D3DCCD1}">
              <a14:hiddenFill>
                <a:solidFill>
                  <a:schemeClr val="accent1"/>
                </a:solidFill>
              </a14:hiddenFill>
            </a:ext>
          </a:extLst>
        </p:spPr>
      </p:pic>
      <p:sp>
        <p:nvSpPr>
          <p:cNvPr id="10" name="Rectangle 12"/>
          <p:cNvSpPr/>
          <p:nvPr/>
        </p:nvSpPr>
        <p:spPr>
          <a:xfrm>
            <a:off x="6944882" y="2468891"/>
            <a:ext cx="4143672" cy="1005611"/>
          </a:xfrm>
          <a:prstGeom prst="rect">
            <a:avLst/>
          </a:prstGeom>
        </p:spPr>
        <p:txBody>
          <a:bodyPr wrap="square">
            <a:spAutoFit/>
          </a:bodyPr>
          <a:lstStyle/>
          <a:p>
            <a:pPr>
              <a:lnSpc>
                <a:spcPct val="150000"/>
              </a:lnSpc>
            </a:pPr>
            <a:r>
              <a:rPr altLang="en-US" lang="zh-CN" sz="1333">
                <a:solidFill>
                  <a:schemeClr val="bg1">
                    <a:lumMod val="50000"/>
                  </a:schemeClr>
                </a:solidFill>
                <a:ea charset="-122" panose="020b0503020204020204" pitchFamily="34" typeface="微软雅黑"/>
                <a:cs typeface="+mn-ea"/>
                <a:sym typeface="+mn-lt"/>
              </a:rPr>
              <a:t>您的内容打在这里，或者通过复制您的文本后，在此框中选择粘贴，并选择只保留文字。您的内容打在这里，或者通过复制您的文本。</a:t>
            </a:r>
          </a:p>
        </p:txBody>
      </p:sp>
      <p:sp>
        <p:nvSpPr>
          <p:cNvPr id="11" name="Rectangle 12"/>
          <p:cNvSpPr/>
          <p:nvPr/>
        </p:nvSpPr>
        <p:spPr>
          <a:xfrm>
            <a:off x="6944882" y="4677137"/>
            <a:ext cx="4143672" cy="1005611"/>
          </a:xfrm>
          <a:prstGeom prst="rect">
            <a:avLst/>
          </a:prstGeom>
        </p:spPr>
        <p:txBody>
          <a:bodyPr wrap="square">
            <a:spAutoFit/>
          </a:bodyPr>
          <a:lstStyle/>
          <a:p>
            <a:pPr>
              <a:lnSpc>
                <a:spcPct val="150000"/>
              </a:lnSpc>
            </a:pPr>
            <a:r>
              <a:rPr altLang="en-US" lang="zh-CN" sz="1333">
                <a:solidFill>
                  <a:schemeClr val="bg1">
                    <a:lumMod val="50000"/>
                  </a:schemeClr>
                </a:solidFill>
                <a:ea charset="-122" panose="020b0503020204020204" pitchFamily="34" typeface="微软雅黑"/>
                <a:cs typeface="+mn-ea"/>
                <a:sym typeface="+mn-lt"/>
              </a:rPr>
              <a:t>您的内容打在这里，或者通过复制您的文本后，在此框中选择粘贴，并选择只保留文字。您的内容打在这里，或者通过复制您的文本。</a:t>
            </a:r>
          </a:p>
        </p:txBody>
      </p:sp>
      <p:sp>
        <p:nvSpPr>
          <p:cNvPr id="16" name="TextBox 15">
            <a:extLst>
              <a:ext uri="{FF2B5EF4-FFF2-40B4-BE49-F238E27FC236}">
                <a16:creationId xmlns:a16="http://schemas.microsoft.com/office/drawing/2014/main" id="{94B4FBB1-0D96-4EB9-97CA-103C5FF82435}"/>
              </a:ext>
            </a:extLst>
          </p:cNvPr>
          <p:cNvSpPr txBox="1"/>
          <p:nvPr/>
        </p:nvSpPr>
        <p:spPr>
          <a:xfrm>
            <a:off x="2285770" y="5051235"/>
            <a:ext cx="2266975" cy="375971"/>
          </a:xfrm>
          <a:prstGeom prst="rect">
            <a:avLst/>
          </a:prstGeom>
          <a:noFill/>
        </p:spPr>
        <p:txBody>
          <a:bodyPr rtlCol="0" wrap="square">
            <a:spAutoFit/>
          </a:bodyPr>
          <a:lstStyle/>
          <a:p>
            <a:pPr algn="ctr"/>
            <a:r>
              <a:rPr altLang="en-US" b="1" lang="zh-CN" sz="1867">
                <a:solidFill>
                  <a:srgbClr val="D9B44F"/>
                </a:solidFill>
                <a:latin charset="-122" panose="020b0503020204020204" pitchFamily="34" typeface="微软雅黑"/>
                <a:ea charset="-122" panose="020b0503020204020204" pitchFamily="34" typeface="微软雅黑"/>
                <a:cs charset="0" panose="020f0902020204030203" pitchFamily="34" typeface="Lato Heavy"/>
              </a:rPr>
              <a:t>优质售后服务流程</a:t>
            </a:r>
          </a:p>
        </p:txBody>
      </p:sp>
      <p:sp>
        <p:nvSpPr>
          <p:cNvPr id="17" name="Rectangle 17">
            <a:extLst>
              <a:ext uri="{FF2B5EF4-FFF2-40B4-BE49-F238E27FC236}">
                <a16:creationId xmlns:a16="http://schemas.microsoft.com/office/drawing/2014/main" id="{98D377D7-7009-44FD-AAA4-AC1D0F7755EB}"/>
              </a:ext>
            </a:extLst>
          </p:cNvPr>
          <p:cNvSpPr/>
          <p:nvPr/>
        </p:nvSpPr>
        <p:spPr>
          <a:xfrm>
            <a:off x="977734" y="5398732"/>
            <a:ext cx="4883045" cy="310896"/>
          </a:xfrm>
          <a:prstGeom prst="rect">
            <a:avLst/>
          </a:prstGeom>
        </p:spPr>
        <p:txBody>
          <a:bodyPr wrap="square">
            <a:spAutoFit/>
          </a:bodyPr>
          <a:lstStyle/>
          <a:p>
            <a:pPr algn="ctr">
              <a:lnSpc>
                <a:spcPct val="120000"/>
              </a:lnSpc>
            </a:pPr>
            <a:r>
              <a:rPr altLang="en-US" lang="zh-CN" sz="1200">
                <a:solidFill>
                  <a:schemeClr val="bg1">
                    <a:lumMod val="65000"/>
                  </a:schemeClr>
                </a:solidFill>
                <a:latin panose="020f0502020204030204" typeface="Calibri"/>
                <a:ea charset="-122" panose="020b0503020204020204" pitchFamily="34" typeface="微软雅黑"/>
                <a:cs typeface="Calibri"/>
              </a:rPr>
              <a:t>点击输入简要文字内容文字内容需概括精炼不用多余的文字</a:t>
            </a:r>
          </a:p>
        </p:txBody>
      </p:sp>
      <p:sp>
        <p:nvSpPr>
          <p:cNvPr id="18"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02</a:t>
            </a:r>
          </a:p>
        </p:txBody>
      </p:sp>
      <p:grpSp>
        <p:nvGrpSpPr>
          <p:cNvPr id="19" name="组合 18"/>
          <p:cNvGrpSpPr/>
          <p:nvPr/>
        </p:nvGrpSpPr>
        <p:grpSpPr>
          <a:xfrm>
            <a:off x="727987" y="509031"/>
            <a:ext cx="3189637" cy="640990"/>
            <a:chOff x="947634" y="309304"/>
            <a:chExt cx="2392228" cy="480743"/>
          </a:xfrm>
        </p:grpSpPr>
        <p:sp>
          <p:nvSpPr>
            <p:cNvPr id="20"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1" name="文本框 20"/>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售后服务</a:t>
              </a:r>
            </a:p>
          </p:txBody>
        </p:sp>
      </p:grpSp>
    </p:spTree>
    <p:extLst>
      <p:ext uri="{BB962C8B-B14F-4D97-AF65-F5344CB8AC3E}">
        <p14:creationId val="318098625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childTnLst>
                          </p:cTn>
                        </p:par>
                        <p:par>
                          <p:cTn fill="hold" id="11" nodeType="afterGroup">
                            <p:stCondLst>
                              <p:cond delay="1000"/>
                            </p:stCondLst>
                            <p:childTnLst>
                              <p:par>
                                <p:cTn fill="hold" grpId="0" id="12" nodeType="afterEffect" presetClass="entr" presetID="25"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ecel="50000" dur="500" fill="hold" id="14">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15">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16">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7"/>
                                        <p:tgtEl>
                                          <p:spTgt spid="5"/>
                                        </p:tgtEl>
                                        <p:attrNameLst>
                                          <p:attrName>ppt_h</p:attrName>
                                        </p:attrNameLst>
                                      </p:cBhvr>
                                      <p:tavLst>
                                        <p:tav tm="0">
                                          <p:val>
                                            <p:strVal val="#ppt_h"/>
                                          </p:val>
                                        </p:tav>
                                        <p:tav tm="100000">
                                          <p:val>
                                            <p:strVal val="#ppt_h"/>
                                          </p:val>
                                        </p:tav>
                                      </p:tavLst>
                                    </p:anim>
                                    <p:anim calcmode="lin" valueType="num">
                                      <p:cBhvr>
                                        <p:cTn decel="50000" dur="500" fill="hold" id="18">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9">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20">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21">
                                          <p:stCondLst>
                                            <p:cond delay="0"/>
                                          </p:stCondLst>
                                        </p:cTn>
                                        <p:tgtEl>
                                          <p:spTgt spid="5"/>
                                        </p:tgtEl>
                                      </p:cBhvr>
                                    </p:animEffect>
                                  </p:childTnLst>
                                </p:cTn>
                              </p:par>
                            </p:childTnLst>
                          </p:cTn>
                        </p:par>
                        <p:par>
                          <p:cTn fill="hold" id="22" nodeType="afterGroup">
                            <p:stCondLst>
                              <p:cond delay="2000"/>
                            </p:stCondLst>
                            <p:childTnLst>
                              <p:par>
                                <p:cTn fill="hold" grpId="0" id="23" nodeType="afterEffect" presetClass="entr" presetID="21" presetSubtype="1">
                                  <p:stCondLst>
                                    <p:cond delay="0"/>
                                  </p:stCondLst>
                                  <p:childTnLst>
                                    <p:set>
                                      <p:cBhvr>
                                        <p:cTn dur="1" fill="hold" id="24">
                                          <p:stCondLst>
                                            <p:cond delay="0"/>
                                          </p:stCondLst>
                                        </p:cTn>
                                        <p:tgtEl>
                                          <p:spTgt spid="7"/>
                                        </p:tgtEl>
                                        <p:attrNameLst>
                                          <p:attrName>style.visibility</p:attrName>
                                        </p:attrNameLst>
                                      </p:cBhvr>
                                      <p:to>
                                        <p:strVal val="visible"/>
                                      </p:to>
                                    </p:set>
                                    <p:animEffect filter="wheel(1)" transition="in">
                                      <p:cBhvr>
                                        <p:cTn dur="500" id="25"/>
                                        <p:tgtEl>
                                          <p:spTgt spid="7"/>
                                        </p:tgtEl>
                                      </p:cBhvr>
                                    </p:animEffect>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childTnLst>
                          </p:cTn>
                        </p:par>
                        <p:par>
                          <p:cTn fill="hold" id="32" nodeType="afterGroup">
                            <p:stCondLst>
                              <p:cond delay="3000"/>
                            </p:stCondLst>
                            <p:childTnLst>
                              <p:par>
                                <p:cTn fill="hold" grpId="0" id="33" nodeType="afterEffect" presetClass="entr" presetID="25" presetSubtype="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ecel="50000" dur="500" fill="hold" id="35">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36">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37">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38"/>
                                        <p:tgtEl>
                                          <p:spTgt spid="6"/>
                                        </p:tgtEl>
                                        <p:attrNameLst>
                                          <p:attrName>ppt_h</p:attrName>
                                        </p:attrNameLst>
                                      </p:cBhvr>
                                      <p:tavLst>
                                        <p:tav tm="0">
                                          <p:val>
                                            <p:strVal val="#ppt_h"/>
                                          </p:val>
                                        </p:tav>
                                        <p:tav tm="100000">
                                          <p:val>
                                            <p:strVal val="#ppt_h"/>
                                          </p:val>
                                        </p:tav>
                                      </p:tavLst>
                                    </p:anim>
                                    <p:anim calcmode="lin" valueType="num">
                                      <p:cBhvr>
                                        <p:cTn decel="50000" dur="500" fill="hold" id="39">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40">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41">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42">
                                          <p:stCondLst>
                                            <p:cond delay="0"/>
                                          </p:stCondLst>
                                        </p:cTn>
                                        <p:tgtEl>
                                          <p:spTgt spid="6"/>
                                        </p:tgtEl>
                                      </p:cBhvr>
                                    </p:animEffect>
                                  </p:childTnLst>
                                </p:cTn>
                              </p:par>
                            </p:childTnLst>
                          </p:cTn>
                        </p:par>
                        <p:par>
                          <p:cTn fill="hold" id="43" nodeType="afterGroup">
                            <p:stCondLst>
                              <p:cond delay="4000"/>
                            </p:stCondLst>
                            <p:childTnLst>
                              <p:par>
                                <p:cTn fill="hold" grpId="0" id="44" nodeType="afterEffect" presetClass="entr" presetID="21" presetSubtype="1">
                                  <p:stCondLst>
                                    <p:cond delay="0"/>
                                  </p:stCondLst>
                                  <p:childTnLst>
                                    <p:set>
                                      <p:cBhvr>
                                        <p:cTn dur="1" fill="hold" id="45">
                                          <p:stCondLst>
                                            <p:cond delay="0"/>
                                          </p:stCondLst>
                                        </p:cTn>
                                        <p:tgtEl>
                                          <p:spTgt spid="8"/>
                                        </p:tgtEl>
                                        <p:attrNameLst>
                                          <p:attrName>style.visibility</p:attrName>
                                        </p:attrNameLst>
                                      </p:cBhvr>
                                      <p:to>
                                        <p:strVal val="visible"/>
                                      </p:to>
                                    </p:set>
                                    <p:animEffect filter="wheel(1)" transition="in">
                                      <p:cBhvr>
                                        <p:cTn dur="500" id="46"/>
                                        <p:tgtEl>
                                          <p:spTgt spid="8"/>
                                        </p:tgtEl>
                                      </p:cBhvr>
                                    </p:animEffect>
                                  </p:childTnLst>
                                </p:cTn>
                              </p:par>
                            </p:childTnLst>
                          </p:cTn>
                        </p:par>
                        <p:par>
                          <p:cTn fill="hold" id="47" nodeType="afterGroup">
                            <p:stCondLst>
                              <p:cond delay="4500"/>
                            </p:stCondLst>
                            <p:childTnLst>
                              <p:par>
                                <p:cTn fill="hold" grpId="0" id="48" nodeType="afterEffect" presetClass="entr" presetID="53" presetSubtype="0">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p:cTn dur="500" fill="hold" id="50"/>
                                        <p:tgtEl>
                                          <p:spTgt spid="11"/>
                                        </p:tgtEl>
                                        <p:attrNameLst>
                                          <p:attrName>ppt_w</p:attrName>
                                        </p:attrNameLst>
                                      </p:cBhvr>
                                      <p:tavLst>
                                        <p:tav tm="0">
                                          <p:val>
                                            <p:fltVal val="0"/>
                                          </p:val>
                                        </p:tav>
                                        <p:tav tm="100000">
                                          <p:val>
                                            <p:strVal val="#ppt_w"/>
                                          </p:val>
                                        </p:tav>
                                      </p:tavLst>
                                    </p:anim>
                                    <p:anim calcmode="lin" valueType="num">
                                      <p:cBhvr>
                                        <p:cTn dur="500" fill="hold" id="51"/>
                                        <p:tgtEl>
                                          <p:spTgt spid="11"/>
                                        </p:tgtEl>
                                        <p:attrNameLst>
                                          <p:attrName>ppt_h</p:attrName>
                                        </p:attrNameLst>
                                      </p:cBhvr>
                                      <p:tavLst>
                                        <p:tav tm="0">
                                          <p:val>
                                            <p:fltVal val="0"/>
                                          </p:val>
                                        </p:tav>
                                        <p:tav tm="100000">
                                          <p:val>
                                            <p:strVal val="#ppt_h"/>
                                          </p:val>
                                        </p:tav>
                                      </p:tavLst>
                                    </p:anim>
                                    <p:animEffect filter="fade" transition="in">
                                      <p:cBhvr>
                                        <p:cTn dur="500" id="52"/>
                                        <p:tgtEl>
                                          <p:spTgt spid="11"/>
                                        </p:tgtEl>
                                      </p:cBhvr>
                                    </p:animEffect>
                                  </p:childTnLst>
                                </p:cTn>
                              </p:par>
                            </p:childTnLst>
                          </p:cTn>
                        </p:par>
                        <p:par>
                          <p:cTn fill="hold" id="53" nodeType="afterGroup">
                            <p:stCondLst>
                              <p:cond delay="5000"/>
                            </p:stCondLst>
                            <p:childTnLst>
                              <p:par>
                                <p:cTn fill="hold" grpId="0" id="54" nodeType="afterEffect" presetClass="entr" presetID="2" presetSubtype="2">
                                  <p:stCondLst>
                                    <p:cond delay="0"/>
                                  </p:stCondLst>
                                  <p:childTnLst>
                                    <p:set>
                                      <p:cBhvr>
                                        <p:cTn dur="1" fill="hold" id="55">
                                          <p:stCondLst>
                                            <p:cond delay="0"/>
                                          </p:stCondLst>
                                        </p:cTn>
                                        <p:tgtEl>
                                          <p:spTgt spid="15"/>
                                        </p:tgtEl>
                                        <p:attrNameLst>
                                          <p:attrName>style.visibility</p:attrName>
                                        </p:attrNameLst>
                                      </p:cBhvr>
                                      <p:to>
                                        <p:strVal val="visible"/>
                                      </p:to>
                                    </p:set>
                                    <p:anim calcmode="lin" valueType="num">
                                      <p:cBhvr additive="base">
                                        <p:cTn dur="500" fill="hold" id="56"/>
                                        <p:tgtEl>
                                          <p:spTgt spid="15"/>
                                        </p:tgtEl>
                                        <p:attrNameLst>
                                          <p:attrName>ppt_x</p:attrName>
                                        </p:attrNameLst>
                                      </p:cBhvr>
                                      <p:tavLst>
                                        <p:tav tm="0">
                                          <p:val>
                                            <p:strVal val="1+#ppt_w/2"/>
                                          </p:val>
                                        </p:tav>
                                        <p:tav tm="100000">
                                          <p:val>
                                            <p:strVal val="#ppt_x"/>
                                          </p:val>
                                        </p:tav>
                                      </p:tavLst>
                                    </p:anim>
                                    <p:anim calcmode="lin" valueType="num">
                                      <p:cBhvr additive="base">
                                        <p:cTn dur="500" fill="hold" id="57"/>
                                        <p:tgtEl>
                                          <p:spTgt spid="15"/>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5500"/>
                            </p:stCondLst>
                            <p:childTnLst>
                              <p:par>
                                <p:cTn decel="100000" fill="hold" grpId="0" id="59" nodeType="afterEffect" presetClass="entr" presetID="2" presetSubtype="1">
                                  <p:stCondLst>
                                    <p:cond delay="0"/>
                                  </p:stCondLst>
                                  <p:childTnLst>
                                    <p:set>
                                      <p:cBhvr>
                                        <p:cTn dur="1" fill="hold" id="60">
                                          <p:stCondLst>
                                            <p:cond delay="0"/>
                                          </p:stCondLst>
                                        </p:cTn>
                                        <p:tgtEl>
                                          <p:spTgt spid="16"/>
                                        </p:tgtEl>
                                        <p:attrNameLst>
                                          <p:attrName>style.visibility</p:attrName>
                                        </p:attrNameLst>
                                      </p:cBhvr>
                                      <p:to>
                                        <p:strVal val="visible"/>
                                      </p:to>
                                    </p:set>
                                    <p:anim calcmode="lin" valueType="num">
                                      <p:cBhvr additive="base">
                                        <p:cTn dur="750" fill="hold" id="61"/>
                                        <p:tgtEl>
                                          <p:spTgt spid="16"/>
                                        </p:tgtEl>
                                        <p:attrNameLst>
                                          <p:attrName>ppt_x</p:attrName>
                                        </p:attrNameLst>
                                      </p:cBhvr>
                                      <p:tavLst>
                                        <p:tav tm="0">
                                          <p:val>
                                            <p:strVal val="#ppt_x"/>
                                          </p:val>
                                        </p:tav>
                                        <p:tav tm="100000">
                                          <p:val>
                                            <p:strVal val="#ppt_x"/>
                                          </p:val>
                                        </p:tav>
                                      </p:tavLst>
                                    </p:anim>
                                    <p:anim calcmode="lin" valueType="num">
                                      <p:cBhvr additive="base">
                                        <p:cTn dur="750" fill="hold" id="62"/>
                                        <p:tgtEl>
                                          <p:spTgt spid="16"/>
                                        </p:tgtEl>
                                        <p:attrNameLst>
                                          <p:attrName>ppt_y</p:attrName>
                                        </p:attrNameLst>
                                      </p:cBhvr>
                                      <p:tavLst>
                                        <p:tav tm="0">
                                          <p:val>
                                            <p:strVal val="0-#ppt_h/2"/>
                                          </p:val>
                                        </p:tav>
                                        <p:tav tm="100000">
                                          <p:val>
                                            <p:strVal val="#ppt_y"/>
                                          </p:val>
                                        </p:tav>
                                      </p:tavLst>
                                    </p:anim>
                                  </p:childTnLst>
                                </p:cTn>
                              </p:par>
                              <p:par>
                                <p:cTn decel="100000" fill="hold" grpId="0" id="63" nodeType="withEffect" presetClass="entr" presetID="2" presetSubtype="4">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additive="base">
                                        <p:cTn dur="750" fill="hold" id="65"/>
                                        <p:tgtEl>
                                          <p:spTgt spid="17"/>
                                        </p:tgtEl>
                                        <p:attrNameLst>
                                          <p:attrName>ppt_x</p:attrName>
                                        </p:attrNameLst>
                                      </p:cBhvr>
                                      <p:tavLst>
                                        <p:tav tm="0">
                                          <p:val>
                                            <p:strVal val="#ppt_x"/>
                                          </p:val>
                                        </p:tav>
                                        <p:tav tm="100000">
                                          <p:val>
                                            <p:strVal val="#ppt_x"/>
                                          </p:val>
                                        </p:tav>
                                      </p:tavLst>
                                    </p:anim>
                                    <p:anim calcmode="lin" valueType="num">
                                      <p:cBhvr additive="base">
                                        <p:cTn dur="750" fill="hold" id="66"/>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7"/>
      <p:bldP grpId="0" spid="5"/>
      <p:bldP grpId="0" spid="8"/>
      <p:bldP grpId="0" spid="6"/>
      <p:bldP grpId="0" spid="10"/>
      <p:bldP grpId="0" spid="11"/>
      <p:bldP grpId="0" spid="16"/>
      <p:bldP grpId="0" spid="1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0" y="0"/>
            <a:ext cx="12192000" cy="6858000"/>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2"/>
            </p:custDataLst>
          </p:nvPr>
        </p:nvSpPr>
        <p:spPr>
          <a:xfrm>
            <a:off x="1092620" y="4477177"/>
            <a:ext cx="5391308" cy="777240"/>
          </a:xfrm>
          <a:prstGeom prst="rect">
            <a:avLst/>
          </a:prstGeom>
          <a:noFill/>
        </p:spPr>
        <p:txBody>
          <a:bodyPr rtlCol="0" wrap="square">
            <a:spAutoFit/>
          </a:bodyPr>
          <a:lstStyle/>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a:t>
            </a:r>
          </a:p>
        </p:txBody>
      </p:sp>
      <p:sp>
        <p:nvSpPr>
          <p:cNvPr id="4" name="TextBox 30">
            <a:extLst>
              <a:ext uri="{FF2B5EF4-FFF2-40B4-BE49-F238E27FC236}">
                <a16:creationId xmlns:a16="http://schemas.microsoft.com/office/drawing/2014/main" id="{BA8EA202-F87D-45AF-91DB-F2B3A7B8F57B}"/>
              </a:ext>
            </a:extLst>
          </p:cNvPr>
          <p:cNvSpPr txBox="1"/>
          <p:nvPr/>
        </p:nvSpPr>
        <p:spPr>
          <a:xfrm>
            <a:off x="1860194" y="2725874"/>
            <a:ext cx="7856050" cy="1844040"/>
          </a:xfrm>
          <a:prstGeom prst="rect">
            <a:avLst/>
          </a:prstGeom>
          <a:noFill/>
        </p:spPr>
        <p:txBody>
          <a:bodyPr rtlCol="0" wrap="square">
            <a:spAutoFit/>
          </a:bodyPr>
          <a:lstStyle/>
          <a:p>
            <a:pPr defTabSz="228600"/>
            <a:r>
              <a:rPr altLang="zh-CN" b="1" lang="en-US" smtClean="0" sz="11500">
                <a:solidFill>
                  <a:srgbClr val="F0D58B">
                    <a:alpha val="10000"/>
                  </a:srgbClr>
                </a:solidFill>
                <a:latin charset="0" panose="020b0604020202020204" pitchFamily="34" typeface="Aparajita"/>
                <a:ea charset="-122" panose="020b0502040204020203" pitchFamily="34" typeface="微软雅黑 Light"/>
                <a:cs charset="0" panose="020b0604020202020204" pitchFamily="34" typeface="Aparajita"/>
              </a:rPr>
              <a:t>PART THREE</a:t>
            </a:r>
          </a:p>
        </p:txBody>
      </p:sp>
      <p:sp>
        <p:nvSpPr>
          <p:cNvPr id="5" name="文本框 4"/>
          <p:cNvSpPr txBox="1"/>
          <p:nvPr/>
        </p:nvSpPr>
        <p:spPr>
          <a:xfrm>
            <a:off x="1365798" y="3424007"/>
            <a:ext cx="3673630" cy="963168"/>
          </a:xfrm>
          <a:prstGeom prst="rect">
            <a:avLst/>
          </a:prstGeom>
          <a:noFill/>
          <a:scene3d>
            <a:camera prst="perspectiveRight"/>
            <a:lightRig dir="t" rig="threePt"/>
          </a:scene3d>
        </p:spPr>
        <p:txBody>
          <a:bodyPr rtlCol="0" wrap="square">
            <a:spAutoFit/>
          </a:bodyPr>
          <a:lstStyle/>
          <a:p>
            <a:pPr>
              <a:lnSpc>
                <a:spcPct val="130000"/>
              </a:lnSpc>
            </a:pPr>
            <a:r>
              <a:rPr altLang="en-US" b="1" lang="zh-CN" smtClean="0" sz="4400">
                <a:solidFill>
                  <a:srgbClr val="F0D58B"/>
                </a:solidFill>
                <a:latin charset="-122" panose="020b0503020204020204" pitchFamily="34" typeface="微软雅黑"/>
                <a:ea charset="-122" panose="020b0503020204020204" pitchFamily="34" typeface="微软雅黑"/>
              </a:rPr>
              <a:t>市场与营销</a:t>
            </a:r>
          </a:p>
        </p:txBody>
      </p:sp>
      <p:sp>
        <p:nvSpPr>
          <p:cNvPr id="16" name="文本框 15"/>
          <p:cNvSpPr txBox="1"/>
          <p:nvPr/>
        </p:nvSpPr>
        <p:spPr>
          <a:xfrm>
            <a:off x="7265291" y="-1091433"/>
            <a:ext cx="9421554" cy="9159239"/>
          </a:xfrm>
          <a:prstGeom prst="rect">
            <a:avLst/>
          </a:prstGeom>
          <a:noFill/>
        </p:spPr>
        <p:txBody>
          <a:bodyPr rtlCol="0" wrap="square">
            <a:spAutoFit/>
          </a:bodyPr>
          <a:lstStyle/>
          <a:p>
            <a:pPr algn="dist"/>
            <a:r>
              <a:rPr altLang="zh-CN" lang="en-US" sz="59500">
                <a:blipFill dpi="0" rotWithShape="1">
                  <a:blip r:embed="rId3"/>
                  <a:tile algn="ctr" flip="none" sx="40000" sy="40000" tx="127000" ty="38100"/>
                </a:blipFill>
                <a:effectLst>
                  <a:outerShdw algn="tl" blurRad="38100" dir="2700000" dist="38100">
                    <a:srgbClr val="000000">
                      <a:alpha val="30000"/>
                    </a:srgbClr>
                  </a:outerShdw>
                </a:effectLst>
                <a:latin charset="0" panose="020b0806030902050204" pitchFamily="34" typeface="Impact"/>
                <a:ea charset="-122" pitchFamily="50" typeface="造字工房力黑（非商用）常规体"/>
              </a:rPr>
              <a:t>3</a:t>
            </a:r>
          </a:p>
        </p:txBody>
      </p:sp>
      <p:grpSp>
        <p:nvGrpSpPr>
          <p:cNvPr id="10" name="组合 9"/>
          <p:cNvGrpSpPr/>
          <p:nvPr/>
        </p:nvGrpSpPr>
        <p:grpSpPr>
          <a:xfrm flipV="1" rot="16200000">
            <a:off x="-210344" y="3046048"/>
            <a:ext cx="2715105" cy="121012"/>
            <a:chOff x="4185398" y="2422358"/>
            <a:chExt cx="4878392" cy="0"/>
          </a:xfrm>
        </p:grpSpPr>
        <p:cxnSp>
          <p:nvCxnSpPr>
            <p:cNvPr id="11" name="直接连接符 10"/>
            <p:cNvCxnSpPr/>
            <p:nvPr/>
          </p:nvCxnSpPr>
          <p:spPr>
            <a:xfrm>
              <a:off x="4185398" y="2422358"/>
              <a:ext cx="4637760" cy="0"/>
            </a:xfrm>
            <a:prstGeom prst="line">
              <a:avLst/>
            </a:prstGeom>
            <a:ln>
              <a:solidFill>
                <a:srgbClr val="F0D58B">
                  <a:alpha val="48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614611" y="2422358"/>
              <a:ext cx="449179" cy="0"/>
            </a:xfrm>
            <a:prstGeom prst="line">
              <a:avLst/>
            </a:prstGeom>
            <a:ln w="76200">
              <a:solidFill>
                <a:srgbClr val="F0D58B"/>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rot="5400000">
            <a:off x="440436" y="2738632"/>
            <a:ext cx="1696975" cy="243840"/>
          </a:xfrm>
          <a:prstGeom prst="rect">
            <a:avLst/>
          </a:prstGeom>
          <a:noFill/>
        </p:spPr>
        <p:txBody>
          <a:bodyPr rtlCol="0" wrap="square">
            <a:spAutoFit/>
          </a:bodyPr>
          <a:lstStyle/>
          <a:p>
            <a:r>
              <a:rPr altLang="zh-CN" lang="en-US" smtClean="0" spc="300" sz="1000">
                <a:gradFill>
                  <a:gsLst>
                    <a:gs pos="0">
                      <a:srgbClr val="F0D58B"/>
                    </a:gs>
                    <a:gs pos="96000">
                      <a:srgbClr val="D9B44F"/>
                    </a:gs>
                  </a:gsLst>
                  <a:lin ang="5400000" scaled="0"/>
                </a:gradFill>
                <a:latin charset="0" panose="020b0604020202020204" pitchFamily="34" typeface="Aparajita"/>
                <a:ea charset="-122" panose="020b0400000000000000" pitchFamily="34" typeface="Adobe 黑体 Std R"/>
                <a:cs charset="0" panose="020b0604020202020204" pitchFamily="34" typeface="Aparajita"/>
              </a:rPr>
              <a:t>COMPANY</a:t>
            </a:r>
          </a:p>
        </p:txBody>
      </p:sp>
    </p:spTree>
    <p:extLst>
      <p:ext uri="{BB962C8B-B14F-4D97-AF65-F5344CB8AC3E}">
        <p14:creationId val="179887933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1+#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7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75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par>
                                <p:cTn fill="hold" grpId="0" id="17" nodeType="withEffect" presetClass="entr" presetID="22" presetSubtype="2">
                                  <p:stCondLst>
                                    <p:cond delay="75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grpId="0" id="20" nodeType="withEffect" presetClass="entr" presetID="41" presetSubtype="0">
                                  <p:stCondLst>
                                    <p:cond delay="1250"/>
                                  </p:stCondLst>
                                  <p:iterate type="lt">
                                    <p:tmPct val="10000"/>
                                  </p:iterate>
                                  <p:childTnLst>
                                    <p:set>
                                      <p:cBhvr>
                                        <p:cTn dur="1" fill="hold" id="21">
                                          <p:stCondLst>
                                            <p:cond delay="0"/>
                                          </p:stCondLst>
                                        </p:cTn>
                                        <p:tgtEl>
                                          <p:spTgt spid="5"/>
                                        </p:tgtEl>
                                        <p:attrNameLst>
                                          <p:attrName>style.visibility</p:attrName>
                                        </p:attrNameLst>
                                      </p:cBhvr>
                                      <p:to>
                                        <p:strVal val="visible"/>
                                      </p:to>
                                    </p:set>
                                    <p:anim calcmode="lin" valueType="num">
                                      <p:cBhvr>
                                        <p:cTn dur="750" fill="hold" id="22"/>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3"/>
                                        <p:tgtEl>
                                          <p:spTgt spid="5"/>
                                        </p:tgtEl>
                                        <p:attrNameLst>
                                          <p:attrName>ppt_y</p:attrName>
                                        </p:attrNameLst>
                                      </p:cBhvr>
                                      <p:tavLst>
                                        <p:tav tm="0">
                                          <p:val>
                                            <p:strVal val="#ppt_y"/>
                                          </p:val>
                                        </p:tav>
                                        <p:tav tm="100000">
                                          <p:val>
                                            <p:strVal val="#ppt_y"/>
                                          </p:val>
                                        </p:tav>
                                      </p:tavLst>
                                    </p:anim>
                                    <p:anim calcmode="lin" valueType="num">
                                      <p:cBhvr>
                                        <p:cTn dur="750" fill="hold" id="24"/>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5"/>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6" tmFilter="0,0; .5, 1; 1, 1"/>
                                        <p:tgtEl>
                                          <p:spTgt spid="5"/>
                                        </p:tgtEl>
                                      </p:cBhvr>
                                    </p:animEffect>
                                  </p:childTnLst>
                                </p:cTn>
                              </p:par>
                              <p:par>
                                <p:cTn fill="hold" grpId="0" id="27" nodeType="withEffect" presetClass="entr" presetID="22" presetSubtype="1">
                                  <p:stCondLst>
                                    <p:cond delay="1750"/>
                                  </p:stCondLst>
                                  <p:childTnLst>
                                    <p:set>
                                      <p:cBhvr>
                                        <p:cTn dur="1" fill="hold" id="28">
                                          <p:stCondLst>
                                            <p:cond delay="0"/>
                                          </p:stCondLst>
                                        </p:cTn>
                                        <p:tgtEl>
                                          <p:spTgt spid="3"/>
                                        </p:tgtEl>
                                        <p:attrNameLst>
                                          <p:attrName>style.visibility</p:attrName>
                                        </p:attrNameLst>
                                      </p:cBhvr>
                                      <p:to>
                                        <p:strVal val="visible"/>
                                      </p:to>
                                    </p:set>
                                    <p:animEffect filter="wipe(up)" transition="in">
                                      <p:cBhvr>
                                        <p:cTn dur="5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6"/>
      <p:bldP grpId="0" spid="1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2"/>
          <p:cNvSpPr>
            <a:spLocks noChangeArrowheads="1"/>
          </p:cNvSpPr>
          <p:nvPr/>
        </p:nvSpPr>
        <p:spPr bwMode="auto">
          <a:xfrm flipH="1">
            <a:off x="6161892" y="1635621"/>
            <a:ext cx="4734640" cy="1790700"/>
          </a:xfrm>
          <a:prstGeom prst="snip2DiagRect">
            <a:avLst/>
          </a:prstGeom>
          <a:blipFill dpi="0" rotWithShape="1">
            <a:blip r:embed="rId3"/>
            <a:stretch>
              <a:fillRect/>
            </a:stretch>
          </a:blipFill>
          <a:ln w="9525">
            <a:noFill/>
            <a:miter lim="800000"/>
          </a:ln>
          <a:effectLst>
            <a:outerShdw algn="tl" blurRad="254000" dir="2700000" dist="63500" rotWithShape="0">
              <a:prstClr val="black">
                <a:alpha val="30000"/>
              </a:prstClr>
            </a:outerShdw>
          </a:effectLst>
        </p:spPr>
        <p:txBody>
          <a:bodyPr anchor="ctr" bIns="45715" lIns="91431" rIns="91431" tIns="45715"/>
          <a:lstStyle/>
          <a:p>
            <a:pPr defTabSz="914286">
              <a:defRPr/>
            </a:pPr>
            <a:endParaRPr altLang="en-US" lang="zh-CN" sz="1425">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6" name="Oval 4"/>
          <p:cNvSpPr>
            <a:spLocks noChangeArrowheads="1"/>
          </p:cNvSpPr>
          <p:nvPr/>
        </p:nvSpPr>
        <p:spPr bwMode="auto">
          <a:xfrm>
            <a:off x="2172478" y="3687432"/>
            <a:ext cx="698500" cy="701675"/>
          </a:xfrm>
          <a:prstGeom prst="ellipse">
            <a:avLst/>
          </a:prstGeom>
          <a:solidFill>
            <a:srgbClr val="5E6A92"/>
          </a:solidFill>
          <a:ln>
            <a:noFill/>
          </a:ln>
          <a:effectLst>
            <a:outerShdw algn="tl" blurRad="254000" dir="2700000" dist="63500" rotWithShape="0">
              <a:prstClr val="black">
                <a:alpha val="30000"/>
              </a:prstClr>
            </a:outerShdw>
          </a:effectLst>
        </p:spPr>
        <p:txBody>
          <a:bodyPr anchor="ctr" bIns="45715" lIns="91431" rIns="91431" tIns="45715"/>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sz="3200">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7" name="Oval 12"/>
          <p:cNvSpPr>
            <a:spLocks noChangeArrowheads="1"/>
          </p:cNvSpPr>
          <p:nvPr/>
        </p:nvSpPr>
        <p:spPr bwMode="auto">
          <a:xfrm>
            <a:off x="4527772" y="3687432"/>
            <a:ext cx="700088" cy="701675"/>
          </a:xfrm>
          <a:prstGeom prst="ellipse">
            <a:avLst/>
          </a:prstGeom>
          <a:solidFill>
            <a:srgbClr val="232C49"/>
          </a:solidFill>
          <a:ln>
            <a:noFill/>
          </a:ln>
          <a:effectLst>
            <a:outerShdw algn="tl" blurRad="254000" dir="2700000" dist="63500" rotWithShape="0">
              <a:prstClr val="black">
                <a:alpha val="30000"/>
              </a:prstClr>
            </a:outerShdw>
          </a:effectLst>
        </p:spPr>
        <p:txBody>
          <a:bodyPr anchor="ctr" bIns="45715" lIns="91431" rIns="91431" tIns="45715"/>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sz="3200">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8" name="Oval 14"/>
          <p:cNvSpPr>
            <a:spLocks noChangeArrowheads="1"/>
          </p:cNvSpPr>
          <p:nvPr/>
        </p:nvSpPr>
        <p:spPr bwMode="auto">
          <a:xfrm>
            <a:off x="6884663" y="3687432"/>
            <a:ext cx="698500" cy="701675"/>
          </a:xfrm>
          <a:prstGeom prst="ellipse">
            <a:avLst/>
          </a:prstGeom>
          <a:solidFill>
            <a:srgbClr val="5E6A92"/>
          </a:solidFill>
          <a:ln>
            <a:noFill/>
          </a:ln>
          <a:effectLst>
            <a:outerShdw algn="tl" blurRad="254000" dir="2700000" dist="63500" rotWithShape="0">
              <a:prstClr val="black">
                <a:alpha val="30000"/>
              </a:prstClr>
            </a:outerShdw>
          </a:effectLst>
        </p:spPr>
        <p:txBody>
          <a:bodyPr anchor="ctr" bIns="45715" lIns="91431" rIns="91431" tIns="45715"/>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sz="3200">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9" name="Oval 16"/>
          <p:cNvSpPr>
            <a:spLocks noChangeArrowheads="1"/>
          </p:cNvSpPr>
          <p:nvPr/>
        </p:nvSpPr>
        <p:spPr bwMode="auto">
          <a:xfrm>
            <a:off x="9241518" y="3687432"/>
            <a:ext cx="696913" cy="701675"/>
          </a:xfrm>
          <a:prstGeom prst="ellipse">
            <a:avLst/>
          </a:prstGeom>
          <a:solidFill>
            <a:srgbClr val="232C49"/>
          </a:solidFill>
          <a:ln>
            <a:noFill/>
          </a:ln>
          <a:effectLst>
            <a:outerShdw algn="tl" blurRad="254000" dir="2700000" dist="63500" rotWithShape="0">
              <a:prstClr val="black">
                <a:alpha val="30000"/>
              </a:prstClr>
            </a:outerShdw>
          </a:effectLst>
        </p:spPr>
        <p:txBody>
          <a:bodyPr anchor="ctr" bIns="45715" lIns="91431" rIns="91431" tIns="45715"/>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sz="3200">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grpSp>
        <p:nvGrpSpPr>
          <p:cNvPr id="10" name="Group 20"/>
          <p:cNvGrpSpPr/>
          <p:nvPr/>
        </p:nvGrpSpPr>
        <p:grpSpPr>
          <a:xfrm>
            <a:off x="2325671" y="3838243"/>
            <a:ext cx="392112" cy="395288"/>
            <a:chExt cx="401822" cy="404317"/>
          </a:xfrm>
          <a:solidFill>
            <a:schemeClr val="accent2"/>
          </a:solidFill>
        </p:grpSpPr>
        <p:sp>
          <p:nvSpPr>
            <p:cNvPr id="11" name="Freeform 42"/>
            <p:cNvSpPr>
              <a:spLocks noChangeArrowheads="1" noEditPoints="1"/>
            </p:cNvSpPr>
            <p:nvPr/>
          </p:nvSpPr>
          <p:spPr bwMode="auto">
            <a:xfrm>
              <a:off x="0" y="0"/>
              <a:ext cx="401822" cy="404317"/>
            </a:xfrm>
            <a:custGeom>
              <a:gdLst>
                <a:gd fmla="*/ 661681284 w 121" name="T0"/>
                <a:gd fmla="*/ 0 h 121" name="T1"/>
                <a:gd fmla="*/ 0 w 121" name="T2"/>
                <a:gd fmla="*/ 681087023 h 121" name="T3"/>
                <a:gd fmla="*/ 661681284 w 121" name="T4"/>
                <a:gd fmla="*/ 1351010219 h 121" name="T5"/>
                <a:gd fmla="*/ 1334387766 w 121" name="T6"/>
                <a:gd fmla="*/ 681087023 h 121" name="T7"/>
                <a:gd fmla="*/ 661681284 w 121" name="T8"/>
                <a:gd fmla="*/ 0 h 121" name="T9"/>
                <a:gd fmla="*/ 661681284 w 121" name="T10"/>
                <a:gd fmla="*/ 1239355239 h 121" name="T11"/>
                <a:gd fmla="*/ 110278554 w 121" name="T12"/>
                <a:gd fmla="*/ 681087023 h 121" name="T13"/>
                <a:gd fmla="*/ 661681284 w 121" name="T14"/>
                <a:gd fmla="*/ 111654980 h 121" name="T15"/>
                <a:gd fmla="*/ 1224109212 w 121" name="T16"/>
                <a:gd fmla="*/ 681087023 h 121" name="T17"/>
                <a:gd fmla="*/ 661681284 w 121" name="T18"/>
                <a:gd fmla="*/ 1239355239 h 1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1" name="T30"/>
                <a:gd fmla="*/ 0 h 121" name="T31"/>
                <a:gd fmla="*/ 121 w 121" name="T32"/>
                <a:gd fmla="*/ 121 h 12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12" name="Freeform 43"/>
            <p:cNvSpPr>
              <a:spLocks noChangeArrowheads="1"/>
            </p:cNvSpPr>
            <p:nvPr/>
          </p:nvSpPr>
          <p:spPr bwMode="auto">
            <a:xfrm>
              <a:off x="107320" y="97336"/>
              <a:ext cx="139764" cy="199662"/>
            </a:xfrm>
            <a:custGeom>
              <a:gdLst>
                <a:gd fmla="*/ 465094659 w 42" name="T0"/>
                <a:gd fmla="*/ 664415237 h 60" name="T1"/>
                <a:gd fmla="*/ 465094659 w 42" name="T2"/>
                <a:gd fmla="*/ 0 h 60" name="T3"/>
                <a:gd fmla="*/ 0 w 42" name="T4"/>
                <a:gd fmla="*/ 465089335 h 60" name="T5"/>
                <a:gd fmla="*/ 465094659 w 42" name="T6"/>
                <a:gd fmla="*/ 664415237 h 60" name="T7"/>
                <a:gd fmla="*/ 0 60000 65536" name="T8"/>
                <a:gd fmla="*/ 0 60000 65536" name="T9"/>
                <a:gd fmla="*/ 0 60000 65536" name="T10"/>
                <a:gd fmla="*/ 0 60000 65536" name="T11"/>
                <a:gd fmla="*/ 0 w 42" name="T12"/>
                <a:gd fmla="*/ 0 h 60" name="T13"/>
                <a:gd fmla="*/ 42 w 42" name="T14"/>
                <a:gd fmla="*/ 60 h 60" name="T15"/>
              </a:gdLst>
              <a:cxnLst>
                <a:cxn ang="T8">
                  <a:pos x="T0" y="T1"/>
                </a:cxn>
                <a:cxn ang="T9">
                  <a:pos x="T2" y="T3"/>
                </a:cxn>
                <a:cxn ang="T10">
                  <a:pos x="T4" y="T5"/>
                </a:cxn>
                <a:cxn ang="T11">
                  <a:pos x="T6" y="T7"/>
                </a:cxn>
              </a:cxnLst>
              <a:rect b="T15" l="T12" r="T14" t="T13"/>
              <a:pathLst>
                <a:path h="60" w="42">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grpSp>
      <p:grpSp>
        <p:nvGrpSpPr>
          <p:cNvPr id="13" name="Group 23"/>
          <p:cNvGrpSpPr/>
          <p:nvPr/>
        </p:nvGrpSpPr>
        <p:grpSpPr>
          <a:xfrm>
            <a:off x="4688110" y="3885868"/>
            <a:ext cx="379413" cy="330200"/>
            <a:chExt cx="389342" cy="339426"/>
          </a:xfrm>
          <a:solidFill>
            <a:schemeClr val="bg1"/>
          </a:solidFill>
        </p:grpSpPr>
        <p:sp>
          <p:nvSpPr>
            <p:cNvPr id="14" name="Freeform 110"/>
            <p:cNvSpPr>
              <a:spLocks noChangeArrowheads="1"/>
            </p:cNvSpPr>
            <p:nvPr/>
          </p:nvSpPr>
          <p:spPr bwMode="auto">
            <a:xfrm>
              <a:off x="259561" y="102327"/>
              <a:ext cx="102328" cy="102328"/>
            </a:xfrm>
            <a:custGeom>
              <a:gdLst>
                <a:gd fmla="*/ 0 w 41" name="T0"/>
                <a:gd fmla="*/ 242931664 h 41" name="T1"/>
                <a:gd fmla="*/ 18686091 w 41" name="T2"/>
                <a:gd fmla="*/ 255390722 h 41" name="T3"/>
                <a:gd fmla="*/ 255390722 w 41" name="T4"/>
                <a:gd fmla="*/ 18686091 h 41" name="T5"/>
                <a:gd fmla="*/ 242931664 w 41" name="T6"/>
                <a:gd fmla="*/ 0 h 41" name="T7"/>
                <a:gd fmla="*/ 0 w 41" name="T8"/>
                <a:gd fmla="*/ 242931664 h 41" name="T9"/>
                <a:gd fmla="*/ 0 60000 65536" name="T10"/>
                <a:gd fmla="*/ 0 60000 65536" name="T11"/>
                <a:gd fmla="*/ 0 60000 65536" name="T12"/>
                <a:gd fmla="*/ 0 60000 65536" name="T13"/>
                <a:gd fmla="*/ 0 60000 65536" name="T14"/>
                <a:gd fmla="*/ 0 w 41" name="T15"/>
                <a:gd fmla="*/ 0 h 41" name="T16"/>
                <a:gd fmla="*/ 41 w 41" name="T17"/>
                <a:gd fmla="*/ 41 h 41" name="T18"/>
              </a:gdLst>
              <a:cxnLst>
                <a:cxn ang="T10">
                  <a:pos x="T0" y="T1"/>
                </a:cxn>
                <a:cxn ang="T11">
                  <a:pos x="T2" y="T3"/>
                </a:cxn>
                <a:cxn ang="T12">
                  <a:pos x="T4" y="T5"/>
                </a:cxn>
                <a:cxn ang="T13">
                  <a:pos x="T6" y="T7"/>
                </a:cxn>
                <a:cxn ang="T14">
                  <a:pos x="T8" y="T9"/>
                </a:cxn>
              </a:cxnLst>
              <a:rect b="T18" l="T15" r="T17" t="T16"/>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15" name="Freeform 111"/>
            <p:cNvSpPr>
              <a:spLocks noChangeArrowheads="1"/>
            </p:cNvSpPr>
            <p:nvPr/>
          </p:nvSpPr>
          <p:spPr bwMode="auto">
            <a:xfrm>
              <a:off x="237098" y="74873"/>
              <a:ext cx="109814" cy="114806"/>
            </a:xfrm>
            <a:custGeom>
              <a:gdLst>
                <a:gd fmla="*/ 230469637 w 44" name="T0"/>
                <a:gd fmla="*/ 0 h 46" name="T1"/>
                <a:gd fmla="*/ 0 w 44" name="T2"/>
                <a:gd fmla="*/ 242929496 h 46" name="T3"/>
                <a:gd fmla="*/ 37374197 w 44" name="T4"/>
                <a:gd fmla="*/ 286530818 h 46" name="T5"/>
                <a:gd fmla="*/ 274070786 w 44" name="T6"/>
                <a:gd fmla="*/ 49830796 h 46" name="T7"/>
                <a:gd fmla="*/ 230469637 w 44" name="T8"/>
                <a:gd fmla="*/ 0 h 46" name="T9"/>
                <a:gd fmla="*/ 0 60000 65536" name="T10"/>
                <a:gd fmla="*/ 0 60000 65536" name="T11"/>
                <a:gd fmla="*/ 0 60000 65536" name="T12"/>
                <a:gd fmla="*/ 0 60000 65536" name="T13"/>
                <a:gd fmla="*/ 0 60000 65536" name="T14"/>
                <a:gd fmla="*/ 0 w 44" name="T15"/>
                <a:gd fmla="*/ 0 h 46" name="T16"/>
                <a:gd fmla="*/ 44 w 44" name="T17"/>
                <a:gd fmla="*/ 46 h 46" name="T18"/>
              </a:gdLst>
              <a:cxnLst>
                <a:cxn ang="T10">
                  <a:pos x="T0" y="T1"/>
                </a:cxn>
                <a:cxn ang="T11">
                  <a:pos x="T2" y="T3"/>
                </a:cxn>
                <a:cxn ang="T12">
                  <a:pos x="T4" y="T5"/>
                </a:cxn>
                <a:cxn ang="T13">
                  <a:pos x="T6" y="T7"/>
                </a:cxn>
                <a:cxn ang="T14">
                  <a:pos x="T8" y="T9"/>
                </a:cxn>
              </a:cxnLst>
              <a:rect b="T18" l="T15" r="T17" t="T16"/>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16" name="Freeform 112"/>
            <p:cNvSpPr>
              <a:spLocks noChangeArrowheads="1"/>
            </p:cNvSpPr>
            <p:nvPr/>
          </p:nvSpPr>
          <p:spPr bwMode="auto">
            <a:xfrm>
              <a:off x="217132" y="59898"/>
              <a:ext cx="104823" cy="104823"/>
            </a:xfrm>
            <a:custGeom>
              <a:gdLst>
                <a:gd fmla="*/ 0 w 42" name="T0"/>
                <a:gd fmla="*/ 236700317 h 42" name="T1"/>
                <a:gd fmla="*/ 24915429 w 42" name="T2"/>
                <a:gd fmla="*/ 261615746 h 42" name="T3"/>
                <a:gd fmla="*/ 261615746 w 42" name="T4"/>
                <a:gd fmla="*/ 24915429 h 42" name="T5"/>
                <a:gd fmla="*/ 236700317 w 42" name="T6"/>
                <a:gd fmla="*/ 0 h 42" name="T7"/>
                <a:gd fmla="*/ 0 w 42" name="T8"/>
                <a:gd fmla="*/ 236700317 h 42" name="T9"/>
                <a:gd fmla="*/ 0 60000 65536" name="T10"/>
                <a:gd fmla="*/ 0 60000 65536" name="T11"/>
                <a:gd fmla="*/ 0 60000 65536" name="T12"/>
                <a:gd fmla="*/ 0 60000 65536" name="T13"/>
                <a:gd fmla="*/ 0 60000 65536" name="T14"/>
                <a:gd fmla="*/ 0 w 42" name="T15"/>
                <a:gd fmla="*/ 0 h 42" name="T16"/>
                <a:gd fmla="*/ 42 w 42" name="T17"/>
                <a:gd fmla="*/ 42 h 42" name="T18"/>
              </a:gdLst>
              <a:cxnLst>
                <a:cxn ang="T10">
                  <a:pos x="T0" y="T1"/>
                </a:cxn>
                <a:cxn ang="T11">
                  <a:pos x="T2" y="T3"/>
                </a:cxn>
                <a:cxn ang="T12">
                  <a:pos x="T4" y="T5"/>
                </a:cxn>
                <a:cxn ang="T13">
                  <a:pos x="T6" y="T7"/>
                </a:cxn>
                <a:cxn ang="T14">
                  <a:pos x="T8" y="T9"/>
                </a:cxn>
              </a:cxnLst>
              <a:rect b="T18" l="T15" r="T17" t="T16"/>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17" name="Freeform 113"/>
            <p:cNvSpPr>
              <a:spLocks noChangeArrowheads="1"/>
            </p:cNvSpPr>
            <p:nvPr/>
          </p:nvSpPr>
          <p:spPr bwMode="auto">
            <a:xfrm>
              <a:off x="189679" y="162226"/>
              <a:ext cx="69882" cy="69882"/>
            </a:xfrm>
            <a:custGeom>
              <a:gdLst>
                <a:gd fmla="*/ 174410497 w 28" name="T0"/>
                <a:gd fmla="*/ 124579640 h 28" name="T1"/>
                <a:gd fmla="*/ 49830858 w 28" name="T2"/>
                <a:gd fmla="*/ 0 h 28" name="T3"/>
                <a:gd fmla="*/ 0 w 28" name="T4"/>
                <a:gd fmla="*/ 124579640 h 28" name="T5"/>
                <a:gd fmla="*/ 56060339 w 28" name="T6"/>
                <a:gd fmla="*/ 174410497 h 28" name="T7"/>
                <a:gd fmla="*/ 174410497 w 28" name="T8"/>
                <a:gd fmla="*/ 12457964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18" name="Freeform 114"/>
            <p:cNvSpPr>
              <a:spLocks noChangeArrowheads="1"/>
            </p:cNvSpPr>
            <p:nvPr/>
          </p:nvSpPr>
          <p:spPr bwMode="auto">
            <a:xfrm>
              <a:off x="172208" y="219628"/>
              <a:ext cx="34941" cy="32446"/>
            </a:xfrm>
            <a:custGeom>
              <a:gdLst>
                <a:gd fmla="*/ 0 w 14" name="T0"/>
                <a:gd fmla="*/ 80980224 h 13" name="T1"/>
                <a:gd fmla="*/ 87205249 w 14" name="T2"/>
                <a:gd fmla="*/ 37375296 h 13" name="T3"/>
                <a:gd fmla="*/ 37374391 w 14" name="T4"/>
                <a:gd fmla="*/ 0 h 13" name="T5"/>
                <a:gd fmla="*/ 0 w 14" name="T6"/>
                <a:gd fmla="*/ 80980224 h 13" name="T7"/>
                <a:gd fmla="*/ 0 60000 65536" name="T8"/>
                <a:gd fmla="*/ 0 60000 65536" name="T9"/>
                <a:gd fmla="*/ 0 60000 65536" name="T10"/>
                <a:gd fmla="*/ 0 60000 65536" name="T11"/>
                <a:gd fmla="*/ 0 w 14" name="T12"/>
                <a:gd fmla="*/ 0 h 13" name="T13"/>
                <a:gd fmla="*/ 14 w 14" name="T14"/>
                <a:gd fmla="*/ 13 h 13" name="T15"/>
              </a:gdLst>
              <a:cxnLst>
                <a:cxn ang="T8">
                  <a:pos x="T0" y="T1"/>
                </a:cxn>
                <a:cxn ang="T9">
                  <a:pos x="T2" y="T3"/>
                </a:cxn>
                <a:cxn ang="T10">
                  <a:pos x="T4" y="T5"/>
                </a:cxn>
                <a:cxn ang="T11">
                  <a:pos x="T6" y="T7"/>
                </a:cxn>
              </a:cxnLst>
              <a:rect b="T15" l="T12" r="T14" t="T13"/>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19" name="Freeform 115"/>
            <p:cNvSpPr>
              <a:spLocks noChangeArrowheads="1"/>
            </p:cNvSpPr>
            <p:nvPr/>
          </p:nvSpPr>
          <p:spPr bwMode="auto">
            <a:xfrm>
              <a:off x="319460" y="34941"/>
              <a:ext cx="69882" cy="69882"/>
            </a:xfrm>
            <a:custGeom>
              <a:gdLst>
                <a:gd fmla="*/ 43603872 w 28" name="T0"/>
                <a:gd fmla="*/ 0 h 28" name="T1"/>
                <a:gd fmla="*/ 0 w 28" name="T2"/>
                <a:gd fmla="*/ 49830858 h 28" name="T3"/>
                <a:gd fmla="*/ 124579640 w 28" name="T4"/>
                <a:gd fmla="*/ 174410497 h 28" name="T5"/>
                <a:gd fmla="*/ 174410497 w 28" name="T6"/>
                <a:gd fmla="*/ 124579640 h 28" name="T7"/>
                <a:gd fmla="*/ 43603872 w 28" name="T8"/>
                <a:gd fmla="*/ 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20" name="Freeform 116"/>
            <p:cNvSpPr>
              <a:spLocks noChangeArrowheads="1"/>
            </p:cNvSpPr>
            <p:nvPr/>
          </p:nvSpPr>
          <p:spPr bwMode="auto">
            <a:xfrm>
              <a:off x="0" y="0"/>
              <a:ext cx="279527" cy="339426"/>
            </a:xfrm>
            <a:custGeom>
              <a:gdLst>
                <a:gd fmla="*/ 647806318 w 112" name="T0"/>
                <a:gd fmla="*/ 629121099 h 136" name="T1"/>
                <a:gd fmla="*/ 516997665 w 112" name="T2"/>
                <a:gd fmla="*/ 629121099 h 136" name="T3"/>
                <a:gd fmla="*/ 516997665 w 112" name="T4"/>
                <a:gd fmla="*/ 803531156 h 136" name="T5"/>
                <a:gd fmla="*/ 43601220 w 112" name="T6"/>
                <a:gd fmla="*/ 803531156 h 136" name="T7"/>
                <a:gd fmla="*/ 43601220 w 112" name="T8"/>
                <a:gd fmla="*/ 199325423 h 136" name="T9"/>
                <a:gd fmla="*/ 647806318 w 112" name="T10"/>
                <a:gd fmla="*/ 199325423 h 136" name="T11"/>
                <a:gd fmla="*/ 647806318 w 112" name="T12"/>
                <a:gd fmla="*/ 249156154 h 136" name="T13"/>
                <a:gd fmla="*/ 697636998 w 112" name="T14"/>
                <a:gd fmla="*/ 199325423 h 136" name="T15"/>
                <a:gd fmla="*/ 697636998 w 112" name="T16"/>
                <a:gd fmla="*/ 37374297 h 136" name="T17"/>
                <a:gd fmla="*/ 604202602 w 112" name="T18"/>
                <a:gd fmla="*/ 37374297 h 136" name="T19"/>
                <a:gd fmla="*/ 604202602 w 112" name="T20"/>
                <a:gd fmla="*/ 124579325 h 136" name="T21"/>
                <a:gd fmla="*/ 591746180 w 112" name="T22"/>
                <a:gd fmla="*/ 124579325 h 136" name="T23"/>
                <a:gd fmla="*/ 591746180 w 112" name="T24"/>
                <a:gd fmla="*/ 0 h 136" name="T25"/>
                <a:gd fmla="*/ 554371923 w 112" name="T26"/>
                <a:gd fmla="*/ 0 h 136" name="T27"/>
                <a:gd fmla="*/ 554371923 w 112" name="T28"/>
                <a:gd fmla="*/ 124579325 h 136" name="T29"/>
                <a:gd fmla="*/ 541915501 w 112" name="T30"/>
                <a:gd fmla="*/ 124579325 h 136" name="T31"/>
                <a:gd fmla="*/ 541915501 w 112" name="T32"/>
                <a:gd fmla="*/ 37374297 h 136" name="T33"/>
                <a:gd fmla="*/ 492082326 w 112" name="T34"/>
                <a:gd fmla="*/ 37374297 h 136" name="T35"/>
                <a:gd fmla="*/ 492082326 w 112" name="T36"/>
                <a:gd fmla="*/ 124579325 h 136" name="T37"/>
                <a:gd fmla="*/ 473396445 w 112" name="T38"/>
                <a:gd fmla="*/ 124579325 h 136" name="T39"/>
                <a:gd fmla="*/ 473396445 w 112" name="T40"/>
                <a:gd fmla="*/ 0 h 136" name="T41"/>
                <a:gd fmla="*/ 448481105 w 112" name="T42"/>
                <a:gd fmla="*/ 0 h 136" name="T43"/>
                <a:gd fmla="*/ 448481105 w 112" name="T44"/>
                <a:gd fmla="*/ 124579325 h 136" name="T45"/>
                <a:gd fmla="*/ 423565766 w 112" name="T46"/>
                <a:gd fmla="*/ 124579325 h 136" name="T47"/>
                <a:gd fmla="*/ 423565766 w 112" name="T48"/>
                <a:gd fmla="*/ 37374297 h 136" name="T49"/>
                <a:gd fmla="*/ 373735086 w 112" name="T50"/>
                <a:gd fmla="*/ 37374297 h 136" name="T51"/>
                <a:gd fmla="*/ 373735086 w 112" name="T52"/>
                <a:gd fmla="*/ 124579325 h 136" name="T53"/>
                <a:gd fmla="*/ 355046710 w 112" name="T54"/>
                <a:gd fmla="*/ 124579325 h 136" name="T55"/>
                <a:gd fmla="*/ 355046710 w 112" name="T56"/>
                <a:gd fmla="*/ 0 h 136" name="T57"/>
                <a:gd fmla="*/ 330131370 w 112" name="T58"/>
                <a:gd fmla="*/ 0 h 136" name="T59"/>
                <a:gd fmla="*/ 330131370 w 112" name="T60"/>
                <a:gd fmla="*/ 124579325 h 136" name="T61"/>
                <a:gd fmla="*/ 317674948 w 112" name="T62"/>
                <a:gd fmla="*/ 124579325 h 136" name="T63"/>
                <a:gd fmla="*/ 317674948 w 112" name="T64"/>
                <a:gd fmla="*/ 37374297 h 136" name="T65"/>
                <a:gd fmla="*/ 267841773 w 112" name="T66"/>
                <a:gd fmla="*/ 37374297 h 136" name="T67"/>
                <a:gd fmla="*/ 267841773 w 112" name="T68"/>
                <a:gd fmla="*/ 124579325 h 136" name="T69"/>
                <a:gd fmla="*/ 249155892 w 112" name="T70"/>
                <a:gd fmla="*/ 124579325 h 136" name="T71"/>
                <a:gd fmla="*/ 249155892 w 112" name="T72"/>
                <a:gd fmla="*/ 0 h 136" name="T73"/>
                <a:gd fmla="*/ 218011094 w 112" name="T74"/>
                <a:gd fmla="*/ 0 h 136" name="T75"/>
                <a:gd fmla="*/ 218011094 w 112" name="T76"/>
                <a:gd fmla="*/ 124579325 h 136" name="T77"/>
                <a:gd fmla="*/ 199325213 w 112" name="T78"/>
                <a:gd fmla="*/ 124579325 h 136" name="T79"/>
                <a:gd fmla="*/ 199325213 w 112" name="T80"/>
                <a:gd fmla="*/ 37374297 h 136" name="T81"/>
                <a:gd fmla="*/ 155721497 w 112" name="T82"/>
                <a:gd fmla="*/ 37374297 h 136" name="T83"/>
                <a:gd fmla="*/ 155721497 w 112" name="T84"/>
                <a:gd fmla="*/ 124579325 h 136" name="T85"/>
                <a:gd fmla="*/ 143265075 w 112" name="T86"/>
                <a:gd fmla="*/ 124579325 h 136" name="T87"/>
                <a:gd fmla="*/ 143265075 w 112" name="T88"/>
                <a:gd fmla="*/ 0 h 136" name="T89"/>
                <a:gd fmla="*/ 105890817 w 112" name="T90"/>
                <a:gd fmla="*/ 0 h 136" name="T91"/>
                <a:gd fmla="*/ 105890817 w 112" name="T92"/>
                <a:gd fmla="*/ 124579325 h 136" name="T93"/>
                <a:gd fmla="*/ 93434396 w 112" name="T94"/>
                <a:gd fmla="*/ 124579325 h 136" name="T95"/>
                <a:gd fmla="*/ 93434396 w 112" name="T96"/>
                <a:gd fmla="*/ 37374297 h 136" name="T97"/>
                <a:gd fmla="*/ 0 w 112" name="T98"/>
                <a:gd fmla="*/ 37374297 h 136" name="T99"/>
                <a:gd fmla="*/ 0 w 112" name="T100"/>
                <a:gd fmla="*/ 149494691 h 136" name="T101"/>
                <a:gd fmla="*/ 0 w 112" name="T102"/>
                <a:gd fmla="*/ 174410057 h 136" name="T103"/>
                <a:gd fmla="*/ 0 w 112" name="T104"/>
                <a:gd fmla="*/ 847132423 h 136" name="T105"/>
                <a:gd fmla="*/ 554371923 w 112" name="T106"/>
                <a:gd fmla="*/ 847132423 h 136" name="T107"/>
                <a:gd fmla="*/ 697636998 w 112" name="T108"/>
                <a:gd fmla="*/ 685181297 h 136" name="T109"/>
                <a:gd fmla="*/ 697636998 w 112" name="T110"/>
                <a:gd fmla="*/ 523227675 h 136" name="T111"/>
                <a:gd fmla="*/ 647806318 w 112" name="T112"/>
                <a:gd fmla="*/ 573060902 h 136" name="T113"/>
                <a:gd fmla="*/ 647806318 w 112" name="T114"/>
                <a:gd fmla="*/ 629121099 h 1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 name="T174"/>
                <a:gd fmla="*/ 0 h 136" name="T175"/>
                <a:gd fmla="*/ 112 w 112" name="T176"/>
                <a:gd fmla="*/ 136 h 13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21" name="Rectangle 117"/>
            <p:cNvSpPr>
              <a:spLocks noChangeArrowheads="1"/>
            </p:cNvSpPr>
            <p:nvPr/>
          </p:nvSpPr>
          <p:spPr bwMode="auto">
            <a:xfrm>
              <a:off x="49916" y="114806"/>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22" name="Rectangle 118"/>
            <p:cNvSpPr>
              <a:spLocks noChangeArrowheads="1"/>
            </p:cNvSpPr>
            <p:nvPr/>
          </p:nvSpPr>
          <p:spPr bwMode="auto">
            <a:xfrm>
              <a:off x="49916" y="15473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23" name="Rectangle 119"/>
            <p:cNvSpPr>
              <a:spLocks noChangeArrowheads="1"/>
            </p:cNvSpPr>
            <p:nvPr/>
          </p:nvSpPr>
          <p:spPr bwMode="auto">
            <a:xfrm>
              <a:off x="49916" y="199662"/>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24" name="Rectangle 120"/>
            <p:cNvSpPr>
              <a:spLocks noChangeArrowheads="1"/>
            </p:cNvSpPr>
            <p:nvPr/>
          </p:nvSpPr>
          <p:spPr bwMode="auto">
            <a:xfrm>
              <a:off x="49916" y="242091"/>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grpSp>
      <p:grpSp>
        <p:nvGrpSpPr>
          <p:cNvPr id="25" name="Group 35"/>
          <p:cNvGrpSpPr/>
          <p:nvPr/>
        </p:nvGrpSpPr>
        <p:grpSpPr>
          <a:xfrm>
            <a:off x="9405031" y="3846181"/>
            <a:ext cx="369887" cy="366712"/>
            <a:chExt cx="379359" cy="376864"/>
          </a:xfrm>
          <a:solidFill>
            <a:schemeClr val="bg1"/>
          </a:solidFill>
        </p:grpSpPr>
        <p:sp>
          <p:nvSpPr>
            <p:cNvPr id="29" name="Freeform 150"/>
            <p:cNvSpPr>
              <a:spLocks noChangeArrowheads="1" noEditPoints="1"/>
            </p:cNvSpPr>
            <p:nvPr/>
          </p:nvSpPr>
          <p:spPr bwMode="auto">
            <a:xfrm>
              <a:off x="0" y="0"/>
              <a:ext cx="379359" cy="376864"/>
            </a:xfrm>
            <a:custGeom>
              <a:gdLst>
                <a:gd fmla="*/ 631200133 w 114" name="T0"/>
                <a:gd fmla="*/ 0 h 114" name="T1"/>
                <a:gd fmla="*/ 0 w 114" name="T2"/>
                <a:gd fmla="*/ 622923134 h 114" name="T3"/>
                <a:gd fmla="*/ 631200133 w 114" name="T4"/>
                <a:gd fmla="*/ 1245846268 h 114" name="T5"/>
                <a:gd fmla="*/ 1262396938 w 114" name="T6"/>
                <a:gd fmla="*/ 622923134 h 114" name="T7"/>
                <a:gd fmla="*/ 631200133 w 114" name="T8"/>
                <a:gd fmla="*/ 0 h 114" name="T9"/>
                <a:gd fmla="*/ 631200133 w 114" name="T10"/>
                <a:gd fmla="*/ 1180275237 h 114" name="T11"/>
                <a:gd fmla="*/ 66441068 w 114" name="T12"/>
                <a:gd fmla="*/ 622923134 h 114" name="T13"/>
                <a:gd fmla="*/ 631200133 w 114" name="T14"/>
                <a:gd fmla="*/ 65571030 h 114" name="T15"/>
                <a:gd fmla="*/ 1195955869 w 114" name="T16"/>
                <a:gd fmla="*/ 622923134 h 114" name="T17"/>
                <a:gd fmla="*/ 631200133 w 114" name="T18"/>
                <a:gd fmla="*/ 1180275237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114" name="T31"/>
                <a:gd fmla="*/ 114 w 114" name="T32"/>
                <a:gd fmla="*/ 114 h 1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30" name="Rectangle 151"/>
            <p:cNvSpPr>
              <a:spLocks noChangeArrowheads="1"/>
            </p:cNvSpPr>
            <p:nvPr/>
          </p:nvSpPr>
          <p:spPr bwMode="auto">
            <a:xfrm>
              <a:off x="144756" y="272040"/>
              <a:ext cx="22463"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31" name="Rectangle 152"/>
            <p:cNvSpPr>
              <a:spLocks noChangeArrowheads="1"/>
            </p:cNvSpPr>
            <p:nvPr/>
          </p:nvSpPr>
          <p:spPr bwMode="auto">
            <a:xfrm>
              <a:off x="179697" y="272040"/>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32" name="Rectangle 153"/>
            <p:cNvSpPr>
              <a:spLocks noChangeArrowheads="1"/>
            </p:cNvSpPr>
            <p:nvPr/>
          </p:nvSpPr>
          <p:spPr bwMode="auto">
            <a:xfrm>
              <a:off x="214638" y="272040"/>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33" name="Freeform 154"/>
            <p:cNvSpPr>
              <a:spLocks noChangeArrowheads="1"/>
            </p:cNvSpPr>
            <p:nvPr/>
          </p:nvSpPr>
          <p:spPr bwMode="auto">
            <a:xfrm>
              <a:off x="117303" y="107318"/>
              <a:ext cx="82362" cy="84857"/>
            </a:xfrm>
            <a:custGeom>
              <a:gdLst>
                <a:gd fmla="*/ 206217976 w 25" name="T0"/>
                <a:gd fmla="*/ 253464465 h 25" name="T1"/>
                <a:gd fmla="*/ 238780616 w 25" name="T2"/>
                <a:gd fmla="*/ 288028418 h 25" name="T3"/>
                <a:gd fmla="*/ 271339962 w 25" name="T4"/>
                <a:gd fmla="*/ 253464465 h 25" name="T5"/>
                <a:gd fmla="*/ 238780616 w 25" name="T6"/>
                <a:gd fmla="*/ 218900511 h 25" name="T7"/>
                <a:gd fmla="*/ 227925304 w 25" name="T8"/>
                <a:gd fmla="*/ 218900511 h 25" name="T9"/>
                <a:gd fmla="*/ 0 w 25" name="T10"/>
                <a:gd fmla="*/ 0 h 25" name="T11"/>
                <a:gd fmla="*/ 206217976 w 25" name="T12"/>
                <a:gd fmla="*/ 253464465 h 25" name="T13"/>
                <a:gd fmla="*/ 206217976 w 25" name="T14"/>
                <a:gd fmla="*/ 253464465 h 25" name="T15"/>
                <a:gd fmla="*/ 0 60000 65536" name="T16"/>
                <a:gd fmla="*/ 0 60000 65536" name="T17"/>
                <a:gd fmla="*/ 0 60000 65536" name="T18"/>
                <a:gd fmla="*/ 0 60000 65536" name="T19"/>
                <a:gd fmla="*/ 0 60000 65536" name="T20"/>
                <a:gd fmla="*/ 0 60000 65536" name="T21"/>
                <a:gd fmla="*/ 0 60000 65536" name="T22"/>
                <a:gd fmla="*/ 0 60000 65536" name="T23"/>
                <a:gd fmla="*/ 0 w 25" name="T24"/>
                <a:gd fmla="*/ 0 h 25" name="T25"/>
                <a:gd fmla="*/ 25 w 25"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34" name="Freeform 155"/>
            <p:cNvSpPr>
              <a:spLocks noChangeArrowheads="1"/>
            </p:cNvSpPr>
            <p:nvPr/>
          </p:nvSpPr>
          <p:spPr bwMode="auto">
            <a:xfrm>
              <a:off x="67387" y="272040"/>
              <a:ext cx="22463" cy="19966"/>
            </a:xfrm>
            <a:custGeom>
              <a:gdLst>
                <a:gd fmla="*/ 0 w 9" name="T0"/>
                <a:gd fmla="*/ 37371361 h 8" name="T1"/>
                <a:gd fmla="*/ 18689216 w 9" name="T2"/>
                <a:gd fmla="*/ 49830145 h 8" name="T3"/>
                <a:gd fmla="*/ 56065152 w 9" name="T4"/>
                <a:gd fmla="*/ 6229392 h 8" name="T5"/>
                <a:gd fmla="*/ 43605675 w 9" name="T6"/>
                <a:gd fmla="*/ 0 h 8" name="T7"/>
                <a:gd fmla="*/ 0 w 9" name="T8"/>
                <a:gd fmla="*/ 37371361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6"/>
                  </a:moveTo>
                  <a:lnTo>
                    <a:pt x="3" y="8"/>
                  </a:lnTo>
                  <a:lnTo>
                    <a:pt x="9" y="1"/>
                  </a:lnTo>
                  <a:lnTo>
                    <a:pt x="7" y="0"/>
                  </a:lnTo>
                  <a:lnTo>
                    <a:pt x="0" y="6"/>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35" name="Freeform 156"/>
            <p:cNvSpPr>
              <a:spLocks noChangeArrowheads="1"/>
            </p:cNvSpPr>
            <p:nvPr/>
          </p:nvSpPr>
          <p:spPr bwMode="auto">
            <a:xfrm>
              <a:off x="47421" y="227116"/>
              <a:ext cx="27454" cy="14975"/>
            </a:xfrm>
            <a:custGeom>
              <a:gdLst>
                <a:gd fmla="*/ 56061068 w 11" name="T0"/>
                <a:gd fmla="*/ 0 h 6" name="T1"/>
                <a:gd fmla="*/ 0 w 11" name="T2"/>
                <a:gd fmla="*/ 18688800 h 6" name="T3"/>
                <a:gd fmla="*/ 6229562 w 11" name="T4"/>
                <a:gd fmla="*/ 37375104 h 6" name="T5"/>
                <a:gd fmla="*/ 68520192 w 11" name="T6"/>
                <a:gd fmla="*/ 18688800 h 6" name="T7"/>
                <a:gd fmla="*/ 56061068 w 11" name="T8"/>
                <a:gd fmla="*/ 0 h 6" name="T9"/>
                <a:gd fmla="*/ 0 60000 65536" name="T10"/>
                <a:gd fmla="*/ 0 60000 65536" name="T11"/>
                <a:gd fmla="*/ 0 60000 65536" name="T12"/>
                <a:gd fmla="*/ 0 60000 65536" name="T13"/>
                <a:gd fmla="*/ 0 60000 65536" name="T14"/>
                <a:gd fmla="*/ 0 w 11" name="T15"/>
                <a:gd fmla="*/ 0 h 6" name="T16"/>
                <a:gd fmla="*/ 11 w 11" name="T17"/>
                <a:gd fmla="*/ 6 h 6" name="T18"/>
              </a:gdLst>
              <a:cxnLst>
                <a:cxn ang="T10">
                  <a:pos x="T0" y="T1"/>
                </a:cxn>
                <a:cxn ang="T11">
                  <a:pos x="T2" y="T3"/>
                </a:cxn>
                <a:cxn ang="T12">
                  <a:pos x="T4" y="T5"/>
                </a:cxn>
                <a:cxn ang="T13">
                  <a:pos x="T6" y="T7"/>
                </a:cxn>
                <a:cxn ang="T14">
                  <a:pos x="T8" y="T9"/>
                </a:cxn>
              </a:cxnLst>
              <a:rect b="T18" l="T15" r="T17" t="T16"/>
              <a:pathLst>
                <a:path h="6" w="11">
                  <a:moveTo>
                    <a:pt x="9" y="0"/>
                  </a:moveTo>
                  <a:lnTo>
                    <a:pt x="0" y="3"/>
                  </a:lnTo>
                  <a:lnTo>
                    <a:pt x="1" y="6"/>
                  </a:lnTo>
                  <a:lnTo>
                    <a:pt x="11" y="3"/>
                  </a:lnTo>
                  <a:lnTo>
                    <a:pt x="9" y="0"/>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36" name="Freeform 157"/>
            <p:cNvSpPr>
              <a:spLocks noChangeArrowheads="1"/>
            </p:cNvSpPr>
            <p:nvPr/>
          </p:nvSpPr>
          <p:spPr bwMode="auto">
            <a:xfrm>
              <a:off x="79865" y="74874"/>
              <a:ext cx="19966" cy="22463"/>
            </a:xfrm>
            <a:custGeom>
              <a:gdLst>
                <a:gd fmla="*/ 0 w 8" name="T0"/>
                <a:gd fmla="*/ 18689216 h 9" name="T1"/>
                <a:gd fmla="*/ 43600753 w 8" name="T2"/>
                <a:gd fmla="*/ 56065152 h 9" name="T3"/>
                <a:gd fmla="*/ 49830145 w 8" name="T4"/>
                <a:gd fmla="*/ 43605675 h 9" name="T5"/>
                <a:gd fmla="*/ 12458784 w 8" name="T6"/>
                <a:gd fmla="*/ 0 h 9" name="T7"/>
                <a:gd fmla="*/ 0 w 8" name="T8"/>
                <a:gd fmla="*/ 18689216 h 9" name="T9"/>
                <a:gd fmla="*/ 0 60000 65536" name="T10"/>
                <a:gd fmla="*/ 0 60000 65536" name="T11"/>
                <a:gd fmla="*/ 0 60000 65536" name="T12"/>
                <a:gd fmla="*/ 0 60000 65536" name="T13"/>
                <a:gd fmla="*/ 0 60000 65536" name="T14"/>
                <a:gd fmla="*/ 0 w 8" name="T15"/>
                <a:gd fmla="*/ 0 h 9" name="T16"/>
                <a:gd fmla="*/ 8 w 8" name="T17"/>
                <a:gd fmla="*/ 9 h 9" name="T18"/>
              </a:gdLst>
              <a:cxnLst>
                <a:cxn ang="T10">
                  <a:pos x="T0" y="T1"/>
                </a:cxn>
                <a:cxn ang="T11">
                  <a:pos x="T2" y="T3"/>
                </a:cxn>
                <a:cxn ang="T12">
                  <a:pos x="T4" y="T5"/>
                </a:cxn>
                <a:cxn ang="T13">
                  <a:pos x="T6" y="T7"/>
                </a:cxn>
                <a:cxn ang="T14">
                  <a:pos x="T8" y="T9"/>
                </a:cxn>
              </a:cxnLst>
              <a:rect b="T18" l="T15" r="T17" t="T16"/>
              <a:pathLst>
                <a:path h="9" w="8">
                  <a:moveTo>
                    <a:pt x="0" y="3"/>
                  </a:moveTo>
                  <a:lnTo>
                    <a:pt x="7" y="9"/>
                  </a:lnTo>
                  <a:lnTo>
                    <a:pt x="8" y="7"/>
                  </a:lnTo>
                  <a:lnTo>
                    <a:pt x="2" y="0"/>
                  </a:lnTo>
                  <a:lnTo>
                    <a:pt x="0" y="3"/>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37" name="Freeform 158"/>
            <p:cNvSpPr>
              <a:spLocks noChangeArrowheads="1"/>
            </p:cNvSpPr>
            <p:nvPr/>
          </p:nvSpPr>
          <p:spPr bwMode="auto">
            <a:xfrm>
              <a:off x="49916" y="124789"/>
              <a:ext cx="27454" cy="12480"/>
            </a:xfrm>
            <a:custGeom>
              <a:gdLst>
                <a:gd fmla="*/ 68520192 w 11" name="T0"/>
                <a:gd fmla="*/ 18690048 h 5" name="T1"/>
                <a:gd fmla="*/ 12459124 w 11" name="T2"/>
                <a:gd fmla="*/ 0 h 5" name="T3"/>
                <a:gd fmla="*/ 0 w 11" name="T4"/>
                <a:gd fmla="*/ 18690048 h 5" name="T5"/>
                <a:gd fmla="*/ 62290630 w 11" name="T6"/>
                <a:gd fmla="*/ 31150080 h 5" name="T7"/>
                <a:gd fmla="*/ 68520192 w 11" name="T8"/>
                <a:gd fmla="*/ 18690048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1" y="3"/>
                  </a:moveTo>
                  <a:lnTo>
                    <a:pt x="2" y="0"/>
                  </a:lnTo>
                  <a:lnTo>
                    <a:pt x="0" y="3"/>
                  </a:lnTo>
                  <a:lnTo>
                    <a:pt x="10" y="5"/>
                  </a:lnTo>
                  <a:lnTo>
                    <a:pt x="11" y="3"/>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38" name="Rectangle 159"/>
            <p:cNvSpPr>
              <a:spLocks noChangeArrowheads="1"/>
            </p:cNvSpPr>
            <p:nvPr/>
          </p:nvSpPr>
          <p:spPr bwMode="auto">
            <a:xfrm>
              <a:off x="187185" y="34941"/>
              <a:ext cx="7488" cy="22463"/>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39" name="Freeform 160"/>
            <p:cNvSpPr>
              <a:spLocks noChangeArrowheads="1"/>
            </p:cNvSpPr>
            <p:nvPr/>
          </p:nvSpPr>
          <p:spPr bwMode="auto">
            <a:xfrm>
              <a:off x="119798" y="44924"/>
              <a:ext cx="17471" cy="22463"/>
            </a:xfrm>
            <a:custGeom>
              <a:gdLst>
                <a:gd fmla="*/ 43605120 w 7" name="T0"/>
                <a:gd fmla="*/ 49835413 h 9" name="T1"/>
                <a:gd fmla="*/ 18688978 w 7" name="T2"/>
                <a:gd fmla="*/ 0 h 9" name="T3"/>
                <a:gd fmla="*/ 0 w 7" name="T4"/>
                <a:gd fmla="*/ 12459477 h 9" name="T5"/>
                <a:gd fmla="*/ 24916142 w 7" name="T6"/>
                <a:gd fmla="*/ 56065152 h 9" name="T7"/>
                <a:gd fmla="*/ 43605120 w 7" name="T8"/>
                <a:gd fmla="*/ 49835413 h 9" name="T9"/>
                <a:gd fmla="*/ 0 60000 65536" name="T10"/>
                <a:gd fmla="*/ 0 60000 65536" name="T11"/>
                <a:gd fmla="*/ 0 60000 65536" name="T12"/>
                <a:gd fmla="*/ 0 60000 65536" name="T13"/>
                <a:gd fmla="*/ 0 60000 65536" name="T14"/>
                <a:gd fmla="*/ 0 w 7" name="T15"/>
                <a:gd fmla="*/ 0 h 9" name="T16"/>
                <a:gd fmla="*/ 7 w 7" name="T17"/>
                <a:gd fmla="*/ 9 h 9" name="T18"/>
              </a:gdLst>
              <a:cxnLst>
                <a:cxn ang="T10">
                  <a:pos x="T0" y="T1"/>
                </a:cxn>
                <a:cxn ang="T11">
                  <a:pos x="T2" y="T3"/>
                </a:cxn>
                <a:cxn ang="T12">
                  <a:pos x="T4" y="T5"/>
                </a:cxn>
                <a:cxn ang="T13">
                  <a:pos x="T6" y="T7"/>
                </a:cxn>
                <a:cxn ang="T14">
                  <a:pos x="T8" y="T9"/>
                </a:cxn>
              </a:cxnLst>
              <a:rect b="T18" l="T15" r="T17" t="T16"/>
              <a:pathLst>
                <a:path h="9" w="7">
                  <a:moveTo>
                    <a:pt x="7" y="8"/>
                  </a:moveTo>
                  <a:lnTo>
                    <a:pt x="3" y="0"/>
                  </a:lnTo>
                  <a:lnTo>
                    <a:pt x="0" y="2"/>
                  </a:lnTo>
                  <a:lnTo>
                    <a:pt x="4" y="9"/>
                  </a:lnTo>
                  <a:lnTo>
                    <a:pt x="7" y="8"/>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40" name="Freeform 161"/>
            <p:cNvSpPr>
              <a:spLocks noChangeArrowheads="1"/>
            </p:cNvSpPr>
            <p:nvPr/>
          </p:nvSpPr>
          <p:spPr bwMode="auto">
            <a:xfrm>
              <a:off x="234604" y="44924"/>
              <a:ext cx="12480" cy="27454"/>
            </a:xfrm>
            <a:custGeom>
              <a:gdLst>
                <a:gd fmla="*/ 0 w 5" name="T0"/>
                <a:gd fmla="*/ 56061068 h 11" name="T1"/>
                <a:gd fmla="*/ 12460032 w 5" name="T2"/>
                <a:gd fmla="*/ 68520192 h 11" name="T3"/>
                <a:gd fmla="*/ 31150080 w 5" name="T4"/>
                <a:gd fmla="*/ 12459124 h 11" name="T5"/>
                <a:gd fmla="*/ 12460032 w 5" name="T6"/>
                <a:gd fmla="*/ 0 h 11" name="T7"/>
                <a:gd fmla="*/ 0 w 5" name="T8"/>
                <a:gd fmla="*/ 56061068 h 11" name="T9"/>
                <a:gd fmla="*/ 0 60000 65536" name="T10"/>
                <a:gd fmla="*/ 0 60000 65536" name="T11"/>
                <a:gd fmla="*/ 0 60000 65536" name="T12"/>
                <a:gd fmla="*/ 0 60000 65536" name="T13"/>
                <a:gd fmla="*/ 0 60000 65536" name="T14"/>
                <a:gd fmla="*/ 0 w 5" name="T15"/>
                <a:gd fmla="*/ 0 h 11" name="T16"/>
                <a:gd fmla="*/ 5 w 5" name="T17"/>
                <a:gd fmla="*/ 11 h 11" name="T18"/>
              </a:gdLst>
              <a:cxnLst>
                <a:cxn ang="T10">
                  <a:pos x="T0" y="T1"/>
                </a:cxn>
                <a:cxn ang="T11">
                  <a:pos x="T2" y="T3"/>
                </a:cxn>
                <a:cxn ang="T12">
                  <a:pos x="T4" y="T5"/>
                </a:cxn>
                <a:cxn ang="T13">
                  <a:pos x="T6" y="T7"/>
                </a:cxn>
                <a:cxn ang="T14">
                  <a:pos x="T8" y="T9"/>
                </a:cxn>
              </a:cxnLst>
              <a:rect b="T18" l="T15" r="T17" t="T16"/>
              <a:pathLst>
                <a:path h="11" w="5">
                  <a:moveTo>
                    <a:pt x="0" y="9"/>
                  </a:moveTo>
                  <a:lnTo>
                    <a:pt x="2" y="11"/>
                  </a:lnTo>
                  <a:lnTo>
                    <a:pt x="5" y="2"/>
                  </a:lnTo>
                  <a:lnTo>
                    <a:pt x="2" y="0"/>
                  </a:lnTo>
                  <a:lnTo>
                    <a:pt x="0" y="9"/>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41" name="Freeform 162"/>
            <p:cNvSpPr>
              <a:spLocks noChangeArrowheads="1"/>
            </p:cNvSpPr>
            <p:nvPr/>
          </p:nvSpPr>
          <p:spPr bwMode="auto">
            <a:xfrm>
              <a:off x="277033" y="272040"/>
              <a:ext cx="22463" cy="19966"/>
            </a:xfrm>
            <a:custGeom>
              <a:gdLst>
                <a:gd fmla="*/ 0 w 9" name="T0"/>
                <a:gd fmla="*/ 6229392 h 8" name="T1"/>
                <a:gd fmla="*/ 49835413 w 9" name="T2"/>
                <a:gd fmla="*/ 49830145 h 8" name="T3"/>
                <a:gd fmla="*/ 56065152 w 9" name="T4"/>
                <a:gd fmla="*/ 37371361 h 8" name="T5"/>
                <a:gd fmla="*/ 18689216 w 9" name="T6"/>
                <a:gd fmla="*/ 0 h 8" name="T7"/>
                <a:gd fmla="*/ 0 w 9" name="T8"/>
                <a:gd fmla="*/ 6229392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1"/>
                  </a:moveTo>
                  <a:lnTo>
                    <a:pt x="8" y="8"/>
                  </a:lnTo>
                  <a:lnTo>
                    <a:pt x="9" y="6"/>
                  </a:lnTo>
                  <a:lnTo>
                    <a:pt x="3" y="0"/>
                  </a:lnTo>
                  <a:lnTo>
                    <a:pt x="0" y="1"/>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42" name="Freeform 163"/>
            <p:cNvSpPr>
              <a:spLocks noChangeArrowheads="1"/>
            </p:cNvSpPr>
            <p:nvPr/>
          </p:nvSpPr>
          <p:spPr bwMode="auto">
            <a:xfrm>
              <a:off x="304486" y="227116"/>
              <a:ext cx="24958" cy="14975"/>
            </a:xfrm>
            <a:custGeom>
              <a:gdLst>
                <a:gd fmla="*/ 0 w 10" name="T0"/>
                <a:gd fmla="*/ 18688800 h 6" name="T1"/>
                <a:gd fmla="*/ 56060660 w 10" name="T2"/>
                <a:gd fmla="*/ 37375104 h 6" name="T3"/>
                <a:gd fmla="*/ 62290176 w 10" name="T4"/>
                <a:gd fmla="*/ 18688800 h 6" name="T5"/>
                <a:gd fmla="*/ 6229517 w 10" name="T6"/>
                <a:gd fmla="*/ 0 h 6" name="T7"/>
                <a:gd fmla="*/ 0 w 10" name="T8"/>
                <a:gd fmla="*/ 18688800 h 6" name="T9"/>
                <a:gd fmla="*/ 0 60000 65536" name="T10"/>
                <a:gd fmla="*/ 0 60000 65536" name="T11"/>
                <a:gd fmla="*/ 0 60000 65536" name="T12"/>
                <a:gd fmla="*/ 0 60000 65536" name="T13"/>
                <a:gd fmla="*/ 0 60000 65536" name="T14"/>
                <a:gd fmla="*/ 0 w 10" name="T15"/>
                <a:gd fmla="*/ 0 h 6" name="T16"/>
                <a:gd fmla="*/ 10 w 10" name="T17"/>
                <a:gd fmla="*/ 6 h 6" name="T18"/>
              </a:gdLst>
              <a:cxnLst>
                <a:cxn ang="T10">
                  <a:pos x="T0" y="T1"/>
                </a:cxn>
                <a:cxn ang="T11">
                  <a:pos x="T2" y="T3"/>
                </a:cxn>
                <a:cxn ang="T12">
                  <a:pos x="T4" y="T5"/>
                </a:cxn>
                <a:cxn ang="T13">
                  <a:pos x="T6" y="T7"/>
                </a:cxn>
                <a:cxn ang="T14">
                  <a:pos x="T8" y="T9"/>
                </a:cxn>
              </a:cxnLst>
              <a:rect b="T18" l="T15" r="T17" t="T16"/>
              <a:pathLst>
                <a:path h="6" w="10">
                  <a:moveTo>
                    <a:pt x="0" y="3"/>
                  </a:moveTo>
                  <a:lnTo>
                    <a:pt x="9" y="6"/>
                  </a:lnTo>
                  <a:lnTo>
                    <a:pt x="10" y="3"/>
                  </a:lnTo>
                  <a:lnTo>
                    <a:pt x="1" y="0"/>
                  </a:lnTo>
                  <a:lnTo>
                    <a:pt x="0" y="3"/>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43" name="Freeform 164"/>
            <p:cNvSpPr>
              <a:spLocks noChangeArrowheads="1"/>
            </p:cNvSpPr>
            <p:nvPr/>
          </p:nvSpPr>
          <p:spPr bwMode="auto">
            <a:xfrm>
              <a:off x="274536" y="74874"/>
              <a:ext cx="22463" cy="22463"/>
            </a:xfrm>
            <a:custGeom>
              <a:gdLst>
                <a:gd fmla="*/ 56065152 w 9" name="T0"/>
                <a:gd fmla="*/ 18689216 h 9" name="T1"/>
                <a:gd fmla="*/ 49835413 w 9" name="T2"/>
                <a:gd fmla="*/ 0 h 9" name="T3"/>
                <a:gd fmla="*/ 0 w 9" name="T4"/>
                <a:gd fmla="*/ 43605675 h 9" name="T5"/>
                <a:gd fmla="*/ 12459477 w 9" name="T6"/>
                <a:gd fmla="*/ 56065152 h 9" name="T7"/>
                <a:gd fmla="*/ 56065152 w 9" name="T8"/>
                <a:gd fmla="*/ 18689216 h 9" name="T9"/>
                <a:gd fmla="*/ 0 60000 65536" name="T10"/>
                <a:gd fmla="*/ 0 60000 65536" name="T11"/>
                <a:gd fmla="*/ 0 60000 65536" name="T12"/>
                <a:gd fmla="*/ 0 60000 65536" name="T13"/>
                <a:gd fmla="*/ 0 60000 65536" name="T14"/>
                <a:gd fmla="*/ 0 w 9" name="T15"/>
                <a:gd fmla="*/ 0 h 9" name="T16"/>
                <a:gd fmla="*/ 9 w 9" name="T17"/>
                <a:gd fmla="*/ 9 h 9" name="T18"/>
              </a:gdLst>
              <a:cxnLst>
                <a:cxn ang="T10">
                  <a:pos x="T0" y="T1"/>
                </a:cxn>
                <a:cxn ang="T11">
                  <a:pos x="T2" y="T3"/>
                </a:cxn>
                <a:cxn ang="T12">
                  <a:pos x="T4" y="T5"/>
                </a:cxn>
                <a:cxn ang="T13">
                  <a:pos x="T6" y="T7"/>
                </a:cxn>
                <a:cxn ang="T14">
                  <a:pos x="T8" y="T9"/>
                </a:cxn>
              </a:cxnLst>
              <a:rect b="T18" l="T15" r="T17" t="T16"/>
              <a:pathLst>
                <a:path h="9" w="9">
                  <a:moveTo>
                    <a:pt x="9" y="3"/>
                  </a:moveTo>
                  <a:lnTo>
                    <a:pt x="8" y="0"/>
                  </a:lnTo>
                  <a:lnTo>
                    <a:pt x="0" y="7"/>
                  </a:lnTo>
                  <a:lnTo>
                    <a:pt x="2" y="9"/>
                  </a:lnTo>
                  <a:lnTo>
                    <a:pt x="9" y="3"/>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44" name="Freeform 165"/>
            <p:cNvSpPr>
              <a:spLocks noChangeArrowheads="1"/>
            </p:cNvSpPr>
            <p:nvPr/>
          </p:nvSpPr>
          <p:spPr bwMode="auto">
            <a:xfrm>
              <a:off x="299494" y="124789"/>
              <a:ext cx="27454" cy="12480"/>
            </a:xfrm>
            <a:custGeom>
              <a:gdLst>
                <a:gd fmla="*/ 62290630 w 11" name="T0"/>
                <a:gd fmla="*/ 0 h 5" name="T1"/>
                <a:gd fmla="*/ 0 w 11" name="T2"/>
                <a:gd fmla="*/ 18690048 h 5" name="T3"/>
                <a:gd fmla="*/ 12459124 w 11" name="T4"/>
                <a:gd fmla="*/ 31150080 h 5" name="T5"/>
                <a:gd fmla="*/ 68520192 w 11" name="T6"/>
                <a:gd fmla="*/ 18690048 h 5" name="T7"/>
                <a:gd fmla="*/ 62290630 w 11" name="T8"/>
                <a:gd fmla="*/ 0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0" y="0"/>
                  </a:moveTo>
                  <a:lnTo>
                    <a:pt x="0" y="3"/>
                  </a:lnTo>
                  <a:lnTo>
                    <a:pt x="2" y="5"/>
                  </a:lnTo>
                  <a:lnTo>
                    <a:pt x="11" y="3"/>
                  </a:lnTo>
                  <a:lnTo>
                    <a:pt x="10" y="0"/>
                  </a:lnTo>
                  <a:close/>
                </a:path>
              </a:pathLst>
            </a:custGeom>
            <a:grp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45" name="Rectangle 166"/>
            <p:cNvSpPr>
              <a:spLocks noChangeArrowheads="1"/>
            </p:cNvSpPr>
            <p:nvPr/>
          </p:nvSpPr>
          <p:spPr bwMode="auto">
            <a:xfrm>
              <a:off x="39933" y="174705"/>
              <a:ext cx="24958" cy="7488"/>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sp>
          <p:nvSpPr>
            <p:cNvPr id="46" name="Rectangle 167"/>
            <p:cNvSpPr>
              <a:spLocks noChangeArrowheads="1"/>
            </p:cNvSpPr>
            <p:nvPr/>
          </p:nvSpPr>
          <p:spPr bwMode="auto">
            <a:xfrm>
              <a:off x="316965" y="177200"/>
              <a:ext cx="27454" cy="7488"/>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endParaRPr altLang="en-US" lang="zh-CN">
                <a:solidFill>
                  <a:srgbClr val="F2F2F2"/>
                </a:solidFill>
                <a:latin charset="-122" panose="020b0503020204020204" pitchFamily="34" typeface="微软雅黑"/>
                <a:ea charset="-122" panose="020b0503020204020204" pitchFamily="34" typeface="微软雅黑"/>
                <a:sym charset="0" panose="020f0502020204030204" pitchFamily="34" typeface="Calibri"/>
              </a:endParaRPr>
            </a:p>
          </p:txBody>
        </p:sp>
      </p:grpSp>
      <p:grpSp>
        <p:nvGrpSpPr>
          <p:cNvPr id="47" name="Group 54"/>
          <p:cNvGrpSpPr/>
          <p:nvPr/>
        </p:nvGrpSpPr>
        <p:grpSpPr>
          <a:xfrm>
            <a:off x="7087863" y="3893807"/>
            <a:ext cx="292100" cy="379412"/>
            <a:chExt cx="299494" cy="389342"/>
          </a:xfrm>
          <a:solidFill>
            <a:schemeClr val="accent2"/>
          </a:solidFill>
        </p:grpSpPr>
        <p:sp>
          <p:nvSpPr>
            <p:cNvPr id="48" name="Freeform 170"/>
            <p:cNvSpPr>
              <a:spLocks noChangeArrowheads="1"/>
            </p:cNvSpPr>
            <p:nvPr/>
          </p:nvSpPr>
          <p:spPr bwMode="auto">
            <a:xfrm>
              <a:off x="0" y="112310"/>
              <a:ext cx="299494" cy="277032"/>
            </a:xfrm>
            <a:custGeom>
              <a:gdLst>
                <a:gd fmla="*/ 498314756 w 90" name="T0"/>
                <a:gd fmla="*/ 924659386 h 83" name="T1"/>
                <a:gd fmla="*/ 996629512 w 90" name="T2"/>
                <a:gd fmla="*/ 0 h 83" name="T3"/>
                <a:gd fmla="*/ 0 w 90" name="T4"/>
                <a:gd fmla="*/ 0 h 83" name="T5"/>
                <a:gd fmla="*/ 498314756 w 90" name="T6"/>
                <a:gd fmla="*/ 924659386 h 83" name="T7"/>
                <a:gd fmla="*/ 0 60000 65536" name="T8"/>
                <a:gd fmla="*/ 0 60000 65536" name="T9"/>
                <a:gd fmla="*/ 0 60000 65536" name="T10"/>
                <a:gd fmla="*/ 0 60000 65536" name="T11"/>
                <a:gd fmla="*/ 0 w 90" name="T12"/>
                <a:gd fmla="*/ 0 h 83" name="T13"/>
                <a:gd fmla="*/ 90 w 90" name="T14"/>
                <a:gd fmla="*/ 83 h 83" name="T15"/>
              </a:gdLst>
              <a:cxnLst>
                <a:cxn ang="T8">
                  <a:pos x="T0" y="T1"/>
                </a:cxn>
                <a:cxn ang="T9">
                  <a:pos x="T2" y="T3"/>
                </a:cxn>
                <a:cxn ang="T10">
                  <a:pos x="T4" y="T5"/>
                </a:cxn>
                <a:cxn ang="T11">
                  <a:pos x="T6" y="T7"/>
                </a:cxn>
              </a:cxnLst>
              <a:rect b="T15" l="T12" r="T14" t="T13"/>
              <a:pathLst>
                <a:path h="83" w="90">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sp>
          <p:nvSpPr>
            <p:cNvPr id="49" name="Freeform 171"/>
            <p:cNvSpPr>
              <a:spLocks noChangeArrowheads="1"/>
            </p:cNvSpPr>
            <p:nvPr/>
          </p:nvSpPr>
          <p:spPr bwMode="auto">
            <a:xfrm>
              <a:off x="0" y="0"/>
              <a:ext cx="299494" cy="94840"/>
            </a:xfrm>
            <a:custGeom>
              <a:gdLst>
                <a:gd fmla="*/ 930188431 w 90" name="T0"/>
                <a:gd fmla="*/ 0 h 29" name="T1"/>
                <a:gd fmla="*/ 753007781 w 90" name="T2"/>
                <a:gd fmla="*/ 171124063 h 29" name="T3"/>
                <a:gd fmla="*/ 575830458 w 90" name="T4"/>
                <a:gd fmla="*/ 0 h 29" name="T5"/>
                <a:gd fmla="*/ 431873676 w 90" name="T6"/>
                <a:gd fmla="*/ 0 h 29" name="T7"/>
                <a:gd fmla="*/ 254693025 w 90" name="T8"/>
                <a:gd fmla="*/ 171124063 h 29" name="T9"/>
                <a:gd fmla="*/ 77515703 w 90" name="T10"/>
                <a:gd fmla="*/ 0 h 29" name="T11"/>
                <a:gd fmla="*/ 0 w 90" name="T12"/>
                <a:gd fmla="*/ 0 h 29" name="T13"/>
                <a:gd fmla="*/ 0 w 90" name="T14"/>
                <a:gd fmla="*/ 310159503 h 29" name="T15"/>
                <a:gd fmla="*/ 996629512 w 90" name="T16"/>
                <a:gd fmla="*/ 310159503 h 29" name="T17"/>
                <a:gd fmla="*/ 996629512 w 90" name="T18"/>
                <a:gd fmla="*/ 0 h 29" name="T19"/>
                <a:gd fmla="*/ 930188431 w 90" name="T20"/>
                <a:gd fmla="*/ 0 h 2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90" name="T33"/>
                <a:gd fmla="*/ 0 h 29" name="T34"/>
                <a:gd fmla="*/ 90 w 90" name="T35"/>
                <a:gd fmla="*/ 29 h 2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sz="1425">
                <a:latin charset="-122" panose="020b0503020204020204" pitchFamily="34" typeface="微软雅黑"/>
                <a:ea charset="-122" panose="020b0503020204020204" pitchFamily="34" typeface="微软雅黑"/>
              </a:endParaRPr>
            </a:p>
          </p:txBody>
        </p:sp>
      </p:grpSp>
      <p:sp>
        <p:nvSpPr>
          <p:cNvPr id="50" name="剪去对角的矩形 49"/>
          <p:cNvSpPr/>
          <p:nvPr/>
        </p:nvSpPr>
        <p:spPr>
          <a:xfrm>
            <a:off x="1263514" y="1710235"/>
            <a:ext cx="4804725" cy="1735139"/>
          </a:xfrm>
          <a:prstGeom prst="snip2Diag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5" lIns="91431" rIns="91431" tIns="45715"/>
          <a:lstStyle/>
          <a:p>
            <a:pPr algn="ctr" defTabSz="914286">
              <a:defRPr/>
            </a:pPr>
            <a:endParaRPr altLang="en-US" lang="zh-CN" sz="1425">
              <a:solidFill>
                <a:srgbClr val="007FDE"/>
              </a:solidFill>
              <a:latin charset="-122" panose="020b0503020204020204" pitchFamily="34" typeface="微软雅黑"/>
              <a:ea charset="-122" panose="020b0503020204020204" pitchFamily="34" typeface="微软雅黑"/>
            </a:endParaRPr>
          </a:p>
        </p:txBody>
      </p:sp>
      <p:sp>
        <p:nvSpPr>
          <p:cNvPr id="51" name="矩形 104"/>
          <p:cNvSpPr>
            <a:spLocks noChangeArrowheads="1"/>
          </p:cNvSpPr>
          <p:nvPr/>
        </p:nvSpPr>
        <p:spPr bwMode="auto">
          <a:xfrm>
            <a:off x="3591436" y="2062921"/>
            <a:ext cx="1935446" cy="441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1" lIns="91423" rIns="91423" tIns="45711" wrap="non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r" eaLnBrk="1" hangingPunct="1"/>
            <a:r>
              <a:rPr altLang="en-US" b="1" lang="zh-CN" sz="23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市场调研结果</a:t>
            </a:r>
          </a:p>
        </p:txBody>
      </p:sp>
      <p:sp>
        <p:nvSpPr>
          <p:cNvPr id="52" name="矩形 47"/>
          <p:cNvSpPr>
            <a:spLocks noChangeArrowheads="1"/>
          </p:cNvSpPr>
          <p:nvPr/>
        </p:nvSpPr>
        <p:spPr bwMode="auto">
          <a:xfrm>
            <a:off x="2055021" y="2494656"/>
            <a:ext cx="3471863" cy="640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1" lIns="91423" rIns="91423" tIns="45711">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r" eaLnBrk="1" hangingPunct="1">
              <a:lnSpc>
                <a:spcPct val="120000"/>
              </a:lnSpc>
            </a:pPr>
            <a:r>
              <a:rPr altLang="en-US" lang="zh-CN" sz="15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61" name="TextBox 11"/>
          <p:cNvSpPr txBox="1">
            <a:spLocks noChangeArrowheads="1"/>
          </p:cNvSpPr>
          <p:nvPr/>
        </p:nvSpPr>
        <p:spPr bwMode="auto">
          <a:xfrm flipH="1">
            <a:off x="1489727" y="5070157"/>
            <a:ext cx="2064000" cy="1310335"/>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lnSpc>
                <a:spcPct val="150000"/>
              </a:lnSpc>
              <a:defRPr/>
            </a:pPr>
            <a:r>
              <a:rPr altLang="en-US" lang="zh-CN" sz="1333">
                <a:solidFill>
                  <a:schemeClr val="bg1">
                    <a:lumMod val="50000"/>
                  </a:schemeClr>
                </a:solidFill>
                <a:latin typeface="Arial"/>
                <a:ea typeface="微软雅黑"/>
                <a:cs typeface="+mn-ea"/>
                <a:sym typeface="+mn-lt"/>
              </a:rPr>
              <a:t>您的内容打在这里或者通过复制您的文本后在此框中选择粘贴，并选择只保留文字。</a:t>
            </a:r>
          </a:p>
        </p:txBody>
      </p:sp>
      <p:sp>
        <p:nvSpPr>
          <p:cNvPr id="62" name="TextBox 11"/>
          <p:cNvSpPr txBox="1">
            <a:spLocks noChangeArrowheads="1"/>
          </p:cNvSpPr>
          <p:nvPr/>
        </p:nvSpPr>
        <p:spPr bwMode="auto">
          <a:xfrm flipH="1">
            <a:off x="1435878" y="4677163"/>
            <a:ext cx="2171700" cy="375971"/>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Clr>
                <a:srgbClr val="C00000"/>
              </a:buClr>
              <a:defRPr/>
            </a:pPr>
            <a:r>
              <a:rPr altLang="en-US" b="1" kern="0" lang="zh-CN" sz="1867">
                <a:solidFill>
                  <a:schemeClr val="tx1">
                    <a:lumMod val="65000"/>
                    <a:lumOff val="35000"/>
                  </a:schemeClr>
                </a:solidFill>
                <a:latin typeface="+mn-lt"/>
                <a:ea charset="-122" panose="020b0503020204020204" pitchFamily="34" typeface="微软雅黑"/>
                <a:cs typeface="+mn-ea"/>
                <a:sym typeface="+mn-lt"/>
              </a:rPr>
              <a:t>点击添加标题    </a:t>
            </a:r>
          </a:p>
        </p:txBody>
      </p:sp>
      <p:sp>
        <p:nvSpPr>
          <p:cNvPr id="63" name="TextBox 11"/>
          <p:cNvSpPr txBox="1">
            <a:spLocks noChangeArrowheads="1"/>
          </p:cNvSpPr>
          <p:nvPr/>
        </p:nvSpPr>
        <p:spPr bwMode="auto">
          <a:xfrm flipH="1">
            <a:off x="3845816" y="5070156"/>
            <a:ext cx="2064000" cy="1310335"/>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lnSpc>
                <a:spcPct val="150000"/>
              </a:lnSpc>
              <a:defRPr/>
            </a:pPr>
            <a:r>
              <a:rPr altLang="en-US" lang="zh-CN" sz="1333">
                <a:solidFill>
                  <a:schemeClr val="bg1">
                    <a:lumMod val="50000"/>
                  </a:schemeClr>
                </a:solidFill>
                <a:latin typeface="Arial"/>
                <a:ea typeface="微软雅黑"/>
                <a:cs typeface="+mn-ea"/>
                <a:sym typeface="+mn-lt"/>
              </a:rPr>
              <a:t>您的内容打在这里或者通过复制您的文本后在此框中选择粘贴，并选择只保留文字。</a:t>
            </a:r>
          </a:p>
        </p:txBody>
      </p:sp>
      <p:sp>
        <p:nvSpPr>
          <p:cNvPr id="64" name="TextBox 11"/>
          <p:cNvSpPr txBox="1">
            <a:spLocks noChangeArrowheads="1"/>
          </p:cNvSpPr>
          <p:nvPr/>
        </p:nvSpPr>
        <p:spPr bwMode="auto">
          <a:xfrm flipH="1">
            <a:off x="3791967" y="4677163"/>
            <a:ext cx="2171700" cy="375971"/>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Clr>
                <a:srgbClr val="C00000"/>
              </a:buClr>
              <a:defRPr/>
            </a:pPr>
            <a:r>
              <a:rPr altLang="en-US" b="1" kern="0" lang="zh-CN" sz="1867">
                <a:solidFill>
                  <a:schemeClr val="tx1">
                    <a:lumMod val="65000"/>
                    <a:lumOff val="35000"/>
                  </a:schemeClr>
                </a:solidFill>
                <a:latin typeface="+mn-lt"/>
                <a:ea charset="-122" panose="020b0503020204020204" pitchFamily="34" typeface="微软雅黑"/>
                <a:cs typeface="+mn-ea"/>
                <a:sym typeface="+mn-lt"/>
              </a:rPr>
              <a:t>点击添加标题    </a:t>
            </a:r>
          </a:p>
        </p:txBody>
      </p:sp>
      <p:sp>
        <p:nvSpPr>
          <p:cNvPr id="65" name="TextBox 11"/>
          <p:cNvSpPr txBox="1">
            <a:spLocks noChangeArrowheads="1"/>
          </p:cNvSpPr>
          <p:nvPr/>
        </p:nvSpPr>
        <p:spPr bwMode="auto">
          <a:xfrm flipH="1">
            <a:off x="6201913" y="5070157"/>
            <a:ext cx="2064000" cy="1310335"/>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lnSpc>
                <a:spcPct val="150000"/>
              </a:lnSpc>
              <a:defRPr/>
            </a:pPr>
            <a:r>
              <a:rPr altLang="en-US" lang="zh-CN" sz="1333">
                <a:solidFill>
                  <a:schemeClr val="bg1">
                    <a:lumMod val="50000"/>
                  </a:schemeClr>
                </a:solidFill>
                <a:latin typeface="Arial"/>
                <a:ea typeface="微软雅黑"/>
                <a:cs typeface="+mn-ea"/>
                <a:sym typeface="+mn-lt"/>
              </a:rPr>
              <a:t>您的内容打在这里或者通过复制您的文本后在此框中选择粘贴，并选择只保留文字。</a:t>
            </a:r>
          </a:p>
        </p:txBody>
      </p:sp>
      <p:sp>
        <p:nvSpPr>
          <p:cNvPr id="66" name="TextBox 11"/>
          <p:cNvSpPr txBox="1">
            <a:spLocks noChangeArrowheads="1"/>
          </p:cNvSpPr>
          <p:nvPr/>
        </p:nvSpPr>
        <p:spPr bwMode="auto">
          <a:xfrm flipH="1">
            <a:off x="6148063" y="4677163"/>
            <a:ext cx="2171700" cy="375971"/>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Clr>
                <a:srgbClr val="C00000"/>
              </a:buClr>
              <a:defRPr/>
            </a:pPr>
            <a:r>
              <a:rPr altLang="en-US" b="1" kern="0" lang="zh-CN" sz="1867">
                <a:solidFill>
                  <a:schemeClr val="tx1">
                    <a:lumMod val="65000"/>
                    <a:lumOff val="35000"/>
                  </a:schemeClr>
                </a:solidFill>
                <a:latin typeface="+mn-lt"/>
                <a:ea charset="-122" panose="020b0503020204020204" pitchFamily="34" typeface="微软雅黑"/>
                <a:cs typeface="+mn-ea"/>
                <a:sym typeface="+mn-lt"/>
              </a:rPr>
              <a:t>点击添加标题    </a:t>
            </a:r>
          </a:p>
        </p:txBody>
      </p:sp>
      <p:sp>
        <p:nvSpPr>
          <p:cNvPr id="67" name="TextBox 11"/>
          <p:cNvSpPr txBox="1">
            <a:spLocks noChangeArrowheads="1"/>
          </p:cNvSpPr>
          <p:nvPr/>
        </p:nvSpPr>
        <p:spPr bwMode="auto">
          <a:xfrm flipH="1">
            <a:off x="8557974" y="5070156"/>
            <a:ext cx="2064000" cy="1310335"/>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lnSpc>
                <a:spcPct val="150000"/>
              </a:lnSpc>
              <a:defRPr/>
            </a:pPr>
            <a:r>
              <a:rPr altLang="en-US" lang="zh-CN" sz="1333">
                <a:solidFill>
                  <a:schemeClr val="bg1">
                    <a:lumMod val="50000"/>
                  </a:schemeClr>
                </a:solidFill>
                <a:latin typeface="Arial"/>
                <a:ea typeface="微软雅黑"/>
                <a:cs typeface="+mn-ea"/>
                <a:sym typeface="+mn-lt"/>
              </a:rPr>
              <a:t>您的内容打在这里，或者通过复制您的文后在此框中选择粘贴，并选择只保留文字。</a:t>
            </a:r>
          </a:p>
        </p:txBody>
      </p:sp>
      <p:sp>
        <p:nvSpPr>
          <p:cNvPr id="68" name="TextBox 11"/>
          <p:cNvSpPr txBox="1">
            <a:spLocks noChangeArrowheads="1"/>
          </p:cNvSpPr>
          <p:nvPr/>
        </p:nvSpPr>
        <p:spPr bwMode="auto">
          <a:xfrm flipH="1">
            <a:off x="8504126" y="4677163"/>
            <a:ext cx="2171700" cy="375971"/>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Clr>
                <a:srgbClr val="C00000"/>
              </a:buClr>
              <a:defRPr/>
            </a:pPr>
            <a:r>
              <a:rPr altLang="en-US" b="1" kern="0" lang="zh-CN" sz="1867">
                <a:solidFill>
                  <a:schemeClr val="tx1">
                    <a:lumMod val="65000"/>
                    <a:lumOff val="35000"/>
                  </a:schemeClr>
                </a:solidFill>
                <a:latin typeface="+mn-lt"/>
                <a:ea charset="-122" panose="020b0503020204020204" pitchFamily="34" typeface="微软雅黑"/>
                <a:cs typeface="+mn-ea"/>
                <a:sym typeface="+mn-lt"/>
              </a:rPr>
              <a:t>点击添加标题    </a:t>
            </a:r>
          </a:p>
        </p:txBody>
      </p:sp>
      <p:sp>
        <p:nvSpPr>
          <p:cNvPr id="59"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03</a:t>
            </a:r>
          </a:p>
        </p:txBody>
      </p:sp>
      <p:grpSp>
        <p:nvGrpSpPr>
          <p:cNvPr id="60" name="组合 59"/>
          <p:cNvGrpSpPr/>
          <p:nvPr/>
        </p:nvGrpSpPr>
        <p:grpSpPr>
          <a:xfrm>
            <a:off x="727987" y="509031"/>
            <a:ext cx="3189637" cy="640990"/>
            <a:chOff x="947634" y="309304"/>
            <a:chExt cx="2392228" cy="480743"/>
          </a:xfrm>
        </p:grpSpPr>
        <p:sp>
          <p:nvSpPr>
            <p:cNvPr id="69"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70" name="文本框 69"/>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前期调研</a:t>
              </a:r>
            </a:p>
          </p:txBody>
        </p:sp>
      </p:grpSp>
    </p:spTree>
    <p:extLst>
      <p:ext uri="{BB962C8B-B14F-4D97-AF65-F5344CB8AC3E}">
        <p14:creationId val="15492033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additive="base">
                                        <p:cTn dur="500" fill="hold" id="12"/>
                                        <p:tgtEl>
                                          <p:spTgt spid="50"/>
                                        </p:tgtEl>
                                        <p:attrNameLst>
                                          <p:attrName>ppt_x</p:attrName>
                                        </p:attrNameLst>
                                      </p:cBhvr>
                                      <p:tavLst>
                                        <p:tav tm="0">
                                          <p:val>
                                            <p:strVal val="1+#ppt_w/2"/>
                                          </p:val>
                                        </p:tav>
                                        <p:tav tm="100000">
                                          <p:val>
                                            <p:strVal val="#ppt_x"/>
                                          </p:val>
                                        </p:tav>
                                      </p:tavLst>
                                    </p:anim>
                                    <p:anim calcmode="lin" valueType="num">
                                      <p:cBhvr additive="base">
                                        <p:cTn dur="500" fill="hold" id="13"/>
                                        <p:tgtEl>
                                          <p:spTgt spid="5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51"/>
                                        </p:tgtEl>
                                        <p:attrNameLst>
                                          <p:attrName>style.visibility</p:attrName>
                                        </p:attrNameLst>
                                      </p:cBhvr>
                                      <p:to>
                                        <p:strVal val="visible"/>
                                      </p:to>
                                    </p:set>
                                    <p:animEffect filter="wipe(right)" transition="in">
                                      <p:cBhvr>
                                        <p:cTn dur="300" id="17"/>
                                        <p:tgtEl>
                                          <p:spTgt spid="51"/>
                                        </p:tgtEl>
                                      </p:cBhvr>
                                    </p:animEffect>
                                  </p:childTnLst>
                                </p:cTn>
                              </p:par>
                            </p:childTnLst>
                          </p:cTn>
                        </p:par>
                        <p:par>
                          <p:cTn fill="hold" id="18" nodeType="afterGroup">
                            <p:stCondLst>
                              <p:cond delay="1300"/>
                            </p:stCondLst>
                            <p:childTnLst>
                              <p:par>
                                <p:cTn fill="hold" grpId="0" id="19" nodeType="afterEffect" presetClass="entr" presetID="14" presetSubtype="10">
                                  <p:stCondLst>
                                    <p:cond delay="0"/>
                                  </p:stCondLst>
                                  <p:childTnLst>
                                    <p:set>
                                      <p:cBhvr>
                                        <p:cTn dur="1" fill="hold" id="20">
                                          <p:stCondLst>
                                            <p:cond delay="0"/>
                                          </p:stCondLst>
                                        </p:cTn>
                                        <p:tgtEl>
                                          <p:spTgt spid="52"/>
                                        </p:tgtEl>
                                        <p:attrNameLst>
                                          <p:attrName>style.visibility</p:attrName>
                                        </p:attrNameLst>
                                      </p:cBhvr>
                                      <p:to>
                                        <p:strVal val="visible"/>
                                      </p:to>
                                    </p:set>
                                    <p:animEffect filter="randombar(horizontal)" transition="in">
                                      <p:cBhvr>
                                        <p:cTn dur="300" id="21"/>
                                        <p:tgtEl>
                                          <p:spTgt spid="52"/>
                                        </p:tgtEl>
                                      </p:cBhvr>
                                    </p:animEffect>
                                  </p:childTnLst>
                                </p:cTn>
                              </p:par>
                            </p:childTnLst>
                          </p:cTn>
                        </p:par>
                        <p:par>
                          <p:cTn fill="hold" id="22" nodeType="afterGroup">
                            <p:stCondLst>
                              <p:cond delay="1600"/>
                            </p:stCondLst>
                            <p:childTnLst>
                              <p:par>
                                <p:cTn fill="hold" grpId="0" id="23" nodeType="afterEffect" presetClass="entr" presetID="21" presetSubtype="1">
                                  <p:stCondLst>
                                    <p:cond delay="0"/>
                                  </p:stCondLst>
                                  <p:childTnLst>
                                    <p:set>
                                      <p:cBhvr>
                                        <p:cTn dur="1" fill="hold" id="24">
                                          <p:stCondLst>
                                            <p:cond delay="0"/>
                                          </p:stCondLst>
                                        </p:cTn>
                                        <p:tgtEl>
                                          <p:spTgt spid="6"/>
                                        </p:tgtEl>
                                        <p:attrNameLst>
                                          <p:attrName>style.visibility</p:attrName>
                                        </p:attrNameLst>
                                      </p:cBhvr>
                                      <p:to>
                                        <p:strVal val="visible"/>
                                      </p:to>
                                    </p:set>
                                    <p:animEffect filter="wheel(1)" transition="in">
                                      <p:cBhvr>
                                        <p:cTn dur="500" id="25"/>
                                        <p:tgtEl>
                                          <p:spTgt spid="6"/>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7"/>
                                        </p:tgtEl>
                                        <p:attrNameLst>
                                          <p:attrName>style.visibility</p:attrName>
                                        </p:attrNameLst>
                                      </p:cBhvr>
                                      <p:to>
                                        <p:strVal val="visible"/>
                                      </p:to>
                                    </p:set>
                                    <p:animEffect filter="wheel(1)" transition="in">
                                      <p:cBhvr>
                                        <p:cTn dur="500" id="28"/>
                                        <p:tgtEl>
                                          <p:spTgt spid="7"/>
                                        </p:tgtEl>
                                      </p:cBhvr>
                                    </p:animEffect>
                                  </p:childTnLst>
                                </p:cTn>
                              </p:par>
                              <p:par>
                                <p:cTn fill="hold" grpId="0" id="29" nodeType="withEffect" presetClass="entr" presetID="21" presetSubtype="1">
                                  <p:stCondLst>
                                    <p:cond delay="0"/>
                                  </p:stCondLst>
                                  <p:childTnLst>
                                    <p:set>
                                      <p:cBhvr>
                                        <p:cTn dur="1" fill="hold" id="30">
                                          <p:stCondLst>
                                            <p:cond delay="0"/>
                                          </p:stCondLst>
                                        </p:cTn>
                                        <p:tgtEl>
                                          <p:spTgt spid="8"/>
                                        </p:tgtEl>
                                        <p:attrNameLst>
                                          <p:attrName>style.visibility</p:attrName>
                                        </p:attrNameLst>
                                      </p:cBhvr>
                                      <p:to>
                                        <p:strVal val="visible"/>
                                      </p:to>
                                    </p:set>
                                    <p:animEffect filter="wheel(1)" transition="in">
                                      <p:cBhvr>
                                        <p:cTn dur="500" id="31"/>
                                        <p:tgtEl>
                                          <p:spTgt spid="8"/>
                                        </p:tgtEl>
                                      </p:cBhvr>
                                    </p:animEffect>
                                  </p:childTnLst>
                                </p:cTn>
                              </p:par>
                              <p:par>
                                <p:cTn fill="hold" grpId="0" id="32" nodeType="withEffect" presetClass="entr" presetID="21" presetSubtype="1">
                                  <p:stCondLst>
                                    <p:cond delay="0"/>
                                  </p:stCondLst>
                                  <p:childTnLst>
                                    <p:set>
                                      <p:cBhvr>
                                        <p:cTn dur="1" fill="hold" id="33">
                                          <p:stCondLst>
                                            <p:cond delay="0"/>
                                          </p:stCondLst>
                                        </p:cTn>
                                        <p:tgtEl>
                                          <p:spTgt spid="9"/>
                                        </p:tgtEl>
                                        <p:attrNameLst>
                                          <p:attrName>style.visibility</p:attrName>
                                        </p:attrNameLst>
                                      </p:cBhvr>
                                      <p:to>
                                        <p:strVal val="visible"/>
                                      </p:to>
                                    </p:set>
                                    <p:animEffect filter="wheel(1)" transition="in">
                                      <p:cBhvr>
                                        <p:cTn dur="500" id="34"/>
                                        <p:tgtEl>
                                          <p:spTgt spid="9"/>
                                        </p:tgtEl>
                                      </p:cBhvr>
                                    </p:animEffect>
                                  </p:childTnLst>
                                </p:cTn>
                              </p:par>
                              <p:par>
                                <p:cTn fill="hold" id="35" nodeType="withEffect" presetClass="entr" presetID="21" presetSubtype="1">
                                  <p:stCondLst>
                                    <p:cond delay="0"/>
                                  </p:stCondLst>
                                  <p:childTnLst>
                                    <p:set>
                                      <p:cBhvr>
                                        <p:cTn dur="1" fill="hold" id="36">
                                          <p:stCondLst>
                                            <p:cond delay="0"/>
                                          </p:stCondLst>
                                        </p:cTn>
                                        <p:tgtEl>
                                          <p:spTgt spid="10"/>
                                        </p:tgtEl>
                                        <p:attrNameLst>
                                          <p:attrName>style.visibility</p:attrName>
                                        </p:attrNameLst>
                                      </p:cBhvr>
                                      <p:to>
                                        <p:strVal val="visible"/>
                                      </p:to>
                                    </p:set>
                                    <p:animEffect filter="wheel(1)" transition="in">
                                      <p:cBhvr>
                                        <p:cTn dur="500" id="37"/>
                                        <p:tgtEl>
                                          <p:spTgt spid="10"/>
                                        </p:tgtEl>
                                      </p:cBhvr>
                                    </p:animEffect>
                                  </p:childTnLst>
                                </p:cTn>
                              </p:par>
                              <p:par>
                                <p:cTn fill="hold" id="38" nodeType="withEffect" presetClass="entr" presetID="21" presetSubtype="1">
                                  <p:stCondLst>
                                    <p:cond delay="0"/>
                                  </p:stCondLst>
                                  <p:childTnLst>
                                    <p:set>
                                      <p:cBhvr>
                                        <p:cTn dur="1" fill="hold" id="39">
                                          <p:stCondLst>
                                            <p:cond delay="0"/>
                                          </p:stCondLst>
                                        </p:cTn>
                                        <p:tgtEl>
                                          <p:spTgt spid="13"/>
                                        </p:tgtEl>
                                        <p:attrNameLst>
                                          <p:attrName>style.visibility</p:attrName>
                                        </p:attrNameLst>
                                      </p:cBhvr>
                                      <p:to>
                                        <p:strVal val="visible"/>
                                      </p:to>
                                    </p:set>
                                    <p:animEffect filter="wheel(1)" transition="in">
                                      <p:cBhvr>
                                        <p:cTn dur="500" id="40"/>
                                        <p:tgtEl>
                                          <p:spTgt spid="13"/>
                                        </p:tgtEl>
                                      </p:cBhvr>
                                    </p:animEffect>
                                  </p:childTnLst>
                                </p:cTn>
                              </p:par>
                              <p:par>
                                <p:cTn fill="hold" id="41" nodeType="withEffect" presetClass="entr" presetID="21" presetSubtype="1">
                                  <p:stCondLst>
                                    <p:cond delay="0"/>
                                  </p:stCondLst>
                                  <p:childTnLst>
                                    <p:set>
                                      <p:cBhvr>
                                        <p:cTn dur="1" fill="hold" id="42">
                                          <p:stCondLst>
                                            <p:cond delay="0"/>
                                          </p:stCondLst>
                                        </p:cTn>
                                        <p:tgtEl>
                                          <p:spTgt spid="25"/>
                                        </p:tgtEl>
                                        <p:attrNameLst>
                                          <p:attrName>style.visibility</p:attrName>
                                        </p:attrNameLst>
                                      </p:cBhvr>
                                      <p:to>
                                        <p:strVal val="visible"/>
                                      </p:to>
                                    </p:set>
                                    <p:animEffect filter="wheel(1)" transition="in">
                                      <p:cBhvr>
                                        <p:cTn dur="500" id="43"/>
                                        <p:tgtEl>
                                          <p:spTgt spid="25"/>
                                        </p:tgtEl>
                                      </p:cBhvr>
                                    </p:animEffect>
                                  </p:childTnLst>
                                </p:cTn>
                              </p:par>
                              <p:par>
                                <p:cTn fill="hold" id="44" nodeType="withEffect" presetClass="entr" presetID="21" presetSubtype="1">
                                  <p:stCondLst>
                                    <p:cond delay="0"/>
                                  </p:stCondLst>
                                  <p:childTnLst>
                                    <p:set>
                                      <p:cBhvr>
                                        <p:cTn dur="1" fill="hold" id="45">
                                          <p:stCondLst>
                                            <p:cond delay="0"/>
                                          </p:stCondLst>
                                        </p:cTn>
                                        <p:tgtEl>
                                          <p:spTgt spid="47"/>
                                        </p:tgtEl>
                                        <p:attrNameLst>
                                          <p:attrName>style.visibility</p:attrName>
                                        </p:attrNameLst>
                                      </p:cBhvr>
                                      <p:to>
                                        <p:strVal val="visible"/>
                                      </p:to>
                                    </p:set>
                                    <p:animEffect filter="wheel(1)" transition="in">
                                      <p:cBhvr>
                                        <p:cTn dur="500" id="46"/>
                                        <p:tgtEl>
                                          <p:spTgt spid="47"/>
                                        </p:tgtEl>
                                      </p:cBhvr>
                                    </p:animEffect>
                                  </p:childTnLst>
                                </p:cTn>
                              </p:par>
                              <p:par>
                                <p:cTn fill="hold" grpId="0" id="47" nodeType="withEffect" presetClass="entr" presetID="47" presetSubtype="0">
                                  <p:stCondLst>
                                    <p:cond delay="300"/>
                                  </p:stCondLst>
                                  <p:childTnLst>
                                    <p:set>
                                      <p:cBhvr>
                                        <p:cTn dur="1" fill="hold" id="48">
                                          <p:stCondLst>
                                            <p:cond delay="0"/>
                                          </p:stCondLst>
                                        </p:cTn>
                                        <p:tgtEl>
                                          <p:spTgt spid="62"/>
                                        </p:tgtEl>
                                        <p:attrNameLst>
                                          <p:attrName>style.visibility</p:attrName>
                                        </p:attrNameLst>
                                      </p:cBhvr>
                                      <p:to>
                                        <p:strVal val="visible"/>
                                      </p:to>
                                    </p:set>
                                    <p:animEffect filter="fade" transition="in">
                                      <p:cBhvr>
                                        <p:cTn dur="1000" id="49"/>
                                        <p:tgtEl>
                                          <p:spTgt spid="62"/>
                                        </p:tgtEl>
                                      </p:cBhvr>
                                    </p:animEffect>
                                    <p:anim calcmode="lin" valueType="num">
                                      <p:cBhvr>
                                        <p:cTn dur="1000" fill="hold" id="50"/>
                                        <p:tgtEl>
                                          <p:spTgt spid="62"/>
                                        </p:tgtEl>
                                        <p:attrNameLst>
                                          <p:attrName>ppt_x</p:attrName>
                                        </p:attrNameLst>
                                      </p:cBhvr>
                                      <p:tavLst>
                                        <p:tav tm="0">
                                          <p:val>
                                            <p:strVal val="#ppt_x"/>
                                          </p:val>
                                        </p:tav>
                                        <p:tav tm="100000">
                                          <p:val>
                                            <p:strVal val="#ppt_x"/>
                                          </p:val>
                                        </p:tav>
                                      </p:tavLst>
                                    </p:anim>
                                    <p:anim calcmode="lin" valueType="num">
                                      <p:cBhvr>
                                        <p:cTn dur="1000" fill="hold" id="51"/>
                                        <p:tgtEl>
                                          <p:spTgt spid="62"/>
                                        </p:tgtEl>
                                        <p:attrNameLst>
                                          <p:attrName>ppt_y</p:attrName>
                                        </p:attrNameLst>
                                      </p:cBhvr>
                                      <p:tavLst>
                                        <p:tav tm="0">
                                          <p:val>
                                            <p:strVal val="#ppt_y-.1"/>
                                          </p:val>
                                        </p:tav>
                                        <p:tav tm="100000">
                                          <p:val>
                                            <p:strVal val="#ppt_y"/>
                                          </p:val>
                                        </p:tav>
                                      </p:tavLst>
                                    </p:anim>
                                  </p:childTnLst>
                                </p:cTn>
                              </p:par>
                              <p:par>
                                <p:cTn fill="hold" grpId="0" id="52" nodeType="withEffect" presetClass="entr" presetID="22" presetSubtype="8">
                                  <p:stCondLst>
                                    <p:cond delay="750"/>
                                  </p:stCondLst>
                                  <p:childTnLst>
                                    <p:set>
                                      <p:cBhvr>
                                        <p:cTn dur="1" fill="hold" id="53">
                                          <p:stCondLst>
                                            <p:cond delay="0"/>
                                          </p:stCondLst>
                                        </p:cTn>
                                        <p:tgtEl>
                                          <p:spTgt spid="61"/>
                                        </p:tgtEl>
                                        <p:attrNameLst>
                                          <p:attrName>style.visibility</p:attrName>
                                        </p:attrNameLst>
                                      </p:cBhvr>
                                      <p:to>
                                        <p:strVal val="visible"/>
                                      </p:to>
                                    </p:set>
                                    <p:animEffect filter="wipe(left)" transition="in">
                                      <p:cBhvr>
                                        <p:cTn dur="1000" id="54"/>
                                        <p:tgtEl>
                                          <p:spTgt spid="61"/>
                                        </p:tgtEl>
                                      </p:cBhvr>
                                    </p:animEffect>
                                  </p:childTnLst>
                                </p:cTn>
                              </p:par>
                              <p:par>
                                <p:cTn fill="hold" grpId="0" id="55" nodeType="withEffect" presetClass="entr" presetID="47" presetSubtype="0">
                                  <p:stCondLst>
                                    <p:cond delay="300"/>
                                  </p:stCondLst>
                                  <p:childTnLst>
                                    <p:set>
                                      <p:cBhvr>
                                        <p:cTn dur="1" fill="hold" id="56">
                                          <p:stCondLst>
                                            <p:cond delay="0"/>
                                          </p:stCondLst>
                                        </p:cTn>
                                        <p:tgtEl>
                                          <p:spTgt spid="64"/>
                                        </p:tgtEl>
                                        <p:attrNameLst>
                                          <p:attrName>style.visibility</p:attrName>
                                        </p:attrNameLst>
                                      </p:cBhvr>
                                      <p:to>
                                        <p:strVal val="visible"/>
                                      </p:to>
                                    </p:set>
                                    <p:animEffect filter="fade" transition="in">
                                      <p:cBhvr>
                                        <p:cTn dur="1000" id="57"/>
                                        <p:tgtEl>
                                          <p:spTgt spid="64"/>
                                        </p:tgtEl>
                                      </p:cBhvr>
                                    </p:animEffect>
                                    <p:anim calcmode="lin" valueType="num">
                                      <p:cBhvr>
                                        <p:cTn dur="1000" fill="hold" id="58"/>
                                        <p:tgtEl>
                                          <p:spTgt spid="64"/>
                                        </p:tgtEl>
                                        <p:attrNameLst>
                                          <p:attrName>ppt_x</p:attrName>
                                        </p:attrNameLst>
                                      </p:cBhvr>
                                      <p:tavLst>
                                        <p:tav tm="0">
                                          <p:val>
                                            <p:strVal val="#ppt_x"/>
                                          </p:val>
                                        </p:tav>
                                        <p:tav tm="100000">
                                          <p:val>
                                            <p:strVal val="#ppt_x"/>
                                          </p:val>
                                        </p:tav>
                                      </p:tavLst>
                                    </p:anim>
                                    <p:anim calcmode="lin" valueType="num">
                                      <p:cBhvr>
                                        <p:cTn dur="1000" fill="hold" id="59"/>
                                        <p:tgtEl>
                                          <p:spTgt spid="64"/>
                                        </p:tgtEl>
                                        <p:attrNameLst>
                                          <p:attrName>ppt_y</p:attrName>
                                        </p:attrNameLst>
                                      </p:cBhvr>
                                      <p:tavLst>
                                        <p:tav tm="0">
                                          <p:val>
                                            <p:strVal val="#ppt_y-.1"/>
                                          </p:val>
                                        </p:tav>
                                        <p:tav tm="100000">
                                          <p:val>
                                            <p:strVal val="#ppt_y"/>
                                          </p:val>
                                        </p:tav>
                                      </p:tavLst>
                                    </p:anim>
                                  </p:childTnLst>
                                </p:cTn>
                              </p:par>
                              <p:par>
                                <p:cTn fill="hold" grpId="0" id="60" nodeType="withEffect" presetClass="entr" presetID="22" presetSubtype="8">
                                  <p:stCondLst>
                                    <p:cond delay="750"/>
                                  </p:stCondLst>
                                  <p:childTnLst>
                                    <p:set>
                                      <p:cBhvr>
                                        <p:cTn dur="1" fill="hold" id="61">
                                          <p:stCondLst>
                                            <p:cond delay="0"/>
                                          </p:stCondLst>
                                        </p:cTn>
                                        <p:tgtEl>
                                          <p:spTgt spid="63"/>
                                        </p:tgtEl>
                                        <p:attrNameLst>
                                          <p:attrName>style.visibility</p:attrName>
                                        </p:attrNameLst>
                                      </p:cBhvr>
                                      <p:to>
                                        <p:strVal val="visible"/>
                                      </p:to>
                                    </p:set>
                                    <p:animEffect filter="wipe(left)" transition="in">
                                      <p:cBhvr>
                                        <p:cTn dur="1000" id="62"/>
                                        <p:tgtEl>
                                          <p:spTgt spid="63"/>
                                        </p:tgtEl>
                                      </p:cBhvr>
                                    </p:animEffect>
                                  </p:childTnLst>
                                </p:cTn>
                              </p:par>
                              <p:par>
                                <p:cTn fill="hold" grpId="0" id="63" nodeType="withEffect" presetClass="entr" presetID="47" presetSubtype="0">
                                  <p:stCondLst>
                                    <p:cond delay="300"/>
                                  </p:stCondLst>
                                  <p:childTnLst>
                                    <p:set>
                                      <p:cBhvr>
                                        <p:cTn dur="1" fill="hold" id="64">
                                          <p:stCondLst>
                                            <p:cond delay="0"/>
                                          </p:stCondLst>
                                        </p:cTn>
                                        <p:tgtEl>
                                          <p:spTgt spid="66"/>
                                        </p:tgtEl>
                                        <p:attrNameLst>
                                          <p:attrName>style.visibility</p:attrName>
                                        </p:attrNameLst>
                                      </p:cBhvr>
                                      <p:to>
                                        <p:strVal val="visible"/>
                                      </p:to>
                                    </p:set>
                                    <p:animEffect filter="fade" transition="in">
                                      <p:cBhvr>
                                        <p:cTn dur="1000" id="65"/>
                                        <p:tgtEl>
                                          <p:spTgt spid="66"/>
                                        </p:tgtEl>
                                      </p:cBhvr>
                                    </p:animEffect>
                                    <p:anim calcmode="lin" valueType="num">
                                      <p:cBhvr>
                                        <p:cTn dur="1000" fill="hold" id="66"/>
                                        <p:tgtEl>
                                          <p:spTgt spid="66"/>
                                        </p:tgtEl>
                                        <p:attrNameLst>
                                          <p:attrName>ppt_x</p:attrName>
                                        </p:attrNameLst>
                                      </p:cBhvr>
                                      <p:tavLst>
                                        <p:tav tm="0">
                                          <p:val>
                                            <p:strVal val="#ppt_x"/>
                                          </p:val>
                                        </p:tav>
                                        <p:tav tm="100000">
                                          <p:val>
                                            <p:strVal val="#ppt_x"/>
                                          </p:val>
                                        </p:tav>
                                      </p:tavLst>
                                    </p:anim>
                                    <p:anim calcmode="lin" valueType="num">
                                      <p:cBhvr>
                                        <p:cTn dur="1000" fill="hold" id="67"/>
                                        <p:tgtEl>
                                          <p:spTgt spid="66"/>
                                        </p:tgtEl>
                                        <p:attrNameLst>
                                          <p:attrName>ppt_y</p:attrName>
                                        </p:attrNameLst>
                                      </p:cBhvr>
                                      <p:tavLst>
                                        <p:tav tm="0">
                                          <p:val>
                                            <p:strVal val="#ppt_y-.1"/>
                                          </p:val>
                                        </p:tav>
                                        <p:tav tm="100000">
                                          <p:val>
                                            <p:strVal val="#ppt_y"/>
                                          </p:val>
                                        </p:tav>
                                      </p:tavLst>
                                    </p:anim>
                                  </p:childTnLst>
                                </p:cTn>
                              </p:par>
                              <p:par>
                                <p:cTn fill="hold" grpId="0" id="68" nodeType="withEffect" presetClass="entr" presetID="22" presetSubtype="8">
                                  <p:stCondLst>
                                    <p:cond delay="750"/>
                                  </p:stCondLst>
                                  <p:childTnLst>
                                    <p:set>
                                      <p:cBhvr>
                                        <p:cTn dur="1" fill="hold" id="69">
                                          <p:stCondLst>
                                            <p:cond delay="0"/>
                                          </p:stCondLst>
                                        </p:cTn>
                                        <p:tgtEl>
                                          <p:spTgt spid="65"/>
                                        </p:tgtEl>
                                        <p:attrNameLst>
                                          <p:attrName>style.visibility</p:attrName>
                                        </p:attrNameLst>
                                      </p:cBhvr>
                                      <p:to>
                                        <p:strVal val="visible"/>
                                      </p:to>
                                    </p:set>
                                    <p:animEffect filter="wipe(left)" transition="in">
                                      <p:cBhvr>
                                        <p:cTn dur="1000" id="70"/>
                                        <p:tgtEl>
                                          <p:spTgt spid="65"/>
                                        </p:tgtEl>
                                      </p:cBhvr>
                                    </p:animEffect>
                                  </p:childTnLst>
                                </p:cTn>
                              </p:par>
                              <p:par>
                                <p:cTn fill="hold" grpId="0" id="71" nodeType="withEffect" presetClass="entr" presetID="47" presetSubtype="0">
                                  <p:stCondLst>
                                    <p:cond delay="300"/>
                                  </p:stCondLst>
                                  <p:childTnLst>
                                    <p:set>
                                      <p:cBhvr>
                                        <p:cTn dur="1" fill="hold" id="72">
                                          <p:stCondLst>
                                            <p:cond delay="0"/>
                                          </p:stCondLst>
                                        </p:cTn>
                                        <p:tgtEl>
                                          <p:spTgt spid="68"/>
                                        </p:tgtEl>
                                        <p:attrNameLst>
                                          <p:attrName>style.visibility</p:attrName>
                                        </p:attrNameLst>
                                      </p:cBhvr>
                                      <p:to>
                                        <p:strVal val="visible"/>
                                      </p:to>
                                    </p:set>
                                    <p:animEffect filter="fade" transition="in">
                                      <p:cBhvr>
                                        <p:cTn dur="1000" id="73"/>
                                        <p:tgtEl>
                                          <p:spTgt spid="68"/>
                                        </p:tgtEl>
                                      </p:cBhvr>
                                    </p:animEffect>
                                    <p:anim calcmode="lin" valueType="num">
                                      <p:cBhvr>
                                        <p:cTn dur="1000" fill="hold" id="74"/>
                                        <p:tgtEl>
                                          <p:spTgt spid="68"/>
                                        </p:tgtEl>
                                        <p:attrNameLst>
                                          <p:attrName>ppt_x</p:attrName>
                                        </p:attrNameLst>
                                      </p:cBhvr>
                                      <p:tavLst>
                                        <p:tav tm="0">
                                          <p:val>
                                            <p:strVal val="#ppt_x"/>
                                          </p:val>
                                        </p:tav>
                                        <p:tav tm="100000">
                                          <p:val>
                                            <p:strVal val="#ppt_x"/>
                                          </p:val>
                                        </p:tav>
                                      </p:tavLst>
                                    </p:anim>
                                    <p:anim calcmode="lin" valueType="num">
                                      <p:cBhvr>
                                        <p:cTn dur="1000" fill="hold" id="75"/>
                                        <p:tgtEl>
                                          <p:spTgt spid="68"/>
                                        </p:tgtEl>
                                        <p:attrNameLst>
                                          <p:attrName>ppt_y</p:attrName>
                                        </p:attrNameLst>
                                      </p:cBhvr>
                                      <p:tavLst>
                                        <p:tav tm="0">
                                          <p:val>
                                            <p:strVal val="#ppt_y-.1"/>
                                          </p:val>
                                        </p:tav>
                                        <p:tav tm="100000">
                                          <p:val>
                                            <p:strVal val="#ppt_y"/>
                                          </p:val>
                                        </p:tav>
                                      </p:tavLst>
                                    </p:anim>
                                  </p:childTnLst>
                                </p:cTn>
                              </p:par>
                              <p:par>
                                <p:cTn fill="hold" grpId="0" id="76" nodeType="withEffect" presetClass="entr" presetID="22" presetSubtype="8">
                                  <p:stCondLst>
                                    <p:cond delay="750"/>
                                  </p:stCondLst>
                                  <p:childTnLst>
                                    <p:set>
                                      <p:cBhvr>
                                        <p:cTn dur="1" fill="hold" id="77">
                                          <p:stCondLst>
                                            <p:cond delay="0"/>
                                          </p:stCondLst>
                                        </p:cTn>
                                        <p:tgtEl>
                                          <p:spTgt spid="67"/>
                                        </p:tgtEl>
                                        <p:attrNameLst>
                                          <p:attrName>style.visibility</p:attrName>
                                        </p:attrNameLst>
                                      </p:cBhvr>
                                      <p:to>
                                        <p:strVal val="visible"/>
                                      </p:to>
                                    </p:set>
                                    <p:animEffect filter="wipe(left)" transition="in">
                                      <p:cBhvr>
                                        <p:cTn dur="1000" id="78"/>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51"/>
      <p:bldP grpId="0" spid="52"/>
      <p:bldP grpId="0" spid="61"/>
      <p:bldP grpId="0" spid="62"/>
      <p:bldP grpId="0" spid="63"/>
      <p:bldP grpId="0" spid="64"/>
      <p:bldP grpId="0" spid="65"/>
      <p:bldP grpId="0" spid="66"/>
      <p:bldP grpId="0" spid="67"/>
      <p:bldP grpId="0" spid="6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300978" y="1534558"/>
            <a:ext cx="562927" cy="562927"/>
          </a:xfrm>
          <a:prstGeom prst="rect">
            <a:avLst/>
          </a:prstGeom>
          <a:noFill/>
          <a:ln w="19050">
            <a:solidFill>
              <a:srgbClr val="5E6A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12" name="矩形 11"/>
          <p:cNvSpPr/>
          <p:nvPr/>
        </p:nvSpPr>
        <p:spPr>
          <a:xfrm>
            <a:off x="0" y="2248257"/>
            <a:ext cx="12192000" cy="3306872"/>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3" name="矩形 2"/>
          <p:cNvSpPr/>
          <p:nvPr/>
        </p:nvSpPr>
        <p:spPr>
          <a:xfrm>
            <a:off x="1256080" y="1811180"/>
            <a:ext cx="3399761" cy="4017921"/>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13" name="TextBox 21"/>
          <p:cNvSpPr txBox="1"/>
          <p:nvPr/>
        </p:nvSpPr>
        <p:spPr>
          <a:xfrm>
            <a:off x="5519936" y="3098565"/>
            <a:ext cx="5094504" cy="2133067"/>
          </a:xfrm>
          <a:prstGeom prst="rect">
            <a:avLst/>
          </a:prstGeom>
          <a:noFill/>
        </p:spPr>
        <p:txBody>
          <a:bodyPr bIns="0" lIns="0" rIns="0" rtlCol="0" tIns="0" wrap="square">
            <a:spAutoFit/>
          </a:bodyPr>
          <a:lstStyle/>
          <a:p>
            <a:pPr algn="just">
              <a:lnSpc>
                <a:spcPct val="15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您的内容打在这里，或者通过复制您的文本后，在此框中选择粘贴并选择只保留文字您的内容，您的内容打在这里，或者通过复制您的文本后，在此框中选择粘贴并选择只保此框中选择粘贴并选择</a:t>
            </a:r>
          </a:p>
          <a:p>
            <a:pPr algn="just">
              <a:lnSpc>
                <a:spcPct val="150000"/>
              </a:lnSpc>
            </a:pPr>
            <a:endParaRPr altLang="en-US" lang="zh-CN" sz="1333">
              <a:solidFill>
                <a:schemeClr val="bg1"/>
              </a:solidFill>
              <a:latin charset="-122" panose="020b0503020204020204" pitchFamily="34" typeface="微软雅黑"/>
              <a:ea charset="-122" panose="020b0503020204020204" pitchFamily="34" typeface="微软雅黑"/>
            </a:endParaRPr>
          </a:p>
          <a:p>
            <a:pPr algn="just">
              <a:lnSpc>
                <a:spcPct val="15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您的内容打在这里，或者通过复制您的文本后，在此框中选择粘贴并选择只保留文字您的内容的文本后在此。</a:t>
            </a:r>
          </a:p>
          <a:p>
            <a:pPr algn="just">
              <a:lnSpc>
                <a:spcPct val="15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a:t>
            </a:r>
          </a:p>
        </p:txBody>
      </p:sp>
      <p:sp>
        <p:nvSpPr>
          <p:cNvPr id="8" name="圆角矩形 7"/>
          <p:cNvSpPr/>
          <p:nvPr/>
        </p:nvSpPr>
        <p:spPr>
          <a:xfrm>
            <a:off x="5519936" y="2604573"/>
            <a:ext cx="1734131" cy="310852"/>
          </a:xfrm>
          <a:prstGeom prst="roundRect">
            <a:avLst>
              <a:gd fmla="val 50000" name="adj"/>
            </a:avLst>
          </a:prstGeom>
          <a:solidFill>
            <a:srgbClr val="D9B44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市场专员调查</a:t>
            </a:r>
          </a:p>
        </p:txBody>
      </p:sp>
      <p:sp>
        <p:nvSpPr>
          <p:cNvPr id="24" name="矩形 23"/>
          <p:cNvSpPr/>
          <p:nvPr/>
        </p:nvSpPr>
        <p:spPr>
          <a:xfrm rot="2700000">
            <a:off x="1336475" y="6114068"/>
            <a:ext cx="249520" cy="249520"/>
          </a:xfrm>
          <a:prstGeom prst="rect">
            <a:avLst/>
          </a:prstGeom>
          <a:solidFill>
            <a:srgbClr val="232C49">
              <a:alpha val="70000"/>
            </a:srgbClr>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5" name="矩形 24"/>
          <p:cNvSpPr/>
          <p:nvPr/>
        </p:nvSpPr>
        <p:spPr>
          <a:xfrm rot="2700000">
            <a:off x="751767" y="6001970"/>
            <a:ext cx="156271" cy="156271"/>
          </a:xfrm>
          <a:prstGeom prst="rect">
            <a:avLst/>
          </a:prstGeom>
          <a:solidFill>
            <a:srgbClr val="232C49">
              <a:alpha val="40000"/>
            </a:srgbClr>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16"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03</a:t>
            </a:r>
          </a:p>
        </p:txBody>
      </p:sp>
      <p:grpSp>
        <p:nvGrpSpPr>
          <p:cNvPr id="17" name="组合 16"/>
          <p:cNvGrpSpPr/>
          <p:nvPr/>
        </p:nvGrpSpPr>
        <p:grpSpPr>
          <a:xfrm>
            <a:off x="727987" y="509031"/>
            <a:ext cx="3189637" cy="640990"/>
            <a:chOff x="947634" y="309304"/>
            <a:chExt cx="2392228" cy="480743"/>
          </a:xfrm>
        </p:grpSpPr>
        <p:sp>
          <p:nvSpPr>
            <p:cNvPr id="18"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19" name="文本框 18"/>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市场分析</a:t>
              </a:r>
            </a:p>
          </p:txBody>
        </p:sp>
      </p:grpSp>
    </p:spTree>
    <p:extLst>
      <p:ext uri="{BB962C8B-B14F-4D97-AF65-F5344CB8AC3E}">
        <p14:creationId val="264214052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par>
                                <p:cTn fill="hold" grpId="0" id="8" nodeType="withEffect" presetClass="entr" presetID="53" presetSubtype="0">
                                  <p:stCondLst>
                                    <p:cond delay="25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par>
                                <p:cTn fill="hold" grpId="0" id="13" nodeType="withEffect" presetClass="entr" presetID="53" presetSubtype="0">
                                  <p:stCondLst>
                                    <p:cond delay="25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grpId="0" id="18" nodeType="withEffect" presetClass="entr" presetID="53" presetSubtype="0">
                                  <p:stCondLst>
                                    <p:cond delay="250"/>
                                  </p:stCondLst>
                                  <p:childTnLst>
                                    <p:set>
                                      <p:cBhvr>
                                        <p:cTn dur="1" fill="hold" id="19">
                                          <p:stCondLst>
                                            <p:cond delay="0"/>
                                          </p:stCondLst>
                                        </p:cTn>
                                        <p:tgtEl>
                                          <p:spTgt spid="24"/>
                                        </p:tgtEl>
                                        <p:attrNameLst>
                                          <p:attrName>style.visibility</p:attrName>
                                        </p:attrNameLst>
                                      </p:cBhvr>
                                      <p:to>
                                        <p:strVal val="visible"/>
                                      </p:to>
                                    </p:set>
                                    <p:anim calcmode="lin" valueType="num">
                                      <p:cBhvr>
                                        <p:cTn dur="500" fill="hold" id="20"/>
                                        <p:tgtEl>
                                          <p:spTgt spid="24"/>
                                        </p:tgtEl>
                                        <p:attrNameLst>
                                          <p:attrName>ppt_w</p:attrName>
                                        </p:attrNameLst>
                                      </p:cBhvr>
                                      <p:tavLst>
                                        <p:tav tm="0">
                                          <p:val>
                                            <p:fltVal val="0"/>
                                          </p:val>
                                        </p:tav>
                                        <p:tav tm="100000">
                                          <p:val>
                                            <p:strVal val="#ppt_w"/>
                                          </p:val>
                                        </p:tav>
                                      </p:tavLst>
                                    </p:anim>
                                    <p:anim calcmode="lin" valueType="num">
                                      <p:cBhvr>
                                        <p:cTn dur="500" fill="hold" id="21"/>
                                        <p:tgtEl>
                                          <p:spTgt spid="24"/>
                                        </p:tgtEl>
                                        <p:attrNameLst>
                                          <p:attrName>ppt_h</p:attrName>
                                        </p:attrNameLst>
                                      </p:cBhvr>
                                      <p:tavLst>
                                        <p:tav tm="0">
                                          <p:val>
                                            <p:fltVal val="0"/>
                                          </p:val>
                                        </p:tav>
                                        <p:tav tm="100000">
                                          <p:val>
                                            <p:strVal val="#ppt_h"/>
                                          </p:val>
                                        </p:tav>
                                      </p:tavLst>
                                    </p:anim>
                                    <p:animEffect filter="fade" transition="in">
                                      <p:cBhvr>
                                        <p:cTn dur="500" id="22"/>
                                        <p:tgtEl>
                                          <p:spTgt spid="24"/>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25"/>
                                        </p:tgtEl>
                                        <p:attrNameLst>
                                          <p:attrName>style.visibility</p:attrName>
                                        </p:attrNameLst>
                                      </p:cBhvr>
                                      <p:to>
                                        <p:strVal val="visible"/>
                                      </p:to>
                                    </p:set>
                                    <p:anim calcmode="lin" valueType="num">
                                      <p:cBhvr>
                                        <p:cTn dur="500" fill="hold" id="25"/>
                                        <p:tgtEl>
                                          <p:spTgt spid="25"/>
                                        </p:tgtEl>
                                        <p:attrNameLst>
                                          <p:attrName>ppt_w</p:attrName>
                                        </p:attrNameLst>
                                      </p:cBhvr>
                                      <p:tavLst>
                                        <p:tav tm="0">
                                          <p:val>
                                            <p:fltVal val="0"/>
                                          </p:val>
                                        </p:tav>
                                        <p:tav tm="100000">
                                          <p:val>
                                            <p:strVal val="#ppt_w"/>
                                          </p:val>
                                        </p:tav>
                                      </p:tavLst>
                                    </p:anim>
                                    <p:anim calcmode="lin" valueType="num">
                                      <p:cBhvr>
                                        <p:cTn dur="500" fill="hold" id="26"/>
                                        <p:tgtEl>
                                          <p:spTgt spid="25"/>
                                        </p:tgtEl>
                                        <p:attrNameLst>
                                          <p:attrName>ppt_h</p:attrName>
                                        </p:attrNameLst>
                                      </p:cBhvr>
                                      <p:tavLst>
                                        <p:tav tm="0">
                                          <p:val>
                                            <p:fltVal val="0"/>
                                          </p:val>
                                        </p:tav>
                                        <p:tav tm="100000">
                                          <p:val>
                                            <p:strVal val="#ppt_h"/>
                                          </p:val>
                                        </p:tav>
                                      </p:tavLst>
                                    </p:anim>
                                    <p:animEffect filter="fade" transition="in">
                                      <p:cBhvr>
                                        <p:cTn dur="500" id="27"/>
                                        <p:tgtEl>
                                          <p:spTgt spid="25"/>
                                        </p:tgtEl>
                                      </p:cBhvr>
                                    </p:animEffect>
                                  </p:childTnLst>
                                </p:cTn>
                              </p:par>
                            </p:childTnLst>
                          </p:cTn>
                        </p:par>
                        <p:par>
                          <p:cTn fill="hold" id="28" nodeType="afterGroup">
                            <p:stCondLst>
                              <p:cond delay="750"/>
                            </p:stCondLst>
                            <p:childTnLst>
                              <p:par>
                                <p:cTn fill="hold" grpId="0" id="29" nodeType="afterEffect" presetClass="entr" presetID="42"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1000" id="31"/>
                                        <p:tgtEl>
                                          <p:spTgt spid="8"/>
                                        </p:tgtEl>
                                      </p:cBhvr>
                                    </p:animEffect>
                                    <p:anim calcmode="lin" valueType="num">
                                      <p:cBhvr>
                                        <p:cTn dur="1000" fill="hold" id="32"/>
                                        <p:tgtEl>
                                          <p:spTgt spid="8"/>
                                        </p:tgtEl>
                                        <p:attrNameLst>
                                          <p:attrName>ppt_x</p:attrName>
                                        </p:attrNameLst>
                                      </p:cBhvr>
                                      <p:tavLst>
                                        <p:tav tm="0">
                                          <p:val>
                                            <p:strVal val="#ppt_x"/>
                                          </p:val>
                                        </p:tav>
                                        <p:tav tm="100000">
                                          <p:val>
                                            <p:strVal val="#ppt_x"/>
                                          </p:val>
                                        </p:tav>
                                      </p:tavLst>
                                    </p:anim>
                                    <p:anim calcmode="lin" valueType="num">
                                      <p:cBhvr>
                                        <p:cTn dur="1000" fill="hold" id="33"/>
                                        <p:tgtEl>
                                          <p:spTgt spid="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750"/>
                            </p:stCondLst>
                            <p:childTnLst>
                              <p:par>
                                <p:cTn fill="hold" grpId="0" id="35" nodeType="afterEffect" presetClass="entr" presetID="22" presetSubtype="1">
                                  <p:stCondLst>
                                    <p:cond delay="0"/>
                                  </p:stCondLst>
                                  <p:childTnLst>
                                    <p:set>
                                      <p:cBhvr>
                                        <p:cTn dur="1" fill="hold" id="36">
                                          <p:stCondLst>
                                            <p:cond delay="0"/>
                                          </p:stCondLst>
                                        </p:cTn>
                                        <p:tgtEl>
                                          <p:spTgt spid="13"/>
                                        </p:tgtEl>
                                        <p:attrNameLst>
                                          <p:attrName>style.visibility</p:attrName>
                                        </p:attrNameLst>
                                      </p:cBhvr>
                                      <p:to>
                                        <p:strVal val="visible"/>
                                      </p:to>
                                    </p:set>
                                    <p:animEffect filter="wipe(up)" transition="in">
                                      <p:cBhvr>
                                        <p:cTn dur="500" id="3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3"/>
      <p:bldP grpId="0" spid="13"/>
      <p:bldP grpId="0" spid="8"/>
      <p:bldP grpId="0" spid="24"/>
      <p:bldP grpId="0" spid="2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4" name="AutoShape 103"/>
          <p:cNvSpPr>
            <a:spLocks noChangeArrowheads="1"/>
          </p:cNvSpPr>
          <p:nvPr/>
        </p:nvSpPr>
        <p:spPr bwMode="auto">
          <a:xfrm>
            <a:off x="6086332" y="1612000"/>
            <a:ext cx="1728000" cy="240000"/>
          </a:xfrm>
          <a:prstGeom prst="roundRect">
            <a:avLst>
              <a:gd fmla="val 13273" name="adj"/>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prstClr val="white"/>
                </a:solidFill>
                <a:latin charset="0" panose="020b0806030902050204" pitchFamily="34" typeface="Impact"/>
                <a:ea typeface="+mj-ea"/>
                <a:sym typeface="+mn-lt"/>
              </a:rPr>
              <a:t>North America</a:t>
            </a:r>
          </a:p>
        </p:txBody>
      </p:sp>
      <p:sp>
        <p:nvSpPr>
          <p:cNvPr id="30747" name="AutoShape 104"/>
          <p:cNvSpPr>
            <a:spLocks noChangeArrowheads="1"/>
          </p:cNvSpPr>
          <p:nvPr/>
        </p:nvSpPr>
        <p:spPr bwMode="auto">
          <a:xfrm>
            <a:off x="8864771" y="5103944"/>
            <a:ext cx="1728000" cy="240000"/>
          </a:xfrm>
          <a:prstGeom prst="roundRect">
            <a:avLst>
              <a:gd fmla="val 13273" name="adj"/>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prstClr val="white"/>
                </a:solidFill>
                <a:latin charset="0" panose="020b0806030902050204" pitchFamily="34" typeface="Impact"/>
                <a:ea typeface="+mj-ea"/>
                <a:sym typeface="+mn-lt"/>
              </a:rPr>
              <a:t>South America</a:t>
            </a:r>
          </a:p>
        </p:txBody>
      </p:sp>
      <p:sp>
        <p:nvSpPr>
          <p:cNvPr id="30750" name="AutoShape 157"/>
          <p:cNvSpPr>
            <a:spLocks noChangeArrowheads="1"/>
          </p:cNvSpPr>
          <p:nvPr/>
        </p:nvSpPr>
        <p:spPr bwMode="auto">
          <a:xfrm>
            <a:off x="3156743" y="4612709"/>
            <a:ext cx="1728000" cy="240000"/>
          </a:xfrm>
          <a:prstGeom prst="roundRect">
            <a:avLst>
              <a:gd fmla="val 13273" name="adj"/>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prstClr val="white"/>
                </a:solidFill>
                <a:latin charset="0" panose="020b0806030902050204" pitchFamily="34" typeface="Impact"/>
                <a:ea typeface="+mj-ea"/>
                <a:sym typeface="+mn-lt"/>
              </a:rPr>
              <a:t>Africa</a:t>
            </a:r>
          </a:p>
        </p:txBody>
      </p:sp>
      <p:sp>
        <p:nvSpPr>
          <p:cNvPr id="30753" name="AutoShape 158"/>
          <p:cNvSpPr>
            <a:spLocks noChangeArrowheads="1"/>
          </p:cNvSpPr>
          <p:nvPr/>
        </p:nvSpPr>
        <p:spPr bwMode="auto">
          <a:xfrm>
            <a:off x="5402521" y="5103944"/>
            <a:ext cx="1728000" cy="240000"/>
          </a:xfrm>
          <a:prstGeom prst="roundRect">
            <a:avLst>
              <a:gd fmla="val 13273" name="adj"/>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prstClr val="white"/>
                </a:solidFill>
                <a:latin charset="0" panose="020b0806030902050204" pitchFamily="34" typeface="Impact"/>
                <a:ea typeface="+mj-ea"/>
                <a:sym typeface="+mn-lt"/>
              </a:rPr>
              <a:t>Australia</a:t>
            </a:r>
          </a:p>
        </p:txBody>
      </p:sp>
      <p:sp>
        <p:nvSpPr>
          <p:cNvPr id="30759" name="AutoShape 155"/>
          <p:cNvSpPr>
            <a:spLocks noChangeArrowheads="1"/>
          </p:cNvSpPr>
          <p:nvPr/>
        </p:nvSpPr>
        <p:spPr bwMode="auto">
          <a:xfrm>
            <a:off x="1795719" y="1529349"/>
            <a:ext cx="1728000" cy="240000"/>
          </a:xfrm>
          <a:prstGeom prst="roundRect">
            <a:avLst>
              <a:gd fmla="val 13273" name="adj"/>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prstClr val="white"/>
                </a:solidFill>
                <a:latin charset="0" panose="020b0806030902050204" pitchFamily="34" typeface="Impact"/>
                <a:ea typeface="+mj-ea"/>
                <a:sym typeface="+mn-lt"/>
              </a:rPr>
              <a:t>Europe</a:t>
            </a:r>
          </a:p>
        </p:txBody>
      </p:sp>
      <p:sp>
        <p:nvSpPr>
          <p:cNvPr id="30756" name="AutoShape 156"/>
          <p:cNvSpPr>
            <a:spLocks noChangeArrowheads="1"/>
          </p:cNvSpPr>
          <p:nvPr/>
        </p:nvSpPr>
        <p:spPr bwMode="auto">
          <a:xfrm>
            <a:off x="5591900" y="3547329"/>
            <a:ext cx="1728000" cy="240000"/>
          </a:xfrm>
          <a:prstGeom prst="roundRect">
            <a:avLst>
              <a:gd fmla="val 13273" name="adj"/>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prstClr val="white"/>
                </a:solidFill>
                <a:latin charset="0" panose="020b0806030902050204" pitchFamily="34" typeface="Impact"/>
                <a:ea typeface="+mj-ea"/>
                <a:sym typeface="+mn-lt"/>
              </a:rPr>
              <a:t>Asia</a:t>
            </a:r>
          </a:p>
        </p:txBody>
      </p:sp>
      <p:grpSp>
        <p:nvGrpSpPr>
          <p:cNvPr id="22" name="组合 21"/>
          <p:cNvGrpSpPr/>
          <p:nvPr/>
        </p:nvGrpSpPr>
        <p:grpSpPr>
          <a:xfrm>
            <a:off x="1939179" y="1543306"/>
            <a:ext cx="7807644" cy="3400455"/>
            <a:chOff x="1454384" y="1122790"/>
            <a:chExt cx="5855733" cy="2550341"/>
          </a:xfrm>
          <a:solidFill>
            <a:srgbClr val="232C49"/>
          </a:solidFill>
        </p:grpSpPr>
        <p:grpSp>
          <p:nvGrpSpPr>
            <p:cNvPr id="12" name="组合 11"/>
            <p:cNvGrpSpPr/>
            <p:nvPr/>
          </p:nvGrpSpPr>
          <p:grpSpPr>
            <a:xfrm>
              <a:off x="4850086" y="1591823"/>
              <a:ext cx="2185240" cy="2081308"/>
              <a:chOff x="5148499" y="1438435"/>
              <a:chExt cx="2760692" cy="2629391"/>
            </a:xfrm>
            <a:grpFill/>
            <a:effectLst/>
          </p:grpSpPr>
          <p:sp>
            <p:nvSpPr>
              <p:cNvPr id="30740" name="Freeform 26"/>
              <p:cNvSpPr/>
              <p:nvPr/>
            </p:nvSpPr>
            <p:spPr bwMode="auto">
              <a:xfrm>
                <a:off x="5148499" y="1438435"/>
                <a:ext cx="2760692" cy="2629391"/>
              </a:xfrm>
              <a:custGeom>
                <a:cxnLst>
                  <a:cxn ang="0">
                    <a:pos x="72" y="189"/>
                  </a:cxn>
                  <a:cxn ang="0">
                    <a:pos x="344" y="55"/>
                  </a:cxn>
                  <a:cxn ang="0">
                    <a:pos x="566" y="43"/>
                  </a:cxn>
                  <a:cxn ang="0">
                    <a:pos x="678" y="73"/>
                  </a:cxn>
                  <a:cxn ang="0">
                    <a:pos x="736" y="129"/>
                  </a:cxn>
                  <a:cxn ang="0">
                    <a:pos x="860" y="123"/>
                  </a:cxn>
                  <a:cxn ang="0">
                    <a:pos x="1020" y="104"/>
                  </a:cxn>
                  <a:cxn ang="0">
                    <a:pos x="973" y="58"/>
                  </a:cxn>
                  <a:cxn ang="0">
                    <a:pos x="1019" y="34"/>
                  </a:cxn>
                  <a:cxn ang="0">
                    <a:pos x="1069" y="114"/>
                  </a:cxn>
                  <a:cxn ang="0">
                    <a:pos x="1146" y="89"/>
                  </a:cxn>
                  <a:cxn ang="0">
                    <a:pos x="1189" y="100"/>
                  </a:cxn>
                  <a:cxn ang="0">
                    <a:pos x="1114" y="207"/>
                  </a:cxn>
                  <a:cxn ang="0">
                    <a:pos x="1025" y="301"/>
                  </a:cxn>
                  <a:cxn ang="0">
                    <a:pos x="1005" y="385"/>
                  </a:cxn>
                  <a:cxn ang="0">
                    <a:pos x="1037" y="391"/>
                  </a:cxn>
                  <a:cxn ang="0">
                    <a:pos x="1093" y="467"/>
                  </a:cxn>
                  <a:cxn ang="0">
                    <a:pos x="1229" y="434"/>
                  </a:cxn>
                  <a:cxn ang="0">
                    <a:pos x="1275" y="305"/>
                  </a:cxn>
                  <a:cxn ang="0">
                    <a:pos x="1364" y="391"/>
                  </a:cxn>
                  <a:cxn ang="0">
                    <a:pos x="1479" y="438"/>
                  </a:cxn>
                  <a:cxn ang="0">
                    <a:pos x="1423" y="606"/>
                  </a:cxn>
                  <a:cxn ang="0">
                    <a:pos x="1428" y="684"/>
                  </a:cxn>
                  <a:cxn ang="0">
                    <a:pos x="1358" y="746"/>
                  </a:cxn>
                  <a:cxn ang="0">
                    <a:pos x="1263" y="837"/>
                  </a:cxn>
                  <a:cxn ang="0">
                    <a:pos x="1194" y="1058"/>
                  </a:cxn>
                  <a:cxn ang="0">
                    <a:pos x="1090" y="992"/>
                  </a:cxn>
                  <a:cxn ang="0">
                    <a:pos x="978" y="1024"/>
                  </a:cxn>
                  <a:cxn ang="0">
                    <a:pos x="1035" y="1152"/>
                  </a:cxn>
                  <a:cxn ang="0">
                    <a:pos x="1076" y="1131"/>
                  </a:cxn>
                  <a:cxn ang="0">
                    <a:pos x="1153" y="1211"/>
                  </a:cxn>
                  <a:cxn ang="0">
                    <a:pos x="1195" y="1288"/>
                  </a:cxn>
                  <a:cxn ang="0">
                    <a:pos x="1268" y="1289"/>
                  </a:cxn>
                  <a:cxn ang="0">
                    <a:pos x="1509" y="1297"/>
                  </a:cxn>
                  <a:cxn ang="0">
                    <a:pos x="1608" y="1357"/>
                  </a:cxn>
                  <a:cxn ang="0">
                    <a:pos x="1623" y="1458"/>
                  </a:cxn>
                  <a:cxn ang="0">
                    <a:pos x="1734" y="1507"/>
                  </a:cxn>
                  <a:cxn ang="0">
                    <a:pos x="1823" y="1502"/>
                  </a:cxn>
                  <a:cxn ang="0">
                    <a:pos x="1840" y="1570"/>
                  </a:cxn>
                  <a:cxn ang="0">
                    <a:pos x="1763" y="1683"/>
                  </a:cxn>
                  <a:cxn ang="0">
                    <a:pos x="1743" y="1780"/>
                  </a:cxn>
                  <a:cxn ang="0">
                    <a:pos x="1624" y="1905"/>
                  </a:cxn>
                  <a:cxn ang="0">
                    <a:pos x="1512" y="2028"/>
                  </a:cxn>
                  <a:cxn ang="0">
                    <a:pos x="1460" y="2086"/>
                  </a:cxn>
                  <a:cxn ang="0">
                    <a:pos x="1417" y="2239"/>
                  </a:cxn>
                  <a:cxn ang="0">
                    <a:pos x="1324" y="2341"/>
                  </a:cxn>
                  <a:cxn ang="0">
                    <a:pos x="1342" y="1935"/>
                  </a:cxn>
                  <a:cxn ang="0">
                    <a:pos x="1355" y="1813"/>
                  </a:cxn>
                  <a:cxn ang="0">
                    <a:pos x="1322" y="1664"/>
                  </a:cxn>
                  <a:cxn ang="0">
                    <a:pos x="1248" y="1575"/>
                  </a:cxn>
                  <a:cxn ang="0">
                    <a:pos x="1186" y="1466"/>
                  </a:cxn>
                  <a:cxn ang="0">
                    <a:pos x="1232" y="1353"/>
                  </a:cxn>
                  <a:cxn ang="0">
                    <a:pos x="1078" y="1261"/>
                  </a:cxn>
                  <a:cxn ang="0">
                    <a:pos x="893" y="1181"/>
                  </a:cxn>
                  <a:cxn ang="0">
                    <a:pos x="887" y="1093"/>
                  </a:cxn>
                  <a:cxn ang="0">
                    <a:pos x="777" y="986"/>
                  </a:cxn>
                  <a:cxn ang="0">
                    <a:pos x="816" y="1093"/>
                  </a:cxn>
                  <a:cxn ang="0">
                    <a:pos x="661" y="921"/>
                  </a:cxn>
                  <a:cxn ang="0">
                    <a:pos x="613" y="850"/>
                  </a:cxn>
                  <a:cxn ang="0">
                    <a:pos x="626" y="760"/>
                  </a:cxn>
                  <a:cxn ang="0">
                    <a:pos x="428" y="406"/>
                  </a:cxn>
                  <a:cxn ang="0">
                    <a:pos x="102" y="471"/>
                  </a:cxn>
                </a:cxnLst>
                <a:rect b="b" l="0" r="r" t="0"/>
                <a:pathLst>
                  <a:path h="2343" w="1845">
                    <a:moveTo>
                      <a:pt x="114" y="403"/>
                    </a:moveTo>
                    <a:lnTo>
                      <a:pt x="90" y="403"/>
                    </a:lnTo>
                    <a:lnTo>
                      <a:pt x="65" y="388"/>
                    </a:lnTo>
                    <a:lnTo>
                      <a:pt x="30" y="361"/>
                    </a:lnTo>
                    <a:lnTo>
                      <a:pt x="30" y="329"/>
                    </a:lnTo>
                    <a:lnTo>
                      <a:pt x="75" y="284"/>
                    </a:lnTo>
                    <a:lnTo>
                      <a:pt x="80" y="242"/>
                    </a:lnTo>
                    <a:lnTo>
                      <a:pt x="33" y="242"/>
                    </a:lnTo>
                    <a:lnTo>
                      <a:pt x="18" y="197"/>
                    </a:lnTo>
                    <a:lnTo>
                      <a:pt x="72" y="189"/>
                    </a:lnTo>
                    <a:lnTo>
                      <a:pt x="25" y="154"/>
                    </a:lnTo>
                    <a:lnTo>
                      <a:pt x="0" y="120"/>
                    </a:lnTo>
                    <a:lnTo>
                      <a:pt x="18" y="92"/>
                    </a:lnTo>
                    <a:lnTo>
                      <a:pt x="83" y="80"/>
                    </a:lnTo>
                    <a:lnTo>
                      <a:pt x="90" y="35"/>
                    </a:lnTo>
                    <a:lnTo>
                      <a:pt x="152" y="5"/>
                    </a:lnTo>
                    <a:lnTo>
                      <a:pt x="195" y="35"/>
                    </a:lnTo>
                    <a:lnTo>
                      <a:pt x="259" y="40"/>
                    </a:lnTo>
                    <a:lnTo>
                      <a:pt x="309" y="40"/>
                    </a:lnTo>
                    <a:lnTo>
                      <a:pt x="344" y="55"/>
                    </a:lnTo>
                    <a:lnTo>
                      <a:pt x="382" y="77"/>
                    </a:lnTo>
                    <a:lnTo>
                      <a:pt x="413" y="97"/>
                    </a:lnTo>
                    <a:lnTo>
                      <a:pt x="463" y="85"/>
                    </a:lnTo>
                    <a:lnTo>
                      <a:pt x="513" y="40"/>
                    </a:lnTo>
                    <a:lnTo>
                      <a:pt x="519" y="37"/>
                    </a:lnTo>
                    <a:lnTo>
                      <a:pt x="534" y="34"/>
                    </a:lnTo>
                    <a:lnTo>
                      <a:pt x="542" y="34"/>
                    </a:lnTo>
                    <a:lnTo>
                      <a:pt x="551" y="34"/>
                    </a:lnTo>
                    <a:lnTo>
                      <a:pt x="560" y="37"/>
                    </a:lnTo>
                    <a:lnTo>
                      <a:pt x="566" y="43"/>
                    </a:lnTo>
                    <a:lnTo>
                      <a:pt x="573" y="50"/>
                    </a:lnTo>
                    <a:lnTo>
                      <a:pt x="582" y="56"/>
                    </a:lnTo>
                    <a:lnTo>
                      <a:pt x="592" y="62"/>
                    </a:lnTo>
                    <a:lnTo>
                      <a:pt x="602" y="67"/>
                    </a:lnTo>
                    <a:lnTo>
                      <a:pt x="622" y="74"/>
                    </a:lnTo>
                    <a:lnTo>
                      <a:pt x="635" y="77"/>
                    </a:lnTo>
                    <a:lnTo>
                      <a:pt x="646" y="76"/>
                    </a:lnTo>
                    <a:lnTo>
                      <a:pt x="659" y="73"/>
                    </a:lnTo>
                    <a:lnTo>
                      <a:pt x="669" y="73"/>
                    </a:lnTo>
                    <a:lnTo>
                      <a:pt x="678" y="73"/>
                    </a:lnTo>
                    <a:lnTo>
                      <a:pt x="687" y="74"/>
                    </a:lnTo>
                    <a:lnTo>
                      <a:pt x="696" y="77"/>
                    </a:lnTo>
                    <a:lnTo>
                      <a:pt x="706" y="82"/>
                    </a:lnTo>
                    <a:lnTo>
                      <a:pt x="714" y="88"/>
                    </a:lnTo>
                    <a:lnTo>
                      <a:pt x="720" y="94"/>
                    </a:lnTo>
                    <a:lnTo>
                      <a:pt x="726" y="98"/>
                    </a:lnTo>
                    <a:lnTo>
                      <a:pt x="732" y="107"/>
                    </a:lnTo>
                    <a:lnTo>
                      <a:pt x="735" y="112"/>
                    </a:lnTo>
                    <a:lnTo>
                      <a:pt x="735" y="117"/>
                    </a:lnTo>
                    <a:lnTo>
                      <a:pt x="736" y="129"/>
                    </a:lnTo>
                    <a:lnTo>
                      <a:pt x="738" y="135"/>
                    </a:lnTo>
                    <a:lnTo>
                      <a:pt x="741" y="141"/>
                    </a:lnTo>
                    <a:lnTo>
                      <a:pt x="746" y="145"/>
                    </a:lnTo>
                    <a:lnTo>
                      <a:pt x="750" y="147"/>
                    </a:lnTo>
                    <a:lnTo>
                      <a:pt x="800" y="147"/>
                    </a:lnTo>
                    <a:lnTo>
                      <a:pt x="827" y="147"/>
                    </a:lnTo>
                    <a:lnTo>
                      <a:pt x="835" y="127"/>
                    </a:lnTo>
                    <a:lnTo>
                      <a:pt x="838" y="126"/>
                    </a:lnTo>
                    <a:lnTo>
                      <a:pt x="847" y="124"/>
                    </a:lnTo>
                    <a:lnTo>
                      <a:pt x="860" y="123"/>
                    </a:lnTo>
                    <a:lnTo>
                      <a:pt x="877" y="123"/>
                    </a:lnTo>
                    <a:lnTo>
                      <a:pt x="898" y="126"/>
                    </a:lnTo>
                    <a:lnTo>
                      <a:pt x="924" y="127"/>
                    </a:lnTo>
                    <a:lnTo>
                      <a:pt x="954" y="127"/>
                    </a:lnTo>
                    <a:lnTo>
                      <a:pt x="976" y="127"/>
                    </a:lnTo>
                    <a:lnTo>
                      <a:pt x="1004" y="127"/>
                    </a:lnTo>
                    <a:lnTo>
                      <a:pt x="1008" y="123"/>
                    </a:lnTo>
                    <a:lnTo>
                      <a:pt x="1013" y="118"/>
                    </a:lnTo>
                    <a:lnTo>
                      <a:pt x="1017" y="112"/>
                    </a:lnTo>
                    <a:lnTo>
                      <a:pt x="1020" y="104"/>
                    </a:lnTo>
                    <a:lnTo>
                      <a:pt x="1022" y="101"/>
                    </a:lnTo>
                    <a:lnTo>
                      <a:pt x="1020" y="98"/>
                    </a:lnTo>
                    <a:lnTo>
                      <a:pt x="1019" y="94"/>
                    </a:lnTo>
                    <a:lnTo>
                      <a:pt x="1017" y="91"/>
                    </a:lnTo>
                    <a:lnTo>
                      <a:pt x="1013" y="88"/>
                    </a:lnTo>
                    <a:lnTo>
                      <a:pt x="1007" y="85"/>
                    </a:lnTo>
                    <a:lnTo>
                      <a:pt x="995" y="79"/>
                    </a:lnTo>
                    <a:lnTo>
                      <a:pt x="986" y="71"/>
                    </a:lnTo>
                    <a:lnTo>
                      <a:pt x="978" y="65"/>
                    </a:lnTo>
                    <a:lnTo>
                      <a:pt x="973" y="58"/>
                    </a:lnTo>
                    <a:lnTo>
                      <a:pt x="966" y="47"/>
                    </a:lnTo>
                    <a:lnTo>
                      <a:pt x="964" y="43"/>
                    </a:lnTo>
                    <a:lnTo>
                      <a:pt x="972" y="20"/>
                    </a:lnTo>
                    <a:lnTo>
                      <a:pt x="984" y="0"/>
                    </a:lnTo>
                    <a:lnTo>
                      <a:pt x="1011" y="0"/>
                    </a:lnTo>
                    <a:lnTo>
                      <a:pt x="1011" y="6"/>
                    </a:lnTo>
                    <a:lnTo>
                      <a:pt x="1013" y="18"/>
                    </a:lnTo>
                    <a:lnTo>
                      <a:pt x="1013" y="24"/>
                    </a:lnTo>
                    <a:lnTo>
                      <a:pt x="1016" y="29"/>
                    </a:lnTo>
                    <a:lnTo>
                      <a:pt x="1019" y="34"/>
                    </a:lnTo>
                    <a:lnTo>
                      <a:pt x="1022" y="35"/>
                    </a:lnTo>
                    <a:lnTo>
                      <a:pt x="1025" y="37"/>
                    </a:lnTo>
                    <a:lnTo>
                      <a:pt x="1026" y="38"/>
                    </a:lnTo>
                    <a:lnTo>
                      <a:pt x="1032" y="46"/>
                    </a:lnTo>
                    <a:lnTo>
                      <a:pt x="1037" y="56"/>
                    </a:lnTo>
                    <a:lnTo>
                      <a:pt x="1041" y="70"/>
                    </a:lnTo>
                    <a:lnTo>
                      <a:pt x="1049" y="94"/>
                    </a:lnTo>
                    <a:lnTo>
                      <a:pt x="1053" y="104"/>
                    </a:lnTo>
                    <a:lnTo>
                      <a:pt x="1061" y="109"/>
                    </a:lnTo>
                    <a:lnTo>
                      <a:pt x="1069" y="114"/>
                    </a:lnTo>
                    <a:lnTo>
                      <a:pt x="1079" y="120"/>
                    </a:lnTo>
                    <a:lnTo>
                      <a:pt x="1090" y="123"/>
                    </a:lnTo>
                    <a:lnTo>
                      <a:pt x="1102" y="126"/>
                    </a:lnTo>
                    <a:lnTo>
                      <a:pt x="1106" y="126"/>
                    </a:lnTo>
                    <a:lnTo>
                      <a:pt x="1112" y="124"/>
                    </a:lnTo>
                    <a:lnTo>
                      <a:pt x="1117" y="123"/>
                    </a:lnTo>
                    <a:lnTo>
                      <a:pt x="1121" y="120"/>
                    </a:lnTo>
                    <a:lnTo>
                      <a:pt x="1129" y="112"/>
                    </a:lnTo>
                    <a:lnTo>
                      <a:pt x="1137" y="104"/>
                    </a:lnTo>
                    <a:lnTo>
                      <a:pt x="1146" y="89"/>
                    </a:lnTo>
                    <a:lnTo>
                      <a:pt x="1152" y="77"/>
                    </a:lnTo>
                    <a:lnTo>
                      <a:pt x="1153" y="73"/>
                    </a:lnTo>
                    <a:lnTo>
                      <a:pt x="1162" y="73"/>
                    </a:lnTo>
                    <a:lnTo>
                      <a:pt x="1170" y="73"/>
                    </a:lnTo>
                    <a:lnTo>
                      <a:pt x="1179" y="76"/>
                    </a:lnTo>
                    <a:lnTo>
                      <a:pt x="1183" y="79"/>
                    </a:lnTo>
                    <a:lnTo>
                      <a:pt x="1186" y="82"/>
                    </a:lnTo>
                    <a:lnTo>
                      <a:pt x="1188" y="86"/>
                    </a:lnTo>
                    <a:lnTo>
                      <a:pt x="1189" y="92"/>
                    </a:lnTo>
                    <a:lnTo>
                      <a:pt x="1189" y="100"/>
                    </a:lnTo>
                    <a:lnTo>
                      <a:pt x="1188" y="109"/>
                    </a:lnTo>
                    <a:lnTo>
                      <a:pt x="1185" y="120"/>
                    </a:lnTo>
                    <a:lnTo>
                      <a:pt x="1179" y="130"/>
                    </a:lnTo>
                    <a:lnTo>
                      <a:pt x="1167" y="154"/>
                    </a:lnTo>
                    <a:lnTo>
                      <a:pt x="1155" y="172"/>
                    </a:lnTo>
                    <a:lnTo>
                      <a:pt x="1144" y="186"/>
                    </a:lnTo>
                    <a:lnTo>
                      <a:pt x="1133" y="195"/>
                    </a:lnTo>
                    <a:lnTo>
                      <a:pt x="1126" y="201"/>
                    </a:lnTo>
                    <a:lnTo>
                      <a:pt x="1120" y="206"/>
                    </a:lnTo>
                    <a:lnTo>
                      <a:pt x="1114" y="207"/>
                    </a:lnTo>
                    <a:lnTo>
                      <a:pt x="1064" y="215"/>
                    </a:lnTo>
                    <a:lnTo>
                      <a:pt x="1106" y="249"/>
                    </a:lnTo>
                    <a:lnTo>
                      <a:pt x="1087" y="257"/>
                    </a:lnTo>
                    <a:lnTo>
                      <a:pt x="1067" y="264"/>
                    </a:lnTo>
                    <a:lnTo>
                      <a:pt x="1049" y="272"/>
                    </a:lnTo>
                    <a:lnTo>
                      <a:pt x="1041" y="277"/>
                    </a:lnTo>
                    <a:lnTo>
                      <a:pt x="1035" y="283"/>
                    </a:lnTo>
                    <a:lnTo>
                      <a:pt x="1031" y="289"/>
                    </a:lnTo>
                    <a:lnTo>
                      <a:pt x="1026" y="295"/>
                    </a:lnTo>
                    <a:lnTo>
                      <a:pt x="1025" y="301"/>
                    </a:lnTo>
                    <a:lnTo>
                      <a:pt x="1023" y="307"/>
                    </a:lnTo>
                    <a:lnTo>
                      <a:pt x="1022" y="319"/>
                    </a:lnTo>
                    <a:lnTo>
                      <a:pt x="1022" y="325"/>
                    </a:lnTo>
                    <a:lnTo>
                      <a:pt x="1019" y="332"/>
                    </a:lnTo>
                    <a:lnTo>
                      <a:pt x="1013" y="347"/>
                    </a:lnTo>
                    <a:lnTo>
                      <a:pt x="1007" y="364"/>
                    </a:lnTo>
                    <a:lnTo>
                      <a:pt x="1004" y="372"/>
                    </a:lnTo>
                    <a:lnTo>
                      <a:pt x="1004" y="379"/>
                    </a:lnTo>
                    <a:lnTo>
                      <a:pt x="1004" y="382"/>
                    </a:lnTo>
                    <a:lnTo>
                      <a:pt x="1005" y="385"/>
                    </a:lnTo>
                    <a:lnTo>
                      <a:pt x="1007" y="385"/>
                    </a:lnTo>
                    <a:lnTo>
                      <a:pt x="1008" y="387"/>
                    </a:lnTo>
                    <a:lnTo>
                      <a:pt x="1014" y="385"/>
                    </a:lnTo>
                    <a:lnTo>
                      <a:pt x="1020" y="382"/>
                    </a:lnTo>
                    <a:lnTo>
                      <a:pt x="1026" y="381"/>
                    </a:lnTo>
                    <a:lnTo>
                      <a:pt x="1032" y="381"/>
                    </a:lnTo>
                    <a:lnTo>
                      <a:pt x="1034" y="382"/>
                    </a:lnTo>
                    <a:lnTo>
                      <a:pt x="1035" y="384"/>
                    </a:lnTo>
                    <a:lnTo>
                      <a:pt x="1037" y="387"/>
                    </a:lnTo>
                    <a:lnTo>
                      <a:pt x="1037" y="391"/>
                    </a:lnTo>
                    <a:lnTo>
                      <a:pt x="1038" y="396"/>
                    </a:lnTo>
                    <a:lnTo>
                      <a:pt x="1040" y="402"/>
                    </a:lnTo>
                    <a:lnTo>
                      <a:pt x="1046" y="412"/>
                    </a:lnTo>
                    <a:lnTo>
                      <a:pt x="1055" y="421"/>
                    </a:lnTo>
                    <a:lnTo>
                      <a:pt x="1064" y="432"/>
                    </a:lnTo>
                    <a:lnTo>
                      <a:pt x="1082" y="450"/>
                    </a:lnTo>
                    <a:lnTo>
                      <a:pt x="1088" y="458"/>
                    </a:lnTo>
                    <a:lnTo>
                      <a:pt x="1091" y="461"/>
                    </a:lnTo>
                    <a:lnTo>
                      <a:pt x="1091" y="464"/>
                    </a:lnTo>
                    <a:lnTo>
                      <a:pt x="1093" y="467"/>
                    </a:lnTo>
                    <a:lnTo>
                      <a:pt x="1094" y="471"/>
                    </a:lnTo>
                    <a:lnTo>
                      <a:pt x="1103" y="479"/>
                    </a:lnTo>
                    <a:lnTo>
                      <a:pt x="1115" y="486"/>
                    </a:lnTo>
                    <a:lnTo>
                      <a:pt x="1129" y="495"/>
                    </a:lnTo>
                    <a:lnTo>
                      <a:pt x="1156" y="509"/>
                    </a:lnTo>
                    <a:lnTo>
                      <a:pt x="1168" y="514"/>
                    </a:lnTo>
                    <a:lnTo>
                      <a:pt x="1191" y="560"/>
                    </a:lnTo>
                    <a:lnTo>
                      <a:pt x="1210" y="556"/>
                    </a:lnTo>
                    <a:lnTo>
                      <a:pt x="1226" y="506"/>
                    </a:lnTo>
                    <a:lnTo>
                      <a:pt x="1229" y="434"/>
                    </a:lnTo>
                    <a:lnTo>
                      <a:pt x="1229" y="391"/>
                    </a:lnTo>
                    <a:lnTo>
                      <a:pt x="1232" y="376"/>
                    </a:lnTo>
                    <a:lnTo>
                      <a:pt x="1236" y="360"/>
                    </a:lnTo>
                    <a:lnTo>
                      <a:pt x="1242" y="341"/>
                    </a:lnTo>
                    <a:lnTo>
                      <a:pt x="1248" y="325"/>
                    </a:lnTo>
                    <a:lnTo>
                      <a:pt x="1253" y="319"/>
                    </a:lnTo>
                    <a:lnTo>
                      <a:pt x="1259" y="313"/>
                    </a:lnTo>
                    <a:lnTo>
                      <a:pt x="1263" y="308"/>
                    </a:lnTo>
                    <a:lnTo>
                      <a:pt x="1269" y="305"/>
                    </a:lnTo>
                    <a:lnTo>
                      <a:pt x="1275" y="305"/>
                    </a:lnTo>
                    <a:lnTo>
                      <a:pt x="1283" y="307"/>
                    </a:lnTo>
                    <a:lnTo>
                      <a:pt x="1297" y="314"/>
                    </a:lnTo>
                    <a:lnTo>
                      <a:pt x="1310" y="323"/>
                    </a:lnTo>
                    <a:lnTo>
                      <a:pt x="1322" y="334"/>
                    </a:lnTo>
                    <a:lnTo>
                      <a:pt x="1333" y="344"/>
                    </a:lnTo>
                    <a:lnTo>
                      <a:pt x="1342" y="355"/>
                    </a:lnTo>
                    <a:lnTo>
                      <a:pt x="1349" y="364"/>
                    </a:lnTo>
                    <a:lnTo>
                      <a:pt x="1355" y="375"/>
                    </a:lnTo>
                    <a:lnTo>
                      <a:pt x="1360" y="384"/>
                    </a:lnTo>
                    <a:lnTo>
                      <a:pt x="1364" y="391"/>
                    </a:lnTo>
                    <a:lnTo>
                      <a:pt x="1370" y="399"/>
                    </a:lnTo>
                    <a:lnTo>
                      <a:pt x="1380" y="405"/>
                    </a:lnTo>
                    <a:lnTo>
                      <a:pt x="1389" y="409"/>
                    </a:lnTo>
                    <a:lnTo>
                      <a:pt x="1405" y="415"/>
                    </a:lnTo>
                    <a:lnTo>
                      <a:pt x="1413" y="418"/>
                    </a:lnTo>
                    <a:lnTo>
                      <a:pt x="1420" y="372"/>
                    </a:lnTo>
                    <a:lnTo>
                      <a:pt x="1431" y="384"/>
                    </a:lnTo>
                    <a:lnTo>
                      <a:pt x="1455" y="409"/>
                    </a:lnTo>
                    <a:lnTo>
                      <a:pt x="1467" y="424"/>
                    </a:lnTo>
                    <a:lnTo>
                      <a:pt x="1479" y="438"/>
                    </a:lnTo>
                    <a:lnTo>
                      <a:pt x="1487" y="452"/>
                    </a:lnTo>
                    <a:lnTo>
                      <a:pt x="1488" y="456"/>
                    </a:lnTo>
                    <a:lnTo>
                      <a:pt x="1490" y="461"/>
                    </a:lnTo>
                    <a:lnTo>
                      <a:pt x="1491" y="470"/>
                    </a:lnTo>
                    <a:lnTo>
                      <a:pt x="1494" y="485"/>
                    </a:lnTo>
                    <a:lnTo>
                      <a:pt x="1505" y="520"/>
                    </a:lnTo>
                    <a:lnTo>
                      <a:pt x="1520" y="563"/>
                    </a:lnTo>
                    <a:lnTo>
                      <a:pt x="1475" y="603"/>
                    </a:lnTo>
                    <a:lnTo>
                      <a:pt x="1446" y="603"/>
                    </a:lnTo>
                    <a:lnTo>
                      <a:pt x="1423" y="606"/>
                    </a:lnTo>
                    <a:lnTo>
                      <a:pt x="1413" y="607"/>
                    </a:lnTo>
                    <a:lnTo>
                      <a:pt x="1405" y="610"/>
                    </a:lnTo>
                    <a:lnTo>
                      <a:pt x="1399" y="615"/>
                    </a:lnTo>
                    <a:lnTo>
                      <a:pt x="1392" y="621"/>
                    </a:lnTo>
                    <a:lnTo>
                      <a:pt x="1377" y="636"/>
                    </a:lnTo>
                    <a:lnTo>
                      <a:pt x="1360" y="655"/>
                    </a:lnTo>
                    <a:lnTo>
                      <a:pt x="1386" y="663"/>
                    </a:lnTo>
                    <a:lnTo>
                      <a:pt x="1432" y="663"/>
                    </a:lnTo>
                    <a:lnTo>
                      <a:pt x="1431" y="671"/>
                    </a:lnTo>
                    <a:lnTo>
                      <a:pt x="1428" y="684"/>
                    </a:lnTo>
                    <a:lnTo>
                      <a:pt x="1426" y="692"/>
                    </a:lnTo>
                    <a:lnTo>
                      <a:pt x="1422" y="699"/>
                    </a:lnTo>
                    <a:lnTo>
                      <a:pt x="1419" y="704"/>
                    </a:lnTo>
                    <a:lnTo>
                      <a:pt x="1416" y="705"/>
                    </a:lnTo>
                    <a:lnTo>
                      <a:pt x="1413" y="705"/>
                    </a:lnTo>
                    <a:lnTo>
                      <a:pt x="1407" y="707"/>
                    </a:lnTo>
                    <a:lnTo>
                      <a:pt x="1399" y="710"/>
                    </a:lnTo>
                    <a:lnTo>
                      <a:pt x="1384" y="719"/>
                    </a:lnTo>
                    <a:lnTo>
                      <a:pt x="1367" y="732"/>
                    </a:lnTo>
                    <a:lnTo>
                      <a:pt x="1358" y="746"/>
                    </a:lnTo>
                    <a:lnTo>
                      <a:pt x="1352" y="757"/>
                    </a:lnTo>
                    <a:lnTo>
                      <a:pt x="1348" y="767"/>
                    </a:lnTo>
                    <a:lnTo>
                      <a:pt x="1334" y="800"/>
                    </a:lnTo>
                    <a:lnTo>
                      <a:pt x="1325" y="824"/>
                    </a:lnTo>
                    <a:lnTo>
                      <a:pt x="1286" y="832"/>
                    </a:lnTo>
                    <a:lnTo>
                      <a:pt x="1284" y="831"/>
                    </a:lnTo>
                    <a:lnTo>
                      <a:pt x="1281" y="829"/>
                    </a:lnTo>
                    <a:lnTo>
                      <a:pt x="1274" y="831"/>
                    </a:lnTo>
                    <a:lnTo>
                      <a:pt x="1269" y="832"/>
                    </a:lnTo>
                    <a:lnTo>
                      <a:pt x="1263" y="837"/>
                    </a:lnTo>
                    <a:lnTo>
                      <a:pt x="1248" y="847"/>
                    </a:lnTo>
                    <a:lnTo>
                      <a:pt x="1241" y="862"/>
                    </a:lnTo>
                    <a:lnTo>
                      <a:pt x="1224" y="895"/>
                    </a:lnTo>
                    <a:lnTo>
                      <a:pt x="1213" y="917"/>
                    </a:lnTo>
                    <a:lnTo>
                      <a:pt x="1206" y="936"/>
                    </a:lnTo>
                    <a:lnTo>
                      <a:pt x="1200" y="954"/>
                    </a:lnTo>
                    <a:lnTo>
                      <a:pt x="1198" y="969"/>
                    </a:lnTo>
                    <a:lnTo>
                      <a:pt x="1198" y="1051"/>
                    </a:lnTo>
                    <a:lnTo>
                      <a:pt x="1197" y="1055"/>
                    </a:lnTo>
                    <a:lnTo>
                      <a:pt x="1194" y="1058"/>
                    </a:lnTo>
                    <a:lnTo>
                      <a:pt x="1189" y="1060"/>
                    </a:lnTo>
                    <a:lnTo>
                      <a:pt x="1183" y="1060"/>
                    </a:lnTo>
                    <a:lnTo>
                      <a:pt x="1173" y="1058"/>
                    </a:lnTo>
                    <a:lnTo>
                      <a:pt x="1168" y="1058"/>
                    </a:lnTo>
                    <a:lnTo>
                      <a:pt x="1149" y="1012"/>
                    </a:lnTo>
                    <a:lnTo>
                      <a:pt x="1127" y="1003"/>
                    </a:lnTo>
                    <a:lnTo>
                      <a:pt x="1111" y="997"/>
                    </a:lnTo>
                    <a:lnTo>
                      <a:pt x="1105" y="994"/>
                    </a:lnTo>
                    <a:lnTo>
                      <a:pt x="1099" y="994"/>
                    </a:lnTo>
                    <a:lnTo>
                      <a:pt x="1090" y="992"/>
                    </a:lnTo>
                    <a:lnTo>
                      <a:pt x="1079" y="991"/>
                    </a:lnTo>
                    <a:lnTo>
                      <a:pt x="1063" y="989"/>
                    </a:lnTo>
                    <a:lnTo>
                      <a:pt x="1053" y="991"/>
                    </a:lnTo>
                    <a:lnTo>
                      <a:pt x="1041" y="994"/>
                    </a:lnTo>
                    <a:lnTo>
                      <a:pt x="1026" y="997"/>
                    </a:lnTo>
                    <a:lnTo>
                      <a:pt x="1010" y="1003"/>
                    </a:lnTo>
                    <a:lnTo>
                      <a:pt x="1001" y="1007"/>
                    </a:lnTo>
                    <a:lnTo>
                      <a:pt x="992" y="1012"/>
                    </a:lnTo>
                    <a:lnTo>
                      <a:pt x="984" y="1016"/>
                    </a:lnTo>
                    <a:lnTo>
                      <a:pt x="978" y="1024"/>
                    </a:lnTo>
                    <a:lnTo>
                      <a:pt x="973" y="1031"/>
                    </a:lnTo>
                    <a:lnTo>
                      <a:pt x="970" y="1040"/>
                    </a:lnTo>
                    <a:lnTo>
                      <a:pt x="969" y="1051"/>
                    </a:lnTo>
                    <a:lnTo>
                      <a:pt x="970" y="1061"/>
                    </a:lnTo>
                    <a:lnTo>
                      <a:pt x="975" y="1075"/>
                    </a:lnTo>
                    <a:lnTo>
                      <a:pt x="981" y="1089"/>
                    </a:lnTo>
                    <a:lnTo>
                      <a:pt x="992" y="1105"/>
                    </a:lnTo>
                    <a:lnTo>
                      <a:pt x="1007" y="1123"/>
                    </a:lnTo>
                    <a:lnTo>
                      <a:pt x="1022" y="1140"/>
                    </a:lnTo>
                    <a:lnTo>
                      <a:pt x="1035" y="1152"/>
                    </a:lnTo>
                    <a:lnTo>
                      <a:pt x="1046" y="1161"/>
                    </a:lnTo>
                    <a:lnTo>
                      <a:pt x="1055" y="1167"/>
                    </a:lnTo>
                    <a:lnTo>
                      <a:pt x="1063" y="1169"/>
                    </a:lnTo>
                    <a:lnTo>
                      <a:pt x="1067" y="1170"/>
                    </a:lnTo>
                    <a:lnTo>
                      <a:pt x="1072" y="1167"/>
                    </a:lnTo>
                    <a:lnTo>
                      <a:pt x="1075" y="1164"/>
                    </a:lnTo>
                    <a:lnTo>
                      <a:pt x="1076" y="1160"/>
                    </a:lnTo>
                    <a:lnTo>
                      <a:pt x="1078" y="1155"/>
                    </a:lnTo>
                    <a:lnTo>
                      <a:pt x="1078" y="1143"/>
                    </a:lnTo>
                    <a:lnTo>
                      <a:pt x="1076" y="1131"/>
                    </a:lnTo>
                    <a:lnTo>
                      <a:pt x="1121" y="1161"/>
                    </a:lnTo>
                    <a:lnTo>
                      <a:pt x="1118" y="1211"/>
                    </a:lnTo>
                    <a:lnTo>
                      <a:pt x="1123" y="1208"/>
                    </a:lnTo>
                    <a:lnTo>
                      <a:pt x="1133" y="1202"/>
                    </a:lnTo>
                    <a:lnTo>
                      <a:pt x="1140" y="1199"/>
                    </a:lnTo>
                    <a:lnTo>
                      <a:pt x="1146" y="1200"/>
                    </a:lnTo>
                    <a:lnTo>
                      <a:pt x="1147" y="1202"/>
                    </a:lnTo>
                    <a:lnTo>
                      <a:pt x="1150" y="1203"/>
                    </a:lnTo>
                    <a:lnTo>
                      <a:pt x="1152" y="1206"/>
                    </a:lnTo>
                    <a:lnTo>
                      <a:pt x="1153" y="1211"/>
                    </a:lnTo>
                    <a:lnTo>
                      <a:pt x="1155" y="1220"/>
                    </a:lnTo>
                    <a:lnTo>
                      <a:pt x="1156" y="1224"/>
                    </a:lnTo>
                    <a:lnTo>
                      <a:pt x="1159" y="1228"/>
                    </a:lnTo>
                    <a:lnTo>
                      <a:pt x="1164" y="1231"/>
                    </a:lnTo>
                    <a:lnTo>
                      <a:pt x="1168" y="1234"/>
                    </a:lnTo>
                    <a:lnTo>
                      <a:pt x="1173" y="1240"/>
                    </a:lnTo>
                    <a:lnTo>
                      <a:pt x="1177" y="1249"/>
                    </a:lnTo>
                    <a:lnTo>
                      <a:pt x="1183" y="1261"/>
                    </a:lnTo>
                    <a:lnTo>
                      <a:pt x="1189" y="1276"/>
                    </a:lnTo>
                    <a:lnTo>
                      <a:pt x="1195" y="1288"/>
                    </a:lnTo>
                    <a:lnTo>
                      <a:pt x="1201" y="1297"/>
                    </a:lnTo>
                    <a:lnTo>
                      <a:pt x="1207" y="1304"/>
                    </a:lnTo>
                    <a:lnTo>
                      <a:pt x="1213" y="1309"/>
                    </a:lnTo>
                    <a:lnTo>
                      <a:pt x="1220" y="1312"/>
                    </a:lnTo>
                    <a:lnTo>
                      <a:pt x="1224" y="1314"/>
                    </a:lnTo>
                    <a:lnTo>
                      <a:pt x="1229" y="1315"/>
                    </a:lnTo>
                    <a:lnTo>
                      <a:pt x="1235" y="1314"/>
                    </a:lnTo>
                    <a:lnTo>
                      <a:pt x="1239" y="1311"/>
                    </a:lnTo>
                    <a:lnTo>
                      <a:pt x="1253" y="1300"/>
                    </a:lnTo>
                    <a:lnTo>
                      <a:pt x="1268" y="1289"/>
                    </a:lnTo>
                    <a:lnTo>
                      <a:pt x="1275" y="1285"/>
                    </a:lnTo>
                    <a:lnTo>
                      <a:pt x="1283" y="1285"/>
                    </a:lnTo>
                    <a:lnTo>
                      <a:pt x="1346" y="1288"/>
                    </a:lnTo>
                    <a:lnTo>
                      <a:pt x="1405" y="1292"/>
                    </a:lnTo>
                    <a:lnTo>
                      <a:pt x="1426" y="1289"/>
                    </a:lnTo>
                    <a:lnTo>
                      <a:pt x="1443" y="1289"/>
                    </a:lnTo>
                    <a:lnTo>
                      <a:pt x="1461" y="1288"/>
                    </a:lnTo>
                    <a:lnTo>
                      <a:pt x="1481" y="1289"/>
                    </a:lnTo>
                    <a:lnTo>
                      <a:pt x="1500" y="1294"/>
                    </a:lnTo>
                    <a:lnTo>
                      <a:pt x="1509" y="1297"/>
                    </a:lnTo>
                    <a:lnTo>
                      <a:pt x="1518" y="1300"/>
                    </a:lnTo>
                    <a:lnTo>
                      <a:pt x="1526" y="1304"/>
                    </a:lnTo>
                    <a:lnTo>
                      <a:pt x="1532" y="1311"/>
                    </a:lnTo>
                    <a:lnTo>
                      <a:pt x="1544" y="1323"/>
                    </a:lnTo>
                    <a:lnTo>
                      <a:pt x="1556" y="1330"/>
                    </a:lnTo>
                    <a:lnTo>
                      <a:pt x="1570" y="1336"/>
                    </a:lnTo>
                    <a:lnTo>
                      <a:pt x="1582" y="1342"/>
                    </a:lnTo>
                    <a:lnTo>
                      <a:pt x="1594" y="1347"/>
                    </a:lnTo>
                    <a:lnTo>
                      <a:pt x="1604" y="1353"/>
                    </a:lnTo>
                    <a:lnTo>
                      <a:pt x="1608" y="1357"/>
                    </a:lnTo>
                    <a:lnTo>
                      <a:pt x="1612" y="1362"/>
                    </a:lnTo>
                    <a:lnTo>
                      <a:pt x="1614" y="1366"/>
                    </a:lnTo>
                    <a:lnTo>
                      <a:pt x="1617" y="1372"/>
                    </a:lnTo>
                    <a:lnTo>
                      <a:pt x="1618" y="1384"/>
                    </a:lnTo>
                    <a:lnTo>
                      <a:pt x="1620" y="1397"/>
                    </a:lnTo>
                    <a:lnTo>
                      <a:pt x="1620" y="1418"/>
                    </a:lnTo>
                    <a:lnTo>
                      <a:pt x="1617" y="1436"/>
                    </a:lnTo>
                    <a:lnTo>
                      <a:pt x="1617" y="1449"/>
                    </a:lnTo>
                    <a:lnTo>
                      <a:pt x="1618" y="1454"/>
                    </a:lnTo>
                    <a:lnTo>
                      <a:pt x="1623" y="1458"/>
                    </a:lnTo>
                    <a:lnTo>
                      <a:pt x="1630" y="1461"/>
                    </a:lnTo>
                    <a:lnTo>
                      <a:pt x="1638" y="1464"/>
                    </a:lnTo>
                    <a:lnTo>
                      <a:pt x="1659" y="1468"/>
                    </a:lnTo>
                    <a:lnTo>
                      <a:pt x="1677" y="1468"/>
                    </a:lnTo>
                    <a:lnTo>
                      <a:pt x="1686" y="1469"/>
                    </a:lnTo>
                    <a:lnTo>
                      <a:pt x="1697" y="1474"/>
                    </a:lnTo>
                    <a:lnTo>
                      <a:pt x="1706" y="1480"/>
                    </a:lnTo>
                    <a:lnTo>
                      <a:pt x="1715" y="1487"/>
                    </a:lnTo>
                    <a:lnTo>
                      <a:pt x="1730" y="1501"/>
                    </a:lnTo>
                    <a:lnTo>
                      <a:pt x="1734" y="1507"/>
                    </a:lnTo>
                    <a:lnTo>
                      <a:pt x="1751" y="1499"/>
                    </a:lnTo>
                    <a:lnTo>
                      <a:pt x="1765" y="1493"/>
                    </a:lnTo>
                    <a:lnTo>
                      <a:pt x="1771" y="1492"/>
                    </a:lnTo>
                    <a:lnTo>
                      <a:pt x="1777" y="1492"/>
                    </a:lnTo>
                    <a:lnTo>
                      <a:pt x="1790" y="1489"/>
                    </a:lnTo>
                    <a:lnTo>
                      <a:pt x="1804" y="1487"/>
                    </a:lnTo>
                    <a:lnTo>
                      <a:pt x="1811" y="1487"/>
                    </a:lnTo>
                    <a:lnTo>
                      <a:pt x="1816" y="1490"/>
                    </a:lnTo>
                    <a:lnTo>
                      <a:pt x="1820" y="1495"/>
                    </a:lnTo>
                    <a:lnTo>
                      <a:pt x="1823" y="1502"/>
                    </a:lnTo>
                    <a:lnTo>
                      <a:pt x="1825" y="1507"/>
                    </a:lnTo>
                    <a:lnTo>
                      <a:pt x="1826" y="1511"/>
                    </a:lnTo>
                    <a:lnTo>
                      <a:pt x="1831" y="1517"/>
                    </a:lnTo>
                    <a:lnTo>
                      <a:pt x="1837" y="1523"/>
                    </a:lnTo>
                    <a:lnTo>
                      <a:pt x="1843" y="1531"/>
                    </a:lnTo>
                    <a:lnTo>
                      <a:pt x="1845" y="1537"/>
                    </a:lnTo>
                    <a:lnTo>
                      <a:pt x="1845" y="1543"/>
                    </a:lnTo>
                    <a:lnTo>
                      <a:pt x="1845" y="1551"/>
                    </a:lnTo>
                    <a:lnTo>
                      <a:pt x="1843" y="1560"/>
                    </a:lnTo>
                    <a:lnTo>
                      <a:pt x="1840" y="1570"/>
                    </a:lnTo>
                    <a:lnTo>
                      <a:pt x="1835" y="1584"/>
                    </a:lnTo>
                    <a:lnTo>
                      <a:pt x="1819" y="1617"/>
                    </a:lnTo>
                    <a:lnTo>
                      <a:pt x="1810" y="1635"/>
                    </a:lnTo>
                    <a:lnTo>
                      <a:pt x="1801" y="1649"/>
                    </a:lnTo>
                    <a:lnTo>
                      <a:pt x="1793" y="1661"/>
                    </a:lnTo>
                    <a:lnTo>
                      <a:pt x="1786" y="1670"/>
                    </a:lnTo>
                    <a:lnTo>
                      <a:pt x="1778" y="1676"/>
                    </a:lnTo>
                    <a:lnTo>
                      <a:pt x="1772" y="1680"/>
                    </a:lnTo>
                    <a:lnTo>
                      <a:pt x="1768" y="1682"/>
                    </a:lnTo>
                    <a:lnTo>
                      <a:pt x="1763" y="1683"/>
                    </a:lnTo>
                    <a:lnTo>
                      <a:pt x="1757" y="1683"/>
                    </a:lnTo>
                    <a:lnTo>
                      <a:pt x="1752" y="1682"/>
                    </a:lnTo>
                    <a:lnTo>
                      <a:pt x="1749" y="1682"/>
                    </a:lnTo>
                    <a:lnTo>
                      <a:pt x="1751" y="1686"/>
                    </a:lnTo>
                    <a:lnTo>
                      <a:pt x="1752" y="1703"/>
                    </a:lnTo>
                    <a:lnTo>
                      <a:pt x="1754" y="1723"/>
                    </a:lnTo>
                    <a:lnTo>
                      <a:pt x="1754" y="1763"/>
                    </a:lnTo>
                    <a:lnTo>
                      <a:pt x="1754" y="1768"/>
                    </a:lnTo>
                    <a:lnTo>
                      <a:pt x="1751" y="1771"/>
                    </a:lnTo>
                    <a:lnTo>
                      <a:pt x="1743" y="1780"/>
                    </a:lnTo>
                    <a:lnTo>
                      <a:pt x="1733" y="1786"/>
                    </a:lnTo>
                    <a:lnTo>
                      <a:pt x="1719" y="1792"/>
                    </a:lnTo>
                    <a:lnTo>
                      <a:pt x="1697" y="1803"/>
                    </a:lnTo>
                    <a:lnTo>
                      <a:pt x="1684" y="1806"/>
                    </a:lnTo>
                    <a:lnTo>
                      <a:pt x="1678" y="1827"/>
                    </a:lnTo>
                    <a:lnTo>
                      <a:pt x="1672" y="1843"/>
                    </a:lnTo>
                    <a:lnTo>
                      <a:pt x="1666" y="1858"/>
                    </a:lnTo>
                    <a:lnTo>
                      <a:pt x="1660" y="1868"/>
                    </a:lnTo>
                    <a:lnTo>
                      <a:pt x="1651" y="1878"/>
                    </a:lnTo>
                    <a:lnTo>
                      <a:pt x="1624" y="1905"/>
                    </a:lnTo>
                    <a:lnTo>
                      <a:pt x="1597" y="1932"/>
                    </a:lnTo>
                    <a:lnTo>
                      <a:pt x="1586" y="1941"/>
                    </a:lnTo>
                    <a:lnTo>
                      <a:pt x="1577" y="1948"/>
                    </a:lnTo>
                    <a:lnTo>
                      <a:pt x="1527" y="1970"/>
                    </a:lnTo>
                    <a:lnTo>
                      <a:pt x="1559" y="2000"/>
                    </a:lnTo>
                    <a:lnTo>
                      <a:pt x="1555" y="2003"/>
                    </a:lnTo>
                    <a:lnTo>
                      <a:pt x="1546" y="2011"/>
                    </a:lnTo>
                    <a:lnTo>
                      <a:pt x="1531" y="2020"/>
                    </a:lnTo>
                    <a:lnTo>
                      <a:pt x="1523" y="2025"/>
                    </a:lnTo>
                    <a:lnTo>
                      <a:pt x="1512" y="2028"/>
                    </a:lnTo>
                    <a:lnTo>
                      <a:pt x="1503" y="2031"/>
                    </a:lnTo>
                    <a:lnTo>
                      <a:pt x="1494" y="2035"/>
                    </a:lnTo>
                    <a:lnTo>
                      <a:pt x="1487" y="2040"/>
                    </a:lnTo>
                    <a:lnTo>
                      <a:pt x="1481" y="2046"/>
                    </a:lnTo>
                    <a:lnTo>
                      <a:pt x="1476" y="2053"/>
                    </a:lnTo>
                    <a:lnTo>
                      <a:pt x="1472" y="2059"/>
                    </a:lnTo>
                    <a:lnTo>
                      <a:pt x="1469" y="2067"/>
                    </a:lnTo>
                    <a:lnTo>
                      <a:pt x="1467" y="2073"/>
                    </a:lnTo>
                    <a:lnTo>
                      <a:pt x="1464" y="2080"/>
                    </a:lnTo>
                    <a:lnTo>
                      <a:pt x="1460" y="2086"/>
                    </a:lnTo>
                    <a:lnTo>
                      <a:pt x="1447" y="2097"/>
                    </a:lnTo>
                    <a:lnTo>
                      <a:pt x="1441" y="2103"/>
                    </a:lnTo>
                    <a:lnTo>
                      <a:pt x="1437" y="2112"/>
                    </a:lnTo>
                    <a:lnTo>
                      <a:pt x="1434" y="2123"/>
                    </a:lnTo>
                    <a:lnTo>
                      <a:pt x="1432" y="2135"/>
                    </a:lnTo>
                    <a:lnTo>
                      <a:pt x="1431" y="2165"/>
                    </a:lnTo>
                    <a:lnTo>
                      <a:pt x="1428" y="2197"/>
                    </a:lnTo>
                    <a:lnTo>
                      <a:pt x="1422" y="2222"/>
                    </a:lnTo>
                    <a:lnTo>
                      <a:pt x="1420" y="2231"/>
                    </a:lnTo>
                    <a:lnTo>
                      <a:pt x="1417" y="2239"/>
                    </a:lnTo>
                    <a:lnTo>
                      <a:pt x="1398" y="2266"/>
                    </a:lnTo>
                    <a:lnTo>
                      <a:pt x="1387" y="2284"/>
                    </a:lnTo>
                    <a:lnTo>
                      <a:pt x="1378" y="2299"/>
                    </a:lnTo>
                    <a:lnTo>
                      <a:pt x="1375" y="2307"/>
                    </a:lnTo>
                    <a:lnTo>
                      <a:pt x="1370" y="2314"/>
                    </a:lnTo>
                    <a:lnTo>
                      <a:pt x="1358" y="2328"/>
                    </a:lnTo>
                    <a:lnTo>
                      <a:pt x="1343" y="2341"/>
                    </a:lnTo>
                    <a:lnTo>
                      <a:pt x="1337" y="2343"/>
                    </a:lnTo>
                    <a:lnTo>
                      <a:pt x="1331" y="2343"/>
                    </a:lnTo>
                    <a:lnTo>
                      <a:pt x="1324" y="2341"/>
                    </a:lnTo>
                    <a:lnTo>
                      <a:pt x="1315" y="2338"/>
                    </a:lnTo>
                    <a:lnTo>
                      <a:pt x="1309" y="2334"/>
                    </a:lnTo>
                    <a:lnTo>
                      <a:pt x="1306" y="2329"/>
                    </a:lnTo>
                    <a:lnTo>
                      <a:pt x="1304" y="2326"/>
                    </a:lnTo>
                    <a:lnTo>
                      <a:pt x="1303" y="2320"/>
                    </a:lnTo>
                    <a:lnTo>
                      <a:pt x="1303" y="2314"/>
                    </a:lnTo>
                    <a:lnTo>
                      <a:pt x="1303" y="2177"/>
                    </a:lnTo>
                    <a:lnTo>
                      <a:pt x="1310" y="2005"/>
                    </a:lnTo>
                    <a:lnTo>
                      <a:pt x="1328" y="1964"/>
                    </a:lnTo>
                    <a:lnTo>
                      <a:pt x="1342" y="1935"/>
                    </a:lnTo>
                    <a:lnTo>
                      <a:pt x="1346" y="1923"/>
                    </a:lnTo>
                    <a:lnTo>
                      <a:pt x="1348" y="1916"/>
                    </a:lnTo>
                    <a:lnTo>
                      <a:pt x="1346" y="1902"/>
                    </a:lnTo>
                    <a:lnTo>
                      <a:pt x="1342" y="1881"/>
                    </a:lnTo>
                    <a:lnTo>
                      <a:pt x="1342" y="1869"/>
                    </a:lnTo>
                    <a:lnTo>
                      <a:pt x="1342" y="1857"/>
                    </a:lnTo>
                    <a:lnTo>
                      <a:pt x="1343" y="1845"/>
                    </a:lnTo>
                    <a:lnTo>
                      <a:pt x="1348" y="1836"/>
                    </a:lnTo>
                    <a:lnTo>
                      <a:pt x="1352" y="1825"/>
                    </a:lnTo>
                    <a:lnTo>
                      <a:pt x="1355" y="1813"/>
                    </a:lnTo>
                    <a:lnTo>
                      <a:pt x="1358" y="1800"/>
                    </a:lnTo>
                    <a:lnTo>
                      <a:pt x="1358" y="1783"/>
                    </a:lnTo>
                    <a:lnTo>
                      <a:pt x="1358" y="1753"/>
                    </a:lnTo>
                    <a:lnTo>
                      <a:pt x="1355" y="1729"/>
                    </a:lnTo>
                    <a:lnTo>
                      <a:pt x="1352" y="1708"/>
                    </a:lnTo>
                    <a:lnTo>
                      <a:pt x="1349" y="1697"/>
                    </a:lnTo>
                    <a:lnTo>
                      <a:pt x="1345" y="1686"/>
                    </a:lnTo>
                    <a:lnTo>
                      <a:pt x="1340" y="1677"/>
                    </a:lnTo>
                    <a:lnTo>
                      <a:pt x="1333" y="1670"/>
                    </a:lnTo>
                    <a:lnTo>
                      <a:pt x="1322" y="1664"/>
                    </a:lnTo>
                    <a:lnTo>
                      <a:pt x="1310" y="1659"/>
                    </a:lnTo>
                    <a:lnTo>
                      <a:pt x="1303" y="1658"/>
                    </a:lnTo>
                    <a:lnTo>
                      <a:pt x="1297" y="1655"/>
                    </a:lnTo>
                    <a:lnTo>
                      <a:pt x="1290" y="1650"/>
                    </a:lnTo>
                    <a:lnTo>
                      <a:pt x="1284" y="1646"/>
                    </a:lnTo>
                    <a:lnTo>
                      <a:pt x="1274" y="1634"/>
                    </a:lnTo>
                    <a:lnTo>
                      <a:pt x="1266" y="1620"/>
                    </a:lnTo>
                    <a:lnTo>
                      <a:pt x="1259" y="1606"/>
                    </a:lnTo>
                    <a:lnTo>
                      <a:pt x="1254" y="1594"/>
                    </a:lnTo>
                    <a:lnTo>
                      <a:pt x="1248" y="1575"/>
                    </a:lnTo>
                    <a:lnTo>
                      <a:pt x="1245" y="1570"/>
                    </a:lnTo>
                    <a:lnTo>
                      <a:pt x="1242" y="1564"/>
                    </a:lnTo>
                    <a:lnTo>
                      <a:pt x="1230" y="1554"/>
                    </a:lnTo>
                    <a:lnTo>
                      <a:pt x="1217" y="1540"/>
                    </a:lnTo>
                    <a:lnTo>
                      <a:pt x="1210" y="1531"/>
                    </a:lnTo>
                    <a:lnTo>
                      <a:pt x="1206" y="1522"/>
                    </a:lnTo>
                    <a:lnTo>
                      <a:pt x="1198" y="1502"/>
                    </a:lnTo>
                    <a:lnTo>
                      <a:pt x="1191" y="1484"/>
                    </a:lnTo>
                    <a:lnTo>
                      <a:pt x="1188" y="1475"/>
                    </a:lnTo>
                    <a:lnTo>
                      <a:pt x="1186" y="1466"/>
                    </a:lnTo>
                    <a:lnTo>
                      <a:pt x="1186" y="1457"/>
                    </a:lnTo>
                    <a:lnTo>
                      <a:pt x="1186" y="1449"/>
                    </a:lnTo>
                    <a:lnTo>
                      <a:pt x="1189" y="1440"/>
                    </a:lnTo>
                    <a:lnTo>
                      <a:pt x="1195" y="1431"/>
                    </a:lnTo>
                    <a:lnTo>
                      <a:pt x="1203" y="1424"/>
                    </a:lnTo>
                    <a:lnTo>
                      <a:pt x="1212" y="1415"/>
                    </a:lnTo>
                    <a:lnTo>
                      <a:pt x="1226" y="1404"/>
                    </a:lnTo>
                    <a:lnTo>
                      <a:pt x="1233" y="1400"/>
                    </a:lnTo>
                    <a:lnTo>
                      <a:pt x="1248" y="1357"/>
                    </a:lnTo>
                    <a:lnTo>
                      <a:pt x="1232" y="1353"/>
                    </a:lnTo>
                    <a:lnTo>
                      <a:pt x="1194" y="1339"/>
                    </a:lnTo>
                    <a:lnTo>
                      <a:pt x="1173" y="1329"/>
                    </a:lnTo>
                    <a:lnTo>
                      <a:pt x="1152" y="1318"/>
                    </a:lnTo>
                    <a:lnTo>
                      <a:pt x="1132" y="1306"/>
                    </a:lnTo>
                    <a:lnTo>
                      <a:pt x="1124" y="1298"/>
                    </a:lnTo>
                    <a:lnTo>
                      <a:pt x="1118" y="1292"/>
                    </a:lnTo>
                    <a:lnTo>
                      <a:pt x="1106" y="1279"/>
                    </a:lnTo>
                    <a:lnTo>
                      <a:pt x="1096" y="1270"/>
                    </a:lnTo>
                    <a:lnTo>
                      <a:pt x="1087" y="1264"/>
                    </a:lnTo>
                    <a:lnTo>
                      <a:pt x="1078" y="1261"/>
                    </a:lnTo>
                    <a:lnTo>
                      <a:pt x="1070" y="1258"/>
                    </a:lnTo>
                    <a:lnTo>
                      <a:pt x="1066" y="1258"/>
                    </a:lnTo>
                    <a:lnTo>
                      <a:pt x="1061" y="1258"/>
                    </a:lnTo>
                    <a:lnTo>
                      <a:pt x="1034" y="1218"/>
                    </a:lnTo>
                    <a:lnTo>
                      <a:pt x="980" y="1218"/>
                    </a:lnTo>
                    <a:lnTo>
                      <a:pt x="966" y="1217"/>
                    </a:lnTo>
                    <a:lnTo>
                      <a:pt x="949" y="1211"/>
                    </a:lnTo>
                    <a:lnTo>
                      <a:pt x="931" y="1203"/>
                    </a:lnTo>
                    <a:lnTo>
                      <a:pt x="912" y="1193"/>
                    </a:lnTo>
                    <a:lnTo>
                      <a:pt x="893" y="1181"/>
                    </a:lnTo>
                    <a:lnTo>
                      <a:pt x="878" y="1169"/>
                    </a:lnTo>
                    <a:lnTo>
                      <a:pt x="868" y="1157"/>
                    </a:lnTo>
                    <a:lnTo>
                      <a:pt x="863" y="1152"/>
                    </a:lnTo>
                    <a:lnTo>
                      <a:pt x="862" y="1146"/>
                    </a:lnTo>
                    <a:lnTo>
                      <a:pt x="860" y="1137"/>
                    </a:lnTo>
                    <a:lnTo>
                      <a:pt x="862" y="1126"/>
                    </a:lnTo>
                    <a:lnTo>
                      <a:pt x="866" y="1117"/>
                    </a:lnTo>
                    <a:lnTo>
                      <a:pt x="872" y="1110"/>
                    </a:lnTo>
                    <a:lnTo>
                      <a:pt x="883" y="1098"/>
                    </a:lnTo>
                    <a:lnTo>
                      <a:pt x="887" y="1093"/>
                    </a:lnTo>
                    <a:lnTo>
                      <a:pt x="886" y="1093"/>
                    </a:lnTo>
                    <a:lnTo>
                      <a:pt x="884" y="1095"/>
                    </a:lnTo>
                    <a:lnTo>
                      <a:pt x="880" y="1095"/>
                    </a:lnTo>
                    <a:lnTo>
                      <a:pt x="875" y="1093"/>
                    </a:lnTo>
                    <a:lnTo>
                      <a:pt x="869" y="1089"/>
                    </a:lnTo>
                    <a:lnTo>
                      <a:pt x="860" y="1083"/>
                    </a:lnTo>
                    <a:lnTo>
                      <a:pt x="850" y="1074"/>
                    </a:lnTo>
                    <a:lnTo>
                      <a:pt x="826" y="1046"/>
                    </a:lnTo>
                    <a:lnTo>
                      <a:pt x="801" y="1018"/>
                    </a:lnTo>
                    <a:lnTo>
                      <a:pt x="777" y="986"/>
                    </a:lnTo>
                    <a:lnTo>
                      <a:pt x="779" y="997"/>
                    </a:lnTo>
                    <a:lnTo>
                      <a:pt x="785" y="1021"/>
                    </a:lnTo>
                    <a:lnTo>
                      <a:pt x="791" y="1046"/>
                    </a:lnTo>
                    <a:lnTo>
                      <a:pt x="795" y="1057"/>
                    </a:lnTo>
                    <a:lnTo>
                      <a:pt x="800" y="1061"/>
                    </a:lnTo>
                    <a:lnTo>
                      <a:pt x="804" y="1066"/>
                    </a:lnTo>
                    <a:lnTo>
                      <a:pt x="807" y="1071"/>
                    </a:lnTo>
                    <a:lnTo>
                      <a:pt x="815" y="1084"/>
                    </a:lnTo>
                    <a:lnTo>
                      <a:pt x="816" y="1089"/>
                    </a:lnTo>
                    <a:lnTo>
                      <a:pt x="816" y="1093"/>
                    </a:lnTo>
                    <a:lnTo>
                      <a:pt x="815" y="1096"/>
                    </a:lnTo>
                    <a:lnTo>
                      <a:pt x="812" y="1096"/>
                    </a:lnTo>
                    <a:lnTo>
                      <a:pt x="806" y="1093"/>
                    </a:lnTo>
                    <a:lnTo>
                      <a:pt x="798" y="1087"/>
                    </a:lnTo>
                    <a:lnTo>
                      <a:pt x="782" y="1068"/>
                    </a:lnTo>
                    <a:lnTo>
                      <a:pt x="762" y="1043"/>
                    </a:lnTo>
                    <a:lnTo>
                      <a:pt x="742" y="1022"/>
                    </a:lnTo>
                    <a:lnTo>
                      <a:pt x="702" y="974"/>
                    </a:lnTo>
                    <a:lnTo>
                      <a:pt x="681" y="947"/>
                    </a:lnTo>
                    <a:lnTo>
                      <a:pt x="661" y="921"/>
                    </a:lnTo>
                    <a:lnTo>
                      <a:pt x="647" y="900"/>
                    </a:lnTo>
                    <a:lnTo>
                      <a:pt x="644" y="892"/>
                    </a:lnTo>
                    <a:lnTo>
                      <a:pt x="643" y="886"/>
                    </a:lnTo>
                    <a:lnTo>
                      <a:pt x="643" y="882"/>
                    </a:lnTo>
                    <a:lnTo>
                      <a:pt x="641" y="877"/>
                    </a:lnTo>
                    <a:lnTo>
                      <a:pt x="635" y="873"/>
                    </a:lnTo>
                    <a:lnTo>
                      <a:pt x="622" y="864"/>
                    </a:lnTo>
                    <a:lnTo>
                      <a:pt x="616" y="858"/>
                    </a:lnTo>
                    <a:lnTo>
                      <a:pt x="613" y="855"/>
                    </a:lnTo>
                    <a:lnTo>
                      <a:pt x="613" y="850"/>
                    </a:lnTo>
                    <a:lnTo>
                      <a:pt x="613" y="844"/>
                    </a:lnTo>
                    <a:lnTo>
                      <a:pt x="613" y="837"/>
                    </a:lnTo>
                    <a:lnTo>
                      <a:pt x="616" y="827"/>
                    </a:lnTo>
                    <a:lnTo>
                      <a:pt x="620" y="817"/>
                    </a:lnTo>
                    <a:lnTo>
                      <a:pt x="625" y="805"/>
                    </a:lnTo>
                    <a:lnTo>
                      <a:pt x="626" y="794"/>
                    </a:lnTo>
                    <a:lnTo>
                      <a:pt x="628" y="785"/>
                    </a:lnTo>
                    <a:lnTo>
                      <a:pt x="628" y="776"/>
                    </a:lnTo>
                    <a:lnTo>
                      <a:pt x="628" y="767"/>
                    </a:lnTo>
                    <a:lnTo>
                      <a:pt x="626" y="760"/>
                    </a:lnTo>
                    <a:lnTo>
                      <a:pt x="620" y="746"/>
                    </a:lnTo>
                    <a:lnTo>
                      <a:pt x="614" y="735"/>
                    </a:lnTo>
                    <a:lnTo>
                      <a:pt x="608" y="728"/>
                    </a:lnTo>
                    <a:lnTo>
                      <a:pt x="601" y="720"/>
                    </a:lnTo>
                    <a:lnTo>
                      <a:pt x="601" y="675"/>
                    </a:lnTo>
                    <a:lnTo>
                      <a:pt x="593" y="633"/>
                    </a:lnTo>
                    <a:lnTo>
                      <a:pt x="543" y="571"/>
                    </a:lnTo>
                    <a:lnTo>
                      <a:pt x="531" y="521"/>
                    </a:lnTo>
                    <a:lnTo>
                      <a:pt x="489" y="464"/>
                    </a:lnTo>
                    <a:lnTo>
                      <a:pt x="428" y="406"/>
                    </a:lnTo>
                    <a:lnTo>
                      <a:pt x="394" y="396"/>
                    </a:lnTo>
                    <a:lnTo>
                      <a:pt x="347" y="396"/>
                    </a:lnTo>
                    <a:lnTo>
                      <a:pt x="324" y="369"/>
                    </a:lnTo>
                    <a:lnTo>
                      <a:pt x="290" y="369"/>
                    </a:lnTo>
                    <a:lnTo>
                      <a:pt x="256" y="372"/>
                    </a:lnTo>
                    <a:lnTo>
                      <a:pt x="229" y="361"/>
                    </a:lnTo>
                    <a:lnTo>
                      <a:pt x="210" y="391"/>
                    </a:lnTo>
                    <a:lnTo>
                      <a:pt x="167" y="438"/>
                    </a:lnTo>
                    <a:lnTo>
                      <a:pt x="148" y="471"/>
                    </a:lnTo>
                    <a:lnTo>
                      <a:pt x="102" y="471"/>
                    </a:lnTo>
                    <a:lnTo>
                      <a:pt x="98" y="434"/>
                    </a:lnTo>
                    <a:lnTo>
                      <a:pt x="114" y="403"/>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48" name="Oval 106"/>
              <p:cNvSpPr>
                <a:spLocks noChangeArrowheads="1"/>
              </p:cNvSpPr>
              <p:nvPr/>
            </p:nvSpPr>
            <p:spPr bwMode="auto">
              <a:xfrm>
                <a:off x="7340593" y="3253085"/>
                <a:ext cx="136165" cy="102123"/>
              </a:xfrm>
              <a:prstGeom prst="ellipse">
                <a:avLst/>
              </a:prstGeom>
              <a:grpFill/>
              <a:ln cmpd="sng" w="19050">
                <a:solidFill>
                  <a:schemeClr val="bg1"/>
                </a:solidFill>
                <a:round/>
              </a:ln>
            </p:spPr>
            <p:txBody>
              <a:bodyPr anchor="ctr" wrap="none"/>
              <a:lstStyle/>
              <a:p>
                <a:pPr algn="ctr"/>
                <a:endParaRPr altLang="en-US" lang="ko-KR" sz="1867">
                  <a:cs typeface="+mn-ea"/>
                  <a:sym typeface="+mn-lt"/>
                </a:endParaRPr>
              </a:p>
            </p:txBody>
          </p:sp>
          <p:sp>
            <p:nvSpPr>
              <p:cNvPr id="30745" name="Oval 105"/>
              <p:cNvSpPr>
                <a:spLocks noChangeArrowheads="1"/>
              </p:cNvSpPr>
              <p:nvPr/>
            </p:nvSpPr>
            <p:spPr bwMode="auto">
              <a:xfrm>
                <a:off x="6050774" y="1674103"/>
                <a:ext cx="136165" cy="102123"/>
              </a:xfrm>
              <a:prstGeom prst="ellipse">
                <a:avLst/>
              </a:prstGeom>
              <a:grpFill/>
              <a:ln cmpd="sng" w="19050">
                <a:solidFill>
                  <a:schemeClr val="bg1"/>
                </a:solidFill>
                <a:round/>
              </a:ln>
            </p:spPr>
            <p:txBody>
              <a:bodyPr anchor="ctr" wrap="none"/>
              <a:lstStyle/>
              <a:p>
                <a:pPr algn="ctr"/>
                <a:endParaRPr altLang="en-US" lang="ko-KR" sz="1867">
                  <a:cs typeface="+mn-ea"/>
                  <a:sym typeface="+mn-lt"/>
                </a:endParaRPr>
              </a:p>
            </p:txBody>
          </p:sp>
        </p:grpSp>
        <p:grpSp>
          <p:nvGrpSpPr>
            <p:cNvPr id="8" name="组合 7"/>
            <p:cNvGrpSpPr/>
            <p:nvPr/>
          </p:nvGrpSpPr>
          <p:grpSpPr>
            <a:xfrm>
              <a:off x="6145840" y="1122790"/>
              <a:ext cx="1164277" cy="1075743"/>
              <a:chOff x="6785462" y="845896"/>
              <a:chExt cx="1470873" cy="1359024"/>
            </a:xfrm>
            <a:grpFill/>
            <a:effectLst/>
          </p:grpSpPr>
          <p:sp>
            <p:nvSpPr>
              <p:cNvPr id="30741" name="Freeform 27"/>
              <p:cNvSpPr/>
              <p:nvPr/>
            </p:nvSpPr>
            <p:spPr bwMode="auto">
              <a:xfrm>
                <a:off x="7370519" y="2118508"/>
                <a:ext cx="185542" cy="86412"/>
              </a:xfrm>
              <a:custGeom>
                <a:cxnLst>
                  <a:cxn ang="0">
                    <a:pos x="12" y="77"/>
                  </a:cxn>
                  <a:cxn ang="0">
                    <a:pos x="0" y="49"/>
                  </a:cxn>
                  <a:cxn ang="0">
                    <a:pos x="8" y="19"/>
                  </a:cxn>
                  <a:cxn ang="0">
                    <a:pos x="58" y="0"/>
                  </a:cxn>
                  <a:cxn ang="0">
                    <a:pos x="124" y="19"/>
                  </a:cxn>
                  <a:cxn ang="0">
                    <a:pos x="112" y="54"/>
                  </a:cxn>
                  <a:cxn ang="0">
                    <a:pos x="62" y="54"/>
                  </a:cxn>
                  <a:cxn ang="0">
                    <a:pos x="56" y="58"/>
                  </a:cxn>
                  <a:cxn ang="0">
                    <a:pos x="42" y="66"/>
                  </a:cxn>
                  <a:cxn ang="0">
                    <a:pos x="35" y="71"/>
                  </a:cxn>
                  <a:cxn ang="0">
                    <a:pos x="26" y="75"/>
                  </a:cxn>
                  <a:cxn ang="0">
                    <a:pos x="18" y="77"/>
                  </a:cxn>
                  <a:cxn ang="0">
                    <a:pos x="12" y="77"/>
                  </a:cxn>
                </a:cxnLst>
                <a:rect b="b" l="0" r="r" t="0"/>
                <a:pathLst>
                  <a:path h="77" w="124">
                    <a:moveTo>
                      <a:pt x="12" y="77"/>
                    </a:moveTo>
                    <a:lnTo>
                      <a:pt x="0" y="49"/>
                    </a:lnTo>
                    <a:lnTo>
                      <a:pt x="8" y="19"/>
                    </a:lnTo>
                    <a:lnTo>
                      <a:pt x="58" y="0"/>
                    </a:lnTo>
                    <a:lnTo>
                      <a:pt x="124" y="19"/>
                    </a:lnTo>
                    <a:lnTo>
                      <a:pt x="112" y="54"/>
                    </a:lnTo>
                    <a:lnTo>
                      <a:pt x="62" y="54"/>
                    </a:lnTo>
                    <a:lnTo>
                      <a:pt x="56" y="58"/>
                    </a:lnTo>
                    <a:lnTo>
                      <a:pt x="42" y="66"/>
                    </a:lnTo>
                    <a:lnTo>
                      <a:pt x="35" y="71"/>
                    </a:lnTo>
                    <a:lnTo>
                      <a:pt x="26" y="75"/>
                    </a:lnTo>
                    <a:lnTo>
                      <a:pt x="18" y="77"/>
                    </a:lnTo>
                    <a:lnTo>
                      <a:pt x="12" y="77"/>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42" name="Freeform 28"/>
              <p:cNvSpPr/>
              <p:nvPr/>
            </p:nvSpPr>
            <p:spPr bwMode="auto">
              <a:xfrm>
                <a:off x="6785462" y="1337434"/>
                <a:ext cx="535679" cy="475826"/>
              </a:xfrm>
              <a:custGeom>
                <a:cxnLst>
                  <a:cxn ang="0">
                    <a:pos x="234" y="389"/>
                  </a:cxn>
                  <a:cxn ang="0">
                    <a:pos x="181" y="339"/>
                  </a:cxn>
                  <a:cxn ang="0">
                    <a:pos x="132" y="279"/>
                  </a:cxn>
                  <a:cxn ang="0">
                    <a:pos x="189" y="205"/>
                  </a:cxn>
                  <a:cxn ang="0">
                    <a:pos x="104" y="148"/>
                  </a:cxn>
                  <a:cxn ang="0">
                    <a:pos x="0" y="68"/>
                  </a:cxn>
                  <a:cxn ang="0">
                    <a:pos x="62" y="95"/>
                  </a:cxn>
                  <a:cxn ang="0">
                    <a:pos x="59" y="84"/>
                  </a:cxn>
                  <a:cxn ang="0">
                    <a:pos x="61" y="78"/>
                  </a:cxn>
                  <a:cxn ang="0">
                    <a:pos x="67" y="75"/>
                  </a:cxn>
                  <a:cxn ang="0">
                    <a:pos x="70" y="72"/>
                  </a:cxn>
                  <a:cxn ang="0">
                    <a:pos x="68" y="54"/>
                  </a:cxn>
                  <a:cxn ang="0">
                    <a:pos x="61" y="21"/>
                  </a:cxn>
                  <a:cxn ang="0">
                    <a:pos x="64" y="7"/>
                  </a:cxn>
                  <a:cxn ang="0">
                    <a:pos x="80" y="1"/>
                  </a:cxn>
                  <a:cxn ang="0">
                    <a:pos x="91" y="3"/>
                  </a:cxn>
                  <a:cxn ang="0">
                    <a:pos x="94" y="13"/>
                  </a:cxn>
                  <a:cxn ang="0">
                    <a:pos x="92" y="41"/>
                  </a:cxn>
                  <a:cxn ang="0">
                    <a:pos x="98" y="57"/>
                  </a:cxn>
                  <a:cxn ang="0">
                    <a:pos x="106" y="62"/>
                  </a:cxn>
                  <a:cxn ang="0">
                    <a:pos x="116" y="63"/>
                  </a:cxn>
                  <a:cxn ang="0">
                    <a:pos x="138" y="62"/>
                  </a:cxn>
                  <a:cxn ang="0">
                    <a:pos x="151" y="56"/>
                  </a:cxn>
                  <a:cxn ang="0">
                    <a:pos x="162" y="48"/>
                  </a:cxn>
                  <a:cxn ang="0">
                    <a:pos x="251" y="77"/>
                  </a:cxn>
                  <a:cxn ang="0">
                    <a:pos x="267" y="98"/>
                  </a:cxn>
                  <a:cxn ang="0">
                    <a:pos x="275" y="117"/>
                  </a:cxn>
                  <a:cxn ang="0">
                    <a:pos x="280" y="181"/>
                  </a:cxn>
                  <a:cxn ang="0">
                    <a:pos x="338" y="220"/>
                  </a:cxn>
                  <a:cxn ang="0">
                    <a:pos x="326" y="294"/>
                  </a:cxn>
                  <a:cxn ang="0">
                    <a:pos x="281" y="267"/>
                  </a:cxn>
                  <a:cxn ang="0">
                    <a:pos x="281" y="291"/>
                  </a:cxn>
                  <a:cxn ang="0">
                    <a:pos x="284" y="308"/>
                  </a:cxn>
                  <a:cxn ang="0">
                    <a:pos x="290" y="315"/>
                  </a:cxn>
                  <a:cxn ang="0">
                    <a:pos x="302" y="318"/>
                  </a:cxn>
                  <a:cxn ang="0">
                    <a:pos x="308" y="323"/>
                  </a:cxn>
                  <a:cxn ang="0">
                    <a:pos x="311" y="332"/>
                  </a:cxn>
                  <a:cxn ang="0">
                    <a:pos x="311" y="364"/>
                  </a:cxn>
                  <a:cxn ang="0">
                    <a:pos x="305" y="380"/>
                  </a:cxn>
                  <a:cxn ang="0">
                    <a:pos x="295" y="392"/>
                  </a:cxn>
                  <a:cxn ang="0">
                    <a:pos x="292" y="424"/>
                  </a:cxn>
                </a:cxnLst>
                <a:rect b="b" l="0" r="r" t="0"/>
                <a:pathLst>
                  <a:path h="423" w="358">
                    <a:moveTo>
                      <a:pt x="261" y="424"/>
                    </a:moveTo>
                    <a:lnTo>
                      <a:pt x="234" y="389"/>
                    </a:lnTo>
                    <a:lnTo>
                      <a:pt x="231" y="362"/>
                    </a:lnTo>
                    <a:lnTo>
                      <a:pt x="181" y="339"/>
                    </a:lnTo>
                    <a:lnTo>
                      <a:pt x="142" y="302"/>
                    </a:lnTo>
                    <a:lnTo>
                      <a:pt x="132" y="279"/>
                    </a:lnTo>
                    <a:lnTo>
                      <a:pt x="174" y="262"/>
                    </a:lnTo>
                    <a:lnTo>
                      <a:pt x="189" y="205"/>
                    </a:lnTo>
                    <a:lnTo>
                      <a:pt x="177" y="140"/>
                    </a:lnTo>
                    <a:lnTo>
                      <a:pt x="104" y="148"/>
                    </a:lnTo>
                    <a:lnTo>
                      <a:pt x="47" y="125"/>
                    </a:lnTo>
                    <a:lnTo>
                      <a:pt x="0" y="68"/>
                    </a:lnTo>
                    <a:lnTo>
                      <a:pt x="24" y="25"/>
                    </a:lnTo>
                    <a:lnTo>
                      <a:pt x="62" y="95"/>
                    </a:lnTo>
                    <a:lnTo>
                      <a:pt x="61" y="92"/>
                    </a:lnTo>
                    <a:lnTo>
                      <a:pt x="59" y="84"/>
                    </a:lnTo>
                    <a:lnTo>
                      <a:pt x="59" y="81"/>
                    </a:lnTo>
                    <a:lnTo>
                      <a:pt x="61" y="78"/>
                    </a:lnTo>
                    <a:lnTo>
                      <a:pt x="62" y="77"/>
                    </a:lnTo>
                    <a:lnTo>
                      <a:pt x="67" y="75"/>
                    </a:lnTo>
                    <a:lnTo>
                      <a:pt x="68" y="75"/>
                    </a:lnTo>
                    <a:lnTo>
                      <a:pt x="70" y="72"/>
                    </a:lnTo>
                    <a:lnTo>
                      <a:pt x="70" y="65"/>
                    </a:lnTo>
                    <a:lnTo>
                      <a:pt x="68" y="54"/>
                    </a:lnTo>
                    <a:lnTo>
                      <a:pt x="67" y="42"/>
                    </a:lnTo>
                    <a:lnTo>
                      <a:pt x="61" y="21"/>
                    </a:lnTo>
                    <a:lnTo>
                      <a:pt x="59" y="10"/>
                    </a:lnTo>
                    <a:lnTo>
                      <a:pt x="64" y="7"/>
                    </a:lnTo>
                    <a:lnTo>
                      <a:pt x="74" y="3"/>
                    </a:lnTo>
                    <a:lnTo>
                      <a:pt x="80" y="1"/>
                    </a:lnTo>
                    <a:lnTo>
                      <a:pt x="86" y="0"/>
                    </a:lnTo>
                    <a:lnTo>
                      <a:pt x="91" y="3"/>
                    </a:lnTo>
                    <a:lnTo>
                      <a:pt x="92" y="6"/>
                    </a:lnTo>
                    <a:lnTo>
                      <a:pt x="94" y="13"/>
                    </a:lnTo>
                    <a:lnTo>
                      <a:pt x="94" y="22"/>
                    </a:lnTo>
                    <a:lnTo>
                      <a:pt x="92" y="41"/>
                    </a:lnTo>
                    <a:lnTo>
                      <a:pt x="94" y="50"/>
                    </a:lnTo>
                    <a:lnTo>
                      <a:pt x="98" y="57"/>
                    </a:lnTo>
                    <a:lnTo>
                      <a:pt x="101" y="60"/>
                    </a:lnTo>
                    <a:lnTo>
                      <a:pt x="106" y="62"/>
                    </a:lnTo>
                    <a:lnTo>
                      <a:pt x="110" y="63"/>
                    </a:lnTo>
                    <a:lnTo>
                      <a:pt x="116" y="63"/>
                    </a:lnTo>
                    <a:lnTo>
                      <a:pt x="127" y="63"/>
                    </a:lnTo>
                    <a:lnTo>
                      <a:pt x="138" y="62"/>
                    </a:lnTo>
                    <a:lnTo>
                      <a:pt x="145" y="59"/>
                    </a:lnTo>
                    <a:lnTo>
                      <a:pt x="151" y="56"/>
                    </a:lnTo>
                    <a:lnTo>
                      <a:pt x="160" y="51"/>
                    </a:lnTo>
                    <a:lnTo>
                      <a:pt x="162" y="48"/>
                    </a:lnTo>
                    <a:lnTo>
                      <a:pt x="246" y="71"/>
                    </a:lnTo>
                    <a:lnTo>
                      <a:pt x="251" y="77"/>
                    </a:lnTo>
                    <a:lnTo>
                      <a:pt x="261" y="89"/>
                    </a:lnTo>
                    <a:lnTo>
                      <a:pt x="267" y="98"/>
                    </a:lnTo>
                    <a:lnTo>
                      <a:pt x="272" y="107"/>
                    </a:lnTo>
                    <a:lnTo>
                      <a:pt x="275" y="117"/>
                    </a:lnTo>
                    <a:lnTo>
                      <a:pt x="276" y="130"/>
                    </a:lnTo>
                    <a:lnTo>
                      <a:pt x="280" y="181"/>
                    </a:lnTo>
                    <a:lnTo>
                      <a:pt x="281" y="210"/>
                    </a:lnTo>
                    <a:lnTo>
                      <a:pt x="338" y="220"/>
                    </a:lnTo>
                    <a:lnTo>
                      <a:pt x="358" y="287"/>
                    </a:lnTo>
                    <a:lnTo>
                      <a:pt x="326" y="294"/>
                    </a:lnTo>
                    <a:lnTo>
                      <a:pt x="308" y="279"/>
                    </a:lnTo>
                    <a:lnTo>
                      <a:pt x="281" y="267"/>
                    </a:lnTo>
                    <a:lnTo>
                      <a:pt x="281" y="274"/>
                    </a:lnTo>
                    <a:lnTo>
                      <a:pt x="281" y="291"/>
                    </a:lnTo>
                    <a:lnTo>
                      <a:pt x="283" y="299"/>
                    </a:lnTo>
                    <a:lnTo>
                      <a:pt x="284" y="308"/>
                    </a:lnTo>
                    <a:lnTo>
                      <a:pt x="287" y="314"/>
                    </a:lnTo>
                    <a:lnTo>
                      <a:pt x="290" y="315"/>
                    </a:lnTo>
                    <a:lnTo>
                      <a:pt x="292" y="317"/>
                    </a:lnTo>
                    <a:lnTo>
                      <a:pt x="302" y="318"/>
                    </a:lnTo>
                    <a:lnTo>
                      <a:pt x="305" y="320"/>
                    </a:lnTo>
                    <a:lnTo>
                      <a:pt x="308" y="323"/>
                    </a:lnTo>
                    <a:lnTo>
                      <a:pt x="310" y="326"/>
                    </a:lnTo>
                    <a:lnTo>
                      <a:pt x="311" y="332"/>
                    </a:lnTo>
                    <a:lnTo>
                      <a:pt x="311" y="351"/>
                    </a:lnTo>
                    <a:lnTo>
                      <a:pt x="311" y="364"/>
                    </a:lnTo>
                    <a:lnTo>
                      <a:pt x="308" y="373"/>
                    </a:lnTo>
                    <a:lnTo>
                      <a:pt x="305" y="380"/>
                    </a:lnTo>
                    <a:lnTo>
                      <a:pt x="302" y="385"/>
                    </a:lnTo>
                    <a:lnTo>
                      <a:pt x="295" y="392"/>
                    </a:lnTo>
                    <a:lnTo>
                      <a:pt x="292" y="394"/>
                    </a:lnTo>
                    <a:lnTo>
                      <a:pt x="292" y="424"/>
                    </a:lnTo>
                    <a:lnTo>
                      <a:pt x="261" y="424"/>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43" name="Freeform 29"/>
              <p:cNvSpPr/>
              <p:nvPr/>
            </p:nvSpPr>
            <p:spPr bwMode="auto">
              <a:xfrm>
                <a:off x="7078739" y="845896"/>
                <a:ext cx="1177596" cy="1011131"/>
              </a:xfrm>
              <a:custGeom>
                <a:cxnLst>
                  <a:cxn ang="0">
                    <a:pos x="292" y="732"/>
                  </a:cxn>
                  <a:cxn ang="0">
                    <a:pos x="295" y="509"/>
                  </a:cxn>
                  <a:cxn ang="0">
                    <a:pos x="230" y="379"/>
                  </a:cxn>
                  <a:cxn ang="0">
                    <a:pos x="62" y="269"/>
                  </a:cxn>
                  <a:cxn ang="0">
                    <a:pos x="0" y="192"/>
                  </a:cxn>
                  <a:cxn ang="0">
                    <a:pos x="4" y="169"/>
                  </a:cxn>
                  <a:cxn ang="0">
                    <a:pos x="17" y="149"/>
                  </a:cxn>
                  <a:cxn ang="0">
                    <a:pos x="31" y="145"/>
                  </a:cxn>
                  <a:cxn ang="0">
                    <a:pos x="100" y="134"/>
                  </a:cxn>
                  <a:cxn ang="0">
                    <a:pos x="183" y="83"/>
                  </a:cxn>
                  <a:cxn ang="0">
                    <a:pos x="219" y="53"/>
                  </a:cxn>
                  <a:cxn ang="0">
                    <a:pos x="247" y="39"/>
                  </a:cxn>
                  <a:cxn ang="0">
                    <a:pos x="280" y="36"/>
                  </a:cxn>
                  <a:cxn ang="0">
                    <a:pos x="334" y="27"/>
                  </a:cxn>
                  <a:cxn ang="0">
                    <a:pos x="372" y="45"/>
                  </a:cxn>
                  <a:cxn ang="0">
                    <a:pos x="402" y="65"/>
                  </a:cxn>
                  <a:cxn ang="0">
                    <a:pos x="437" y="59"/>
                  </a:cxn>
                  <a:cxn ang="0">
                    <a:pos x="456" y="45"/>
                  </a:cxn>
                  <a:cxn ang="0">
                    <a:pos x="484" y="30"/>
                  </a:cxn>
                  <a:cxn ang="0">
                    <a:pos x="541" y="20"/>
                  </a:cxn>
                  <a:cxn ang="0">
                    <a:pos x="625" y="3"/>
                  </a:cxn>
                  <a:cxn ang="0">
                    <a:pos x="671" y="0"/>
                  </a:cxn>
                  <a:cxn ang="0">
                    <a:pos x="698" y="5"/>
                  </a:cxn>
                  <a:cxn ang="0">
                    <a:pos x="705" y="15"/>
                  </a:cxn>
                  <a:cxn ang="0">
                    <a:pos x="704" y="35"/>
                  </a:cxn>
                  <a:cxn ang="0">
                    <a:pos x="712" y="63"/>
                  </a:cxn>
                  <a:cxn ang="0">
                    <a:pos x="754" y="128"/>
                  </a:cxn>
                  <a:cxn ang="0">
                    <a:pos x="784" y="195"/>
                  </a:cxn>
                  <a:cxn ang="0">
                    <a:pos x="787" y="223"/>
                  </a:cxn>
                  <a:cxn ang="0">
                    <a:pos x="779" y="232"/>
                  </a:cxn>
                  <a:cxn ang="0">
                    <a:pos x="751" y="235"/>
                  </a:cxn>
                  <a:cxn ang="0">
                    <a:pos x="739" y="258"/>
                  </a:cxn>
                  <a:cxn ang="0">
                    <a:pos x="736" y="471"/>
                  </a:cxn>
                  <a:cxn ang="0">
                    <a:pos x="736" y="551"/>
                  </a:cxn>
                  <a:cxn ang="0">
                    <a:pos x="727" y="595"/>
                  </a:cxn>
                  <a:cxn ang="0">
                    <a:pos x="713" y="605"/>
                  </a:cxn>
                  <a:cxn ang="0">
                    <a:pos x="650" y="617"/>
                  </a:cxn>
                  <a:cxn ang="0">
                    <a:pos x="618" y="635"/>
                  </a:cxn>
                  <a:cxn ang="0">
                    <a:pos x="576" y="664"/>
                  </a:cxn>
                  <a:cxn ang="0">
                    <a:pos x="544" y="685"/>
                  </a:cxn>
                  <a:cxn ang="0">
                    <a:pos x="529" y="712"/>
                  </a:cxn>
                  <a:cxn ang="0">
                    <a:pos x="508" y="717"/>
                  </a:cxn>
                  <a:cxn ang="0">
                    <a:pos x="490" y="746"/>
                  </a:cxn>
                  <a:cxn ang="0">
                    <a:pos x="465" y="795"/>
                  </a:cxn>
                  <a:cxn ang="0">
                    <a:pos x="461" y="863"/>
                  </a:cxn>
                  <a:cxn ang="0">
                    <a:pos x="459" y="895"/>
                  </a:cxn>
                  <a:cxn ang="0">
                    <a:pos x="434" y="900"/>
                  </a:cxn>
                  <a:cxn ang="0">
                    <a:pos x="384" y="900"/>
                  </a:cxn>
                </a:cxnLst>
                <a:rect b="b" l="0" r="r" t="0"/>
                <a:pathLst>
                  <a:path h="901" w="787">
                    <a:moveTo>
                      <a:pt x="369" y="850"/>
                    </a:moveTo>
                    <a:lnTo>
                      <a:pt x="330" y="782"/>
                    </a:lnTo>
                    <a:lnTo>
                      <a:pt x="292" y="732"/>
                    </a:lnTo>
                    <a:lnTo>
                      <a:pt x="292" y="648"/>
                    </a:lnTo>
                    <a:lnTo>
                      <a:pt x="295" y="568"/>
                    </a:lnTo>
                    <a:lnTo>
                      <a:pt x="295" y="509"/>
                    </a:lnTo>
                    <a:lnTo>
                      <a:pt x="257" y="536"/>
                    </a:lnTo>
                    <a:lnTo>
                      <a:pt x="257" y="479"/>
                    </a:lnTo>
                    <a:lnTo>
                      <a:pt x="230" y="379"/>
                    </a:lnTo>
                    <a:lnTo>
                      <a:pt x="200" y="318"/>
                    </a:lnTo>
                    <a:lnTo>
                      <a:pt x="127" y="302"/>
                    </a:lnTo>
                    <a:lnTo>
                      <a:pt x="62" y="269"/>
                    </a:lnTo>
                    <a:lnTo>
                      <a:pt x="23" y="242"/>
                    </a:lnTo>
                    <a:lnTo>
                      <a:pt x="62" y="229"/>
                    </a:lnTo>
                    <a:lnTo>
                      <a:pt x="0" y="192"/>
                    </a:lnTo>
                    <a:lnTo>
                      <a:pt x="0" y="184"/>
                    </a:lnTo>
                    <a:lnTo>
                      <a:pt x="2" y="177"/>
                    </a:lnTo>
                    <a:lnTo>
                      <a:pt x="4" y="169"/>
                    </a:lnTo>
                    <a:lnTo>
                      <a:pt x="8" y="160"/>
                    </a:lnTo>
                    <a:lnTo>
                      <a:pt x="13" y="152"/>
                    </a:lnTo>
                    <a:lnTo>
                      <a:pt x="17" y="149"/>
                    </a:lnTo>
                    <a:lnTo>
                      <a:pt x="22" y="148"/>
                    </a:lnTo>
                    <a:lnTo>
                      <a:pt x="26" y="146"/>
                    </a:lnTo>
                    <a:lnTo>
                      <a:pt x="31" y="145"/>
                    </a:lnTo>
                    <a:lnTo>
                      <a:pt x="44" y="145"/>
                    </a:lnTo>
                    <a:lnTo>
                      <a:pt x="62" y="142"/>
                    </a:lnTo>
                    <a:lnTo>
                      <a:pt x="100" y="134"/>
                    </a:lnTo>
                    <a:lnTo>
                      <a:pt x="145" y="122"/>
                    </a:lnTo>
                    <a:lnTo>
                      <a:pt x="167" y="101"/>
                    </a:lnTo>
                    <a:lnTo>
                      <a:pt x="183" y="83"/>
                    </a:lnTo>
                    <a:lnTo>
                      <a:pt x="195" y="72"/>
                    </a:lnTo>
                    <a:lnTo>
                      <a:pt x="206" y="63"/>
                    </a:lnTo>
                    <a:lnTo>
                      <a:pt x="219" y="53"/>
                    </a:lnTo>
                    <a:lnTo>
                      <a:pt x="227" y="47"/>
                    </a:lnTo>
                    <a:lnTo>
                      <a:pt x="236" y="42"/>
                    </a:lnTo>
                    <a:lnTo>
                      <a:pt x="247" y="39"/>
                    </a:lnTo>
                    <a:lnTo>
                      <a:pt x="257" y="38"/>
                    </a:lnTo>
                    <a:lnTo>
                      <a:pt x="268" y="38"/>
                    </a:lnTo>
                    <a:lnTo>
                      <a:pt x="280" y="36"/>
                    </a:lnTo>
                    <a:lnTo>
                      <a:pt x="299" y="32"/>
                    </a:lnTo>
                    <a:lnTo>
                      <a:pt x="318" y="29"/>
                    </a:lnTo>
                    <a:lnTo>
                      <a:pt x="334" y="27"/>
                    </a:lnTo>
                    <a:lnTo>
                      <a:pt x="342" y="29"/>
                    </a:lnTo>
                    <a:lnTo>
                      <a:pt x="351" y="33"/>
                    </a:lnTo>
                    <a:lnTo>
                      <a:pt x="372" y="45"/>
                    </a:lnTo>
                    <a:lnTo>
                      <a:pt x="390" y="59"/>
                    </a:lnTo>
                    <a:lnTo>
                      <a:pt x="398" y="63"/>
                    </a:lnTo>
                    <a:lnTo>
                      <a:pt x="402" y="65"/>
                    </a:lnTo>
                    <a:lnTo>
                      <a:pt x="414" y="63"/>
                    </a:lnTo>
                    <a:lnTo>
                      <a:pt x="429" y="62"/>
                    </a:lnTo>
                    <a:lnTo>
                      <a:pt x="437" y="59"/>
                    </a:lnTo>
                    <a:lnTo>
                      <a:pt x="444" y="56"/>
                    </a:lnTo>
                    <a:lnTo>
                      <a:pt x="452" y="51"/>
                    </a:lnTo>
                    <a:lnTo>
                      <a:pt x="456" y="45"/>
                    </a:lnTo>
                    <a:lnTo>
                      <a:pt x="462" y="41"/>
                    </a:lnTo>
                    <a:lnTo>
                      <a:pt x="471" y="35"/>
                    </a:lnTo>
                    <a:lnTo>
                      <a:pt x="484" y="30"/>
                    </a:lnTo>
                    <a:lnTo>
                      <a:pt x="496" y="27"/>
                    </a:lnTo>
                    <a:lnTo>
                      <a:pt x="521" y="21"/>
                    </a:lnTo>
                    <a:lnTo>
                      <a:pt x="541" y="20"/>
                    </a:lnTo>
                    <a:lnTo>
                      <a:pt x="559" y="17"/>
                    </a:lnTo>
                    <a:lnTo>
                      <a:pt x="583" y="12"/>
                    </a:lnTo>
                    <a:lnTo>
                      <a:pt x="625" y="3"/>
                    </a:lnTo>
                    <a:lnTo>
                      <a:pt x="645" y="0"/>
                    </a:lnTo>
                    <a:lnTo>
                      <a:pt x="657" y="0"/>
                    </a:lnTo>
                    <a:lnTo>
                      <a:pt x="671" y="0"/>
                    </a:lnTo>
                    <a:lnTo>
                      <a:pt x="683" y="0"/>
                    </a:lnTo>
                    <a:lnTo>
                      <a:pt x="693" y="3"/>
                    </a:lnTo>
                    <a:lnTo>
                      <a:pt x="698" y="5"/>
                    </a:lnTo>
                    <a:lnTo>
                      <a:pt x="701" y="8"/>
                    </a:lnTo>
                    <a:lnTo>
                      <a:pt x="704" y="11"/>
                    </a:lnTo>
                    <a:lnTo>
                      <a:pt x="705" y="15"/>
                    </a:lnTo>
                    <a:lnTo>
                      <a:pt x="705" y="23"/>
                    </a:lnTo>
                    <a:lnTo>
                      <a:pt x="705" y="29"/>
                    </a:lnTo>
                    <a:lnTo>
                      <a:pt x="704" y="35"/>
                    </a:lnTo>
                    <a:lnTo>
                      <a:pt x="704" y="42"/>
                    </a:lnTo>
                    <a:lnTo>
                      <a:pt x="705" y="51"/>
                    </a:lnTo>
                    <a:lnTo>
                      <a:pt x="712" y="63"/>
                    </a:lnTo>
                    <a:lnTo>
                      <a:pt x="721" y="80"/>
                    </a:lnTo>
                    <a:lnTo>
                      <a:pt x="736" y="103"/>
                    </a:lnTo>
                    <a:lnTo>
                      <a:pt x="754" y="128"/>
                    </a:lnTo>
                    <a:lnTo>
                      <a:pt x="767" y="152"/>
                    </a:lnTo>
                    <a:lnTo>
                      <a:pt x="778" y="175"/>
                    </a:lnTo>
                    <a:lnTo>
                      <a:pt x="784" y="195"/>
                    </a:lnTo>
                    <a:lnTo>
                      <a:pt x="787" y="210"/>
                    </a:lnTo>
                    <a:lnTo>
                      <a:pt x="787" y="217"/>
                    </a:lnTo>
                    <a:lnTo>
                      <a:pt x="787" y="223"/>
                    </a:lnTo>
                    <a:lnTo>
                      <a:pt x="785" y="228"/>
                    </a:lnTo>
                    <a:lnTo>
                      <a:pt x="782" y="231"/>
                    </a:lnTo>
                    <a:lnTo>
                      <a:pt x="779" y="232"/>
                    </a:lnTo>
                    <a:lnTo>
                      <a:pt x="775" y="234"/>
                    </a:lnTo>
                    <a:lnTo>
                      <a:pt x="757" y="234"/>
                    </a:lnTo>
                    <a:lnTo>
                      <a:pt x="751" y="235"/>
                    </a:lnTo>
                    <a:lnTo>
                      <a:pt x="745" y="238"/>
                    </a:lnTo>
                    <a:lnTo>
                      <a:pt x="742" y="246"/>
                    </a:lnTo>
                    <a:lnTo>
                      <a:pt x="739" y="258"/>
                    </a:lnTo>
                    <a:lnTo>
                      <a:pt x="737" y="275"/>
                    </a:lnTo>
                    <a:lnTo>
                      <a:pt x="736" y="299"/>
                    </a:lnTo>
                    <a:lnTo>
                      <a:pt x="736" y="471"/>
                    </a:lnTo>
                    <a:lnTo>
                      <a:pt x="737" y="507"/>
                    </a:lnTo>
                    <a:lnTo>
                      <a:pt x="737" y="530"/>
                    </a:lnTo>
                    <a:lnTo>
                      <a:pt x="736" y="551"/>
                    </a:lnTo>
                    <a:lnTo>
                      <a:pt x="734" y="571"/>
                    </a:lnTo>
                    <a:lnTo>
                      <a:pt x="730" y="589"/>
                    </a:lnTo>
                    <a:lnTo>
                      <a:pt x="727" y="595"/>
                    </a:lnTo>
                    <a:lnTo>
                      <a:pt x="724" y="599"/>
                    </a:lnTo>
                    <a:lnTo>
                      <a:pt x="719" y="604"/>
                    </a:lnTo>
                    <a:lnTo>
                      <a:pt x="713" y="605"/>
                    </a:lnTo>
                    <a:lnTo>
                      <a:pt x="689" y="608"/>
                    </a:lnTo>
                    <a:lnTo>
                      <a:pt x="662" y="613"/>
                    </a:lnTo>
                    <a:lnTo>
                      <a:pt x="650" y="617"/>
                    </a:lnTo>
                    <a:lnTo>
                      <a:pt x="638" y="622"/>
                    </a:lnTo>
                    <a:lnTo>
                      <a:pt x="627" y="628"/>
                    </a:lnTo>
                    <a:lnTo>
                      <a:pt x="618" y="635"/>
                    </a:lnTo>
                    <a:lnTo>
                      <a:pt x="607" y="645"/>
                    </a:lnTo>
                    <a:lnTo>
                      <a:pt x="597" y="651"/>
                    </a:lnTo>
                    <a:lnTo>
                      <a:pt x="576" y="664"/>
                    </a:lnTo>
                    <a:lnTo>
                      <a:pt x="556" y="675"/>
                    </a:lnTo>
                    <a:lnTo>
                      <a:pt x="548" y="681"/>
                    </a:lnTo>
                    <a:lnTo>
                      <a:pt x="544" y="685"/>
                    </a:lnTo>
                    <a:lnTo>
                      <a:pt x="536" y="705"/>
                    </a:lnTo>
                    <a:lnTo>
                      <a:pt x="533" y="712"/>
                    </a:lnTo>
                    <a:lnTo>
                      <a:pt x="529" y="712"/>
                    </a:lnTo>
                    <a:lnTo>
                      <a:pt x="518" y="712"/>
                    </a:lnTo>
                    <a:lnTo>
                      <a:pt x="512" y="714"/>
                    </a:lnTo>
                    <a:lnTo>
                      <a:pt x="508" y="717"/>
                    </a:lnTo>
                    <a:lnTo>
                      <a:pt x="502" y="722"/>
                    </a:lnTo>
                    <a:lnTo>
                      <a:pt x="499" y="728"/>
                    </a:lnTo>
                    <a:lnTo>
                      <a:pt x="490" y="746"/>
                    </a:lnTo>
                    <a:lnTo>
                      <a:pt x="476" y="770"/>
                    </a:lnTo>
                    <a:lnTo>
                      <a:pt x="470" y="782"/>
                    </a:lnTo>
                    <a:lnTo>
                      <a:pt x="465" y="795"/>
                    </a:lnTo>
                    <a:lnTo>
                      <a:pt x="461" y="808"/>
                    </a:lnTo>
                    <a:lnTo>
                      <a:pt x="461" y="820"/>
                    </a:lnTo>
                    <a:lnTo>
                      <a:pt x="461" y="863"/>
                    </a:lnTo>
                    <a:lnTo>
                      <a:pt x="462" y="880"/>
                    </a:lnTo>
                    <a:lnTo>
                      <a:pt x="461" y="892"/>
                    </a:lnTo>
                    <a:lnTo>
                      <a:pt x="459" y="895"/>
                    </a:lnTo>
                    <a:lnTo>
                      <a:pt x="456" y="897"/>
                    </a:lnTo>
                    <a:lnTo>
                      <a:pt x="447" y="898"/>
                    </a:lnTo>
                    <a:lnTo>
                      <a:pt x="434" y="900"/>
                    </a:lnTo>
                    <a:lnTo>
                      <a:pt x="420" y="901"/>
                    </a:lnTo>
                    <a:lnTo>
                      <a:pt x="394" y="901"/>
                    </a:lnTo>
                    <a:lnTo>
                      <a:pt x="384" y="900"/>
                    </a:lnTo>
                    <a:lnTo>
                      <a:pt x="369" y="850"/>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grpSp>
        <p:grpSp>
          <p:nvGrpSpPr>
            <p:cNvPr id="7" name="组合 6"/>
            <p:cNvGrpSpPr/>
            <p:nvPr/>
          </p:nvGrpSpPr>
          <p:grpSpPr>
            <a:xfrm>
              <a:off x="3286679" y="2804360"/>
              <a:ext cx="1395237" cy="747956"/>
              <a:chOff x="3173371" y="2970282"/>
              <a:chExt cx="1762653" cy="944920"/>
            </a:xfrm>
            <a:grpFill/>
            <a:effectLst/>
          </p:grpSpPr>
          <p:sp>
            <p:nvSpPr>
              <p:cNvPr id="30730" name="Freeform 16"/>
              <p:cNvSpPr/>
              <p:nvPr/>
            </p:nvSpPr>
            <p:spPr bwMode="auto">
              <a:xfrm>
                <a:off x="3445699" y="2970282"/>
                <a:ext cx="204995" cy="170579"/>
              </a:xfrm>
              <a:custGeom>
                <a:cxnLst>
                  <a:cxn ang="0">
                    <a:pos x="117" y="0"/>
                  </a:cxn>
                  <a:cxn ang="0">
                    <a:pos x="80" y="10"/>
                  </a:cxn>
                  <a:cxn ang="0">
                    <a:pos x="42" y="30"/>
                  </a:cxn>
                  <a:cxn ang="0">
                    <a:pos x="18" y="60"/>
                  </a:cxn>
                  <a:cxn ang="0">
                    <a:pos x="15" y="62"/>
                  </a:cxn>
                  <a:cxn ang="0">
                    <a:pos x="9" y="66"/>
                  </a:cxn>
                  <a:cxn ang="0">
                    <a:pos x="3" y="72"/>
                  </a:cxn>
                  <a:cxn ang="0">
                    <a:pos x="0" y="75"/>
                  </a:cxn>
                  <a:cxn ang="0">
                    <a:pos x="0" y="80"/>
                  </a:cxn>
                  <a:cxn ang="0">
                    <a:pos x="0" y="86"/>
                  </a:cxn>
                  <a:cxn ang="0">
                    <a:pos x="3" y="95"/>
                  </a:cxn>
                  <a:cxn ang="0">
                    <a:pos x="10" y="115"/>
                  </a:cxn>
                  <a:cxn ang="0">
                    <a:pos x="22" y="142"/>
                  </a:cxn>
                  <a:cxn ang="0">
                    <a:pos x="60" y="152"/>
                  </a:cxn>
                  <a:cxn ang="0">
                    <a:pos x="102" y="107"/>
                  </a:cxn>
                  <a:cxn ang="0">
                    <a:pos x="110" y="104"/>
                  </a:cxn>
                  <a:cxn ang="0">
                    <a:pos x="116" y="99"/>
                  </a:cxn>
                  <a:cxn ang="0">
                    <a:pos x="123" y="95"/>
                  </a:cxn>
                  <a:cxn ang="0">
                    <a:pos x="129" y="89"/>
                  </a:cxn>
                  <a:cxn ang="0">
                    <a:pos x="135" y="81"/>
                  </a:cxn>
                  <a:cxn ang="0">
                    <a:pos x="135" y="77"/>
                  </a:cxn>
                  <a:cxn ang="0">
                    <a:pos x="137" y="74"/>
                  </a:cxn>
                  <a:cxn ang="0">
                    <a:pos x="135" y="69"/>
                  </a:cxn>
                  <a:cxn ang="0">
                    <a:pos x="132" y="65"/>
                  </a:cxn>
                  <a:cxn ang="0">
                    <a:pos x="128" y="56"/>
                  </a:cxn>
                  <a:cxn ang="0">
                    <a:pos x="125" y="45"/>
                  </a:cxn>
                  <a:cxn ang="0">
                    <a:pos x="122" y="35"/>
                  </a:cxn>
                  <a:cxn ang="0">
                    <a:pos x="120" y="24"/>
                  </a:cxn>
                  <a:cxn ang="0">
                    <a:pos x="117" y="6"/>
                  </a:cxn>
                  <a:cxn ang="0">
                    <a:pos x="117" y="0"/>
                  </a:cxn>
                </a:cxnLst>
                <a:rect b="b" l="0" r="r" t="0"/>
                <a:pathLst>
                  <a:path h="152" w="137">
                    <a:moveTo>
                      <a:pt x="117" y="0"/>
                    </a:moveTo>
                    <a:lnTo>
                      <a:pt x="80" y="10"/>
                    </a:lnTo>
                    <a:lnTo>
                      <a:pt x="42" y="30"/>
                    </a:lnTo>
                    <a:lnTo>
                      <a:pt x="18" y="60"/>
                    </a:lnTo>
                    <a:lnTo>
                      <a:pt x="15" y="62"/>
                    </a:lnTo>
                    <a:lnTo>
                      <a:pt x="9" y="66"/>
                    </a:lnTo>
                    <a:lnTo>
                      <a:pt x="3" y="72"/>
                    </a:lnTo>
                    <a:lnTo>
                      <a:pt x="0" y="75"/>
                    </a:lnTo>
                    <a:lnTo>
                      <a:pt x="0" y="80"/>
                    </a:lnTo>
                    <a:lnTo>
                      <a:pt x="0" y="86"/>
                    </a:lnTo>
                    <a:lnTo>
                      <a:pt x="3" y="95"/>
                    </a:lnTo>
                    <a:lnTo>
                      <a:pt x="10" y="115"/>
                    </a:lnTo>
                    <a:lnTo>
                      <a:pt x="22" y="142"/>
                    </a:lnTo>
                    <a:lnTo>
                      <a:pt x="60" y="152"/>
                    </a:lnTo>
                    <a:lnTo>
                      <a:pt x="102" y="107"/>
                    </a:lnTo>
                    <a:lnTo>
                      <a:pt x="110" y="104"/>
                    </a:lnTo>
                    <a:lnTo>
                      <a:pt x="116" y="99"/>
                    </a:lnTo>
                    <a:lnTo>
                      <a:pt x="123" y="95"/>
                    </a:lnTo>
                    <a:lnTo>
                      <a:pt x="129" y="89"/>
                    </a:lnTo>
                    <a:lnTo>
                      <a:pt x="135" y="81"/>
                    </a:lnTo>
                    <a:lnTo>
                      <a:pt x="135" y="77"/>
                    </a:lnTo>
                    <a:lnTo>
                      <a:pt x="137" y="74"/>
                    </a:lnTo>
                    <a:lnTo>
                      <a:pt x="135" y="69"/>
                    </a:lnTo>
                    <a:lnTo>
                      <a:pt x="132" y="65"/>
                    </a:lnTo>
                    <a:lnTo>
                      <a:pt x="128" y="56"/>
                    </a:lnTo>
                    <a:lnTo>
                      <a:pt x="125" y="45"/>
                    </a:lnTo>
                    <a:lnTo>
                      <a:pt x="122" y="35"/>
                    </a:lnTo>
                    <a:lnTo>
                      <a:pt x="120" y="24"/>
                    </a:lnTo>
                    <a:lnTo>
                      <a:pt x="117" y="6"/>
                    </a:lnTo>
                    <a:lnTo>
                      <a:pt x="117" y="0"/>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32" name="Freeform 18"/>
              <p:cNvSpPr/>
              <p:nvPr/>
            </p:nvSpPr>
            <p:spPr bwMode="auto">
              <a:xfrm>
                <a:off x="3173371" y="3020782"/>
                <a:ext cx="197513" cy="142523"/>
              </a:xfrm>
              <a:custGeom>
                <a:cxnLst>
                  <a:cxn ang="0">
                    <a:pos x="85" y="119"/>
                  </a:cxn>
                  <a:cxn ang="0">
                    <a:pos x="70" y="89"/>
                  </a:cxn>
                  <a:cxn ang="0">
                    <a:pos x="43" y="50"/>
                  </a:cxn>
                  <a:cxn ang="0">
                    <a:pos x="0" y="8"/>
                  </a:cxn>
                  <a:cxn ang="0">
                    <a:pos x="32" y="0"/>
                  </a:cxn>
                  <a:cxn ang="0">
                    <a:pos x="74" y="20"/>
                  </a:cxn>
                  <a:cxn ang="0">
                    <a:pos x="100" y="74"/>
                  </a:cxn>
                  <a:cxn ang="0">
                    <a:pos x="108" y="82"/>
                  </a:cxn>
                  <a:cxn ang="0">
                    <a:pos x="123" y="100"/>
                  </a:cxn>
                  <a:cxn ang="0">
                    <a:pos x="129" y="110"/>
                  </a:cxn>
                  <a:cxn ang="0">
                    <a:pos x="132" y="118"/>
                  </a:cxn>
                  <a:cxn ang="0">
                    <a:pos x="132" y="122"/>
                  </a:cxn>
                  <a:cxn ang="0">
                    <a:pos x="130" y="125"/>
                  </a:cxn>
                  <a:cxn ang="0">
                    <a:pos x="127" y="127"/>
                  </a:cxn>
                  <a:cxn ang="0">
                    <a:pos x="124" y="127"/>
                  </a:cxn>
                  <a:cxn ang="0">
                    <a:pos x="106" y="125"/>
                  </a:cxn>
                  <a:cxn ang="0">
                    <a:pos x="94" y="124"/>
                  </a:cxn>
                  <a:cxn ang="0">
                    <a:pos x="88" y="121"/>
                  </a:cxn>
                  <a:cxn ang="0">
                    <a:pos x="85" y="119"/>
                  </a:cxn>
                </a:cxnLst>
                <a:rect b="b" l="0" r="r" t="0"/>
                <a:pathLst>
                  <a:path h="127" w="132">
                    <a:moveTo>
                      <a:pt x="85" y="119"/>
                    </a:moveTo>
                    <a:lnTo>
                      <a:pt x="70" y="89"/>
                    </a:lnTo>
                    <a:lnTo>
                      <a:pt x="43" y="50"/>
                    </a:lnTo>
                    <a:lnTo>
                      <a:pt x="0" y="8"/>
                    </a:lnTo>
                    <a:lnTo>
                      <a:pt x="32" y="0"/>
                    </a:lnTo>
                    <a:lnTo>
                      <a:pt x="74" y="20"/>
                    </a:lnTo>
                    <a:lnTo>
                      <a:pt x="100" y="74"/>
                    </a:lnTo>
                    <a:lnTo>
                      <a:pt x="108" y="82"/>
                    </a:lnTo>
                    <a:lnTo>
                      <a:pt x="123" y="100"/>
                    </a:lnTo>
                    <a:lnTo>
                      <a:pt x="129" y="110"/>
                    </a:lnTo>
                    <a:lnTo>
                      <a:pt x="132" y="118"/>
                    </a:lnTo>
                    <a:lnTo>
                      <a:pt x="132" y="122"/>
                    </a:lnTo>
                    <a:lnTo>
                      <a:pt x="130" y="125"/>
                    </a:lnTo>
                    <a:lnTo>
                      <a:pt x="127" y="127"/>
                    </a:lnTo>
                    <a:lnTo>
                      <a:pt x="124" y="127"/>
                    </a:lnTo>
                    <a:lnTo>
                      <a:pt x="106" y="125"/>
                    </a:lnTo>
                    <a:lnTo>
                      <a:pt x="94" y="124"/>
                    </a:lnTo>
                    <a:lnTo>
                      <a:pt x="88" y="121"/>
                    </a:lnTo>
                    <a:lnTo>
                      <a:pt x="85" y="119"/>
                    </a:lnTo>
                    <a:close/>
                  </a:path>
                </a:pathLst>
              </a:custGeom>
              <a:grpFill/>
              <a:ln cap="rnd" cmpd="sng" w="12700">
                <a:noFill/>
                <a:prstDash val="solid"/>
                <a:round/>
                <a:headEnd len="med" type="none" w="med"/>
                <a:tailEnd len="med" type="none" w="med"/>
              </a:ln>
              <a:effectLst>
                <a:outerShdw algn="tl" blurRad="38100" dir="2700000" dist="38100" rotWithShape="0">
                  <a:prstClr val="black">
                    <a:alpha val="29000"/>
                  </a:prstClr>
                </a:outerShdw>
              </a:effectLst>
            </p:spPr>
            <p:txBody>
              <a:bodyPr/>
              <a:lstStyle/>
              <a:p>
                <a:endParaRPr altLang="en-US" lang="zh-CN" sz="1867">
                  <a:ea charset="-122" panose="020b0503020204020204" pitchFamily="34" typeface="微软雅黑"/>
                  <a:cs typeface="+mn-ea"/>
                  <a:sym typeface="+mn-lt"/>
                </a:endParaRPr>
              </a:p>
            </p:txBody>
          </p:sp>
          <p:sp>
            <p:nvSpPr>
              <p:cNvPr id="30733" name="Freeform 19"/>
              <p:cNvSpPr/>
              <p:nvPr/>
            </p:nvSpPr>
            <p:spPr bwMode="auto">
              <a:xfrm>
                <a:off x="3403802" y="3176772"/>
                <a:ext cx="149631" cy="63968"/>
              </a:xfrm>
              <a:custGeom>
                <a:cxnLst>
                  <a:cxn ang="0">
                    <a:pos x="0" y="42"/>
                  </a:cxn>
                  <a:cxn ang="0">
                    <a:pos x="0" y="0"/>
                  </a:cxn>
                  <a:cxn ang="0">
                    <a:pos x="38" y="15"/>
                  </a:cxn>
                  <a:cxn ang="0">
                    <a:pos x="100" y="35"/>
                  </a:cxn>
                  <a:cxn ang="0">
                    <a:pos x="73" y="53"/>
                  </a:cxn>
                  <a:cxn ang="0">
                    <a:pos x="28" y="57"/>
                  </a:cxn>
                  <a:cxn ang="0">
                    <a:pos x="0" y="42"/>
                  </a:cxn>
                </a:cxnLst>
                <a:rect b="b" l="0" r="r" t="0"/>
                <a:pathLst>
                  <a:path h="57" w="100">
                    <a:moveTo>
                      <a:pt x="0" y="42"/>
                    </a:moveTo>
                    <a:lnTo>
                      <a:pt x="0" y="0"/>
                    </a:lnTo>
                    <a:lnTo>
                      <a:pt x="38" y="15"/>
                    </a:lnTo>
                    <a:lnTo>
                      <a:pt x="100" y="35"/>
                    </a:lnTo>
                    <a:lnTo>
                      <a:pt x="73" y="53"/>
                    </a:lnTo>
                    <a:lnTo>
                      <a:pt x="28" y="57"/>
                    </a:lnTo>
                    <a:lnTo>
                      <a:pt x="0" y="42"/>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34" name="Freeform 20"/>
              <p:cNvSpPr/>
              <p:nvPr/>
            </p:nvSpPr>
            <p:spPr bwMode="auto">
              <a:xfrm>
                <a:off x="3610293" y="3047715"/>
                <a:ext cx="133172" cy="123446"/>
              </a:xfrm>
              <a:custGeom>
                <a:cxnLst>
                  <a:cxn ang="0">
                    <a:pos x="65" y="110"/>
                  </a:cxn>
                  <a:cxn ang="0">
                    <a:pos x="22" y="91"/>
                  </a:cxn>
                  <a:cxn ang="0">
                    <a:pos x="0" y="83"/>
                  </a:cxn>
                  <a:cxn ang="0">
                    <a:pos x="22" y="46"/>
                  </a:cxn>
                  <a:cxn ang="0">
                    <a:pos x="65" y="0"/>
                  </a:cxn>
                  <a:cxn ang="0">
                    <a:pos x="89" y="41"/>
                  </a:cxn>
                  <a:cxn ang="0">
                    <a:pos x="77" y="58"/>
                  </a:cxn>
                  <a:cxn ang="0">
                    <a:pos x="65" y="110"/>
                  </a:cxn>
                </a:cxnLst>
                <a:rect b="b" l="0" r="r" t="0"/>
                <a:pathLst>
                  <a:path h="110" w="89">
                    <a:moveTo>
                      <a:pt x="65" y="110"/>
                    </a:moveTo>
                    <a:lnTo>
                      <a:pt x="22" y="91"/>
                    </a:lnTo>
                    <a:lnTo>
                      <a:pt x="0" y="83"/>
                    </a:lnTo>
                    <a:lnTo>
                      <a:pt x="22" y="46"/>
                    </a:lnTo>
                    <a:lnTo>
                      <a:pt x="65" y="0"/>
                    </a:lnTo>
                    <a:lnTo>
                      <a:pt x="89" y="41"/>
                    </a:lnTo>
                    <a:lnTo>
                      <a:pt x="77" y="58"/>
                    </a:lnTo>
                    <a:lnTo>
                      <a:pt x="65" y="110"/>
                    </a:lnTo>
                    <a:close/>
                  </a:path>
                </a:pathLst>
              </a:custGeom>
              <a:grpFill/>
              <a:ln cap="rnd" cmpd="sng" w="12700">
                <a:noFill/>
                <a:prstDash val="solid"/>
                <a:round/>
                <a:headEnd len="med" type="none" w="med"/>
                <a:tailEnd len="med" type="none" w="med"/>
              </a:ln>
              <a:effectLst>
                <a:outerShdw algn="tl" blurRad="38100" dir="2700000" dist="38100" rotWithShape="0">
                  <a:prstClr val="black">
                    <a:alpha val="29000"/>
                  </a:prstClr>
                </a:outerShdw>
              </a:effectLst>
            </p:spPr>
            <p:txBody>
              <a:bodyPr/>
              <a:lstStyle/>
              <a:p>
                <a:endParaRPr altLang="en-US" lang="zh-CN" sz="1867">
                  <a:ea charset="-122" panose="020b0503020204020204" pitchFamily="34" typeface="微软雅黑"/>
                  <a:cs typeface="+mn-ea"/>
                  <a:sym typeface="+mn-lt"/>
                </a:endParaRPr>
              </a:p>
            </p:txBody>
          </p:sp>
          <p:sp>
            <p:nvSpPr>
              <p:cNvPr id="30735" name="Freeform 21"/>
              <p:cNvSpPr/>
              <p:nvPr/>
            </p:nvSpPr>
            <p:spPr bwMode="auto">
              <a:xfrm>
                <a:off x="3894592" y="3089239"/>
                <a:ext cx="408493" cy="154868"/>
              </a:xfrm>
              <a:custGeom>
                <a:cxnLst>
                  <a:cxn ang="0">
                    <a:pos x="86" y="66"/>
                  </a:cxn>
                  <a:cxn ang="0">
                    <a:pos x="81" y="43"/>
                  </a:cxn>
                  <a:cxn ang="0">
                    <a:pos x="68" y="40"/>
                  </a:cxn>
                  <a:cxn ang="0">
                    <a:pos x="38" y="34"/>
                  </a:cxn>
                  <a:cxn ang="0">
                    <a:pos x="23" y="30"/>
                  </a:cxn>
                  <a:cxn ang="0">
                    <a:pos x="9" y="24"/>
                  </a:cxn>
                  <a:cxn ang="0">
                    <a:pos x="4" y="21"/>
                  </a:cxn>
                  <a:cxn ang="0">
                    <a:pos x="1" y="16"/>
                  </a:cxn>
                  <a:cxn ang="0">
                    <a:pos x="0" y="13"/>
                  </a:cxn>
                  <a:cxn ang="0">
                    <a:pos x="1" y="9"/>
                  </a:cxn>
                  <a:cxn ang="0">
                    <a:pos x="4" y="4"/>
                  </a:cxn>
                  <a:cxn ang="0">
                    <a:pos x="9" y="3"/>
                  </a:cxn>
                  <a:cxn ang="0">
                    <a:pos x="14" y="1"/>
                  </a:cxn>
                  <a:cxn ang="0">
                    <a:pos x="18" y="0"/>
                  </a:cxn>
                  <a:cxn ang="0">
                    <a:pos x="32" y="0"/>
                  </a:cxn>
                  <a:cxn ang="0">
                    <a:pos x="44" y="3"/>
                  </a:cxn>
                  <a:cxn ang="0">
                    <a:pos x="68" y="9"/>
                  </a:cxn>
                  <a:cxn ang="0">
                    <a:pos x="78" y="13"/>
                  </a:cxn>
                  <a:cxn ang="0">
                    <a:pos x="140" y="9"/>
                  </a:cxn>
                  <a:cxn ang="0">
                    <a:pos x="163" y="43"/>
                  </a:cxn>
                  <a:cxn ang="0">
                    <a:pos x="208" y="43"/>
                  </a:cxn>
                  <a:cxn ang="0">
                    <a:pos x="223" y="89"/>
                  </a:cxn>
                  <a:cxn ang="0">
                    <a:pos x="273" y="116"/>
                  </a:cxn>
                  <a:cxn ang="0">
                    <a:pos x="269" y="122"/>
                  </a:cxn>
                  <a:cxn ang="0">
                    <a:pos x="261" y="128"/>
                  </a:cxn>
                  <a:cxn ang="0">
                    <a:pos x="252" y="134"/>
                  </a:cxn>
                  <a:cxn ang="0">
                    <a:pos x="240" y="138"/>
                  </a:cxn>
                  <a:cxn ang="0">
                    <a:pos x="232" y="138"/>
                  </a:cxn>
                  <a:cxn ang="0">
                    <a:pos x="225" y="138"/>
                  </a:cxn>
                  <a:cxn ang="0">
                    <a:pos x="217" y="137"/>
                  </a:cxn>
                  <a:cxn ang="0">
                    <a:pos x="208" y="134"/>
                  </a:cxn>
                  <a:cxn ang="0">
                    <a:pos x="199" y="129"/>
                  </a:cxn>
                  <a:cxn ang="0">
                    <a:pos x="190" y="123"/>
                  </a:cxn>
                  <a:cxn ang="0">
                    <a:pos x="174" y="111"/>
                  </a:cxn>
                  <a:cxn ang="0">
                    <a:pos x="166" y="105"/>
                  </a:cxn>
                  <a:cxn ang="0">
                    <a:pos x="164" y="102"/>
                  </a:cxn>
                  <a:cxn ang="0">
                    <a:pos x="166" y="101"/>
                  </a:cxn>
                  <a:cxn ang="0">
                    <a:pos x="172" y="102"/>
                  </a:cxn>
                  <a:cxn ang="0">
                    <a:pos x="186" y="108"/>
                  </a:cxn>
                  <a:cxn ang="0">
                    <a:pos x="158" y="135"/>
                  </a:cxn>
                  <a:cxn ang="0">
                    <a:pos x="128" y="113"/>
                  </a:cxn>
                  <a:cxn ang="0">
                    <a:pos x="94" y="96"/>
                  </a:cxn>
                  <a:cxn ang="0">
                    <a:pos x="74" y="108"/>
                  </a:cxn>
                  <a:cxn ang="0">
                    <a:pos x="63" y="78"/>
                  </a:cxn>
                  <a:cxn ang="0">
                    <a:pos x="86" y="66"/>
                  </a:cxn>
                </a:cxnLst>
                <a:rect b="b" l="0" r="r" t="0"/>
                <a:pathLst>
                  <a:path h="138" w="273">
                    <a:moveTo>
                      <a:pt x="86" y="66"/>
                    </a:moveTo>
                    <a:lnTo>
                      <a:pt x="81" y="43"/>
                    </a:lnTo>
                    <a:lnTo>
                      <a:pt x="68" y="40"/>
                    </a:lnTo>
                    <a:lnTo>
                      <a:pt x="38" y="34"/>
                    </a:lnTo>
                    <a:lnTo>
                      <a:pt x="23" y="30"/>
                    </a:lnTo>
                    <a:lnTo>
                      <a:pt x="9" y="24"/>
                    </a:lnTo>
                    <a:lnTo>
                      <a:pt x="4" y="21"/>
                    </a:lnTo>
                    <a:lnTo>
                      <a:pt x="1" y="16"/>
                    </a:lnTo>
                    <a:lnTo>
                      <a:pt x="0" y="13"/>
                    </a:lnTo>
                    <a:lnTo>
                      <a:pt x="1" y="9"/>
                    </a:lnTo>
                    <a:lnTo>
                      <a:pt x="4" y="4"/>
                    </a:lnTo>
                    <a:lnTo>
                      <a:pt x="9" y="3"/>
                    </a:lnTo>
                    <a:lnTo>
                      <a:pt x="14" y="1"/>
                    </a:lnTo>
                    <a:lnTo>
                      <a:pt x="18" y="0"/>
                    </a:lnTo>
                    <a:lnTo>
                      <a:pt x="32" y="0"/>
                    </a:lnTo>
                    <a:lnTo>
                      <a:pt x="44" y="3"/>
                    </a:lnTo>
                    <a:lnTo>
                      <a:pt x="68" y="9"/>
                    </a:lnTo>
                    <a:lnTo>
                      <a:pt x="78" y="13"/>
                    </a:lnTo>
                    <a:lnTo>
                      <a:pt x="140" y="9"/>
                    </a:lnTo>
                    <a:lnTo>
                      <a:pt x="163" y="43"/>
                    </a:lnTo>
                    <a:lnTo>
                      <a:pt x="208" y="43"/>
                    </a:lnTo>
                    <a:lnTo>
                      <a:pt x="223" y="89"/>
                    </a:lnTo>
                    <a:lnTo>
                      <a:pt x="273" y="116"/>
                    </a:lnTo>
                    <a:lnTo>
                      <a:pt x="269" y="122"/>
                    </a:lnTo>
                    <a:lnTo>
                      <a:pt x="261" y="128"/>
                    </a:lnTo>
                    <a:lnTo>
                      <a:pt x="252" y="134"/>
                    </a:lnTo>
                    <a:lnTo>
                      <a:pt x="240" y="138"/>
                    </a:lnTo>
                    <a:lnTo>
                      <a:pt x="232" y="138"/>
                    </a:lnTo>
                    <a:lnTo>
                      <a:pt x="225" y="138"/>
                    </a:lnTo>
                    <a:lnTo>
                      <a:pt x="217" y="137"/>
                    </a:lnTo>
                    <a:lnTo>
                      <a:pt x="208" y="134"/>
                    </a:lnTo>
                    <a:lnTo>
                      <a:pt x="199" y="129"/>
                    </a:lnTo>
                    <a:lnTo>
                      <a:pt x="190" y="123"/>
                    </a:lnTo>
                    <a:lnTo>
                      <a:pt x="174" y="111"/>
                    </a:lnTo>
                    <a:lnTo>
                      <a:pt x="166" y="105"/>
                    </a:lnTo>
                    <a:lnTo>
                      <a:pt x="164" y="102"/>
                    </a:lnTo>
                    <a:lnTo>
                      <a:pt x="166" y="101"/>
                    </a:lnTo>
                    <a:lnTo>
                      <a:pt x="172" y="102"/>
                    </a:lnTo>
                    <a:lnTo>
                      <a:pt x="186" y="108"/>
                    </a:lnTo>
                    <a:lnTo>
                      <a:pt x="158" y="135"/>
                    </a:lnTo>
                    <a:lnTo>
                      <a:pt x="128" y="113"/>
                    </a:lnTo>
                    <a:lnTo>
                      <a:pt x="94" y="96"/>
                    </a:lnTo>
                    <a:lnTo>
                      <a:pt x="74" y="108"/>
                    </a:lnTo>
                    <a:lnTo>
                      <a:pt x="63" y="78"/>
                    </a:lnTo>
                    <a:lnTo>
                      <a:pt x="86" y="66"/>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36" name="Freeform 22"/>
              <p:cNvSpPr/>
              <p:nvPr/>
            </p:nvSpPr>
            <p:spPr bwMode="auto">
              <a:xfrm>
                <a:off x="3530988" y="3253085"/>
                <a:ext cx="824467" cy="491538"/>
              </a:xfrm>
              <a:custGeom>
                <a:cxnLst>
                  <a:cxn ang="0">
                    <a:pos x="294" y="66"/>
                  </a:cxn>
                  <a:cxn ang="0">
                    <a:pos x="329" y="32"/>
                  </a:cxn>
                  <a:cxn ang="0">
                    <a:pos x="272" y="0"/>
                  </a:cxn>
                  <a:cxn ang="0">
                    <a:pos x="253" y="7"/>
                  </a:cxn>
                  <a:cxn ang="0">
                    <a:pos x="195" y="42"/>
                  </a:cxn>
                  <a:cxn ang="0">
                    <a:pos x="130" y="50"/>
                  </a:cxn>
                  <a:cxn ang="0">
                    <a:pos x="96" y="94"/>
                  </a:cxn>
                  <a:cxn ang="0">
                    <a:pos x="89" y="110"/>
                  </a:cxn>
                  <a:cxn ang="0">
                    <a:pos x="86" y="121"/>
                  </a:cxn>
                  <a:cxn ang="0">
                    <a:pos x="74" y="137"/>
                  </a:cxn>
                  <a:cxn ang="0">
                    <a:pos x="10" y="149"/>
                  </a:cxn>
                  <a:cxn ang="0">
                    <a:pos x="10" y="238"/>
                  </a:cxn>
                  <a:cxn ang="0">
                    <a:pos x="13" y="315"/>
                  </a:cxn>
                  <a:cxn ang="0">
                    <a:pos x="23" y="362"/>
                  </a:cxn>
                  <a:cxn ang="0">
                    <a:pos x="27" y="377"/>
                  </a:cxn>
                  <a:cxn ang="0">
                    <a:pos x="39" y="380"/>
                  </a:cxn>
                  <a:cxn ang="0">
                    <a:pos x="62" y="379"/>
                  </a:cxn>
                  <a:cxn ang="0">
                    <a:pos x="95" y="373"/>
                  </a:cxn>
                  <a:cxn ang="0">
                    <a:pos x="237" y="323"/>
                  </a:cxn>
                  <a:cxn ang="0">
                    <a:pos x="276" y="331"/>
                  </a:cxn>
                  <a:cxn ang="0">
                    <a:pos x="306" y="341"/>
                  </a:cxn>
                  <a:cxn ang="0">
                    <a:pos x="324" y="353"/>
                  </a:cxn>
                  <a:cxn ang="0">
                    <a:pos x="359" y="394"/>
                  </a:cxn>
                  <a:cxn ang="0">
                    <a:pos x="388" y="430"/>
                  </a:cxn>
                  <a:cxn ang="0">
                    <a:pos x="407" y="436"/>
                  </a:cxn>
                  <a:cxn ang="0">
                    <a:pos x="436" y="438"/>
                  </a:cxn>
                  <a:cxn ang="0">
                    <a:pos x="483" y="406"/>
                  </a:cxn>
                  <a:cxn ang="0">
                    <a:pos x="495" y="391"/>
                  </a:cxn>
                  <a:cxn ang="0">
                    <a:pos x="509" y="371"/>
                  </a:cxn>
                  <a:cxn ang="0">
                    <a:pos x="509" y="334"/>
                  </a:cxn>
                  <a:cxn ang="0">
                    <a:pos x="551" y="219"/>
                  </a:cxn>
                  <a:cxn ang="0">
                    <a:pos x="521" y="166"/>
                  </a:cxn>
                  <a:cxn ang="0">
                    <a:pos x="506" y="146"/>
                  </a:cxn>
                  <a:cxn ang="0">
                    <a:pos x="469" y="118"/>
                  </a:cxn>
                  <a:cxn ang="0">
                    <a:pos x="436" y="54"/>
                  </a:cxn>
                  <a:cxn ang="0">
                    <a:pos x="386" y="81"/>
                  </a:cxn>
                </a:cxnLst>
                <a:rect b="b" l="0" r="r" t="0"/>
                <a:pathLst>
                  <a:path h="438" w="551">
                    <a:moveTo>
                      <a:pt x="391" y="92"/>
                    </a:moveTo>
                    <a:lnTo>
                      <a:pt x="294" y="66"/>
                    </a:lnTo>
                    <a:lnTo>
                      <a:pt x="299" y="32"/>
                    </a:lnTo>
                    <a:lnTo>
                      <a:pt x="329" y="32"/>
                    </a:lnTo>
                    <a:lnTo>
                      <a:pt x="329" y="0"/>
                    </a:lnTo>
                    <a:lnTo>
                      <a:pt x="272" y="0"/>
                    </a:lnTo>
                    <a:lnTo>
                      <a:pt x="264" y="3"/>
                    </a:lnTo>
                    <a:lnTo>
                      <a:pt x="253" y="7"/>
                    </a:lnTo>
                    <a:lnTo>
                      <a:pt x="228" y="21"/>
                    </a:lnTo>
                    <a:lnTo>
                      <a:pt x="195" y="42"/>
                    </a:lnTo>
                    <a:lnTo>
                      <a:pt x="167" y="50"/>
                    </a:lnTo>
                    <a:lnTo>
                      <a:pt x="130" y="50"/>
                    </a:lnTo>
                    <a:lnTo>
                      <a:pt x="107" y="81"/>
                    </a:lnTo>
                    <a:lnTo>
                      <a:pt x="96" y="94"/>
                    </a:lnTo>
                    <a:lnTo>
                      <a:pt x="90" y="106"/>
                    </a:lnTo>
                    <a:lnTo>
                      <a:pt x="89" y="110"/>
                    </a:lnTo>
                    <a:lnTo>
                      <a:pt x="87" y="115"/>
                    </a:lnTo>
                    <a:lnTo>
                      <a:pt x="86" y="121"/>
                    </a:lnTo>
                    <a:lnTo>
                      <a:pt x="83" y="125"/>
                    </a:lnTo>
                    <a:lnTo>
                      <a:pt x="74" y="137"/>
                    </a:lnTo>
                    <a:lnTo>
                      <a:pt x="60" y="149"/>
                    </a:lnTo>
                    <a:lnTo>
                      <a:pt x="10" y="149"/>
                    </a:lnTo>
                    <a:lnTo>
                      <a:pt x="0" y="199"/>
                    </a:lnTo>
                    <a:lnTo>
                      <a:pt x="10" y="238"/>
                    </a:lnTo>
                    <a:lnTo>
                      <a:pt x="10" y="296"/>
                    </a:lnTo>
                    <a:lnTo>
                      <a:pt x="13" y="315"/>
                    </a:lnTo>
                    <a:lnTo>
                      <a:pt x="16" y="340"/>
                    </a:lnTo>
                    <a:lnTo>
                      <a:pt x="23" y="362"/>
                    </a:lnTo>
                    <a:lnTo>
                      <a:pt x="26" y="376"/>
                    </a:lnTo>
                    <a:lnTo>
                      <a:pt x="27" y="377"/>
                    </a:lnTo>
                    <a:lnTo>
                      <a:pt x="30" y="379"/>
                    </a:lnTo>
                    <a:lnTo>
                      <a:pt x="39" y="380"/>
                    </a:lnTo>
                    <a:lnTo>
                      <a:pt x="50" y="380"/>
                    </a:lnTo>
                    <a:lnTo>
                      <a:pt x="62" y="379"/>
                    </a:lnTo>
                    <a:lnTo>
                      <a:pt x="84" y="374"/>
                    </a:lnTo>
                    <a:lnTo>
                      <a:pt x="95" y="373"/>
                    </a:lnTo>
                    <a:lnTo>
                      <a:pt x="195" y="349"/>
                    </a:lnTo>
                    <a:lnTo>
                      <a:pt x="237" y="323"/>
                    </a:lnTo>
                    <a:lnTo>
                      <a:pt x="249" y="324"/>
                    </a:lnTo>
                    <a:lnTo>
                      <a:pt x="276" y="331"/>
                    </a:lnTo>
                    <a:lnTo>
                      <a:pt x="291" y="337"/>
                    </a:lnTo>
                    <a:lnTo>
                      <a:pt x="306" y="341"/>
                    </a:lnTo>
                    <a:lnTo>
                      <a:pt x="320" y="349"/>
                    </a:lnTo>
                    <a:lnTo>
                      <a:pt x="324" y="353"/>
                    </a:lnTo>
                    <a:lnTo>
                      <a:pt x="329" y="356"/>
                    </a:lnTo>
                    <a:lnTo>
                      <a:pt x="359" y="394"/>
                    </a:lnTo>
                    <a:lnTo>
                      <a:pt x="383" y="426"/>
                    </a:lnTo>
                    <a:lnTo>
                      <a:pt x="388" y="430"/>
                    </a:lnTo>
                    <a:lnTo>
                      <a:pt x="397" y="435"/>
                    </a:lnTo>
                    <a:lnTo>
                      <a:pt x="407" y="436"/>
                    </a:lnTo>
                    <a:lnTo>
                      <a:pt x="418" y="438"/>
                    </a:lnTo>
                    <a:lnTo>
                      <a:pt x="436" y="438"/>
                    </a:lnTo>
                    <a:lnTo>
                      <a:pt x="444" y="438"/>
                    </a:lnTo>
                    <a:lnTo>
                      <a:pt x="483" y="406"/>
                    </a:lnTo>
                    <a:lnTo>
                      <a:pt x="486" y="401"/>
                    </a:lnTo>
                    <a:lnTo>
                      <a:pt x="495" y="391"/>
                    </a:lnTo>
                    <a:lnTo>
                      <a:pt x="506" y="377"/>
                    </a:lnTo>
                    <a:lnTo>
                      <a:pt x="509" y="371"/>
                    </a:lnTo>
                    <a:lnTo>
                      <a:pt x="509" y="364"/>
                    </a:lnTo>
                    <a:lnTo>
                      <a:pt x="509" y="334"/>
                    </a:lnTo>
                    <a:lnTo>
                      <a:pt x="540" y="284"/>
                    </a:lnTo>
                    <a:lnTo>
                      <a:pt x="551" y="219"/>
                    </a:lnTo>
                    <a:lnTo>
                      <a:pt x="536" y="190"/>
                    </a:lnTo>
                    <a:lnTo>
                      <a:pt x="521" y="166"/>
                    </a:lnTo>
                    <a:lnTo>
                      <a:pt x="513" y="155"/>
                    </a:lnTo>
                    <a:lnTo>
                      <a:pt x="506" y="146"/>
                    </a:lnTo>
                    <a:lnTo>
                      <a:pt x="487" y="131"/>
                    </a:lnTo>
                    <a:lnTo>
                      <a:pt x="469" y="118"/>
                    </a:lnTo>
                    <a:lnTo>
                      <a:pt x="448" y="104"/>
                    </a:lnTo>
                    <a:lnTo>
                      <a:pt x="436" y="54"/>
                    </a:lnTo>
                    <a:lnTo>
                      <a:pt x="383" y="7"/>
                    </a:lnTo>
                    <a:lnTo>
                      <a:pt x="386" y="81"/>
                    </a:lnTo>
                    <a:lnTo>
                      <a:pt x="391" y="92"/>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37" name="Freeform 23"/>
              <p:cNvSpPr/>
              <p:nvPr/>
            </p:nvSpPr>
            <p:spPr bwMode="auto">
              <a:xfrm>
                <a:off x="4108564" y="3782778"/>
                <a:ext cx="184047" cy="72945"/>
              </a:xfrm>
              <a:custGeom>
                <a:cxnLst>
                  <a:cxn ang="0">
                    <a:pos x="65" y="65"/>
                  </a:cxn>
                  <a:cxn ang="0">
                    <a:pos x="35" y="46"/>
                  </a:cxn>
                  <a:cxn ang="0">
                    <a:pos x="0" y="16"/>
                  </a:cxn>
                  <a:cxn ang="0">
                    <a:pos x="31" y="0"/>
                  </a:cxn>
                  <a:cxn ang="0">
                    <a:pos x="73" y="3"/>
                  </a:cxn>
                  <a:cxn ang="0">
                    <a:pos x="123" y="11"/>
                  </a:cxn>
                  <a:cxn ang="0">
                    <a:pos x="100" y="38"/>
                  </a:cxn>
                  <a:cxn ang="0">
                    <a:pos x="65" y="65"/>
                  </a:cxn>
                </a:cxnLst>
                <a:rect b="b" l="0" r="r" t="0"/>
                <a:pathLst>
                  <a:path h="65" w="123">
                    <a:moveTo>
                      <a:pt x="65" y="65"/>
                    </a:moveTo>
                    <a:lnTo>
                      <a:pt x="35" y="46"/>
                    </a:lnTo>
                    <a:lnTo>
                      <a:pt x="0" y="16"/>
                    </a:lnTo>
                    <a:lnTo>
                      <a:pt x="31" y="0"/>
                    </a:lnTo>
                    <a:lnTo>
                      <a:pt x="73" y="3"/>
                    </a:lnTo>
                    <a:lnTo>
                      <a:pt x="123" y="11"/>
                    </a:lnTo>
                    <a:lnTo>
                      <a:pt x="100" y="38"/>
                    </a:lnTo>
                    <a:lnTo>
                      <a:pt x="65" y="65"/>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38" name="Freeform 24"/>
              <p:cNvSpPr/>
              <p:nvPr/>
            </p:nvSpPr>
            <p:spPr bwMode="auto">
              <a:xfrm>
                <a:off x="4648732" y="3782778"/>
                <a:ext cx="172076" cy="132424"/>
              </a:xfrm>
              <a:custGeom>
                <a:cxnLst>
                  <a:cxn ang="0">
                    <a:pos x="42" y="118"/>
                  </a:cxn>
                  <a:cxn ang="0">
                    <a:pos x="0" y="100"/>
                  </a:cxn>
                  <a:cxn ang="0">
                    <a:pos x="42" y="53"/>
                  </a:cxn>
                  <a:cxn ang="0">
                    <a:pos x="42" y="3"/>
                  </a:cxn>
                  <a:cxn ang="0">
                    <a:pos x="76" y="0"/>
                  </a:cxn>
                  <a:cxn ang="0">
                    <a:pos x="115" y="0"/>
                  </a:cxn>
                  <a:cxn ang="0">
                    <a:pos x="107" y="53"/>
                  </a:cxn>
                  <a:cxn ang="0">
                    <a:pos x="68" y="88"/>
                  </a:cxn>
                  <a:cxn ang="0">
                    <a:pos x="42" y="118"/>
                  </a:cxn>
                </a:cxnLst>
                <a:rect b="b" l="0" r="r" t="0"/>
                <a:pathLst>
                  <a:path h="118" w="115">
                    <a:moveTo>
                      <a:pt x="42" y="118"/>
                    </a:moveTo>
                    <a:lnTo>
                      <a:pt x="0" y="100"/>
                    </a:lnTo>
                    <a:lnTo>
                      <a:pt x="42" y="53"/>
                    </a:lnTo>
                    <a:lnTo>
                      <a:pt x="42" y="3"/>
                    </a:lnTo>
                    <a:lnTo>
                      <a:pt x="76" y="0"/>
                    </a:lnTo>
                    <a:lnTo>
                      <a:pt x="115" y="0"/>
                    </a:lnTo>
                    <a:lnTo>
                      <a:pt x="107" y="53"/>
                    </a:lnTo>
                    <a:lnTo>
                      <a:pt x="68" y="88"/>
                    </a:lnTo>
                    <a:lnTo>
                      <a:pt x="42" y="118"/>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39" name="Freeform 25"/>
              <p:cNvSpPr/>
              <p:nvPr/>
            </p:nvSpPr>
            <p:spPr bwMode="auto">
              <a:xfrm>
                <a:off x="4775918" y="3666066"/>
                <a:ext cx="160106" cy="95390"/>
              </a:xfrm>
              <a:custGeom>
                <a:cxnLst>
                  <a:cxn ang="0">
                    <a:pos x="25" y="77"/>
                  </a:cxn>
                  <a:cxn ang="0">
                    <a:pos x="0" y="27"/>
                  </a:cxn>
                  <a:cxn ang="0">
                    <a:pos x="25" y="0"/>
                  </a:cxn>
                  <a:cxn ang="0">
                    <a:pos x="30" y="3"/>
                  </a:cxn>
                  <a:cxn ang="0">
                    <a:pos x="42" y="12"/>
                  </a:cxn>
                  <a:cxn ang="0">
                    <a:pos x="57" y="20"/>
                  </a:cxn>
                  <a:cxn ang="0">
                    <a:pos x="65" y="23"/>
                  </a:cxn>
                  <a:cxn ang="0">
                    <a:pos x="72" y="23"/>
                  </a:cxn>
                  <a:cxn ang="0">
                    <a:pos x="86" y="24"/>
                  </a:cxn>
                  <a:cxn ang="0">
                    <a:pos x="92" y="26"/>
                  </a:cxn>
                  <a:cxn ang="0">
                    <a:pos x="98" y="27"/>
                  </a:cxn>
                  <a:cxn ang="0">
                    <a:pos x="102" y="30"/>
                  </a:cxn>
                  <a:cxn ang="0">
                    <a:pos x="105" y="35"/>
                  </a:cxn>
                  <a:cxn ang="0">
                    <a:pos x="107" y="40"/>
                  </a:cxn>
                  <a:cxn ang="0">
                    <a:pos x="107" y="47"/>
                  </a:cxn>
                  <a:cxn ang="0">
                    <a:pos x="104" y="53"/>
                  </a:cxn>
                  <a:cxn ang="0">
                    <a:pos x="99" y="59"/>
                  </a:cxn>
                  <a:cxn ang="0">
                    <a:pos x="95" y="65"/>
                  </a:cxn>
                  <a:cxn ang="0">
                    <a:pos x="89" y="71"/>
                  </a:cxn>
                  <a:cxn ang="0">
                    <a:pos x="80" y="79"/>
                  </a:cxn>
                  <a:cxn ang="0">
                    <a:pos x="75" y="80"/>
                  </a:cxn>
                  <a:cxn ang="0">
                    <a:pos x="49" y="85"/>
                  </a:cxn>
                  <a:cxn ang="0">
                    <a:pos x="25" y="77"/>
                  </a:cxn>
                </a:cxnLst>
                <a:rect b="b" l="0" r="r" t="0"/>
                <a:pathLst>
                  <a:path h="85" w="107">
                    <a:moveTo>
                      <a:pt x="25" y="77"/>
                    </a:moveTo>
                    <a:lnTo>
                      <a:pt x="0" y="27"/>
                    </a:lnTo>
                    <a:lnTo>
                      <a:pt x="25" y="0"/>
                    </a:lnTo>
                    <a:lnTo>
                      <a:pt x="30" y="3"/>
                    </a:lnTo>
                    <a:lnTo>
                      <a:pt x="42" y="12"/>
                    </a:lnTo>
                    <a:lnTo>
                      <a:pt x="57" y="20"/>
                    </a:lnTo>
                    <a:lnTo>
                      <a:pt x="65" y="23"/>
                    </a:lnTo>
                    <a:lnTo>
                      <a:pt x="72" y="23"/>
                    </a:lnTo>
                    <a:lnTo>
                      <a:pt x="86" y="24"/>
                    </a:lnTo>
                    <a:lnTo>
                      <a:pt x="92" y="26"/>
                    </a:lnTo>
                    <a:lnTo>
                      <a:pt x="98" y="27"/>
                    </a:lnTo>
                    <a:lnTo>
                      <a:pt x="102" y="30"/>
                    </a:lnTo>
                    <a:lnTo>
                      <a:pt x="105" y="35"/>
                    </a:lnTo>
                    <a:lnTo>
                      <a:pt x="107" y="40"/>
                    </a:lnTo>
                    <a:lnTo>
                      <a:pt x="107" y="47"/>
                    </a:lnTo>
                    <a:lnTo>
                      <a:pt x="104" y="53"/>
                    </a:lnTo>
                    <a:lnTo>
                      <a:pt x="99" y="59"/>
                    </a:lnTo>
                    <a:lnTo>
                      <a:pt x="95" y="65"/>
                    </a:lnTo>
                    <a:lnTo>
                      <a:pt x="89" y="71"/>
                    </a:lnTo>
                    <a:lnTo>
                      <a:pt x="80" y="79"/>
                    </a:lnTo>
                    <a:lnTo>
                      <a:pt x="75" y="80"/>
                    </a:lnTo>
                    <a:lnTo>
                      <a:pt x="49" y="85"/>
                    </a:lnTo>
                    <a:lnTo>
                      <a:pt x="25" y="77"/>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54" name="Oval 162"/>
              <p:cNvSpPr>
                <a:spLocks noChangeArrowheads="1"/>
              </p:cNvSpPr>
              <p:nvPr/>
            </p:nvSpPr>
            <p:spPr bwMode="auto">
              <a:xfrm>
                <a:off x="3912548" y="3456208"/>
                <a:ext cx="136165" cy="102123"/>
              </a:xfrm>
              <a:prstGeom prst="ellipse">
                <a:avLst/>
              </a:prstGeom>
              <a:grpFill/>
              <a:ln cmpd="sng" w="19050">
                <a:solidFill>
                  <a:schemeClr val="bg1"/>
                </a:solidFill>
                <a:round/>
              </a:ln>
            </p:spPr>
            <p:txBody>
              <a:bodyPr anchor="ctr" wrap="none"/>
              <a:lstStyle/>
              <a:p>
                <a:pPr algn="ctr"/>
                <a:endParaRPr altLang="en-US" lang="ko-KR" sz="1867">
                  <a:cs typeface="+mn-ea"/>
                  <a:sym typeface="+mn-lt"/>
                </a:endParaRPr>
              </a:p>
            </p:txBody>
          </p:sp>
        </p:grpSp>
        <p:grpSp>
          <p:nvGrpSpPr>
            <p:cNvPr id="11" name="组合 10"/>
            <p:cNvGrpSpPr/>
            <p:nvPr/>
          </p:nvGrpSpPr>
          <p:grpSpPr>
            <a:xfrm>
              <a:off x="1454384" y="1323550"/>
              <a:ext cx="3344779" cy="2049329"/>
              <a:chOff x="858579" y="1099520"/>
              <a:chExt cx="4225579" cy="2588990"/>
            </a:xfrm>
            <a:grpFill/>
          </p:grpSpPr>
          <p:grpSp>
            <p:nvGrpSpPr>
              <p:cNvPr id="9" name="组合 8"/>
              <p:cNvGrpSpPr/>
              <p:nvPr/>
            </p:nvGrpSpPr>
            <p:grpSpPr>
              <a:xfrm>
                <a:off x="858579" y="1099520"/>
                <a:ext cx="4225579" cy="2588990"/>
                <a:chOff x="858579" y="1099520"/>
                <a:chExt cx="4225579" cy="2588990"/>
              </a:xfrm>
              <a:grpFill/>
            </p:grpSpPr>
            <p:grpSp>
              <p:nvGrpSpPr>
                <p:cNvPr id="5" name="组合 4"/>
                <p:cNvGrpSpPr/>
                <p:nvPr/>
              </p:nvGrpSpPr>
              <p:grpSpPr>
                <a:xfrm>
                  <a:off x="858579" y="1099520"/>
                  <a:ext cx="4225579" cy="2588990"/>
                  <a:chOff x="858579" y="1099520"/>
                  <a:chExt cx="4225579" cy="2588990"/>
                </a:xfrm>
                <a:grpFill/>
              </p:grpSpPr>
              <p:sp>
                <p:nvSpPr>
                  <p:cNvPr id="30724" name="Freeform 10"/>
                  <p:cNvSpPr/>
                  <p:nvPr/>
                </p:nvSpPr>
                <p:spPr bwMode="auto">
                  <a:xfrm>
                    <a:off x="858579" y="1099520"/>
                    <a:ext cx="4225579" cy="2588990"/>
                  </a:xfrm>
                  <a:custGeom>
                    <a:cxnLst>
                      <a:cxn ang="0">
                        <a:pos x="2687" y="563"/>
                      </a:cxn>
                      <a:cxn ang="0">
                        <a:pos x="2731" y="500"/>
                      </a:cxn>
                      <a:cxn ang="0">
                        <a:pos x="2817" y="511"/>
                      </a:cxn>
                      <a:cxn ang="0">
                        <a:pos x="2784" y="462"/>
                      </a:cxn>
                      <a:cxn ang="0">
                        <a:pos x="2671" y="367"/>
                      </a:cxn>
                      <a:cxn ang="0">
                        <a:pos x="2577" y="397"/>
                      </a:cxn>
                      <a:cxn ang="0">
                        <a:pos x="2430" y="370"/>
                      </a:cxn>
                      <a:cxn ang="0">
                        <a:pos x="2159" y="248"/>
                      </a:cxn>
                      <a:cxn ang="0">
                        <a:pos x="2032" y="304"/>
                      </a:cxn>
                      <a:cxn ang="0">
                        <a:pos x="1771" y="195"/>
                      </a:cxn>
                      <a:cxn ang="0">
                        <a:pos x="1747" y="49"/>
                      </a:cxn>
                      <a:cxn ang="0">
                        <a:pos x="1328" y="246"/>
                      </a:cxn>
                      <a:cxn ang="0">
                        <a:pos x="1316" y="295"/>
                      </a:cxn>
                      <a:cxn ang="0">
                        <a:pos x="1258" y="449"/>
                      </a:cxn>
                      <a:cxn ang="0">
                        <a:pos x="1208" y="384"/>
                      </a:cxn>
                      <a:cxn ang="0">
                        <a:pos x="1138" y="325"/>
                      </a:cxn>
                      <a:cxn ang="0">
                        <a:pos x="1110" y="391"/>
                      </a:cxn>
                      <a:cxn ang="0">
                        <a:pos x="915" y="441"/>
                      </a:cxn>
                      <a:cxn ang="0">
                        <a:pos x="696" y="489"/>
                      </a:cxn>
                      <a:cxn ang="0">
                        <a:pos x="780" y="494"/>
                      </a:cxn>
                      <a:cxn ang="0">
                        <a:pos x="658" y="381"/>
                      </a:cxn>
                      <a:cxn ang="0">
                        <a:pos x="516" y="394"/>
                      </a:cxn>
                      <a:cxn ang="0">
                        <a:pos x="306" y="640"/>
                      </a:cxn>
                      <a:cxn ang="0">
                        <a:pos x="557" y="541"/>
                      </a:cxn>
                      <a:cxn ang="0">
                        <a:pos x="545" y="597"/>
                      </a:cxn>
                      <a:cxn ang="0">
                        <a:pos x="633" y="701"/>
                      </a:cxn>
                      <a:cxn ang="0">
                        <a:pos x="355" y="797"/>
                      </a:cxn>
                      <a:cxn ang="0">
                        <a:pos x="205" y="1033"/>
                      </a:cxn>
                      <a:cxn ang="0">
                        <a:pos x="95" y="1146"/>
                      </a:cxn>
                      <a:cxn ang="0">
                        <a:pos x="344" y="1072"/>
                      </a:cxn>
                      <a:cxn ang="0">
                        <a:pos x="433" y="1084"/>
                      </a:cxn>
                      <a:cxn ang="0">
                        <a:pos x="563" y="1163"/>
                      </a:cxn>
                      <a:cxn ang="0">
                        <a:pos x="687" y="1051"/>
                      </a:cxn>
                      <a:cxn ang="0">
                        <a:pos x="762" y="1105"/>
                      </a:cxn>
                      <a:cxn ang="0">
                        <a:pos x="675" y="1206"/>
                      </a:cxn>
                      <a:cxn ang="0">
                        <a:pos x="640" y="1291"/>
                      </a:cxn>
                      <a:cxn ang="0">
                        <a:pos x="127" y="1268"/>
                      </a:cxn>
                      <a:cxn ang="0">
                        <a:pos x="18" y="1554"/>
                      </a:cxn>
                      <a:cxn ang="0">
                        <a:pos x="121" y="1693"/>
                      </a:cxn>
                      <a:cxn ang="0">
                        <a:pos x="350" y="1800"/>
                      </a:cxn>
                      <a:cxn ang="0">
                        <a:pos x="405" y="1963"/>
                      </a:cxn>
                      <a:cxn ang="0">
                        <a:pos x="620" y="2245"/>
                      </a:cxn>
                      <a:cxn ang="0">
                        <a:pos x="800" y="1961"/>
                      </a:cxn>
                      <a:cxn ang="0">
                        <a:pos x="936" y="1629"/>
                      </a:cxn>
                      <a:cxn ang="0">
                        <a:pos x="824" y="1588"/>
                      </a:cxn>
                      <a:cxn ang="0">
                        <a:pos x="820" y="1510"/>
                      </a:cxn>
                      <a:cxn ang="0">
                        <a:pos x="962" y="1347"/>
                      </a:cxn>
                      <a:cxn ang="0">
                        <a:pos x="1292" y="1637"/>
                      </a:cxn>
                      <a:cxn ang="0">
                        <a:pos x="1451" y="1466"/>
                      </a:cxn>
                      <a:cxn ang="0">
                        <a:pos x="1552" y="1560"/>
                      </a:cxn>
                      <a:cxn ang="0">
                        <a:pos x="1664" y="1753"/>
                      </a:cxn>
                      <a:cxn ang="0">
                        <a:pos x="1645" y="1665"/>
                      </a:cxn>
                      <a:cxn ang="0">
                        <a:pos x="1670" y="1629"/>
                      </a:cxn>
                      <a:cxn ang="0">
                        <a:pos x="1724" y="1448"/>
                      </a:cxn>
                      <a:cxn ang="0">
                        <a:pos x="1824" y="1409"/>
                      </a:cxn>
                      <a:cxn ang="0">
                        <a:pos x="1878" y="1229"/>
                      </a:cxn>
                      <a:cxn ang="0">
                        <a:pos x="2067" y="1060"/>
                      </a:cxn>
                      <a:cxn ang="0">
                        <a:pos x="2136" y="837"/>
                      </a:cxn>
                      <a:cxn ang="0">
                        <a:pos x="2369" y="708"/>
                      </a:cxn>
                      <a:cxn ang="0">
                        <a:pos x="2434" y="835"/>
                      </a:cxn>
                      <a:cxn ang="0">
                        <a:pos x="2486" y="674"/>
                      </a:cxn>
                    </a:cxnLst>
                    <a:rect b="b" l="0" r="r" t="0"/>
                    <a:pathLst>
                      <a:path h="2307" w="2824">
                        <a:moveTo>
                          <a:pt x="2486" y="674"/>
                        </a:moveTo>
                        <a:lnTo>
                          <a:pt x="2548" y="666"/>
                        </a:lnTo>
                        <a:lnTo>
                          <a:pt x="2559" y="663"/>
                        </a:lnTo>
                        <a:lnTo>
                          <a:pt x="2584" y="656"/>
                        </a:lnTo>
                        <a:lnTo>
                          <a:pt x="2618" y="643"/>
                        </a:lnTo>
                        <a:lnTo>
                          <a:pt x="2633" y="636"/>
                        </a:lnTo>
                        <a:lnTo>
                          <a:pt x="2648" y="628"/>
                        </a:lnTo>
                        <a:lnTo>
                          <a:pt x="2660" y="619"/>
                        </a:lnTo>
                        <a:lnTo>
                          <a:pt x="2671" y="609"/>
                        </a:lnTo>
                        <a:lnTo>
                          <a:pt x="2680" y="597"/>
                        </a:lnTo>
                        <a:lnTo>
                          <a:pt x="2686" y="585"/>
                        </a:lnTo>
                        <a:lnTo>
                          <a:pt x="2687" y="574"/>
                        </a:lnTo>
                        <a:lnTo>
                          <a:pt x="2687" y="568"/>
                        </a:lnTo>
                        <a:lnTo>
                          <a:pt x="2687" y="563"/>
                        </a:lnTo>
                        <a:lnTo>
                          <a:pt x="2684" y="559"/>
                        </a:lnTo>
                        <a:lnTo>
                          <a:pt x="2681" y="554"/>
                        </a:lnTo>
                        <a:lnTo>
                          <a:pt x="2677" y="551"/>
                        </a:lnTo>
                        <a:lnTo>
                          <a:pt x="2671" y="548"/>
                        </a:lnTo>
                        <a:lnTo>
                          <a:pt x="2680" y="545"/>
                        </a:lnTo>
                        <a:lnTo>
                          <a:pt x="2698" y="536"/>
                        </a:lnTo>
                        <a:lnTo>
                          <a:pt x="2708" y="530"/>
                        </a:lnTo>
                        <a:lnTo>
                          <a:pt x="2717" y="524"/>
                        </a:lnTo>
                        <a:lnTo>
                          <a:pt x="2725" y="515"/>
                        </a:lnTo>
                        <a:lnTo>
                          <a:pt x="2726" y="511"/>
                        </a:lnTo>
                        <a:lnTo>
                          <a:pt x="2728" y="506"/>
                        </a:lnTo>
                        <a:lnTo>
                          <a:pt x="2729" y="502"/>
                        </a:lnTo>
                        <a:lnTo>
                          <a:pt x="2729" y="500"/>
                        </a:lnTo>
                        <a:lnTo>
                          <a:pt x="2731" y="500"/>
                        </a:lnTo>
                        <a:lnTo>
                          <a:pt x="2734" y="500"/>
                        </a:lnTo>
                        <a:lnTo>
                          <a:pt x="2744" y="515"/>
                        </a:lnTo>
                        <a:lnTo>
                          <a:pt x="2754" y="524"/>
                        </a:lnTo>
                        <a:lnTo>
                          <a:pt x="2758" y="527"/>
                        </a:lnTo>
                        <a:lnTo>
                          <a:pt x="2764" y="530"/>
                        </a:lnTo>
                        <a:lnTo>
                          <a:pt x="2770" y="533"/>
                        </a:lnTo>
                        <a:lnTo>
                          <a:pt x="2778" y="535"/>
                        </a:lnTo>
                        <a:lnTo>
                          <a:pt x="2785" y="535"/>
                        </a:lnTo>
                        <a:lnTo>
                          <a:pt x="2793" y="532"/>
                        </a:lnTo>
                        <a:lnTo>
                          <a:pt x="2806" y="527"/>
                        </a:lnTo>
                        <a:lnTo>
                          <a:pt x="2814" y="521"/>
                        </a:lnTo>
                        <a:lnTo>
                          <a:pt x="2817" y="518"/>
                        </a:lnTo>
                        <a:lnTo>
                          <a:pt x="2817" y="517"/>
                        </a:lnTo>
                        <a:lnTo>
                          <a:pt x="2817" y="511"/>
                        </a:lnTo>
                        <a:lnTo>
                          <a:pt x="2814" y="508"/>
                        </a:lnTo>
                        <a:lnTo>
                          <a:pt x="2809" y="505"/>
                        </a:lnTo>
                        <a:lnTo>
                          <a:pt x="2805" y="502"/>
                        </a:lnTo>
                        <a:lnTo>
                          <a:pt x="2811" y="496"/>
                        </a:lnTo>
                        <a:lnTo>
                          <a:pt x="2815" y="489"/>
                        </a:lnTo>
                        <a:lnTo>
                          <a:pt x="2821" y="482"/>
                        </a:lnTo>
                        <a:lnTo>
                          <a:pt x="2824" y="476"/>
                        </a:lnTo>
                        <a:lnTo>
                          <a:pt x="2824" y="473"/>
                        </a:lnTo>
                        <a:lnTo>
                          <a:pt x="2824" y="470"/>
                        </a:lnTo>
                        <a:lnTo>
                          <a:pt x="2823" y="467"/>
                        </a:lnTo>
                        <a:lnTo>
                          <a:pt x="2820" y="465"/>
                        </a:lnTo>
                        <a:lnTo>
                          <a:pt x="2815" y="464"/>
                        </a:lnTo>
                        <a:lnTo>
                          <a:pt x="2808" y="464"/>
                        </a:lnTo>
                        <a:lnTo>
                          <a:pt x="2784" y="462"/>
                        </a:lnTo>
                        <a:lnTo>
                          <a:pt x="2775" y="461"/>
                        </a:lnTo>
                        <a:lnTo>
                          <a:pt x="2767" y="459"/>
                        </a:lnTo>
                        <a:lnTo>
                          <a:pt x="2763" y="456"/>
                        </a:lnTo>
                        <a:lnTo>
                          <a:pt x="2760" y="452"/>
                        </a:lnTo>
                        <a:lnTo>
                          <a:pt x="2758" y="447"/>
                        </a:lnTo>
                        <a:lnTo>
                          <a:pt x="2758" y="441"/>
                        </a:lnTo>
                        <a:lnTo>
                          <a:pt x="2760" y="437"/>
                        </a:lnTo>
                        <a:lnTo>
                          <a:pt x="2758" y="435"/>
                        </a:lnTo>
                        <a:lnTo>
                          <a:pt x="2755" y="431"/>
                        </a:lnTo>
                        <a:lnTo>
                          <a:pt x="2749" y="429"/>
                        </a:lnTo>
                        <a:lnTo>
                          <a:pt x="2741" y="429"/>
                        </a:lnTo>
                        <a:lnTo>
                          <a:pt x="2726" y="431"/>
                        </a:lnTo>
                        <a:lnTo>
                          <a:pt x="2720" y="432"/>
                        </a:lnTo>
                        <a:lnTo>
                          <a:pt x="2671" y="367"/>
                        </a:lnTo>
                        <a:lnTo>
                          <a:pt x="2654" y="364"/>
                        </a:lnTo>
                        <a:lnTo>
                          <a:pt x="2637" y="361"/>
                        </a:lnTo>
                        <a:lnTo>
                          <a:pt x="2619" y="358"/>
                        </a:lnTo>
                        <a:lnTo>
                          <a:pt x="2600" y="357"/>
                        </a:lnTo>
                        <a:lnTo>
                          <a:pt x="2583" y="358"/>
                        </a:lnTo>
                        <a:lnTo>
                          <a:pt x="2577" y="360"/>
                        </a:lnTo>
                        <a:lnTo>
                          <a:pt x="2571" y="363"/>
                        </a:lnTo>
                        <a:lnTo>
                          <a:pt x="2568" y="366"/>
                        </a:lnTo>
                        <a:lnTo>
                          <a:pt x="2568" y="372"/>
                        </a:lnTo>
                        <a:lnTo>
                          <a:pt x="2568" y="381"/>
                        </a:lnTo>
                        <a:lnTo>
                          <a:pt x="2571" y="388"/>
                        </a:lnTo>
                        <a:lnTo>
                          <a:pt x="2574" y="393"/>
                        </a:lnTo>
                        <a:lnTo>
                          <a:pt x="2575" y="396"/>
                        </a:lnTo>
                        <a:lnTo>
                          <a:pt x="2577" y="397"/>
                        </a:lnTo>
                        <a:lnTo>
                          <a:pt x="2577" y="399"/>
                        </a:lnTo>
                        <a:lnTo>
                          <a:pt x="2568" y="402"/>
                        </a:lnTo>
                        <a:lnTo>
                          <a:pt x="2559" y="403"/>
                        </a:lnTo>
                        <a:lnTo>
                          <a:pt x="2551" y="402"/>
                        </a:lnTo>
                        <a:lnTo>
                          <a:pt x="2545" y="399"/>
                        </a:lnTo>
                        <a:lnTo>
                          <a:pt x="2538" y="396"/>
                        </a:lnTo>
                        <a:lnTo>
                          <a:pt x="2530" y="391"/>
                        </a:lnTo>
                        <a:lnTo>
                          <a:pt x="2523" y="387"/>
                        </a:lnTo>
                        <a:lnTo>
                          <a:pt x="2512" y="384"/>
                        </a:lnTo>
                        <a:lnTo>
                          <a:pt x="2501" y="382"/>
                        </a:lnTo>
                        <a:lnTo>
                          <a:pt x="2477" y="382"/>
                        </a:lnTo>
                        <a:lnTo>
                          <a:pt x="2455" y="381"/>
                        </a:lnTo>
                        <a:lnTo>
                          <a:pt x="2429" y="379"/>
                        </a:lnTo>
                        <a:lnTo>
                          <a:pt x="2430" y="370"/>
                        </a:lnTo>
                        <a:lnTo>
                          <a:pt x="2430" y="352"/>
                        </a:lnTo>
                        <a:lnTo>
                          <a:pt x="2430" y="343"/>
                        </a:lnTo>
                        <a:lnTo>
                          <a:pt x="2427" y="334"/>
                        </a:lnTo>
                        <a:lnTo>
                          <a:pt x="2423" y="328"/>
                        </a:lnTo>
                        <a:lnTo>
                          <a:pt x="2421" y="326"/>
                        </a:lnTo>
                        <a:lnTo>
                          <a:pt x="2418" y="325"/>
                        </a:lnTo>
                        <a:lnTo>
                          <a:pt x="2337" y="325"/>
                        </a:lnTo>
                        <a:lnTo>
                          <a:pt x="2290" y="323"/>
                        </a:lnTo>
                        <a:lnTo>
                          <a:pt x="2264" y="322"/>
                        </a:lnTo>
                        <a:lnTo>
                          <a:pt x="2249" y="283"/>
                        </a:lnTo>
                        <a:lnTo>
                          <a:pt x="2219" y="265"/>
                        </a:lnTo>
                        <a:lnTo>
                          <a:pt x="2177" y="253"/>
                        </a:lnTo>
                        <a:lnTo>
                          <a:pt x="2171" y="251"/>
                        </a:lnTo>
                        <a:lnTo>
                          <a:pt x="2159" y="248"/>
                        </a:lnTo>
                        <a:lnTo>
                          <a:pt x="2151" y="246"/>
                        </a:lnTo>
                        <a:lnTo>
                          <a:pt x="2145" y="248"/>
                        </a:lnTo>
                        <a:lnTo>
                          <a:pt x="2141" y="251"/>
                        </a:lnTo>
                        <a:lnTo>
                          <a:pt x="2139" y="254"/>
                        </a:lnTo>
                        <a:lnTo>
                          <a:pt x="2138" y="257"/>
                        </a:lnTo>
                        <a:lnTo>
                          <a:pt x="2133" y="280"/>
                        </a:lnTo>
                        <a:lnTo>
                          <a:pt x="2130" y="287"/>
                        </a:lnTo>
                        <a:lnTo>
                          <a:pt x="2115" y="299"/>
                        </a:lnTo>
                        <a:lnTo>
                          <a:pt x="2085" y="299"/>
                        </a:lnTo>
                        <a:lnTo>
                          <a:pt x="2071" y="298"/>
                        </a:lnTo>
                        <a:lnTo>
                          <a:pt x="2064" y="296"/>
                        </a:lnTo>
                        <a:lnTo>
                          <a:pt x="2056" y="295"/>
                        </a:lnTo>
                        <a:lnTo>
                          <a:pt x="2046" y="299"/>
                        </a:lnTo>
                        <a:lnTo>
                          <a:pt x="2032" y="304"/>
                        </a:lnTo>
                        <a:lnTo>
                          <a:pt x="2020" y="305"/>
                        </a:lnTo>
                        <a:lnTo>
                          <a:pt x="2008" y="307"/>
                        </a:lnTo>
                        <a:lnTo>
                          <a:pt x="1996" y="265"/>
                        </a:lnTo>
                        <a:lnTo>
                          <a:pt x="1978" y="218"/>
                        </a:lnTo>
                        <a:lnTo>
                          <a:pt x="1985" y="188"/>
                        </a:lnTo>
                        <a:lnTo>
                          <a:pt x="1908" y="188"/>
                        </a:lnTo>
                        <a:lnTo>
                          <a:pt x="1901" y="210"/>
                        </a:lnTo>
                        <a:lnTo>
                          <a:pt x="1908" y="230"/>
                        </a:lnTo>
                        <a:lnTo>
                          <a:pt x="1908" y="249"/>
                        </a:lnTo>
                        <a:lnTo>
                          <a:pt x="1879" y="236"/>
                        </a:lnTo>
                        <a:lnTo>
                          <a:pt x="1839" y="218"/>
                        </a:lnTo>
                        <a:lnTo>
                          <a:pt x="1822" y="212"/>
                        </a:lnTo>
                        <a:lnTo>
                          <a:pt x="1799" y="204"/>
                        </a:lnTo>
                        <a:lnTo>
                          <a:pt x="1771" y="195"/>
                        </a:lnTo>
                        <a:lnTo>
                          <a:pt x="1771" y="176"/>
                        </a:lnTo>
                        <a:lnTo>
                          <a:pt x="1751" y="180"/>
                        </a:lnTo>
                        <a:lnTo>
                          <a:pt x="1709" y="210"/>
                        </a:lnTo>
                        <a:lnTo>
                          <a:pt x="1744" y="153"/>
                        </a:lnTo>
                        <a:lnTo>
                          <a:pt x="1771" y="115"/>
                        </a:lnTo>
                        <a:lnTo>
                          <a:pt x="1772" y="108"/>
                        </a:lnTo>
                        <a:lnTo>
                          <a:pt x="1774" y="89"/>
                        </a:lnTo>
                        <a:lnTo>
                          <a:pt x="1775" y="80"/>
                        </a:lnTo>
                        <a:lnTo>
                          <a:pt x="1775" y="71"/>
                        </a:lnTo>
                        <a:lnTo>
                          <a:pt x="1774" y="64"/>
                        </a:lnTo>
                        <a:lnTo>
                          <a:pt x="1772" y="62"/>
                        </a:lnTo>
                        <a:lnTo>
                          <a:pt x="1771" y="61"/>
                        </a:lnTo>
                        <a:lnTo>
                          <a:pt x="1759" y="56"/>
                        </a:lnTo>
                        <a:lnTo>
                          <a:pt x="1747" y="49"/>
                        </a:lnTo>
                        <a:lnTo>
                          <a:pt x="1732" y="38"/>
                        </a:lnTo>
                        <a:lnTo>
                          <a:pt x="1694" y="61"/>
                        </a:lnTo>
                        <a:lnTo>
                          <a:pt x="1674" y="23"/>
                        </a:lnTo>
                        <a:lnTo>
                          <a:pt x="1674" y="0"/>
                        </a:lnTo>
                        <a:lnTo>
                          <a:pt x="1632" y="0"/>
                        </a:lnTo>
                        <a:lnTo>
                          <a:pt x="1612" y="46"/>
                        </a:lnTo>
                        <a:lnTo>
                          <a:pt x="1582" y="92"/>
                        </a:lnTo>
                        <a:lnTo>
                          <a:pt x="1475" y="83"/>
                        </a:lnTo>
                        <a:lnTo>
                          <a:pt x="1387" y="172"/>
                        </a:lnTo>
                        <a:lnTo>
                          <a:pt x="1383" y="215"/>
                        </a:lnTo>
                        <a:lnTo>
                          <a:pt x="1333" y="218"/>
                        </a:lnTo>
                        <a:lnTo>
                          <a:pt x="1331" y="224"/>
                        </a:lnTo>
                        <a:lnTo>
                          <a:pt x="1330" y="237"/>
                        </a:lnTo>
                        <a:lnTo>
                          <a:pt x="1328" y="246"/>
                        </a:lnTo>
                        <a:lnTo>
                          <a:pt x="1330" y="256"/>
                        </a:lnTo>
                        <a:lnTo>
                          <a:pt x="1333" y="265"/>
                        </a:lnTo>
                        <a:lnTo>
                          <a:pt x="1338" y="272"/>
                        </a:lnTo>
                        <a:lnTo>
                          <a:pt x="1350" y="286"/>
                        </a:lnTo>
                        <a:lnTo>
                          <a:pt x="1360" y="296"/>
                        </a:lnTo>
                        <a:lnTo>
                          <a:pt x="1368" y="307"/>
                        </a:lnTo>
                        <a:lnTo>
                          <a:pt x="1371" y="313"/>
                        </a:lnTo>
                        <a:lnTo>
                          <a:pt x="1372" y="317"/>
                        </a:lnTo>
                        <a:lnTo>
                          <a:pt x="1371" y="320"/>
                        </a:lnTo>
                        <a:lnTo>
                          <a:pt x="1369" y="320"/>
                        </a:lnTo>
                        <a:lnTo>
                          <a:pt x="1362" y="319"/>
                        </a:lnTo>
                        <a:lnTo>
                          <a:pt x="1351" y="314"/>
                        </a:lnTo>
                        <a:lnTo>
                          <a:pt x="1339" y="308"/>
                        </a:lnTo>
                        <a:lnTo>
                          <a:pt x="1316" y="295"/>
                        </a:lnTo>
                        <a:lnTo>
                          <a:pt x="1306" y="287"/>
                        </a:lnTo>
                        <a:lnTo>
                          <a:pt x="1268" y="280"/>
                        </a:lnTo>
                        <a:lnTo>
                          <a:pt x="1268" y="364"/>
                        </a:lnTo>
                        <a:lnTo>
                          <a:pt x="1267" y="369"/>
                        </a:lnTo>
                        <a:lnTo>
                          <a:pt x="1265" y="373"/>
                        </a:lnTo>
                        <a:lnTo>
                          <a:pt x="1262" y="379"/>
                        </a:lnTo>
                        <a:lnTo>
                          <a:pt x="1261" y="385"/>
                        </a:lnTo>
                        <a:lnTo>
                          <a:pt x="1262" y="391"/>
                        </a:lnTo>
                        <a:lnTo>
                          <a:pt x="1267" y="397"/>
                        </a:lnTo>
                        <a:lnTo>
                          <a:pt x="1276" y="403"/>
                        </a:lnTo>
                        <a:lnTo>
                          <a:pt x="1291" y="409"/>
                        </a:lnTo>
                        <a:lnTo>
                          <a:pt x="1283" y="432"/>
                        </a:lnTo>
                        <a:lnTo>
                          <a:pt x="1264" y="444"/>
                        </a:lnTo>
                        <a:lnTo>
                          <a:pt x="1258" y="449"/>
                        </a:lnTo>
                        <a:lnTo>
                          <a:pt x="1242" y="462"/>
                        </a:lnTo>
                        <a:lnTo>
                          <a:pt x="1235" y="471"/>
                        </a:lnTo>
                        <a:lnTo>
                          <a:pt x="1227" y="480"/>
                        </a:lnTo>
                        <a:lnTo>
                          <a:pt x="1221" y="489"/>
                        </a:lnTo>
                        <a:lnTo>
                          <a:pt x="1218" y="499"/>
                        </a:lnTo>
                        <a:lnTo>
                          <a:pt x="1221" y="483"/>
                        </a:lnTo>
                        <a:lnTo>
                          <a:pt x="1224" y="452"/>
                        </a:lnTo>
                        <a:lnTo>
                          <a:pt x="1226" y="434"/>
                        </a:lnTo>
                        <a:lnTo>
                          <a:pt x="1224" y="416"/>
                        </a:lnTo>
                        <a:lnTo>
                          <a:pt x="1223" y="408"/>
                        </a:lnTo>
                        <a:lnTo>
                          <a:pt x="1221" y="400"/>
                        </a:lnTo>
                        <a:lnTo>
                          <a:pt x="1218" y="394"/>
                        </a:lnTo>
                        <a:lnTo>
                          <a:pt x="1214" y="391"/>
                        </a:lnTo>
                        <a:lnTo>
                          <a:pt x="1208" y="384"/>
                        </a:lnTo>
                        <a:lnTo>
                          <a:pt x="1208" y="381"/>
                        </a:lnTo>
                        <a:lnTo>
                          <a:pt x="1206" y="378"/>
                        </a:lnTo>
                        <a:lnTo>
                          <a:pt x="1208" y="372"/>
                        </a:lnTo>
                        <a:lnTo>
                          <a:pt x="1212" y="366"/>
                        </a:lnTo>
                        <a:lnTo>
                          <a:pt x="1217" y="363"/>
                        </a:lnTo>
                        <a:lnTo>
                          <a:pt x="1221" y="358"/>
                        </a:lnTo>
                        <a:lnTo>
                          <a:pt x="1226" y="357"/>
                        </a:lnTo>
                        <a:lnTo>
                          <a:pt x="1211" y="275"/>
                        </a:lnTo>
                        <a:lnTo>
                          <a:pt x="1197" y="281"/>
                        </a:lnTo>
                        <a:lnTo>
                          <a:pt x="1184" y="287"/>
                        </a:lnTo>
                        <a:lnTo>
                          <a:pt x="1167" y="296"/>
                        </a:lnTo>
                        <a:lnTo>
                          <a:pt x="1152" y="308"/>
                        </a:lnTo>
                        <a:lnTo>
                          <a:pt x="1144" y="316"/>
                        </a:lnTo>
                        <a:lnTo>
                          <a:pt x="1138" y="325"/>
                        </a:lnTo>
                        <a:lnTo>
                          <a:pt x="1132" y="333"/>
                        </a:lnTo>
                        <a:lnTo>
                          <a:pt x="1129" y="343"/>
                        </a:lnTo>
                        <a:lnTo>
                          <a:pt x="1126" y="352"/>
                        </a:lnTo>
                        <a:lnTo>
                          <a:pt x="1126" y="364"/>
                        </a:lnTo>
                        <a:lnTo>
                          <a:pt x="1129" y="370"/>
                        </a:lnTo>
                        <a:lnTo>
                          <a:pt x="1134" y="387"/>
                        </a:lnTo>
                        <a:lnTo>
                          <a:pt x="1135" y="397"/>
                        </a:lnTo>
                        <a:lnTo>
                          <a:pt x="1137" y="409"/>
                        </a:lnTo>
                        <a:lnTo>
                          <a:pt x="1135" y="422"/>
                        </a:lnTo>
                        <a:lnTo>
                          <a:pt x="1134" y="432"/>
                        </a:lnTo>
                        <a:lnTo>
                          <a:pt x="1131" y="425"/>
                        </a:lnTo>
                        <a:lnTo>
                          <a:pt x="1122" y="406"/>
                        </a:lnTo>
                        <a:lnTo>
                          <a:pt x="1116" y="397"/>
                        </a:lnTo>
                        <a:lnTo>
                          <a:pt x="1110" y="391"/>
                        </a:lnTo>
                        <a:lnTo>
                          <a:pt x="1104" y="387"/>
                        </a:lnTo>
                        <a:lnTo>
                          <a:pt x="1099" y="387"/>
                        </a:lnTo>
                        <a:lnTo>
                          <a:pt x="1096" y="387"/>
                        </a:lnTo>
                        <a:lnTo>
                          <a:pt x="1088" y="390"/>
                        </a:lnTo>
                        <a:lnTo>
                          <a:pt x="1082" y="396"/>
                        </a:lnTo>
                        <a:lnTo>
                          <a:pt x="1073" y="406"/>
                        </a:lnTo>
                        <a:lnTo>
                          <a:pt x="1067" y="417"/>
                        </a:lnTo>
                        <a:lnTo>
                          <a:pt x="1064" y="422"/>
                        </a:lnTo>
                        <a:lnTo>
                          <a:pt x="1024" y="414"/>
                        </a:lnTo>
                        <a:lnTo>
                          <a:pt x="996" y="406"/>
                        </a:lnTo>
                        <a:lnTo>
                          <a:pt x="996" y="437"/>
                        </a:lnTo>
                        <a:lnTo>
                          <a:pt x="974" y="441"/>
                        </a:lnTo>
                        <a:lnTo>
                          <a:pt x="954" y="441"/>
                        </a:lnTo>
                        <a:lnTo>
                          <a:pt x="915" y="441"/>
                        </a:lnTo>
                        <a:lnTo>
                          <a:pt x="915" y="479"/>
                        </a:lnTo>
                        <a:lnTo>
                          <a:pt x="874" y="464"/>
                        </a:lnTo>
                        <a:lnTo>
                          <a:pt x="862" y="437"/>
                        </a:lnTo>
                        <a:lnTo>
                          <a:pt x="850" y="452"/>
                        </a:lnTo>
                        <a:lnTo>
                          <a:pt x="847" y="491"/>
                        </a:lnTo>
                        <a:lnTo>
                          <a:pt x="847" y="517"/>
                        </a:lnTo>
                        <a:lnTo>
                          <a:pt x="827" y="521"/>
                        </a:lnTo>
                        <a:lnTo>
                          <a:pt x="800" y="529"/>
                        </a:lnTo>
                        <a:lnTo>
                          <a:pt x="790" y="544"/>
                        </a:lnTo>
                        <a:lnTo>
                          <a:pt x="743" y="574"/>
                        </a:lnTo>
                        <a:lnTo>
                          <a:pt x="720" y="551"/>
                        </a:lnTo>
                        <a:lnTo>
                          <a:pt x="720" y="509"/>
                        </a:lnTo>
                        <a:lnTo>
                          <a:pt x="693" y="491"/>
                        </a:lnTo>
                        <a:lnTo>
                          <a:pt x="696" y="489"/>
                        </a:lnTo>
                        <a:lnTo>
                          <a:pt x="702" y="486"/>
                        </a:lnTo>
                        <a:lnTo>
                          <a:pt x="707" y="486"/>
                        </a:lnTo>
                        <a:lnTo>
                          <a:pt x="711" y="486"/>
                        </a:lnTo>
                        <a:lnTo>
                          <a:pt x="717" y="489"/>
                        </a:lnTo>
                        <a:lnTo>
                          <a:pt x="725" y="494"/>
                        </a:lnTo>
                        <a:lnTo>
                          <a:pt x="732" y="500"/>
                        </a:lnTo>
                        <a:lnTo>
                          <a:pt x="744" y="508"/>
                        </a:lnTo>
                        <a:lnTo>
                          <a:pt x="755" y="512"/>
                        </a:lnTo>
                        <a:lnTo>
                          <a:pt x="761" y="514"/>
                        </a:lnTo>
                        <a:lnTo>
                          <a:pt x="765" y="512"/>
                        </a:lnTo>
                        <a:lnTo>
                          <a:pt x="771" y="511"/>
                        </a:lnTo>
                        <a:lnTo>
                          <a:pt x="774" y="508"/>
                        </a:lnTo>
                        <a:lnTo>
                          <a:pt x="777" y="503"/>
                        </a:lnTo>
                        <a:lnTo>
                          <a:pt x="780" y="494"/>
                        </a:lnTo>
                        <a:lnTo>
                          <a:pt x="780" y="485"/>
                        </a:lnTo>
                        <a:lnTo>
                          <a:pt x="780" y="471"/>
                        </a:lnTo>
                        <a:lnTo>
                          <a:pt x="777" y="456"/>
                        </a:lnTo>
                        <a:lnTo>
                          <a:pt x="774" y="437"/>
                        </a:lnTo>
                        <a:lnTo>
                          <a:pt x="768" y="429"/>
                        </a:lnTo>
                        <a:lnTo>
                          <a:pt x="759" y="422"/>
                        </a:lnTo>
                        <a:lnTo>
                          <a:pt x="749" y="414"/>
                        </a:lnTo>
                        <a:lnTo>
                          <a:pt x="734" y="405"/>
                        </a:lnTo>
                        <a:lnTo>
                          <a:pt x="714" y="397"/>
                        </a:lnTo>
                        <a:lnTo>
                          <a:pt x="703" y="394"/>
                        </a:lnTo>
                        <a:lnTo>
                          <a:pt x="690" y="393"/>
                        </a:lnTo>
                        <a:lnTo>
                          <a:pt x="678" y="391"/>
                        </a:lnTo>
                        <a:lnTo>
                          <a:pt x="663" y="391"/>
                        </a:lnTo>
                        <a:lnTo>
                          <a:pt x="658" y="381"/>
                        </a:lnTo>
                        <a:lnTo>
                          <a:pt x="652" y="373"/>
                        </a:lnTo>
                        <a:lnTo>
                          <a:pt x="645" y="363"/>
                        </a:lnTo>
                        <a:lnTo>
                          <a:pt x="636" y="355"/>
                        </a:lnTo>
                        <a:lnTo>
                          <a:pt x="631" y="351"/>
                        </a:lnTo>
                        <a:lnTo>
                          <a:pt x="625" y="349"/>
                        </a:lnTo>
                        <a:lnTo>
                          <a:pt x="620" y="348"/>
                        </a:lnTo>
                        <a:lnTo>
                          <a:pt x="614" y="348"/>
                        </a:lnTo>
                        <a:lnTo>
                          <a:pt x="608" y="349"/>
                        </a:lnTo>
                        <a:lnTo>
                          <a:pt x="601" y="352"/>
                        </a:lnTo>
                        <a:lnTo>
                          <a:pt x="587" y="361"/>
                        </a:lnTo>
                        <a:lnTo>
                          <a:pt x="572" y="369"/>
                        </a:lnTo>
                        <a:lnTo>
                          <a:pt x="540" y="382"/>
                        </a:lnTo>
                        <a:lnTo>
                          <a:pt x="527" y="388"/>
                        </a:lnTo>
                        <a:lnTo>
                          <a:pt x="516" y="394"/>
                        </a:lnTo>
                        <a:lnTo>
                          <a:pt x="509" y="400"/>
                        </a:lnTo>
                        <a:lnTo>
                          <a:pt x="506" y="403"/>
                        </a:lnTo>
                        <a:lnTo>
                          <a:pt x="506" y="406"/>
                        </a:lnTo>
                        <a:lnTo>
                          <a:pt x="504" y="411"/>
                        </a:lnTo>
                        <a:lnTo>
                          <a:pt x="500" y="417"/>
                        </a:lnTo>
                        <a:lnTo>
                          <a:pt x="494" y="422"/>
                        </a:lnTo>
                        <a:lnTo>
                          <a:pt x="486" y="425"/>
                        </a:lnTo>
                        <a:lnTo>
                          <a:pt x="473" y="431"/>
                        </a:lnTo>
                        <a:lnTo>
                          <a:pt x="466" y="432"/>
                        </a:lnTo>
                        <a:lnTo>
                          <a:pt x="456" y="471"/>
                        </a:lnTo>
                        <a:lnTo>
                          <a:pt x="421" y="499"/>
                        </a:lnTo>
                        <a:lnTo>
                          <a:pt x="367" y="559"/>
                        </a:lnTo>
                        <a:lnTo>
                          <a:pt x="334" y="624"/>
                        </a:lnTo>
                        <a:lnTo>
                          <a:pt x="306" y="640"/>
                        </a:lnTo>
                        <a:lnTo>
                          <a:pt x="299" y="693"/>
                        </a:lnTo>
                        <a:lnTo>
                          <a:pt x="306" y="728"/>
                        </a:lnTo>
                        <a:lnTo>
                          <a:pt x="352" y="743"/>
                        </a:lnTo>
                        <a:lnTo>
                          <a:pt x="386" y="740"/>
                        </a:lnTo>
                        <a:lnTo>
                          <a:pt x="394" y="770"/>
                        </a:lnTo>
                        <a:lnTo>
                          <a:pt x="394" y="800"/>
                        </a:lnTo>
                        <a:lnTo>
                          <a:pt x="441" y="797"/>
                        </a:lnTo>
                        <a:lnTo>
                          <a:pt x="451" y="758"/>
                        </a:lnTo>
                        <a:lnTo>
                          <a:pt x="476" y="708"/>
                        </a:lnTo>
                        <a:lnTo>
                          <a:pt x="471" y="659"/>
                        </a:lnTo>
                        <a:lnTo>
                          <a:pt x="494" y="616"/>
                        </a:lnTo>
                        <a:lnTo>
                          <a:pt x="525" y="574"/>
                        </a:lnTo>
                        <a:lnTo>
                          <a:pt x="551" y="544"/>
                        </a:lnTo>
                        <a:lnTo>
                          <a:pt x="557" y="541"/>
                        </a:lnTo>
                        <a:lnTo>
                          <a:pt x="563" y="538"/>
                        </a:lnTo>
                        <a:lnTo>
                          <a:pt x="569" y="535"/>
                        </a:lnTo>
                        <a:lnTo>
                          <a:pt x="575" y="535"/>
                        </a:lnTo>
                        <a:lnTo>
                          <a:pt x="577" y="536"/>
                        </a:lnTo>
                        <a:lnTo>
                          <a:pt x="580" y="538"/>
                        </a:lnTo>
                        <a:lnTo>
                          <a:pt x="580" y="541"/>
                        </a:lnTo>
                        <a:lnTo>
                          <a:pt x="581" y="544"/>
                        </a:lnTo>
                        <a:lnTo>
                          <a:pt x="578" y="556"/>
                        </a:lnTo>
                        <a:lnTo>
                          <a:pt x="574" y="568"/>
                        </a:lnTo>
                        <a:lnTo>
                          <a:pt x="568" y="579"/>
                        </a:lnTo>
                        <a:lnTo>
                          <a:pt x="562" y="586"/>
                        </a:lnTo>
                        <a:lnTo>
                          <a:pt x="556" y="591"/>
                        </a:lnTo>
                        <a:lnTo>
                          <a:pt x="550" y="594"/>
                        </a:lnTo>
                        <a:lnTo>
                          <a:pt x="545" y="597"/>
                        </a:lnTo>
                        <a:lnTo>
                          <a:pt x="540" y="598"/>
                        </a:lnTo>
                        <a:lnTo>
                          <a:pt x="525" y="643"/>
                        </a:lnTo>
                        <a:lnTo>
                          <a:pt x="525" y="649"/>
                        </a:lnTo>
                        <a:lnTo>
                          <a:pt x="527" y="656"/>
                        </a:lnTo>
                        <a:lnTo>
                          <a:pt x="530" y="663"/>
                        </a:lnTo>
                        <a:lnTo>
                          <a:pt x="536" y="671"/>
                        </a:lnTo>
                        <a:lnTo>
                          <a:pt x="543" y="678"/>
                        </a:lnTo>
                        <a:lnTo>
                          <a:pt x="557" y="683"/>
                        </a:lnTo>
                        <a:lnTo>
                          <a:pt x="565" y="684"/>
                        </a:lnTo>
                        <a:lnTo>
                          <a:pt x="575" y="686"/>
                        </a:lnTo>
                        <a:lnTo>
                          <a:pt x="593" y="687"/>
                        </a:lnTo>
                        <a:lnTo>
                          <a:pt x="608" y="692"/>
                        </a:lnTo>
                        <a:lnTo>
                          <a:pt x="622" y="696"/>
                        </a:lnTo>
                        <a:lnTo>
                          <a:pt x="633" y="701"/>
                        </a:lnTo>
                        <a:lnTo>
                          <a:pt x="646" y="708"/>
                        </a:lnTo>
                        <a:lnTo>
                          <a:pt x="651" y="713"/>
                        </a:lnTo>
                        <a:lnTo>
                          <a:pt x="613" y="723"/>
                        </a:lnTo>
                        <a:lnTo>
                          <a:pt x="571" y="720"/>
                        </a:lnTo>
                        <a:lnTo>
                          <a:pt x="540" y="770"/>
                        </a:lnTo>
                        <a:lnTo>
                          <a:pt x="509" y="785"/>
                        </a:lnTo>
                        <a:lnTo>
                          <a:pt x="506" y="835"/>
                        </a:lnTo>
                        <a:lnTo>
                          <a:pt x="483" y="855"/>
                        </a:lnTo>
                        <a:lnTo>
                          <a:pt x="371" y="850"/>
                        </a:lnTo>
                        <a:lnTo>
                          <a:pt x="371" y="797"/>
                        </a:lnTo>
                        <a:lnTo>
                          <a:pt x="368" y="796"/>
                        </a:lnTo>
                        <a:lnTo>
                          <a:pt x="364" y="796"/>
                        </a:lnTo>
                        <a:lnTo>
                          <a:pt x="359" y="796"/>
                        </a:lnTo>
                        <a:lnTo>
                          <a:pt x="355" y="797"/>
                        </a:lnTo>
                        <a:lnTo>
                          <a:pt x="350" y="802"/>
                        </a:lnTo>
                        <a:lnTo>
                          <a:pt x="347" y="808"/>
                        </a:lnTo>
                        <a:lnTo>
                          <a:pt x="344" y="816"/>
                        </a:lnTo>
                        <a:lnTo>
                          <a:pt x="341" y="835"/>
                        </a:lnTo>
                        <a:lnTo>
                          <a:pt x="338" y="853"/>
                        </a:lnTo>
                        <a:lnTo>
                          <a:pt x="334" y="870"/>
                        </a:lnTo>
                        <a:lnTo>
                          <a:pt x="299" y="885"/>
                        </a:lnTo>
                        <a:lnTo>
                          <a:pt x="267" y="935"/>
                        </a:lnTo>
                        <a:lnTo>
                          <a:pt x="237" y="957"/>
                        </a:lnTo>
                        <a:lnTo>
                          <a:pt x="199" y="962"/>
                        </a:lnTo>
                        <a:lnTo>
                          <a:pt x="187" y="985"/>
                        </a:lnTo>
                        <a:lnTo>
                          <a:pt x="199" y="1022"/>
                        </a:lnTo>
                        <a:lnTo>
                          <a:pt x="202" y="1028"/>
                        </a:lnTo>
                        <a:lnTo>
                          <a:pt x="205" y="1033"/>
                        </a:lnTo>
                        <a:lnTo>
                          <a:pt x="207" y="1040"/>
                        </a:lnTo>
                        <a:lnTo>
                          <a:pt x="208" y="1048"/>
                        </a:lnTo>
                        <a:lnTo>
                          <a:pt x="207" y="1057"/>
                        </a:lnTo>
                        <a:lnTo>
                          <a:pt x="202" y="1065"/>
                        </a:lnTo>
                        <a:lnTo>
                          <a:pt x="199" y="1069"/>
                        </a:lnTo>
                        <a:lnTo>
                          <a:pt x="195" y="1072"/>
                        </a:lnTo>
                        <a:lnTo>
                          <a:pt x="190" y="1075"/>
                        </a:lnTo>
                        <a:lnTo>
                          <a:pt x="184" y="1078"/>
                        </a:lnTo>
                        <a:lnTo>
                          <a:pt x="169" y="1081"/>
                        </a:lnTo>
                        <a:lnTo>
                          <a:pt x="154" y="1083"/>
                        </a:lnTo>
                        <a:lnTo>
                          <a:pt x="139" y="1081"/>
                        </a:lnTo>
                        <a:lnTo>
                          <a:pt x="113" y="1078"/>
                        </a:lnTo>
                        <a:lnTo>
                          <a:pt x="103" y="1077"/>
                        </a:lnTo>
                        <a:lnTo>
                          <a:pt x="95" y="1146"/>
                        </a:lnTo>
                        <a:lnTo>
                          <a:pt x="119" y="1206"/>
                        </a:lnTo>
                        <a:lnTo>
                          <a:pt x="169" y="1196"/>
                        </a:lnTo>
                        <a:lnTo>
                          <a:pt x="222" y="1176"/>
                        </a:lnTo>
                        <a:lnTo>
                          <a:pt x="252" y="1169"/>
                        </a:lnTo>
                        <a:lnTo>
                          <a:pt x="257" y="1134"/>
                        </a:lnTo>
                        <a:lnTo>
                          <a:pt x="279" y="1111"/>
                        </a:lnTo>
                        <a:lnTo>
                          <a:pt x="279" y="1062"/>
                        </a:lnTo>
                        <a:lnTo>
                          <a:pt x="284" y="1065"/>
                        </a:lnTo>
                        <a:lnTo>
                          <a:pt x="290" y="1069"/>
                        </a:lnTo>
                        <a:lnTo>
                          <a:pt x="297" y="1072"/>
                        </a:lnTo>
                        <a:lnTo>
                          <a:pt x="306" y="1075"/>
                        </a:lnTo>
                        <a:lnTo>
                          <a:pt x="319" y="1077"/>
                        </a:lnTo>
                        <a:lnTo>
                          <a:pt x="331" y="1077"/>
                        </a:lnTo>
                        <a:lnTo>
                          <a:pt x="344" y="1072"/>
                        </a:lnTo>
                        <a:lnTo>
                          <a:pt x="352" y="1071"/>
                        </a:lnTo>
                        <a:lnTo>
                          <a:pt x="358" y="1071"/>
                        </a:lnTo>
                        <a:lnTo>
                          <a:pt x="365" y="1071"/>
                        </a:lnTo>
                        <a:lnTo>
                          <a:pt x="371" y="1072"/>
                        </a:lnTo>
                        <a:lnTo>
                          <a:pt x="382" y="1078"/>
                        </a:lnTo>
                        <a:lnTo>
                          <a:pt x="391" y="1086"/>
                        </a:lnTo>
                        <a:lnTo>
                          <a:pt x="399" y="1095"/>
                        </a:lnTo>
                        <a:lnTo>
                          <a:pt x="405" y="1102"/>
                        </a:lnTo>
                        <a:lnTo>
                          <a:pt x="409" y="1111"/>
                        </a:lnTo>
                        <a:lnTo>
                          <a:pt x="441" y="1161"/>
                        </a:lnTo>
                        <a:lnTo>
                          <a:pt x="463" y="1161"/>
                        </a:lnTo>
                        <a:lnTo>
                          <a:pt x="471" y="1139"/>
                        </a:lnTo>
                        <a:lnTo>
                          <a:pt x="448" y="1104"/>
                        </a:lnTo>
                        <a:lnTo>
                          <a:pt x="433" y="1084"/>
                        </a:lnTo>
                        <a:lnTo>
                          <a:pt x="433" y="1065"/>
                        </a:lnTo>
                        <a:lnTo>
                          <a:pt x="444" y="1057"/>
                        </a:lnTo>
                        <a:lnTo>
                          <a:pt x="471" y="1096"/>
                        </a:lnTo>
                        <a:lnTo>
                          <a:pt x="501" y="1119"/>
                        </a:lnTo>
                        <a:lnTo>
                          <a:pt x="513" y="1154"/>
                        </a:lnTo>
                        <a:lnTo>
                          <a:pt x="521" y="1158"/>
                        </a:lnTo>
                        <a:lnTo>
                          <a:pt x="528" y="1163"/>
                        </a:lnTo>
                        <a:lnTo>
                          <a:pt x="537" y="1169"/>
                        </a:lnTo>
                        <a:lnTo>
                          <a:pt x="548" y="1170"/>
                        </a:lnTo>
                        <a:lnTo>
                          <a:pt x="551" y="1172"/>
                        </a:lnTo>
                        <a:lnTo>
                          <a:pt x="556" y="1170"/>
                        </a:lnTo>
                        <a:lnTo>
                          <a:pt x="559" y="1169"/>
                        </a:lnTo>
                        <a:lnTo>
                          <a:pt x="562" y="1167"/>
                        </a:lnTo>
                        <a:lnTo>
                          <a:pt x="563" y="1163"/>
                        </a:lnTo>
                        <a:lnTo>
                          <a:pt x="563" y="1157"/>
                        </a:lnTo>
                        <a:lnTo>
                          <a:pt x="563" y="1134"/>
                        </a:lnTo>
                        <a:lnTo>
                          <a:pt x="565" y="1119"/>
                        </a:lnTo>
                        <a:lnTo>
                          <a:pt x="566" y="1107"/>
                        </a:lnTo>
                        <a:lnTo>
                          <a:pt x="598" y="1119"/>
                        </a:lnTo>
                        <a:lnTo>
                          <a:pt x="620" y="1119"/>
                        </a:lnTo>
                        <a:lnTo>
                          <a:pt x="620" y="1084"/>
                        </a:lnTo>
                        <a:lnTo>
                          <a:pt x="620" y="1057"/>
                        </a:lnTo>
                        <a:lnTo>
                          <a:pt x="628" y="1027"/>
                        </a:lnTo>
                        <a:lnTo>
                          <a:pt x="682" y="1019"/>
                        </a:lnTo>
                        <a:lnTo>
                          <a:pt x="682" y="1025"/>
                        </a:lnTo>
                        <a:lnTo>
                          <a:pt x="684" y="1039"/>
                        </a:lnTo>
                        <a:lnTo>
                          <a:pt x="685" y="1045"/>
                        </a:lnTo>
                        <a:lnTo>
                          <a:pt x="687" y="1051"/>
                        </a:lnTo>
                        <a:lnTo>
                          <a:pt x="690" y="1056"/>
                        </a:lnTo>
                        <a:lnTo>
                          <a:pt x="693" y="1057"/>
                        </a:lnTo>
                        <a:lnTo>
                          <a:pt x="747" y="1057"/>
                        </a:lnTo>
                        <a:lnTo>
                          <a:pt x="725" y="1007"/>
                        </a:lnTo>
                        <a:lnTo>
                          <a:pt x="750" y="1007"/>
                        </a:lnTo>
                        <a:lnTo>
                          <a:pt x="782" y="1057"/>
                        </a:lnTo>
                        <a:lnTo>
                          <a:pt x="783" y="1065"/>
                        </a:lnTo>
                        <a:lnTo>
                          <a:pt x="783" y="1074"/>
                        </a:lnTo>
                        <a:lnTo>
                          <a:pt x="783" y="1083"/>
                        </a:lnTo>
                        <a:lnTo>
                          <a:pt x="780" y="1092"/>
                        </a:lnTo>
                        <a:lnTo>
                          <a:pt x="777" y="1096"/>
                        </a:lnTo>
                        <a:lnTo>
                          <a:pt x="773" y="1099"/>
                        </a:lnTo>
                        <a:lnTo>
                          <a:pt x="768" y="1102"/>
                        </a:lnTo>
                        <a:lnTo>
                          <a:pt x="762" y="1105"/>
                        </a:lnTo>
                        <a:lnTo>
                          <a:pt x="755" y="1107"/>
                        </a:lnTo>
                        <a:lnTo>
                          <a:pt x="747" y="1107"/>
                        </a:lnTo>
                        <a:lnTo>
                          <a:pt x="713" y="1108"/>
                        </a:lnTo>
                        <a:lnTo>
                          <a:pt x="687" y="1111"/>
                        </a:lnTo>
                        <a:lnTo>
                          <a:pt x="663" y="1114"/>
                        </a:lnTo>
                        <a:lnTo>
                          <a:pt x="628" y="1149"/>
                        </a:lnTo>
                        <a:lnTo>
                          <a:pt x="630" y="1158"/>
                        </a:lnTo>
                        <a:lnTo>
                          <a:pt x="633" y="1167"/>
                        </a:lnTo>
                        <a:lnTo>
                          <a:pt x="637" y="1178"/>
                        </a:lnTo>
                        <a:lnTo>
                          <a:pt x="645" y="1188"/>
                        </a:lnTo>
                        <a:lnTo>
                          <a:pt x="651" y="1193"/>
                        </a:lnTo>
                        <a:lnTo>
                          <a:pt x="657" y="1197"/>
                        </a:lnTo>
                        <a:lnTo>
                          <a:pt x="666" y="1202"/>
                        </a:lnTo>
                        <a:lnTo>
                          <a:pt x="675" y="1206"/>
                        </a:lnTo>
                        <a:lnTo>
                          <a:pt x="685" y="1208"/>
                        </a:lnTo>
                        <a:lnTo>
                          <a:pt x="697" y="1211"/>
                        </a:lnTo>
                        <a:lnTo>
                          <a:pt x="703" y="1211"/>
                        </a:lnTo>
                        <a:lnTo>
                          <a:pt x="710" y="1213"/>
                        </a:lnTo>
                        <a:lnTo>
                          <a:pt x="716" y="1217"/>
                        </a:lnTo>
                        <a:lnTo>
                          <a:pt x="717" y="1219"/>
                        </a:lnTo>
                        <a:lnTo>
                          <a:pt x="719" y="1223"/>
                        </a:lnTo>
                        <a:lnTo>
                          <a:pt x="719" y="1228"/>
                        </a:lnTo>
                        <a:lnTo>
                          <a:pt x="719" y="1234"/>
                        </a:lnTo>
                        <a:lnTo>
                          <a:pt x="716" y="1240"/>
                        </a:lnTo>
                        <a:lnTo>
                          <a:pt x="713" y="1249"/>
                        </a:lnTo>
                        <a:lnTo>
                          <a:pt x="708" y="1258"/>
                        </a:lnTo>
                        <a:lnTo>
                          <a:pt x="700" y="1268"/>
                        </a:lnTo>
                        <a:lnTo>
                          <a:pt x="640" y="1291"/>
                        </a:lnTo>
                        <a:lnTo>
                          <a:pt x="598" y="1303"/>
                        </a:lnTo>
                        <a:lnTo>
                          <a:pt x="556" y="1288"/>
                        </a:lnTo>
                        <a:lnTo>
                          <a:pt x="509" y="1276"/>
                        </a:lnTo>
                        <a:lnTo>
                          <a:pt x="506" y="1311"/>
                        </a:lnTo>
                        <a:lnTo>
                          <a:pt x="466" y="1296"/>
                        </a:lnTo>
                        <a:lnTo>
                          <a:pt x="433" y="1283"/>
                        </a:lnTo>
                        <a:lnTo>
                          <a:pt x="383" y="1276"/>
                        </a:lnTo>
                        <a:lnTo>
                          <a:pt x="376" y="1222"/>
                        </a:lnTo>
                        <a:lnTo>
                          <a:pt x="367" y="1203"/>
                        </a:lnTo>
                        <a:lnTo>
                          <a:pt x="302" y="1203"/>
                        </a:lnTo>
                        <a:lnTo>
                          <a:pt x="257" y="1206"/>
                        </a:lnTo>
                        <a:lnTo>
                          <a:pt x="237" y="1214"/>
                        </a:lnTo>
                        <a:lnTo>
                          <a:pt x="165" y="1219"/>
                        </a:lnTo>
                        <a:lnTo>
                          <a:pt x="127" y="1268"/>
                        </a:lnTo>
                        <a:lnTo>
                          <a:pt x="88" y="1333"/>
                        </a:lnTo>
                        <a:lnTo>
                          <a:pt x="11" y="1395"/>
                        </a:lnTo>
                        <a:lnTo>
                          <a:pt x="8" y="1406"/>
                        </a:lnTo>
                        <a:lnTo>
                          <a:pt x="3" y="1419"/>
                        </a:lnTo>
                        <a:lnTo>
                          <a:pt x="2" y="1437"/>
                        </a:lnTo>
                        <a:lnTo>
                          <a:pt x="0" y="1460"/>
                        </a:lnTo>
                        <a:lnTo>
                          <a:pt x="2" y="1472"/>
                        </a:lnTo>
                        <a:lnTo>
                          <a:pt x="3" y="1486"/>
                        </a:lnTo>
                        <a:lnTo>
                          <a:pt x="6" y="1499"/>
                        </a:lnTo>
                        <a:lnTo>
                          <a:pt x="11" y="1513"/>
                        </a:lnTo>
                        <a:lnTo>
                          <a:pt x="15" y="1528"/>
                        </a:lnTo>
                        <a:lnTo>
                          <a:pt x="23" y="1545"/>
                        </a:lnTo>
                        <a:lnTo>
                          <a:pt x="20" y="1548"/>
                        </a:lnTo>
                        <a:lnTo>
                          <a:pt x="18" y="1554"/>
                        </a:lnTo>
                        <a:lnTo>
                          <a:pt x="18" y="1561"/>
                        </a:lnTo>
                        <a:lnTo>
                          <a:pt x="20" y="1573"/>
                        </a:lnTo>
                        <a:lnTo>
                          <a:pt x="23" y="1587"/>
                        </a:lnTo>
                        <a:lnTo>
                          <a:pt x="30" y="1606"/>
                        </a:lnTo>
                        <a:lnTo>
                          <a:pt x="42" y="1628"/>
                        </a:lnTo>
                        <a:lnTo>
                          <a:pt x="44" y="1632"/>
                        </a:lnTo>
                        <a:lnTo>
                          <a:pt x="48" y="1643"/>
                        </a:lnTo>
                        <a:lnTo>
                          <a:pt x="57" y="1658"/>
                        </a:lnTo>
                        <a:lnTo>
                          <a:pt x="63" y="1665"/>
                        </a:lnTo>
                        <a:lnTo>
                          <a:pt x="71" y="1673"/>
                        </a:lnTo>
                        <a:lnTo>
                          <a:pt x="80" y="1679"/>
                        </a:lnTo>
                        <a:lnTo>
                          <a:pt x="92" y="1685"/>
                        </a:lnTo>
                        <a:lnTo>
                          <a:pt x="106" y="1690"/>
                        </a:lnTo>
                        <a:lnTo>
                          <a:pt x="121" y="1693"/>
                        </a:lnTo>
                        <a:lnTo>
                          <a:pt x="139" y="1694"/>
                        </a:lnTo>
                        <a:lnTo>
                          <a:pt x="159" y="1693"/>
                        </a:lnTo>
                        <a:lnTo>
                          <a:pt x="181" y="1690"/>
                        </a:lnTo>
                        <a:lnTo>
                          <a:pt x="207" y="1682"/>
                        </a:lnTo>
                        <a:lnTo>
                          <a:pt x="242" y="1677"/>
                        </a:lnTo>
                        <a:lnTo>
                          <a:pt x="272" y="1682"/>
                        </a:lnTo>
                        <a:lnTo>
                          <a:pt x="322" y="1677"/>
                        </a:lnTo>
                        <a:lnTo>
                          <a:pt x="309" y="1697"/>
                        </a:lnTo>
                        <a:lnTo>
                          <a:pt x="349" y="1697"/>
                        </a:lnTo>
                        <a:lnTo>
                          <a:pt x="352" y="1747"/>
                        </a:lnTo>
                        <a:lnTo>
                          <a:pt x="352" y="1757"/>
                        </a:lnTo>
                        <a:lnTo>
                          <a:pt x="350" y="1779"/>
                        </a:lnTo>
                        <a:lnTo>
                          <a:pt x="350" y="1791"/>
                        </a:lnTo>
                        <a:lnTo>
                          <a:pt x="350" y="1800"/>
                        </a:lnTo>
                        <a:lnTo>
                          <a:pt x="353" y="1809"/>
                        </a:lnTo>
                        <a:lnTo>
                          <a:pt x="355" y="1810"/>
                        </a:lnTo>
                        <a:lnTo>
                          <a:pt x="356" y="1812"/>
                        </a:lnTo>
                        <a:lnTo>
                          <a:pt x="367" y="1818"/>
                        </a:lnTo>
                        <a:lnTo>
                          <a:pt x="379" y="1828"/>
                        </a:lnTo>
                        <a:lnTo>
                          <a:pt x="385" y="1834"/>
                        </a:lnTo>
                        <a:lnTo>
                          <a:pt x="389" y="1842"/>
                        </a:lnTo>
                        <a:lnTo>
                          <a:pt x="393" y="1850"/>
                        </a:lnTo>
                        <a:lnTo>
                          <a:pt x="394" y="1859"/>
                        </a:lnTo>
                        <a:lnTo>
                          <a:pt x="396" y="1868"/>
                        </a:lnTo>
                        <a:lnTo>
                          <a:pt x="397" y="1880"/>
                        </a:lnTo>
                        <a:lnTo>
                          <a:pt x="402" y="1905"/>
                        </a:lnTo>
                        <a:lnTo>
                          <a:pt x="409" y="1934"/>
                        </a:lnTo>
                        <a:lnTo>
                          <a:pt x="405" y="1963"/>
                        </a:lnTo>
                        <a:lnTo>
                          <a:pt x="400" y="1988"/>
                        </a:lnTo>
                        <a:lnTo>
                          <a:pt x="399" y="2016"/>
                        </a:lnTo>
                        <a:lnTo>
                          <a:pt x="400" y="2047"/>
                        </a:lnTo>
                        <a:lnTo>
                          <a:pt x="405" y="2083"/>
                        </a:lnTo>
                        <a:lnTo>
                          <a:pt x="409" y="2126"/>
                        </a:lnTo>
                        <a:lnTo>
                          <a:pt x="444" y="2163"/>
                        </a:lnTo>
                        <a:lnTo>
                          <a:pt x="468" y="2192"/>
                        </a:lnTo>
                        <a:lnTo>
                          <a:pt x="476" y="2204"/>
                        </a:lnTo>
                        <a:lnTo>
                          <a:pt x="479" y="2210"/>
                        </a:lnTo>
                        <a:lnTo>
                          <a:pt x="476" y="2253"/>
                        </a:lnTo>
                        <a:lnTo>
                          <a:pt x="471" y="2287"/>
                        </a:lnTo>
                        <a:lnTo>
                          <a:pt x="533" y="2307"/>
                        </a:lnTo>
                        <a:lnTo>
                          <a:pt x="590" y="2295"/>
                        </a:lnTo>
                        <a:lnTo>
                          <a:pt x="620" y="2245"/>
                        </a:lnTo>
                        <a:lnTo>
                          <a:pt x="690" y="2192"/>
                        </a:lnTo>
                        <a:lnTo>
                          <a:pt x="690" y="2130"/>
                        </a:lnTo>
                        <a:lnTo>
                          <a:pt x="735" y="2118"/>
                        </a:lnTo>
                        <a:lnTo>
                          <a:pt x="735" y="2068"/>
                        </a:lnTo>
                        <a:lnTo>
                          <a:pt x="735" y="2023"/>
                        </a:lnTo>
                        <a:lnTo>
                          <a:pt x="740" y="2022"/>
                        </a:lnTo>
                        <a:lnTo>
                          <a:pt x="750" y="2019"/>
                        </a:lnTo>
                        <a:lnTo>
                          <a:pt x="764" y="2013"/>
                        </a:lnTo>
                        <a:lnTo>
                          <a:pt x="771" y="2008"/>
                        </a:lnTo>
                        <a:lnTo>
                          <a:pt x="779" y="2002"/>
                        </a:lnTo>
                        <a:lnTo>
                          <a:pt x="785" y="1994"/>
                        </a:lnTo>
                        <a:lnTo>
                          <a:pt x="791" y="1985"/>
                        </a:lnTo>
                        <a:lnTo>
                          <a:pt x="797" y="1975"/>
                        </a:lnTo>
                        <a:lnTo>
                          <a:pt x="800" y="1961"/>
                        </a:lnTo>
                        <a:lnTo>
                          <a:pt x="802" y="1946"/>
                        </a:lnTo>
                        <a:lnTo>
                          <a:pt x="802" y="1930"/>
                        </a:lnTo>
                        <a:lnTo>
                          <a:pt x="799" y="1910"/>
                        </a:lnTo>
                        <a:lnTo>
                          <a:pt x="793" y="1889"/>
                        </a:lnTo>
                        <a:lnTo>
                          <a:pt x="790" y="1819"/>
                        </a:lnTo>
                        <a:lnTo>
                          <a:pt x="824" y="1782"/>
                        </a:lnTo>
                        <a:lnTo>
                          <a:pt x="845" y="1759"/>
                        </a:lnTo>
                        <a:lnTo>
                          <a:pt x="868" y="1736"/>
                        </a:lnTo>
                        <a:lnTo>
                          <a:pt x="892" y="1708"/>
                        </a:lnTo>
                        <a:lnTo>
                          <a:pt x="903" y="1691"/>
                        </a:lnTo>
                        <a:lnTo>
                          <a:pt x="913" y="1676"/>
                        </a:lnTo>
                        <a:lnTo>
                          <a:pt x="922" y="1659"/>
                        </a:lnTo>
                        <a:lnTo>
                          <a:pt x="930" y="1644"/>
                        </a:lnTo>
                        <a:lnTo>
                          <a:pt x="936" y="1629"/>
                        </a:lnTo>
                        <a:lnTo>
                          <a:pt x="937" y="1614"/>
                        </a:lnTo>
                        <a:lnTo>
                          <a:pt x="937" y="1608"/>
                        </a:lnTo>
                        <a:lnTo>
                          <a:pt x="936" y="1602"/>
                        </a:lnTo>
                        <a:lnTo>
                          <a:pt x="934" y="1596"/>
                        </a:lnTo>
                        <a:lnTo>
                          <a:pt x="931" y="1590"/>
                        </a:lnTo>
                        <a:lnTo>
                          <a:pt x="916" y="1597"/>
                        </a:lnTo>
                        <a:lnTo>
                          <a:pt x="883" y="1611"/>
                        </a:lnTo>
                        <a:lnTo>
                          <a:pt x="865" y="1617"/>
                        </a:lnTo>
                        <a:lnTo>
                          <a:pt x="848" y="1620"/>
                        </a:lnTo>
                        <a:lnTo>
                          <a:pt x="842" y="1622"/>
                        </a:lnTo>
                        <a:lnTo>
                          <a:pt x="836" y="1622"/>
                        </a:lnTo>
                        <a:lnTo>
                          <a:pt x="833" y="1620"/>
                        </a:lnTo>
                        <a:lnTo>
                          <a:pt x="832" y="1617"/>
                        </a:lnTo>
                        <a:lnTo>
                          <a:pt x="824" y="1588"/>
                        </a:lnTo>
                        <a:lnTo>
                          <a:pt x="820" y="1575"/>
                        </a:lnTo>
                        <a:lnTo>
                          <a:pt x="770" y="1513"/>
                        </a:lnTo>
                        <a:lnTo>
                          <a:pt x="765" y="1499"/>
                        </a:lnTo>
                        <a:lnTo>
                          <a:pt x="764" y="1487"/>
                        </a:lnTo>
                        <a:lnTo>
                          <a:pt x="762" y="1475"/>
                        </a:lnTo>
                        <a:lnTo>
                          <a:pt x="761" y="1468"/>
                        </a:lnTo>
                        <a:lnTo>
                          <a:pt x="758" y="1459"/>
                        </a:lnTo>
                        <a:lnTo>
                          <a:pt x="747" y="1437"/>
                        </a:lnTo>
                        <a:lnTo>
                          <a:pt x="732" y="1410"/>
                        </a:lnTo>
                        <a:lnTo>
                          <a:pt x="685" y="1353"/>
                        </a:lnTo>
                        <a:lnTo>
                          <a:pt x="720" y="1326"/>
                        </a:lnTo>
                        <a:lnTo>
                          <a:pt x="728" y="1371"/>
                        </a:lnTo>
                        <a:lnTo>
                          <a:pt x="777" y="1440"/>
                        </a:lnTo>
                        <a:lnTo>
                          <a:pt x="820" y="1510"/>
                        </a:lnTo>
                        <a:lnTo>
                          <a:pt x="847" y="1575"/>
                        </a:lnTo>
                        <a:lnTo>
                          <a:pt x="877" y="1560"/>
                        </a:lnTo>
                        <a:lnTo>
                          <a:pt x="931" y="1528"/>
                        </a:lnTo>
                        <a:lnTo>
                          <a:pt x="981" y="1505"/>
                        </a:lnTo>
                        <a:lnTo>
                          <a:pt x="1031" y="1483"/>
                        </a:lnTo>
                        <a:lnTo>
                          <a:pt x="1024" y="1445"/>
                        </a:lnTo>
                        <a:lnTo>
                          <a:pt x="1004" y="1418"/>
                        </a:lnTo>
                        <a:lnTo>
                          <a:pt x="999" y="1383"/>
                        </a:lnTo>
                        <a:lnTo>
                          <a:pt x="957" y="1388"/>
                        </a:lnTo>
                        <a:lnTo>
                          <a:pt x="915" y="1341"/>
                        </a:lnTo>
                        <a:lnTo>
                          <a:pt x="915" y="1314"/>
                        </a:lnTo>
                        <a:lnTo>
                          <a:pt x="928" y="1324"/>
                        </a:lnTo>
                        <a:lnTo>
                          <a:pt x="942" y="1335"/>
                        </a:lnTo>
                        <a:lnTo>
                          <a:pt x="962" y="1347"/>
                        </a:lnTo>
                        <a:lnTo>
                          <a:pt x="984" y="1359"/>
                        </a:lnTo>
                        <a:lnTo>
                          <a:pt x="1010" y="1371"/>
                        </a:lnTo>
                        <a:lnTo>
                          <a:pt x="1037" y="1380"/>
                        </a:lnTo>
                        <a:lnTo>
                          <a:pt x="1051" y="1385"/>
                        </a:lnTo>
                        <a:lnTo>
                          <a:pt x="1064" y="1388"/>
                        </a:lnTo>
                        <a:lnTo>
                          <a:pt x="1153" y="1410"/>
                        </a:lnTo>
                        <a:lnTo>
                          <a:pt x="1156" y="1456"/>
                        </a:lnTo>
                        <a:lnTo>
                          <a:pt x="1218" y="1453"/>
                        </a:lnTo>
                        <a:lnTo>
                          <a:pt x="1203" y="1510"/>
                        </a:lnTo>
                        <a:lnTo>
                          <a:pt x="1276" y="1632"/>
                        </a:lnTo>
                        <a:lnTo>
                          <a:pt x="1279" y="1635"/>
                        </a:lnTo>
                        <a:lnTo>
                          <a:pt x="1283" y="1637"/>
                        </a:lnTo>
                        <a:lnTo>
                          <a:pt x="1288" y="1637"/>
                        </a:lnTo>
                        <a:lnTo>
                          <a:pt x="1292" y="1637"/>
                        </a:lnTo>
                        <a:lnTo>
                          <a:pt x="1298" y="1634"/>
                        </a:lnTo>
                        <a:lnTo>
                          <a:pt x="1304" y="1628"/>
                        </a:lnTo>
                        <a:lnTo>
                          <a:pt x="1310" y="1617"/>
                        </a:lnTo>
                        <a:lnTo>
                          <a:pt x="1318" y="1600"/>
                        </a:lnTo>
                        <a:lnTo>
                          <a:pt x="1330" y="1578"/>
                        </a:lnTo>
                        <a:lnTo>
                          <a:pt x="1345" y="1554"/>
                        </a:lnTo>
                        <a:lnTo>
                          <a:pt x="1354" y="1540"/>
                        </a:lnTo>
                        <a:lnTo>
                          <a:pt x="1365" y="1526"/>
                        </a:lnTo>
                        <a:lnTo>
                          <a:pt x="1375" y="1514"/>
                        </a:lnTo>
                        <a:lnTo>
                          <a:pt x="1389" y="1502"/>
                        </a:lnTo>
                        <a:lnTo>
                          <a:pt x="1402" y="1490"/>
                        </a:lnTo>
                        <a:lnTo>
                          <a:pt x="1418" y="1481"/>
                        </a:lnTo>
                        <a:lnTo>
                          <a:pt x="1434" y="1472"/>
                        </a:lnTo>
                        <a:lnTo>
                          <a:pt x="1451" y="1466"/>
                        </a:lnTo>
                        <a:lnTo>
                          <a:pt x="1470" y="1462"/>
                        </a:lnTo>
                        <a:lnTo>
                          <a:pt x="1490" y="1460"/>
                        </a:lnTo>
                        <a:lnTo>
                          <a:pt x="1502" y="1496"/>
                        </a:lnTo>
                        <a:lnTo>
                          <a:pt x="1510" y="1526"/>
                        </a:lnTo>
                        <a:lnTo>
                          <a:pt x="1513" y="1540"/>
                        </a:lnTo>
                        <a:lnTo>
                          <a:pt x="1513" y="1552"/>
                        </a:lnTo>
                        <a:lnTo>
                          <a:pt x="1517" y="1554"/>
                        </a:lnTo>
                        <a:lnTo>
                          <a:pt x="1522" y="1555"/>
                        </a:lnTo>
                        <a:lnTo>
                          <a:pt x="1526" y="1557"/>
                        </a:lnTo>
                        <a:lnTo>
                          <a:pt x="1532" y="1555"/>
                        </a:lnTo>
                        <a:lnTo>
                          <a:pt x="1540" y="1554"/>
                        </a:lnTo>
                        <a:lnTo>
                          <a:pt x="1546" y="1548"/>
                        </a:lnTo>
                        <a:lnTo>
                          <a:pt x="1552" y="1540"/>
                        </a:lnTo>
                        <a:lnTo>
                          <a:pt x="1552" y="1560"/>
                        </a:lnTo>
                        <a:lnTo>
                          <a:pt x="1553" y="1581"/>
                        </a:lnTo>
                        <a:lnTo>
                          <a:pt x="1555" y="1605"/>
                        </a:lnTo>
                        <a:lnTo>
                          <a:pt x="1559" y="1629"/>
                        </a:lnTo>
                        <a:lnTo>
                          <a:pt x="1564" y="1653"/>
                        </a:lnTo>
                        <a:lnTo>
                          <a:pt x="1568" y="1664"/>
                        </a:lnTo>
                        <a:lnTo>
                          <a:pt x="1572" y="1673"/>
                        </a:lnTo>
                        <a:lnTo>
                          <a:pt x="1578" y="1680"/>
                        </a:lnTo>
                        <a:lnTo>
                          <a:pt x="1582" y="1685"/>
                        </a:lnTo>
                        <a:lnTo>
                          <a:pt x="1594" y="1696"/>
                        </a:lnTo>
                        <a:lnTo>
                          <a:pt x="1608" y="1708"/>
                        </a:lnTo>
                        <a:lnTo>
                          <a:pt x="1635" y="1733"/>
                        </a:lnTo>
                        <a:lnTo>
                          <a:pt x="1649" y="1742"/>
                        </a:lnTo>
                        <a:lnTo>
                          <a:pt x="1659" y="1750"/>
                        </a:lnTo>
                        <a:lnTo>
                          <a:pt x="1664" y="1753"/>
                        </a:lnTo>
                        <a:lnTo>
                          <a:pt x="1668" y="1753"/>
                        </a:lnTo>
                        <a:lnTo>
                          <a:pt x="1671" y="1753"/>
                        </a:lnTo>
                        <a:lnTo>
                          <a:pt x="1674" y="1751"/>
                        </a:lnTo>
                        <a:lnTo>
                          <a:pt x="1679" y="1745"/>
                        </a:lnTo>
                        <a:lnTo>
                          <a:pt x="1680" y="1739"/>
                        </a:lnTo>
                        <a:lnTo>
                          <a:pt x="1682" y="1732"/>
                        </a:lnTo>
                        <a:lnTo>
                          <a:pt x="1682" y="1726"/>
                        </a:lnTo>
                        <a:lnTo>
                          <a:pt x="1682" y="1720"/>
                        </a:lnTo>
                        <a:lnTo>
                          <a:pt x="1679" y="1714"/>
                        </a:lnTo>
                        <a:lnTo>
                          <a:pt x="1676" y="1708"/>
                        </a:lnTo>
                        <a:lnTo>
                          <a:pt x="1671" y="1702"/>
                        </a:lnTo>
                        <a:lnTo>
                          <a:pt x="1665" y="1694"/>
                        </a:lnTo>
                        <a:lnTo>
                          <a:pt x="1659" y="1686"/>
                        </a:lnTo>
                        <a:lnTo>
                          <a:pt x="1645" y="1665"/>
                        </a:lnTo>
                        <a:lnTo>
                          <a:pt x="1624" y="1628"/>
                        </a:lnTo>
                        <a:lnTo>
                          <a:pt x="1621" y="1620"/>
                        </a:lnTo>
                        <a:lnTo>
                          <a:pt x="1618" y="1611"/>
                        </a:lnTo>
                        <a:lnTo>
                          <a:pt x="1614" y="1593"/>
                        </a:lnTo>
                        <a:lnTo>
                          <a:pt x="1614" y="1578"/>
                        </a:lnTo>
                        <a:lnTo>
                          <a:pt x="1612" y="1570"/>
                        </a:lnTo>
                        <a:lnTo>
                          <a:pt x="1644" y="1610"/>
                        </a:lnTo>
                        <a:lnTo>
                          <a:pt x="1645" y="1614"/>
                        </a:lnTo>
                        <a:lnTo>
                          <a:pt x="1647" y="1620"/>
                        </a:lnTo>
                        <a:lnTo>
                          <a:pt x="1652" y="1625"/>
                        </a:lnTo>
                        <a:lnTo>
                          <a:pt x="1656" y="1629"/>
                        </a:lnTo>
                        <a:lnTo>
                          <a:pt x="1661" y="1629"/>
                        </a:lnTo>
                        <a:lnTo>
                          <a:pt x="1665" y="1631"/>
                        </a:lnTo>
                        <a:lnTo>
                          <a:pt x="1670" y="1629"/>
                        </a:lnTo>
                        <a:lnTo>
                          <a:pt x="1676" y="1628"/>
                        </a:lnTo>
                        <a:lnTo>
                          <a:pt x="1689" y="1620"/>
                        </a:lnTo>
                        <a:lnTo>
                          <a:pt x="1697" y="1616"/>
                        </a:lnTo>
                        <a:lnTo>
                          <a:pt x="1703" y="1610"/>
                        </a:lnTo>
                        <a:lnTo>
                          <a:pt x="1707" y="1603"/>
                        </a:lnTo>
                        <a:lnTo>
                          <a:pt x="1712" y="1596"/>
                        </a:lnTo>
                        <a:lnTo>
                          <a:pt x="1718" y="1582"/>
                        </a:lnTo>
                        <a:lnTo>
                          <a:pt x="1721" y="1569"/>
                        </a:lnTo>
                        <a:lnTo>
                          <a:pt x="1721" y="1555"/>
                        </a:lnTo>
                        <a:lnTo>
                          <a:pt x="1721" y="1546"/>
                        </a:lnTo>
                        <a:lnTo>
                          <a:pt x="1721" y="1537"/>
                        </a:lnTo>
                        <a:lnTo>
                          <a:pt x="1679" y="1510"/>
                        </a:lnTo>
                        <a:lnTo>
                          <a:pt x="1679" y="1463"/>
                        </a:lnTo>
                        <a:lnTo>
                          <a:pt x="1724" y="1448"/>
                        </a:lnTo>
                        <a:lnTo>
                          <a:pt x="1721" y="1487"/>
                        </a:lnTo>
                        <a:lnTo>
                          <a:pt x="1722" y="1490"/>
                        </a:lnTo>
                        <a:lnTo>
                          <a:pt x="1727" y="1499"/>
                        </a:lnTo>
                        <a:lnTo>
                          <a:pt x="1732" y="1502"/>
                        </a:lnTo>
                        <a:lnTo>
                          <a:pt x="1735" y="1505"/>
                        </a:lnTo>
                        <a:lnTo>
                          <a:pt x="1739" y="1507"/>
                        </a:lnTo>
                        <a:lnTo>
                          <a:pt x="1744" y="1505"/>
                        </a:lnTo>
                        <a:lnTo>
                          <a:pt x="1751" y="1499"/>
                        </a:lnTo>
                        <a:lnTo>
                          <a:pt x="1756" y="1492"/>
                        </a:lnTo>
                        <a:lnTo>
                          <a:pt x="1759" y="1483"/>
                        </a:lnTo>
                        <a:lnTo>
                          <a:pt x="1759" y="1456"/>
                        </a:lnTo>
                        <a:lnTo>
                          <a:pt x="1778" y="1442"/>
                        </a:lnTo>
                        <a:lnTo>
                          <a:pt x="1799" y="1427"/>
                        </a:lnTo>
                        <a:lnTo>
                          <a:pt x="1824" y="1409"/>
                        </a:lnTo>
                        <a:lnTo>
                          <a:pt x="1849" y="1389"/>
                        </a:lnTo>
                        <a:lnTo>
                          <a:pt x="1870" y="1368"/>
                        </a:lnTo>
                        <a:lnTo>
                          <a:pt x="1879" y="1359"/>
                        </a:lnTo>
                        <a:lnTo>
                          <a:pt x="1886" y="1350"/>
                        </a:lnTo>
                        <a:lnTo>
                          <a:pt x="1890" y="1341"/>
                        </a:lnTo>
                        <a:lnTo>
                          <a:pt x="1893" y="1333"/>
                        </a:lnTo>
                        <a:lnTo>
                          <a:pt x="1896" y="1311"/>
                        </a:lnTo>
                        <a:lnTo>
                          <a:pt x="1899" y="1297"/>
                        </a:lnTo>
                        <a:lnTo>
                          <a:pt x="1899" y="1288"/>
                        </a:lnTo>
                        <a:lnTo>
                          <a:pt x="1899" y="1283"/>
                        </a:lnTo>
                        <a:lnTo>
                          <a:pt x="1896" y="1279"/>
                        </a:lnTo>
                        <a:lnTo>
                          <a:pt x="1890" y="1267"/>
                        </a:lnTo>
                        <a:lnTo>
                          <a:pt x="1884" y="1250"/>
                        </a:lnTo>
                        <a:lnTo>
                          <a:pt x="1878" y="1229"/>
                        </a:lnTo>
                        <a:lnTo>
                          <a:pt x="1893" y="1184"/>
                        </a:lnTo>
                        <a:lnTo>
                          <a:pt x="1854" y="1179"/>
                        </a:lnTo>
                        <a:lnTo>
                          <a:pt x="1854" y="1157"/>
                        </a:lnTo>
                        <a:lnTo>
                          <a:pt x="1893" y="1142"/>
                        </a:lnTo>
                        <a:lnTo>
                          <a:pt x="1931" y="1142"/>
                        </a:lnTo>
                        <a:lnTo>
                          <a:pt x="1950" y="1176"/>
                        </a:lnTo>
                        <a:lnTo>
                          <a:pt x="1947" y="1234"/>
                        </a:lnTo>
                        <a:lnTo>
                          <a:pt x="1996" y="1211"/>
                        </a:lnTo>
                        <a:lnTo>
                          <a:pt x="1996" y="1161"/>
                        </a:lnTo>
                        <a:lnTo>
                          <a:pt x="1973" y="1129"/>
                        </a:lnTo>
                        <a:lnTo>
                          <a:pt x="1996" y="1104"/>
                        </a:lnTo>
                        <a:lnTo>
                          <a:pt x="2003" y="1077"/>
                        </a:lnTo>
                        <a:lnTo>
                          <a:pt x="2058" y="1069"/>
                        </a:lnTo>
                        <a:lnTo>
                          <a:pt x="2067" y="1060"/>
                        </a:lnTo>
                        <a:lnTo>
                          <a:pt x="2089" y="1039"/>
                        </a:lnTo>
                        <a:lnTo>
                          <a:pt x="2101" y="1025"/>
                        </a:lnTo>
                        <a:lnTo>
                          <a:pt x="2112" y="1012"/>
                        </a:lnTo>
                        <a:lnTo>
                          <a:pt x="2121" y="1000"/>
                        </a:lnTo>
                        <a:lnTo>
                          <a:pt x="2127" y="989"/>
                        </a:lnTo>
                        <a:lnTo>
                          <a:pt x="2135" y="953"/>
                        </a:lnTo>
                        <a:lnTo>
                          <a:pt x="2141" y="929"/>
                        </a:lnTo>
                        <a:lnTo>
                          <a:pt x="2144" y="902"/>
                        </a:lnTo>
                        <a:lnTo>
                          <a:pt x="2147" y="876"/>
                        </a:lnTo>
                        <a:lnTo>
                          <a:pt x="2147" y="865"/>
                        </a:lnTo>
                        <a:lnTo>
                          <a:pt x="2145" y="855"/>
                        </a:lnTo>
                        <a:lnTo>
                          <a:pt x="2144" y="847"/>
                        </a:lnTo>
                        <a:lnTo>
                          <a:pt x="2141" y="841"/>
                        </a:lnTo>
                        <a:lnTo>
                          <a:pt x="2136" y="837"/>
                        </a:lnTo>
                        <a:lnTo>
                          <a:pt x="2130" y="835"/>
                        </a:lnTo>
                        <a:lnTo>
                          <a:pt x="2120" y="835"/>
                        </a:lnTo>
                        <a:lnTo>
                          <a:pt x="2113" y="834"/>
                        </a:lnTo>
                        <a:lnTo>
                          <a:pt x="2112" y="832"/>
                        </a:lnTo>
                        <a:lnTo>
                          <a:pt x="2112" y="831"/>
                        </a:lnTo>
                        <a:lnTo>
                          <a:pt x="2116" y="829"/>
                        </a:lnTo>
                        <a:lnTo>
                          <a:pt x="2120" y="828"/>
                        </a:lnTo>
                        <a:lnTo>
                          <a:pt x="2095" y="835"/>
                        </a:lnTo>
                        <a:lnTo>
                          <a:pt x="2107" y="800"/>
                        </a:lnTo>
                        <a:lnTo>
                          <a:pt x="2142" y="763"/>
                        </a:lnTo>
                        <a:lnTo>
                          <a:pt x="2172" y="701"/>
                        </a:lnTo>
                        <a:lnTo>
                          <a:pt x="2264" y="705"/>
                        </a:lnTo>
                        <a:lnTo>
                          <a:pt x="2322" y="723"/>
                        </a:lnTo>
                        <a:lnTo>
                          <a:pt x="2369" y="708"/>
                        </a:lnTo>
                        <a:lnTo>
                          <a:pt x="2394" y="663"/>
                        </a:lnTo>
                        <a:lnTo>
                          <a:pt x="2441" y="656"/>
                        </a:lnTo>
                        <a:lnTo>
                          <a:pt x="2430" y="669"/>
                        </a:lnTo>
                        <a:lnTo>
                          <a:pt x="2418" y="686"/>
                        </a:lnTo>
                        <a:lnTo>
                          <a:pt x="2406" y="708"/>
                        </a:lnTo>
                        <a:lnTo>
                          <a:pt x="2394" y="739"/>
                        </a:lnTo>
                        <a:lnTo>
                          <a:pt x="2388" y="755"/>
                        </a:lnTo>
                        <a:lnTo>
                          <a:pt x="2382" y="775"/>
                        </a:lnTo>
                        <a:lnTo>
                          <a:pt x="2378" y="794"/>
                        </a:lnTo>
                        <a:lnTo>
                          <a:pt x="2375" y="817"/>
                        </a:lnTo>
                        <a:lnTo>
                          <a:pt x="2373" y="841"/>
                        </a:lnTo>
                        <a:lnTo>
                          <a:pt x="2372" y="865"/>
                        </a:lnTo>
                        <a:lnTo>
                          <a:pt x="2384" y="912"/>
                        </a:lnTo>
                        <a:lnTo>
                          <a:pt x="2434" y="835"/>
                        </a:lnTo>
                        <a:lnTo>
                          <a:pt x="2440" y="828"/>
                        </a:lnTo>
                        <a:lnTo>
                          <a:pt x="2452" y="813"/>
                        </a:lnTo>
                        <a:lnTo>
                          <a:pt x="2458" y="802"/>
                        </a:lnTo>
                        <a:lnTo>
                          <a:pt x="2462" y="793"/>
                        </a:lnTo>
                        <a:lnTo>
                          <a:pt x="2465" y="784"/>
                        </a:lnTo>
                        <a:lnTo>
                          <a:pt x="2465" y="781"/>
                        </a:lnTo>
                        <a:lnTo>
                          <a:pt x="2464" y="778"/>
                        </a:lnTo>
                        <a:lnTo>
                          <a:pt x="2449" y="745"/>
                        </a:lnTo>
                        <a:lnTo>
                          <a:pt x="2441" y="723"/>
                        </a:lnTo>
                        <a:lnTo>
                          <a:pt x="2446" y="717"/>
                        </a:lnTo>
                        <a:lnTo>
                          <a:pt x="2456" y="702"/>
                        </a:lnTo>
                        <a:lnTo>
                          <a:pt x="2471" y="686"/>
                        </a:lnTo>
                        <a:lnTo>
                          <a:pt x="2479" y="678"/>
                        </a:lnTo>
                        <a:lnTo>
                          <a:pt x="2486" y="674"/>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25" name="Freeform 11"/>
                  <p:cNvSpPr/>
                  <p:nvPr/>
                </p:nvSpPr>
                <p:spPr bwMode="auto">
                  <a:xfrm>
                    <a:off x="4108564" y="2050052"/>
                    <a:ext cx="64342" cy="179557"/>
                  </a:xfrm>
                  <a:custGeom>
                    <a:cxnLst>
                      <a:cxn ang="0">
                        <a:pos x="5" y="160"/>
                      </a:cxn>
                      <a:cxn ang="0">
                        <a:pos x="35" y="145"/>
                      </a:cxn>
                      <a:cxn ang="0">
                        <a:pos x="35" y="107"/>
                      </a:cxn>
                      <a:cxn ang="0">
                        <a:pos x="43" y="65"/>
                      </a:cxn>
                      <a:cxn ang="0">
                        <a:pos x="35" y="11"/>
                      </a:cxn>
                      <a:cxn ang="0">
                        <a:pos x="23" y="0"/>
                      </a:cxn>
                      <a:cxn ang="0">
                        <a:pos x="8" y="26"/>
                      </a:cxn>
                      <a:cxn ang="0">
                        <a:pos x="8" y="88"/>
                      </a:cxn>
                      <a:cxn ang="0">
                        <a:pos x="0" y="138"/>
                      </a:cxn>
                      <a:cxn ang="0">
                        <a:pos x="5" y="160"/>
                      </a:cxn>
                    </a:cxnLst>
                    <a:rect b="b" l="0" r="r" t="0"/>
                    <a:pathLst>
                      <a:path h="160" w="43">
                        <a:moveTo>
                          <a:pt x="5" y="160"/>
                        </a:moveTo>
                        <a:lnTo>
                          <a:pt x="35" y="145"/>
                        </a:lnTo>
                        <a:lnTo>
                          <a:pt x="35" y="107"/>
                        </a:lnTo>
                        <a:lnTo>
                          <a:pt x="43" y="65"/>
                        </a:lnTo>
                        <a:lnTo>
                          <a:pt x="35" y="11"/>
                        </a:lnTo>
                        <a:lnTo>
                          <a:pt x="23" y="0"/>
                        </a:lnTo>
                        <a:lnTo>
                          <a:pt x="8" y="26"/>
                        </a:lnTo>
                        <a:lnTo>
                          <a:pt x="8" y="88"/>
                        </a:lnTo>
                        <a:lnTo>
                          <a:pt x="0" y="138"/>
                        </a:lnTo>
                        <a:lnTo>
                          <a:pt x="5" y="160"/>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26" name="Freeform 12"/>
                  <p:cNvSpPr/>
                  <p:nvPr/>
                </p:nvSpPr>
                <p:spPr bwMode="auto">
                  <a:xfrm>
                    <a:off x="4063674" y="2268887"/>
                    <a:ext cx="119705" cy="56111"/>
                  </a:xfrm>
                  <a:custGeom>
                    <a:cxnLst>
                      <a:cxn ang="0">
                        <a:pos x="27" y="47"/>
                      </a:cxn>
                      <a:cxn ang="0">
                        <a:pos x="0" y="50"/>
                      </a:cxn>
                      <a:cxn ang="0">
                        <a:pos x="18" y="7"/>
                      </a:cxn>
                      <a:cxn ang="0">
                        <a:pos x="50" y="0"/>
                      </a:cxn>
                      <a:cxn ang="0">
                        <a:pos x="80" y="30"/>
                      </a:cxn>
                      <a:cxn ang="0">
                        <a:pos x="61" y="50"/>
                      </a:cxn>
                      <a:cxn ang="0">
                        <a:pos x="27" y="47"/>
                      </a:cxn>
                    </a:cxnLst>
                    <a:rect b="b" l="0" r="r" t="0"/>
                    <a:pathLst>
                      <a:path h="50" w="80">
                        <a:moveTo>
                          <a:pt x="27" y="47"/>
                        </a:moveTo>
                        <a:lnTo>
                          <a:pt x="0" y="50"/>
                        </a:lnTo>
                        <a:lnTo>
                          <a:pt x="18" y="7"/>
                        </a:lnTo>
                        <a:lnTo>
                          <a:pt x="50" y="0"/>
                        </a:lnTo>
                        <a:lnTo>
                          <a:pt x="80" y="30"/>
                        </a:lnTo>
                        <a:lnTo>
                          <a:pt x="61" y="50"/>
                        </a:lnTo>
                        <a:lnTo>
                          <a:pt x="27" y="47"/>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27" name="Freeform 13"/>
                  <p:cNvSpPr/>
                  <p:nvPr/>
                </p:nvSpPr>
                <p:spPr bwMode="auto">
                  <a:xfrm>
                    <a:off x="3873643" y="2346321"/>
                    <a:ext cx="242402" cy="162724"/>
                  </a:xfrm>
                  <a:custGeom>
                    <a:cxnLst>
                      <a:cxn ang="0">
                        <a:pos x="135" y="8"/>
                      </a:cxn>
                      <a:cxn ang="0">
                        <a:pos x="115" y="28"/>
                      </a:cxn>
                      <a:cxn ang="0">
                        <a:pos x="100" y="46"/>
                      </a:cxn>
                      <a:cxn ang="0">
                        <a:pos x="88" y="50"/>
                      </a:cxn>
                      <a:cxn ang="0">
                        <a:pos x="73" y="61"/>
                      </a:cxn>
                      <a:cxn ang="0">
                        <a:pos x="70" y="88"/>
                      </a:cxn>
                      <a:cxn ang="0">
                        <a:pos x="23" y="88"/>
                      </a:cxn>
                      <a:cxn ang="0">
                        <a:pos x="0" y="111"/>
                      </a:cxn>
                      <a:cxn ang="0">
                        <a:pos x="23" y="135"/>
                      </a:cxn>
                      <a:cxn ang="0">
                        <a:pos x="62" y="142"/>
                      </a:cxn>
                      <a:cxn ang="0">
                        <a:pos x="85" y="145"/>
                      </a:cxn>
                      <a:cxn ang="0">
                        <a:pos x="115" y="130"/>
                      </a:cxn>
                      <a:cxn ang="0">
                        <a:pos x="130" y="77"/>
                      </a:cxn>
                      <a:cxn ang="0">
                        <a:pos x="150" y="50"/>
                      </a:cxn>
                      <a:cxn ang="0">
                        <a:pos x="162" y="23"/>
                      </a:cxn>
                      <a:cxn ang="0">
                        <a:pos x="162" y="0"/>
                      </a:cxn>
                      <a:cxn ang="0">
                        <a:pos x="135" y="8"/>
                      </a:cxn>
                    </a:cxnLst>
                    <a:rect b="b" l="0" r="r" t="0"/>
                    <a:pathLst>
                      <a:path h="145" w="162">
                        <a:moveTo>
                          <a:pt x="135" y="8"/>
                        </a:moveTo>
                        <a:lnTo>
                          <a:pt x="115" y="28"/>
                        </a:lnTo>
                        <a:lnTo>
                          <a:pt x="100" y="46"/>
                        </a:lnTo>
                        <a:lnTo>
                          <a:pt x="88" y="50"/>
                        </a:lnTo>
                        <a:lnTo>
                          <a:pt x="73" y="61"/>
                        </a:lnTo>
                        <a:lnTo>
                          <a:pt x="70" y="88"/>
                        </a:lnTo>
                        <a:lnTo>
                          <a:pt x="23" y="88"/>
                        </a:lnTo>
                        <a:lnTo>
                          <a:pt x="0" y="111"/>
                        </a:lnTo>
                        <a:lnTo>
                          <a:pt x="23" y="135"/>
                        </a:lnTo>
                        <a:lnTo>
                          <a:pt x="62" y="142"/>
                        </a:lnTo>
                        <a:lnTo>
                          <a:pt x="85" y="145"/>
                        </a:lnTo>
                        <a:lnTo>
                          <a:pt x="115" y="130"/>
                        </a:lnTo>
                        <a:lnTo>
                          <a:pt x="130" y="77"/>
                        </a:lnTo>
                        <a:lnTo>
                          <a:pt x="150" y="50"/>
                        </a:lnTo>
                        <a:lnTo>
                          <a:pt x="162" y="23"/>
                        </a:lnTo>
                        <a:lnTo>
                          <a:pt x="162" y="0"/>
                        </a:lnTo>
                        <a:lnTo>
                          <a:pt x="135" y="8"/>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28" name="Freeform 14"/>
                  <p:cNvSpPr/>
                  <p:nvPr/>
                </p:nvSpPr>
                <p:spPr bwMode="auto">
                  <a:xfrm>
                    <a:off x="3840725" y="2509044"/>
                    <a:ext cx="67334" cy="35911"/>
                  </a:xfrm>
                  <a:custGeom>
                    <a:cxnLst>
                      <a:cxn ang="0">
                        <a:pos x="18" y="27"/>
                      </a:cxn>
                      <a:cxn ang="0">
                        <a:pos x="0" y="8"/>
                      </a:cxn>
                      <a:cxn ang="0">
                        <a:pos x="27" y="0"/>
                      </a:cxn>
                      <a:cxn ang="0">
                        <a:pos x="45" y="12"/>
                      </a:cxn>
                      <a:cxn ang="0">
                        <a:pos x="37" y="32"/>
                      </a:cxn>
                      <a:cxn ang="0">
                        <a:pos x="18" y="27"/>
                      </a:cxn>
                    </a:cxnLst>
                    <a:rect b="b" l="0" r="r" t="0"/>
                    <a:pathLst>
                      <a:path h="32" w="45">
                        <a:moveTo>
                          <a:pt x="18" y="27"/>
                        </a:moveTo>
                        <a:lnTo>
                          <a:pt x="0" y="8"/>
                        </a:lnTo>
                        <a:lnTo>
                          <a:pt x="27" y="0"/>
                        </a:lnTo>
                        <a:lnTo>
                          <a:pt x="45" y="12"/>
                        </a:lnTo>
                        <a:lnTo>
                          <a:pt x="37" y="32"/>
                        </a:lnTo>
                        <a:lnTo>
                          <a:pt x="18" y="27"/>
                        </a:lnTo>
                        <a:close/>
                      </a:path>
                    </a:pathLst>
                  </a:custGeom>
                  <a:grpFill/>
                  <a:ln cmpd="sng" w="25400">
                    <a:noFill/>
                    <a:round/>
                  </a:ln>
                  <a:effectLst/>
                </p:spPr>
                <p:txBody>
                  <a:bodyPr/>
                  <a:lstStyle/>
                  <a:p>
                    <a:endParaRPr altLang="en-US" lang="zh-CN" sz="1867">
                      <a:ea charset="-122" panose="020b0503020204020204" pitchFamily="34" typeface="微软雅黑"/>
                      <a:cs typeface="+mn-ea"/>
                      <a:sym typeface="+mn-lt"/>
                    </a:endParaRPr>
                  </a:p>
                </p:txBody>
              </p:sp>
              <p:sp>
                <p:nvSpPr>
                  <p:cNvPr id="30729" name="Freeform 15"/>
                  <p:cNvSpPr/>
                  <p:nvPr/>
                </p:nvSpPr>
                <p:spPr bwMode="auto">
                  <a:xfrm>
                    <a:off x="3643212" y="2657179"/>
                    <a:ext cx="100253" cy="54990"/>
                  </a:xfrm>
                  <a:custGeom>
                    <a:cxnLst>
                      <a:cxn ang="0">
                        <a:pos x="25" y="49"/>
                      </a:cxn>
                      <a:cxn ang="0">
                        <a:pos x="47" y="37"/>
                      </a:cxn>
                      <a:cxn ang="0">
                        <a:pos x="67" y="7"/>
                      </a:cxn>
                      <a:cxn ang="0">
                        <a:pos x="40" y="0"/>
                      </a:cxn>
                      <a:cxn ang="0">
                        <a:pos x="0" y="30"/>
                      </a:cxn>
                      <a:cxn ang="0">
                        <a:pos x="25" y="49"/>
                      </a:cxn>
                    </a:cxnLst>
                    <a:rect b="b" l="0" r="r" t="0"/>
                    <a:pathLst>
                      <a:path h="49" w="67">
                        <a:moveTo>
                          <a:pt x="25" y="49"/>
                        </a:moveTo>
                        <a:lnTo>
                          <a:pt x="47" y="37"/>
                        </a:lnTo>
                        <a:lnTo>
                          <a:pt x="67" y="7"/>
                        </a:lnTo>
                        <a:lnTo>
                          <a:pt x="40" y="0"/>
                        </a:lnTo>
                        <a:lnTo>
                          <a:pt x="0" y="30"/>
                        </a:lnTo>
                        <a:lnTo>
                          <a:pt x="25" y="49"/>
                        </a:lnTo>
                        <a:close/>
                      </a:path>
                    </a:pathLst>
                  </a:custGeom>
                  <a:grpFill/>
                  <a:ln cmpd="sng" w="25400">
                    <a:noFill/>
                    <a:round/>
                  </a:ln>
                  <a:effectLst/>
                </p:spPr>
                <p:txBody>
                  <a:bodyPr/>
                  <a:lstStyle/>
                  <a:p>
                    <a:endParaRPr altLang="en-US" lang="zh-CN" sz="1867">
                      <a:ea charset="-122" panose="020b0503020204020204" pitchFamily="34" typeface="微软雅黑"/>
                      <a:cs typeface="+mn-ea"/>
                      <a:sym typeface="+mn-lt"/>
                    </a:endParaRPr>
                  </a:p>
                </p:txBody>
              </p:sp>
              <p:sp>
                <p:nvSpPr>
                  <p:cNvPr id="30731" name="Freeform 17"/>
                  <p:cNvSpPr/>
                  <p:nvPr/>
                </p:nvSpPr>
                <p:spPr bwMode="auto">
                  <a:xfrm>
                    <a:off x="2107998" y="3257573"/>
                    <a:ext cx="178061" cy="244646"/>
                  </a:xfrm>
                  <a:custGeom>
                    <a:cxnLst>
                      <a:cxn ang="0">
                        <a:pos x="119" y="70"/>
                      </a:cxn>
                      <a:cxn ang="0">
                        <a:pos x="107" y="23"/>
                      </a:cxn>
                      <a:cxn ang="0">
                        <a:pos x="92" y="0"/>
                      </a:cxn>
                      <a:cxn ang="0">
                        <a:pos x="72" y="23"/>
                      </a:cxn>
                      <a:cxn ang="0">
                        <a:pos x="35" y="58"/>
                      </a:cxn>
                      <a:cxn ang="0">
                        <a:pos x="29" y="62"/>
                      </a:cxn>
                      <a:cxn ang="0">
                        <a:pos x="18" y="71"/>
                      </a:cxn>
                      <a:cxn ang="0">
                        <a:pos x="10" y="77"/>
                      </a:cxn>
                      <a:cxn ang="0">
                        <a:pos x="6" y="85"/>
                      </a:cxn>
                      <a:cxn ang="0">
                        <a:pos x="1" y="93"/>
                      </a:cxn>
                      <a:cxn ang="0">
                        <a:pos x="0" y="100"/>
                      </a:cxn>
                      <a:cxn ang="0">
                        <a:pos x="1" y="117"/>
                      </a:cxn>
                      <a:cxn ang="0">
                        <a:pos x="6" y="136"/>
                      </a:cxn>
                      <a:cxn ang="0">
                        <a:pos x="12" y="157"/>
                      </a:cxn>
                      <a:cxn ang="0">
                        <a:pos x="12" y="200"/>
                      </a:cxn>
                      <a:cxn ang="0">
                        <a:pos x="16" y="204"/>
                      </a:cxn>
                      <a:cxn ang="0">
                        <a:pos x="30" y="212"/>
                      </a:cxn>
                      <a:cxn ang="0">
                        <a:pos x="36" y="215"/>
                      </a:cxn>
                      <a:cxn ang="0">
                        <a:pos x="42" y="218"/>
                      </a:cxn>
                      <a:cxn ang="0">
                        <a:pos x="47" y="218"/>
                      </a:cxn>
                      <a:cxn ang="0">
                        <a:pos x="48" y="216"/>
                      </a:cxn>
                      <a:cxn ang="0">
                        <a:pos x="50" y="215"/>
                      </a:cxn>
                      <a:cxn ang="0">
                        <a:pos x="65" y="160"/>
                      </a:cxn>
                      <a:cxn ang="0">
                        <a:pos x="89" y="103"/>
                      </a:cxn>
                      <a:cxn ang="0">
                        <a:pos x="119" y="70"/>
                      </a:cxn>
                    </a:cxnLst>
                    <a:rect b="b" l="0" r="r" t="0"/>
                    <a:pathLst>
                      <a:path h="218" w="119">
                        <a:moveTo>
                          <a:pt x="119" y="70"/>
                        </a:moveTo>
                        <a:lnTo>
                          <a:pt x="107" y="23"/>
                        </a:lnTo>
                        <a:lnTo>
                          <a:pt x="92" y="0"/>
                        </a:lnTo>
                        <a:lnTo>
                          <a:pt x="72" y="23"/>
                        </a:lnTo>
                        <a:lnTo>
                          <a:pt x="35" y="58"/>
                        </a:lnTo>
                        <a:lnTo>
                          <a:pt x="29" y="62"/>
                        </a:lnTo>
                        <a:lnTo>
                          <a:pt x="18" y="71"/>
                        </a:lnTo>
                        <a:lnTo>
                          <a:pt x="10" y="77"/>
                        </a:lnTo>
                        <a:lnTo>
                          <a:pt x="6" y="85"/>
                        </a:lnTo>
                        <a:lnTo>
                          <a:pt x="1" y="93"/>
                        </a:lnTo>
                        <a:lnTo>
                          <a:pt x="0" y="100"/>
                        </a:lnTo>
                        <a:lnTo>
                          <a:pt x="1" y="117"/>
                        </a:lnTo>
                        <a:lnTo>
                          <a:pt x="6" y="136"/>
                        </a:lnTo>
                        <a:lnTo>
                          <a:pt x="12" y="157"/>
                        </a:lnTo>
                        <a:lnTo>
                          <a:pt x="12" y="200"/>
                        </a:lnTo>
                        <a:lnTo>
                          <a:pt x="16" y="204"/>
                        </a:lnTo>
                        <a:lnTo>
                          <a:pt x="30" y="212"/>
                        </a:lnTo>
                        <a:lnTo>
                          <a:pt x="36" y="215"/>
                        </a:lnTo>
                        <a:lnTo>
                          <a:pt x="42" y="218"/>
                        </a:lnTo>
                        <a:lnTo>
                          <a:pt x="47" y="218"/>
                        </a:lnTo>
                        <a:lnTo>
                          <a:pt x="48" y="216"/>
                        </a:lnTo>
                        <a:lnTo>
                          <a:pt x="50" y="215"/>
                        </a:lnTo>
                        <a:lnTo>
                          <a:pt x="65" y="160"/>
                        </a:lnTo>
                        <a:lnTo>
                          <a:pt x="89" y="103"/>
                        </a:lnTo>
                        <a:lnTo>
                          <a:pt x="119" y="70"/>
                        </a:lnTo>
                        <a:close/>
                      </a:path>
                    </a:pathLst>
                  </a:custGeom>
                  <a:grpFill/>
                  <a:ln cap="rnd" cmpd="sng" w="12700">
                    <a:noFill/>
                    <a:prstDash val="solid"/>
                    <a:round/>
                    <a:headEnd len="med" type="none" w="med"/>
                    <a:tailEnd len="med" type="none" w="med"/>
                  </a:ln>
                  <a:effectLst/>
                </p:spPr>
                <p:txBody>
                  <a:bodyPr/>
                  <a:lstStyle/>
                  <a:p>
                    <a:endParaRPr altLang="en-US" lang="zh-CN" sz="1867">
                      <a:ea charset="-122" panose="020b0503020204020204" pitchFamily="34" typeface="微软雅黑"/>
                      <a:cs typeface="+mn-ea"/>
                      <a:sym typeface="+mn-lt"/>
                    </a:endParaRPr>
                  </a:p>
                </p:txBody>
              </p:sp>
              <p:sp>
                <p:nvSpPr>
                  <p:cNvPr id="30757" name="Oval 159"/>
                  <p:cNvSpPr>
                    <a:spLocks noChangeArrowheads="1"/>
                  </p:cNvSpPr>
                  <p:nvPr/>
                </p:nvSpPr>
                <p:spPr bwMode="auto">
                  <a:xfrm>
                    <a:off x="3590840" y="2183597"/>
                    <a:ext cx="136165" cy="102123"/>
                  </a:xfrm>
                  <a:prstGeom prst="ellipse">
                    <a:avLst/>
                  </a:prstGeom>
                  <a:grpFill/>
                  <a:ln cmpd="sng" w="19050">
                    <a:solidFill>
                      <a:schemeClr val="bg1"/>
                    </a:solidFill>
                    <a:round/>
                  </a:ln>
                </p:spPr>
                <p:txBody>
                  <a:bodyPr anchor="ctr" wrap="none"/>
                  <a:lstStyle/>
                  <a:p>
                    <a:pPr algn="ctr"/>
                    <a:endParaRPr altLang="en-US" lang="ko-KR" sz="1867">
                      <a:cs typeface="+mn-ea"/>
                      <a:sym typeface="+mn-lt"/>
                    </a:endParaRPr>
                  </a:p>
                </p:txBody>
              </p:sp>
            </p:grpSp>
            <p:sp>
              <p:nvSpPr>
                <p:cNvPr id="30760" name="Oval 160"/>
                <p:cNvSpPr>
                  <a:spLocks noChangeArrowheads="1"/>
                </p:cNvSpPr>
                <p:nvPr/>
              </p:nvSpPr>
              <p:spPr bwMode="auto">
                <a:xfrm>
                  <a:off x="2283066" y="1725726"/>
                  <a:ext cx="136165" cy="102123"/>
                </a:xfrm>
                <a:prstGeom prst="ellipse">
                  <a:avLst/>
                </a:prstGeom>
                <a:grpFill/>
                <a:ln cmpd="sng" w="19050">
                  <a:solidFill>
                    <a:schemeClr val="bg1"/>
                  </a:solidFill>
                  <a:round/>
                </a:ln>
              </p:spPr>
              <p:txBody>
                <a:bodyPr anchor="ctr" wrap="none"/>
                <a:lstStyle/>
                <a:p>
                  <a:pPr algn="ctr"/>
                  <a:endParaRPr altLang="en-US" lang="ko-KR" sz="1867">
                    <a:cs typeface="+mn-ea"/>
                    <a:sym typeface="+mn-lt"/>
                  </a:endParaRPr>
                </a:p>
              </p:txBody>
            </p:sp>
          </p:grpSp>
          <p:sp>
            <p:nvSpPr>
              <p:cNvPr id="30752" name="Oval 161"/>
              <p:cNvSpPr>
                <a:spLocks noChangeArrowheads="1"/>
              </p:cNvSpPr>
              <p:nvPr/>
            </p:nvSpPr>
            <p:spPr bwMode="auto">
              <a:xfrm>
                <a:off x="1739906" y="2947837"/>
                <a:ext cx="136165" cy="102123"/>
              </a:xfrm>
              <a:prstGeom prst="ellipse">
                <a:avLst/>
              </a:prstGeom>
              <a:grpFill/>
              <a:ln cmpd="sng" w="19050">
                <a:solidFill>
                  <a:schemeClr val="bg1"/>
                </a:solidFill>
                <a:round/>
              </a:ln>
            </p:spPr>
            <p:txBody>
              <a:bodyPr anchor="ctr" wrap="none"/>
              <a:lstStyle/>
              <a:p>
                <a:pPr algn="ctr"/>
                <a:endParaRPr altLang="en-US" lang="ko-KR" sz="1867">
                  <a:cs typeface="+mn-ea"/>
                  <a:sym typeface="+mn-lt"/>
                </a:endParaRPr>
              </a:p>
            </p:txBody>
          </p:sp>
        </p:grpSp>
      </p:grpSp>
      <p:cxnSp>
        <p:nvCxnSpPr>
          <p:cNvPr id="30749" name="AutoShape 108"/>
          <p:cNvCxnSpPr>
            <a:cxnSpLocks noChangeShapeType="1"/>
            <a:endCxn id="30748" idx="2"/>
          </p:cNvCxnSpPr>
          <p:nvPr/>
        </p:nvCxnSpPr>
        <p:spPr bwMode="auto">
          <a:xfrm flipH="1" flipV="1">
            <a:off x="8780333" y="4137770"/>
            <a:ext cx="1105888" cy="1019769"/>
          </a:xfrm>
          <a:prstGeom prst="straightConnector1">
            <a:avLst/>
          </a:prstGeom>
          <a:noFill/>
          <a:ln cmpd="sng" w="9525">
            <a:solidFill>
              <a:srgbClr val="5E6A92"/>
            </a:solidFill>
            <a:round/>
          </a:ln>
        </p:spPr>
      </p:cxnSp>
      <p:cxnSp>
        <p:nvCxnSpPr>
          <p:cNvPr id="30751" name="AutoShape 166"/>
          <p:cNvCxnSpPr>
            <a:cxnSpLocks noChangeShapeType="1"/>
          </p:cNvCxnSpPr>
          <p:nvPr/>
        </p:nvCxnSpPr>
        <p:spPr bwMode="auto">
          <a:xfrm flipH="1" flipV="1">
            <a:off x="2924600" y="3815010"/>
            <a:ext cx="1020173" cy="866989"/>
          </a:xfrm>
          <a:prstGeom prst="straightConnector1">
            <a:avLst/>
          </a:prstGeom>
          <a:noFill/>
          <a:ln cmpd="sng" w="9525">
            <a:solidFill>
              <a:srgbClr val="5E6A92"/>
            </a:solidFill>
            <a:round/>
          </a:ln>
        </p:spPr>
      </p:cxnSp>
      <p:cxnSp>
        <p:nvCxnSpPr>
          <p:cNvPr id="30746" name="AutoShape 107"/>
          <p:cNvCxnSpPr>
            <a:cxnSpLocks noChangeShapeType="1"/>
          </p:cNvCxnSpPr>
          <p:nvPr/>
        </p:nvCxnSpPr>
        <p:spPr bwMode="auto">
          <a:xfrm>
            <a:off x="6825867" y="1810986"/>
            <a:ext cx="665829" cy="599309"/>
          </a:xfrm>
          <a:prstGeom prst="straightConnector1">
            <a:avLst/>
          </a:prstGeom>
          <a:noFill/>
          <a:ln cmpd="sng" w="9525">
            <a:solidFill>
              <a:srgbClr val="5E6A92"/>
            </a:solidFill>
            <a:round/>
          </a:ln>
        </p:spPr>
      </p:cxnSp>
      <p:cxnSp>
        <p:nvCxnSpPr>
          <p:cNvPr id="30755" name="AutoShape 165"/>
          <p:cNvCxnSpPr>
            <a:cxnSpLocks noChangeShapeType="1"/>
            <a:stCxn id="30754" idx="5"/>
          </p:cNvCxnSpPr>
          <p:nvPr/>
        </p:nvCxnSpPr>
        <p:spPr bwMode="auto">
          <a:xfrm>
            <a:off x="5285035" y="4390244"/>
            <a:ext cx="873032" cy="767293"/>
          </a:xfrm>
          <a:prstGeom prst="straightConnector1">
            <a:avLst/>
          </a:prstGeom>
          <a:noFill/>
          <a:ln cmpd="sng" w="9525">
            <a:solidFill>
              <a:srgbClr val="5E6A92"/>
            </a:solidFill>
            <a:round/>
          </a:ln>
        </p:spPr>
      </p:cxnSp>
      <p:cxnSp>
        <p:nvCxnSpPr>
          <p:cNvPr id="30758" name="AutoShape 164"/>
          <p:cNvCxnSpPr>
            <a:cxnSpLocks noChangeShapeType="1"/>
          </p:cNvCxnSpPr>
          <p:nvPr/>
        </p:nvCxnSpPr>
        <p:spPr bwMode="auto">
          <a:xfrm>
            <a:off x="4912855" y="3064102"/>
            <a:ext cx="645900" cy="546013"/>
          </a:xfrm>
          <a:prstGeom prst="straightConnector1">
            <a:avLst/>
          </a:prstGeom>
          <a:noFill/>
          <a:ln cmpd="sng" w="9525">
            <a:solidFill>
              <a:srgbClr val="5E6A92"/>
            </a:solidFill>
            <a:round/>
          </a:ln>
        </p:spPr>
      </p:cxnSp>
      <p:cxnSp>
        <p:nvCxnSpPr>
          <p:cNvPr id="30761" name="AutoShape 163"/>
          <p:cNvCxnSpPr>
            <a:cxnSpLocks noChangeShapeType="1"/>
            <a:endCxn id="30760" idx="1"/>
          </p:cNvCxnSpPr>
          <p:nvPr/>
        </p:nvCxnSpPr>
        <p:spPr bwMode="auto">
          <a:xfrm>
            <a:off x="2514439" y="1719190"/>
            <a:ext cx="949199" cy="768481"/>
          </a:xfrm>
          <a:prstGeom prst="straightConnector1">
            <a:avLst/>
          </a:prstGeom>
          <a:noFill/>
          <a:ln cmpd="sng" w="9525">
            <a:solidFill>
              <a:srgbClr val="5E6A92"/>
            </a:solidFill>
            <a:round/>
          </a:ln>
        </p:spPr>
      </p:cxnSp>
      <p:sp>
        <p:nvSpPr>
          <p:cNvPr id="59" name="矩形 47"/>
          <p:cNvSpPr>
            <a:spLocks noChangeArrowheads="1"/>
          </p:cNvSpPr>
          <p:nvPr/>
        </p:nvSpPr>
        <p:spPr bwMode="auto">
          <a:xfrm>
            <a:off x="1224409" y="5779527"/>
            <a:ext cx="9793088" cy="61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squar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30000"/>
              </a:lnSpc>
              <a:spcBef>
                <a:spcPct val="0"/>
              </a:spcBef>
              <a:buNone/>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实力加自信就是一个坚韧不可摧的团队。站在每一个人都想挑战自我的立场上，我们以实力为盾、</a:t>
            </a:r>
          </a:p>
          <a:p>
            <a:pPr algn="ctr">
              <a:lnSpc>
                <a:spcPct val="130000"/>
              </a:lnSpc>
              <a:spcBef>
                <a:spcPct val="0"/>
              </a:spcBef>
              <a:buNone/>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自信为矛、团结为勇气，组成了激情无畏的团体。我们会用实力证明，我们是最棒的，让我们勇敢地去做吧。</a:t>
            </a:r>
          </a:p>
        </p:txBody>
      </p:sp>
      <p:sp>
        <p:nvSpPr>
          <p:cNvPr id="52"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03</a:t>
            </a:r>
          </a:p>
        </p:txBody>
      </p:sp>
      <p:grpSp>
        <p:nvGrpSpPr>
          <p:cNvPr id="53" name="组合 52"/>
          <p:cNvGrpSpPr/>
          <p:nvPr/>
        </p:nvGrpSpPr>
        <p:grpSpPr>
          <a:xfrm>
            <a:off x="727987" y="509031"/>
            <a:ext cx="3189637" cy="640990"/>
            <a:chOff x="947634" y="309304"/>
            <a:chExt cx="2392228" cy="480743"/>
          </a:xfrm>
        </p:grpSpPr>
        <p:sp>
          <p:nvSpPr>
            <p:cNvPr id="54"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55" name="文本框 54"/>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国外市场</a:t>
              </a:r>
            </a:p>
          </p:txBody>
        </p:sp>
      </p:grpSp>
    </p:spTree>
    <p:extLst>
      <p:ext uri="{BB962C8B-B14F-4D97-AF65-F5344CB8AC3E}">
        <p14:creationId val="394144350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22"/>
                                        </p:tgtEl>
                                        <p:attrNameLst>
                                          <p:attrName>style.visibility</p:attrName>
                                        </p:attrNameLst>
                                      </p:cBhvr>
                                      <p:to>
                                        <p:strVal val="visible"/>
                                      </p:to>
                                    </p:set>
                                    <p:animEffect filter="randombar(horizontal)" transition="in">
                                      <p:cBhvr>
                                        <p:cTn dur="1500" id="7"/>
                                        <p:tgtEl>
                                          <p:spTgt spid="22"/>
                                        </p:tgtEl>
                                      </p:cBhvr>
                                    </p:animEffect>
                                  </p:childTnLst>
                                </p:cTn>
                              </p:par>
                            </p:childTnLst>
                          </p:cTn>
                        </p:par>
                        <p:par>
                          <p:cTn fill="hold" id="8" nodeType="afterGroup">
                            <p:stCondLst>
                              <p:cond delay="1500"/>
                            </p:stCondLst>
                            <p:childTnLst>
                              <p:par>
                                <p:cTn fill="hold" id="9" nodeType="afterEffect" presetClass="entr" presetID="22" presetSubtype="4">
                                  <p:stCondLst>
                                    <p:cond delay="0"/>
                                  </p:stCondLst>
                                  <p:childTnLst>
                                    <p:set>
                                      <p:cBhvr>
                                        <p:cTn dur="1" fill="hold" id="10">
                                          <p:stCondLst>
                                            <p:cond delay="0"/>
                                          </p:stCondLst>
                                        </p:cTn>
                                        <p:tgtEl>
                                          <p:spTgt spid="30761"/>
                                        </p:tgtEl>
                                        <p:attrNameLst>
                                          <p:attrName>style.visibility</p:attrName>
                                        </p:attrNameLst>
                                      </p:cBhvr>
                                      <p:to>
                                        <p:strVal val="visible"/>
                                      </p:to>
                                    </p:set>
                                    <p:animEffect filter="wipe(down)" transition="in">
                                      <p:cBhvr>
                                        <p:cTn dur="500" id="11"/>
                                        <p:tgtEl>
                                          <p:spTgt spid="30761"/>
                                        </p:tgtEl>
                                      </p:cBhvr>
                                    </p:animEffect>
                                  </p:childTnLst>
                                </p:cTn>
                              </p:par>
                              <p:par>
                                <p:cTn fill="hold" grpId="0" id="12" nodeType="withEffect" presetClass="entr" presetID="23" presetSubtype="288">
                                  <p:stCondLst>
                                    <p:cond delay="0"/>
                                  </p:stCondLst>
                                  <p:childTnLst>
                                    <p:set>
                                      <p:cBhvr>
                                        <p:cTn dur="1" fill="hold" id="13">
                                          <p:stCondLst>
                                            <p:cond delay="0"/>
                                          </p:stCondLst>
                                        </p:cTn>
                                        <p:tgtEl>
                                          <p:spTgt spid="30759"/>
                                        </p:tgtEl>
                                        <p:attrNameLst>
                                          <p:attrName>style.visibility</p:attrName>
                                        </p:attrNameLst>
                                      </p:cBhvr>
                                      <p:to>
                                        <p:strVal val="visible"/>
                                      </p:to>
                                    </p:set>
                                    <p:anim calcmode="lin" valueType="num">
                                      <p:cBhvr>
                                        <p:cTn dur="500" fill="hold" id="14"/>
                                        <p:tgtEl>
                                          <p:spTgt spid="30759"/>
                                        </p:tgtEl>
                                        <p:attrNameLst>
                                          <p:attrName>ppt_w</p:attrName>
                                        </p:attrNameLst>
                                      </p:cBhvr>
                                      <p:tavLst>
                                        <p:tav tm="0">
                                          <p:val>
                                            <p:strVal val="4/3*#ppt_w"/>
                                          </p:val>
                                        </p:tav>
                                        <p:tav tm="100000">
                                          <p:val>
                                            <p:strVal val="#ppt_w"/>
                                          </p:val>
                                        </p:tav>
                                      </p:tavLst>
                                    </p:anim>
                                    <p:anim calcmode="lin" valueType="num">
                                      <p:cBhvr>
                                        <p:cTn dur="500" fill="hold" id="15"/>
                                        <p:tgtEl>
                                          <p:spTgt spid="30759"/>
                                        </p:tgtEl>
                                        <p:attrNameLst>
                                          <p:attrName>ppt_h</p:attrName>
                                        </p:attrNameLst>
                                      </p:cBhvr>
                                      <p:tavLst>
                                        <p:tav tm="0">
                                          <p:val>
                                            <p:strVal val="4/3*#ppt_h"/>
                                          </p:val>
                                        </p:tav>
                                        <p:tav tm="100000">
                                          <p:val>
                                            <p:strVal val="#ppt_h"/>
                                          </p:val>
                                        </p:tav>
                                      </p:tavLst>
                                    </p:anim>
                                  </p:childTnLst>
                                </p:cTn>
                              </p:par>
                            </p:childTnLst>
                          </p:cTn>
                        </p:par>
                        <p:par>
                          <p:cTn fill="hold" id="16" nodeType="afterGroup">
                            <p:stCondLst>
                              <p:cond delay="2000"/>
                            </p:stCondLst>
                            <p:childTnLst>
                              <p:par>
                                <p:cTn fill="hold" id="17" nodeType="afterEffect" presetClass="entr" presetID="22" presetSubtype="1">
                                  <p:stCondLst>
                                    <p:cond delay="0"/>
                                  </p:stCondLst>
                                  <p:childTnLst>
                                    <p:set>
                                      <p:cBhvr>
                                        <p:cTn dur="1" fill="hold" id="18">
                                          <p:stCondLst>
                                            <p:cond delay="0"/>
                                          </p:stCondLst>
                                        </p:cTn>
                                        <p:tgtEl>
                                          <p:spTgt spid="30751"/>
                                        </p:tgtEl>
                                        <p:attrNameLst>
                                          <p:attrName>style.visibility</p:attrName>
                                        </p:attrNameLst>
                                      </p:cBhvr>
                                      <p:to>
                                        <p:strVal val="visible"/>
                                      </p:to>
                                    </p:set>
                                    <p:animEffect filter="wipe(up)" transition="in">
                                      <p:cBhvr>
                                        <p:cTn dur="500" id="19"/>
                                        <p:tgtEl>
                                          <p:spTgt spid="30751"/>
                                        </p:tgtEl>
                                      </p:cBhvr>
                                    </p:animEffect>
                                  </p:childTnLst>
                                </p:cTn>
                              </p:par>
                              <p:par>
                                <p:cTn fill="hold" grpId="0" id="20" nodeType="withEffect" presetClass="entr" presetID="23" presetSubtype="288">
                                  <p:stCondLst>
                                    <p:cond delay="0"/>
                                  </p:stCondLst>
                                  <p:childTnLst>
                                    <p:set>
                                      <p:cBhvr>
                                        <p:cTn dur="1" fill="hold" id="21">
                                          <p:stCondLst>
                                            <p:cond delay="0"/>
                                          </p:stCondLst>
                                        </p:cTn>
                                        <p:tgtEl>
                                          <p:spTgt spid="30750"/>
                                        </p:tgtEl>
                                        <p:attrNameLst>
                                          <p:attrName>style.visibility</p:attrName>
                                        </p:attrNameLst>
                                      </p:cBhvr>
                                      <p:to>
                                        <p:strVal val="visible"/>
                                      </p:to>
                                    </p:set>
                                    <p:anim calcmode="lin" valueType="num">
                                      <p:cBhvr>
                                        <p:cTn dur="500" fill="hold" id="22"/>
                                        <p:tgtEl>
                                          <p:spTgt spid="30750"/>
                                        </p:tgtEl>
                                        <p:attrNameLst>
                                          <p:attrName>ppt_w</p:attrName>
                                        </p:attrNameLst>
                                      </p:cBhvr>
                                      <p:tavLst>
                                        <p:tav tm="0">
                                          <p:val>
                                            <p:strVal val="4/3*#ppt_w"/>
                                          </p:val>
                                        </p:tav>
                                        <p:tav tm="100000">
                                          <p:val>
                                            <p:strVal val="#ppt_w"/>
                                          </p:val>
                                        </p:tav>
                                      </p:tavLst>
                                    </p:anim>
                                    <p:anim calcmode="lin" valueType="num">
                                      <p:cBhvr>
                                        <p:cTn dur="500" fill="hold" id="23"/>
                                        <p:tgtEl>
                                          <p:spTgt spid="30750"/>
                                        </p:tgtEl>
                                        <p:attrNameLst>
                                          <p:attrName>ppt_h</p:attrName>
                                        </p:attrNameLst>
                                      </p:cBhvr>
                                      <p:tavLst>
                                        <p:tav tm="0">
                                          <p:val>
                                            <p:strVal val="4/3*#ppt_h"/>
                                          </p:val>
                                        </p:tav>
                                        <p:tav tm="100000">
                                          <p:val>
                                            <p:strVal val="#ppt_h"/>
                                          </p:val>
                                        </p:tav>
                                      </p:tavLst>
                                    </p:anim>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30758"/>
                                        </p:tgtEl>
                                        <p:attrNameLst>
                                          <p:attrName>style.visibility</p:attrName>
                                        </p:attrNameLst>
                                      </p:cBhvr>
                                      <p:to>
                                        <p:strVal val="visible"/>
                                      </p:to>
                                    </p:set>
                                    <p:animEffect filter="wipe(up)" transition="in">
                                      <p:cBhvr>
                                        <p:cTn dur="500" id="27"/>
                                        <p:tgtEl>
                                          <p:spTgt spid="30758"/>
                                        </p:tgtEl>
                                      </p:cBhvr>
                                    </p:animEffect>
                                  </p:childTnLst>
                                </p:cTn>
                              </p:par>
                              <p:par>
                                <p:cTn fill="hold" grpId="0" id="28" nodeType="withEffect" presetClass="entr" presetID="23" presetSubtype="288">
                                  <p:stCondLst>
                                    <p:cond delay="0"/>
                                  </p:stCondLst>
                                  <p:childTnLst>
                                    <p:set>
                                      <p:cBhvr>
                                        <p:cTn dur="1" fill="hold" id="29">
                                          <p:stCondLst>
                                            <p:cond delay="0"/>
                                          </p:stCondLst>
                                        </p:cTn>
                                        <p:tgtEl>
                                          <p:spTgt spid="30756"/>
                                        </p:tgtEl>
                                        <p:attrNameLst>
                                          <p:attrName>style.visibility</p:attrName>
                                        </p:attrNameLst>
                                      </p:cBhvr>
                                      <p:to>
                                        <p:strVal val="visible"/>
                                      </p:to>
                                    </p:set>
                                    <p:anim calcmode="lin" valueType="num">
                                      <p:cBhvr>
                                        <p:cTn dur="500" fill="hold" id="30"/>
                                        <p:tgtEl>
                                          <p:spTgt spid="30756"/>
                                        </p:tgtEl>
                                        <p:attrNameLst>
                                          <p:attrName>ppt_w</p:attrName>
                                        </p:attrNameLst>
                                      </p:cBhvr>
                                      <p:tavLst>
                                        <p:tav tm="0">
                                          <p:val>
                                            <p:strVal val="4/3*#ppt_w"/>
                                          </p:val>
                                        </p:tav>
                                        <p:tav tm="100000">
                                          <p:val>
                                            <p:strVal val="#ppt_w"/>
                                          </p:val>
                                        </p:tav>
                                      </p:tavLst>
                                    </p:anim>
                                    <p:anim calcmode="lin" valueType="num">
                                      <p:cBhvr>
                                        <p:cTn dur="500" fill="hold" id="31"/>
                                        <p:tgtEl>
                                          <p:spTgt spid="30756"/>
                                        </p:tgtEl>
                                        <p:attrNameLst>
                                          <p:attrName>ppt_h</p:attrName>
                                        </p:attrNameLst>
                                      </p:cBhvr>
                                      <p:tavLst>
                                        <p:tav tm="0">
                                          <p:val>
                                            <p:strVal val="4/3*#ppt_h"/>
                                          </p:val>
                                        </p:tav>
                                        <p:tav tm="100000">
                                          <p:val>
                                            <p:strVal val="#ppt_h"/>
                                          </p:val>
                                        </p:tav>
                                      </p:tavLst>
                                    </p:anim>
                                  </p:childTnLst>
                                </p:cTn>
                              </p:par>
                            </p:childTnLst>
                          </p:cTn>
                        </p:par>
                        <p:par>
                          <p:cTn fill="hold" id="32" nodeType="afterGroup">
                            <p:stCondLst>
                              <p:cond delay="3000"/>
                            </p:stCondLst>
                            <p:childTnLst>
                              <p:par>
                                <p:cTn fill="hold" id="33" nodeType="afterEffect" presetClass="entr" presetID="22" presetSubtype="1">
                                  <p:stCondLst>
                                    <p:cond delay="0"/>
                                  </p:stCondLst>
                                  <p:childTnLst>
                                    <p:set>
                                      <p:cBhvr>
                                        <p:cTn dur="1" fill="hold" id="34">
                                          <p:stCondLst>
                                            <p:cond delay="0"/>
                                          </p:stCondLst>
                                        </p:cTn>
                                        <p:tgtEl>
                                          <p:spTgt spid="30755"/>
                                        </p:tgtEl>
                                        <p:attrNameLst>
                                          <p:attrName>style.visibility</p:attrName>
                                        </p:attrNameLst>
                                      </p:cBhvr>
                                      <p:to>
                                        <p:strVal val="visible"/>
                                      </p:to>
                                    </p:set>
                                    <p:animEffect filter="wipe(up)" transition="in">
                                      <p:cBhvr>
                                        <p:cTn dur="500" id="35"/>
                                        <p:tgtEl>
                                          <p:spTgt spid="30755"/>
                                        </p:tgtEl>
                                      </p:cBhvr>
                                    </p:animEffect>
                                  </p:childTnLst>
                                </p:cTn>
                              </p:par>
                              <p:par>
                                <p:cTn fill="hold" grpId="0" id="36" nodeType="withEffect" presetClass="entr" presetID="23" presetSubtype="288">
                                  <p:stCondLst>
                                    <p:cond delay="0"/>
                                  </p:stCondLst>
                                  <p:childTnLst>
                                    <p:set>
                                      <p:cBhvr>
                                        <p:cTn dur="1" fill="hold" id="37">
                                          <p:stCondLst>
                                            <p:cond delay="0"/>
                                          </p:stCondLst>
                                        </p:cTn>
                                        <p:tgtEl>
                                          <p:spTgt spid="30753"/>
                                        </p:tgtEl>
                                        <p:attrNameLst>
                                          <p:attrName>style.visibility</p:attrName>
                                        </p:attrNameLst>
                                      </p:cBhvr>
                                      <p:to>
                                        <p:strVal val="visible"/>
                                      </p:to>
                                    </p:set>
                                    <p:anim calcmode="lin" valueType="num">
                                      <p:cBhvr>
                                        <p:cTn dur="500" fill="hold" id="38"/>
                                        <p:tgtEl>
                                          <p:spTgt spid="30753"/>
                                        </p:tgtEl>
                                        <p:attrNameLst>
                                          <p:attrName>ppt_w</p:attrName>
                                        </p:attrNameLst>
                                      </p:cBhvr>
                                      <p:tavLst>
                                        <p:tav tm="0">
                                          <p:val>
                                            <p:strVal val="4/3*#ppt_w"/>
                                          </p:val>
                                        </p:tav>
                                        <p:tav tm="100000">
                                          <p:val>
                                            <p:strVal val="#ppt_w"/>
                                          </p:val>
                                        </p:tav>
                                      </p:tavLst>
                                    </p:anim>
                                    <p:anim calcmode="lin" valueType="num">
                                      <p:cBhvr>
                                        <p:cTn dur="500" fill="hold" id="39"/>
                                        <p:tgtEl>
                                          <p:spTgt spid="30753"/>
                                        </p:tgtEl>
                                        <p:attrNameLst>
                                          <p:attrName>ppt_h</p:attrName>
                                        </p:attrNameLst>
                                      </p:cBhvr>
                                      <p:tavLst>
                                        <p:tav tm="0">
                                          <p:val>
                                            <p:strVal val="4/3*#ppt_h"/>
                                          </p:val>
                                        </p:tav>
                                        <p:tav tm="100000">
                                          <p:val>
                                            <p:strVal val="#ppt_h"/>
                                          </p:val>
                                        </p:tav>
                                      </p:tavLst>
                                    </p:anim>
                                  </p:childTnLst>
                                </p:cTn>
                              </p:par>
                            </p:childTnLst>
                          </p:cTn>
                        </p:par>
                        <p:par>
                          <p:cTn fill="hold" id="40" nodeType="afterGroup">
                            <p:stCondLst>
                              <p:cond delay="3500"/>
                            </p:stCondLst>
                            <p:childTnLst>
                              <p:par>
                                <p:cTn fill="hold" id="41" nodeType="afterEffect" presetClass="entr" presetID="22" presetSubtype="4">
                                  <p:stCondLst>
                                    <p:cond delay="0"/>
                                  </p:stCondLst>
                                  <p:childTnLst>
                                    <p:set>
                                      <p:cBhvr>
                                        <p:cTn dur="1" fill="hold" id="42">
                                          <p:stCondLst>
                                            <p:cond delay="0"/>
                                          </p:stCondLst>
                                        </p:cTn>
                                        <p:tgtEl>
                                          <p:spTgt spid="30746"/>
                                        </p:tgtEl>
                                        <p:attrNameLst>
                                          <p:attrName>style.visibility</p:attrName>
                                        </p:attrNameLst>
                                      </p:cBhvr>
                                      <p:to>
                                        <p:strVal val="visible"/>
                                      </p:to>
                                    </p:set>
                                    <p:animEffect filter="wipe(down)" transition="in">
                                      <p:cBhvr>
                                        <p:cTn dur="500" id="43"/>
                                        <p:tgtEl>
                                          <p:spTgt spid="30746"/>
                                        </p:tgtEl>
                                      </p:cBhvr>
                                    </p:animEffect>
                                  </p:childTnLst>
                                </p:cTn>
                              </p:par>
                              <p:par>
                                <p:cTn fill="hold" grpId="0" id="44" nodeType="withEffect" presetClass="entr" presetID="23" presetSubtype="288">
                                  <p:stCondLst>
                                    <p:cond delay="0"/>
                                  </p:stCondLst>
                                  <p:childTnLst>
                                    <p:set>
                                      <p:cBhvr>
                                        <p:cTn dur="1" fill="hold" id="45">
                                          <p:stCondLst>
                                            <p:cond delay="0"/>
                                          </p:stCondLst>
                                        </p:cTn>
                                        <p:tgtEl>
                                          <p:spTgt spid="30744"/>
                                        </p:tgtEl>
                                        <p:attrNameLst>
                                          <p:attrName>style.visibility</p:attrName>
                                        </p:attrNameLst>
                                      </p:cBhvr>
                                      <p:to>
                                        <p:strVal val="visible"/>
                                      </p:to>
                                    </p:set>
                                    <p:anim calcmode="lin" valueType="num">
                                      <p:cBhvr>
                                        <p:cTn dur="500" fill="hold" id="46"/>
                                        <p:tgtEl>
                                          <p:spTgt spid="30744"/>
                                        </p:tgtEl>
                                        <p:attrNameLst>
                                          <p:attrName>ppt_w</p:attrName>
                                        </p:attrNameLst>
                                      </p:cBhvr>
                                      <p:tavLst>
                                        <p:tav tm="0">
                                          <p:val>
                                            <p:strVal val="4/3*#ppt_w"/>
                                          </p:val>
                                        </p:tav>
                                        <p:tav tm="100000">
                                          <p:val>
                                            <p:strVal val="#ppt_w"/>
                                          </p:val>
                                        </p:tav>
                                      </p:tavLst>
                                    </p:anim>
                                    <p:anim calcmode="lin" valueType="num">
                                      <p:cBhvr>
                                        <p:cTn dur="500" fill="hold" id="47"/>
                                        <p:tgtEl>
                                          <p:spTgt spid="30744"/>
                                        </p:tgtEl>
                                        <p:attrNameLst>
                                          <p:attrName>ppt_h</p:attrName>
                                        </p:attrNameLst>
                                      </p:cBhvr>
                                      <p:tavLst>
                                        <p:tav tm="0">
                                          <p:val>
                                            <p:strVal val="4/3*#ppt_h"/>
                                          </p:val>
                                        </p:tav>
                                        <p:tav tm="100000">
                                          <p:val>
                                            <p:strVal val="#ppt_h"/>
                                          </p:val>
                                        </p:tav>
                                      </p:tavLst>
                                    </p:anim>
                                  </p:childTnLst>
                                </p:cTn>
                              </p:par>
                            </p:childTnLst>
                          </p:cTn>
                        </p:par>
                        <p:par>
                          <p:cTn fill="hold" id="48" nodeType="afterGroup">
                            <p:stCondLst>
                              <p:cond delay="4000"/>
                            </p:stCondLst>
                            <p:childTnLst>
                              <p:par>
                                <p:cTn fill="hold" id="49" nodeType="afterEffect" presetClass="entr" presetID="22" presetSubtype="1">
                                  <p:stCondLst>
                                    <p:cond delay="0"/>
                                  </p:stCondLst>
                                  <p:childTnLst>
                                    <p:set>
                                      <p:cBhvr>
                                        <p:cTn dur="1" fill="hold" id="50">
                                          <p:stCondLst>
                                            <p:cond delay="0"/>
                                          </p:stCondLst>
                                        </p:cTn>
                                        <p:tgtEl>
                                          <p:spTgt spid="30749"/>
                                        </p:tgtEl>
                                        <p:attrNameLst>
                                          <p:attrName>style.visibility</p:attrName>
                                        </p:attrNameLst>
                                      </p:cBhvr>
                                      <p:to>
                                        <p:strVal val="visible"/>
                                      </p:to>
                                    </p:set>
                                    <p:animEffect filter="wipe(up)" transition="in">
                                      <p:cBhvr>
                                        <p:cTn dur="500" id="51"/>
                                        <p:tgtEl>
                                          <p:spTgt spid="30749"/>
                                        </p:tgtEl>
                                      </p:cBhvr>
                                    </p:animEffect>
                                  </p:childTnLst>
                                </p:cTn>
                              </p:par>
                              <p:par>
                                <p:cTn fill="hold" grpId="0" id="52" nodeType="withEffect" presetClass="entr" presetID="23" presetSubtype="288">
                                  <p:stCondLst>
                                    <p:cond delay="0"/>
                                  </p:stCondLst>
                                  <p:childTnLst>
                                    <p:set>
                                      <p:cBhvr>
                                        <p:cTn dur="1" fill="hold" id="53">
                                          <p:stCondLst>
                                            <p:cond delay="0"/>
                                          </p:stCondLst>
                                        </p:cTn>
                                        <p:tgtEl>
                                          <p:spTgt spid="30747"/>
                                        </p:tgtEl>
                                        <p:attrNameLst>
                                          <p:attrName>style.visibility</p:attrName>
                                        </p:attrNameLst>
                                      </p:cBhvr>
                                      <p:to>
                                        <p:strVal val="visible"/>
                                      </p:to>
                                    </p:set>
                                    <p:anim calcmode="lin" valueType="num">
                                      <p:cBhvr>
                                        <p:cTn dur="500" fill="hold" id="54"/>
                                        <p:tgtEl>
                                          <p:spTgt spid="30747"/>
                                        </p:tgtEl>
                                        <p:attrNameLst>
                                          <p:attrName>ppt_w</p:attrName>
                                        </p:attrNameLst>
                                      </p:cBhvr>
                                      <p:tavLst>
                                        <p:tav tm="0">
                                          <p:val>
                                            <p:strVal val="4/3*#ppt_w"/>
                                          </p:val>
                                        </p:tav>
                                        <p:tav tm="100000">
                                          <p:val>
                                            <p:strVal val="#ppt_w"/>
                                          </p:val>
                                        </p:tav>
                                      </p:tavLst>
                                    </p:anim>
                                    <p:anim calcmode="lin" valueType="num">
                                      <p:cBhvr>
                                        <p:cTn dur="500" fill="hold" id="55"/>
                                        <p:tgtEl>
                                          <p:spTgt spid="30747"/>
                                        </p:tgtEl>
                                        <p:attrNameLst>
                                          <p:attrName>ppt_h</p:attrName>
                                        </p:attrNameLst>
                                      </p:cBhvr>
                                      <p:tavLst>
                                        <p:tav tm="0">
                                          <p:val>
                                            <p:strVal val="4/3*#ppt_h"/>
                                          </p:val>
                                        </p:tav>
                                        <p:tav tm="100000">
                                          <p:val>
                                            <p:strVal val="#ppt_h"/>
                                          </p:val>
                                        </p:tav>
                                      </p:tavLst>
                                    </p:anim>
                                  </p:childTnLst>
                                </p:cTn>
                              </p:par>
                            </p:childTnLst>
                          </p:cTn>
                        </p:par>
                        <p:par>
                          <p:cTn fill="hold" id="56" nodeType="afterGroup">
                            <p:stCondLst>
                              <p:cond delay="4500"/>
                            </p:stCondLst>
                            <p:childTnLst>
                              <p:par>
                                <p:cTn fill="hold" grpId="0" id="57" nodeType="afterEffect" presetClass="entr" presetID="22" presetSubtype="8">
                                  <p:stCondLst>
                                    <p:cond delay="0"/>
                                  </p:stCondLst>
                                  <p:childTnLst>
                                    <p:set>
                                      <p:cBhvr>
                                        <p:cTn dur="1" fill="hold" id="58">
                                          <p:stCondLst>
                                            <p:cond delay="0"/>
                                          </p:stCondLst>
                                        </p:cTn>
                                        <p:tgtEl>
                                          <p:spTgt spid="59"/>
                                        </p:tgtEl>
                                        <p:attrNameLst>
                                          <p:attrName>style.visibility</p:attrName>
                                        </p:attrNameLst>
                                      </p:cBhvr>
                                      <p:to>
                                        <p:strVal val="visible"/>
                                      </p:to>
                                    </p:set>
                                    <p:animEffect filter="wipe(left)" transition="in">
                                      <p:cBhvr>
                                        <p:cTn dur="1000" id="5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4"/>
      <p:bldP grpId="0" spid="30747"/>
      <p:bldP grpId="0" spid="30750"/>
      <p:bldP grpId="0" spid="30753"/>
      <p:bldP grpId="0" spid="30759"/>
      <p:bldP grpId="0" spid="30756"/>
      <p:bldP grpId="0" spid="5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MH_Other_1"/>
          <p:cNvSpPr/>
          <p:nvPr>
            <p:custDataLst>
              <p:tags r:id="rId3"/>
            </p:custDataLst>
          </p:nvPr>
        </p:nvSpPr>
        <p:spPr>
          <a:xfrm>
            <a:off x="10117535" y="3899420"/>
            <a:ext cx="202935" cy="221803"/>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D9B4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67">
              <a:solidFill>
                <a:schemeClr val="tx1">
                  <a:lumMod val="50000"/>
                  <a:lumOff val="50000"/>
                </a:schemeClr>
              </a:solidFill>
              <a:ea charset="-122" panose="020b0503020204020204" pitchFamily="34" typeface="微软雅黑"/>
            </a:endParaRPr>
          </a:p>
        </p:txBody>
      </p:sp>
      <p:grpSp>
        <p:nvGrpSpPr>
          <p:cNvPr id="3" name="组合 2"/>
          <p:cNvGrpSpPr/>
          <p:nvPr/>
        </p:nvGrpSpPr>
        <p:grpSpPr>
          <a:xfrm>
            <a:off x="3330871" y="2074277"/>
            <a:ext cx="5830751" cy="4328873"/>
            <a:chOff x="2210121" y="1707654"/>
            <a:chExt cx="4373063" cy="3246655"/>
          </a:xfrm>
          <a:solidFill>
            <a:srgbClr val="232C49"/>
          </a:solidFill>
          <a:effectLst>
            <a:outerShdw algn="tl" blurRad="127000" dir="2700000" dist="38100" rotWithShape="0">
              <a:prstClr val="black">
                <a:alpha val="30000"/>
              </a:prstClr>
            </a:outerShdw>
          </a:effectLst>
        </p:grpSpPr>
        <p:sp>
          <p:nvSpPr>
            <p:cNvPr id="13" name="MH_Other_2"/>
            <p:cNvSpPr/>
            <p:nvPr>
              <p:custDataLst>
                <p:tags r:id="rId4"/>
              </p:custDataLst>
            </p:nvPr>
          </p:nvSpPr>
          <p:spPr bwMode="auto">
            <a:xfrm>
              <a:off x="4045965" y="1744309"/>
              <a:ext cx="1917427" cy="1468966"/>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14" name="MH_Other_3"/>
            <p:cNvSpPr/>
            <p:nvPr>
              <p:custDataLst>
                <p:tags r:id="rId5"/>
              </p:custDataLst>
            </p:nvPr>
          </p:nvSpPr>
          <p:spPr bwMode="auto">
            <a:xfrm>
              <a:off x="3678788" y="2738185"/>
              <a:ext cx="1223889" cy="930440"/>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15" name="MH_Other_4"/>
            <p:cNvSpPr/>
            <p:nvPr>
              <p:custDataLst>
                <p:tags r:id="rId6"/>
              </p:custDataLst>
            </p:nvPr>
          </p:nvSpPr>
          <p:spPr bwMode="auto">
            <a:xfrm>
              <a:off x="4548075" y="3061020"/>
              <a:ext cx="247916" cy="366537"/>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078" name="MH_Other_5"/>
            <p:cNvSpPr/>
            <p:nvPr>
              <p:custDataLst>
                <p:tags r:id="rId7"/>
              </p:custDataLst>
            </p:nvPr>
          </p:nvSpPr>
          <p:spPr bwMode="auto">
            <a:xfrm>
              <a:off x="2210121" y="2096743"/>
              <a:ext cx="1751103" cy="1188425"/>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E6A92"/>
            </a:solidFill>
            <a:ln>
              <a:noFill/>
            </a:ln>
            <a:extLst/>
          </p:spPr>
          <p:txBody>
            <a:bodyPr/>
            <a:lstStyle/>
            <a:p>
              <a:pPr>
                <a:defRPr/>
              </a:pPr>
              <a:endParaRPr altLang="en-US" lang="zh-CN" sz="2400">
                <a:solidFill>
                  <a:schemeClr val="tx1">
                    <a:lumMod val="50000"/>
                    <a:lumOff val="50000"/>
                  </a:schemeClr>
                </a:solidFill>
                <a:ea charset="-122" panose="020b0503020204020204" pitchFamily="34" typeface="微软雅黑"/>
              </a:endParaRPr>
            </a:p>
          </p:txBody>
        </p:sp>
        <p:sp>
          <p:nvSpPr>
            <p:cNvPr id="17" name="MH_Other_6"/>
            <p:cNvSpPr/>
            <p:nvPr>
              <p:custDataLst>
                <p:tags r:id="rId8"/>
              </p:custDataLst>
            </p:nvPr>
          </p:nvSpPr>
          <p:spPr bwMode="auto">
            <a:xfrm>
              <a:off x="3346170" y="3029991"/>
              <a:ext cx="1088948" cy="700648"/>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18" name="MH_Other_7"/>
            <p:cNvSpPr/>
            <p:nvPr>
              <p:custDataLst>
                <p:tags r:id="rId9"/>
              </p:custDataLst>
            </p:nvPr>
          </p:nvSpPr>
          <p:spPr bwMode="auto">
            <a:xfrm>
              <a:off x="3970639" y="3521994"/>
              <a:ext cx="943023" cy="742942"/>
            </a:xfrm>
            <a:custGeom>
              <a:gdLst>
                <a:gd fmla="*/ 20 w 702" name="T0"/>
                <a:gd fmla="*/ 28 h 616" name="T1"/>
                <a:gd fmla="*/ 6 w 702" name="T2"/>
                <a:gd fmla="*/ 94 h 616" name="T3"/>
                <a:gd fmla="*/ 38 w 702" name="T4"/>
                <a:gd fmla="*/ 138 h 616" name="T5"/>
                <a:gd fmla="*/ 56 w 702" name="T6"/>
                <a:gd fmla="*/ 178 h 616" name="T7"/>
                <a:gd fmla="*/ 70 w 702" name="T8"/>
                <a:gd fmla="*/ 196 h 616" name="T9"/>
                <a:gd fmla="*/ 82 w 702" name="T10"/>
                <a:gd fmla="*/ 258 h 616" name="T11"/>
                <a:gd fmla="*/ 90 w 702" name="T12"/>
                <a:gd fmla="*/ 286 h 616" name="T13"/>
                <a:gd fmla="*/ 88 w 702" name="T14"/>
                <a:gd fmla="*/ 320 h 616" name="T15"/>
                <a:gd fmla="*/ 100 w 702" name="T16"/>
                <a:gd fmla="*/ 350 h 616" name="T17"/>
                <a:gd fmla="*/ 86 w 702" name="T18"/>
                <a:gd fmla="*/ 418 h 616" name="T19"/>
                <a:gd fmla="*/ 102 w 702" name="T20"/>
                <a:gd fmla="*/ 442 h 616" name="T21"/>
                <a:gd fmla="*/ 110 w 702" name="T22"/>
                <a:gd fmla="*/ 462 h 616" name="T23"/>
                <a:gd fmla="*/ 122 w 702" name="T24"/>
                <a:gd fmla="*/ 444 h 616" name="T25"/>
                <a:gd fmla="*/ 126 w 702" name="T26"/>
                <a:gd fmla="*/ 420 h 616" name="T27"/>
                <a:gd fmla="*/ 156 w 702" name="T28"/>
                <a:gd fmla="*/ 440 h 616" name="T29"/>
                <a:gd fmla="*/ 170 w 702" name="T30"/>
                <a:gd fmla="*/ 474 h 616" name="T31"/>
                <a:gd fmla="*/ 200 w 702" name="T32"/>
                <a:gd fmla="*/ 470 h 616" name="T33"/>
                <a:gd fmla="*/ 238 w 702" name="T34"/>
                <a:gd fmla="*/ 558 h 616" name="T35"/>
                <a:gd fmla="*/ 246 w 702" name="T36"/>
                <a:gd fmla="*/ 598 h 616" name="T37"/>
                <a:gd fmla="*/ 262 w 702" name="T38"/>
                <a:gd fmla="*/ 592 h 616" name="T39"/>
                <a:gd fmla="*/ 270 w 702" name="T40"/>
                <a:gd fmla="*/ 614 h 616" name="T41"/>
                <a:gd fmla="*/ 306 w 702" name="T42"/>
                <a:gd fmla="*/ 586 h 616" name="T43"/>
                <a:gd fmla="*/ 330 w 702" name="T44"/>
                <a:gd fmla="*/ 546 h 616" name="T45"/>
                <a:gd fmla="*/ 332 w 702" name="T46"/>
                <a:gd fmla="*/ 518 h 616" name="T47"/>
                <a:gd fmla="*/ 374 w 702" name="T48"/>
                <a:gd fmla="*/ 470 h 616" name="T49"/>
                <a:gd fmla="*/ 402 w 702" name="T50"/>
                <a:gd fmla="*/ 426 h 616" name="T51"/>
                <a:gd fmla="*/ 442 w 702" name="T52"/>
                <a:gd fmla="*/ 472 h 616" name="T53"/>
                <a:gd fmla="*/ 458 w 702" name="T54"/>
                <a:gd fmla="*/ 474 h 616" name="T55"/>
                <a:gd fmla="*/ 480 w 702" name="T56"/>
                <a:gd fmla="*/ 466 h 616" name="T57"/>
                <a:gd fmla="*/ 498 w 702" name="T58"/>
                <a:gd fmla="*/ 494 h 616" name="T59"/>
                <a:gd fmla="*/ 556 w 702" name="T60"/>
                <a:gd fmla="*/ 472 h 616" name="T61"/>
                <a:gd fmla="*/ 528 w 702" name="T62"/>
                <a:gd fmla="*/ 458 h 616" name="T63"/>
                <a:gd fmla="*/ 530 w 702" name="T64"/>
                <a:gd fmla="*/ 416 h 616" name="T65"/>
                <a:gd fmla="*/ 550 w 702" name="T66"/>
                <a:gd fmla="*/ 414 h 616" name="T67"/>
                <a:gd fmla="*/ 516 w 702" name="T68"/>
                <a:gd fmla="*/ 372 h 616" name="T69"/>
                <a:gd fmla="*/ 606 w 702" name="T70"/>
                <a:gd fmla="*/ 288 h 616" name="T71"/>
                <a:gd fmla="*/ 654 w 702" name="T72"/>
                <a:gd fmla="*/ 242 h 616" name="T73"/>
                <a:gd fmla="*/ 674 w 702" name="T74"/>
                <a:gd fmla="*/ 214 h 616" name="T75"/>
                <a:gd fmla="*/ 702 w 702" name="T76"/>
                <a:gd fmla="*/ 158 h 616" name="T77"/>
                <a:gd fmla="*/ 638 w 702" name="T78"/>
                <a:gd fmla="*/ 146 h 616" name="T79"/>
                <a:gd fmla="*/ 624 w 702" name="T80"/>
                <a:gd fmla="*/ 142 h 616" name="T81"/>
                <a:gd fmla="*/ 608 w 702" name="T82"/>
                <a:gd fmla="*/ 146 h 616" name="T83"/>
                <a:gd fmla="*/ 596 w 702" name="T84"/>
                <a:gd fmla="*/ 126 h 616" name="T85"/>
                <a:gd fmla="*/ 576 w 702" name="T86"/>
                <a:gd fmla="*/ 124 h 616" name="T87"/>
                <a:gd fmla="*/ 526 w 702" name="T88"/>
                <a:gd fmla="*/ 116 h 616" name="T89"/>
                <a:gd fmla="*/ 506 w 702" name="T90"/>
                <a:gd fmla="*/ 118 h 616" name="T91"/>
                <a:gd fmla="*/ 452 w 702" name="T92"/>
                <a:gd fmla="*/ 118 h 616" name="T93"/>
                <a:gd fmla="*/ 442 w 702" name="T94"/>
                <a:gd fmla="*/ 80 h 616" name="T95"/>
                <a:gd fmla="*/ 360 w 702" name="T96"/>
                <a:gd fmla="*/ 32 h 616" name="T97"/>
                <a:gd fmla="*/ 338 w 702" name="T98"/>
                <a:gd fmla="*/ 0 h 616" name="T99"/>
                <a:gd fmla="*/ 320 w 702" name="T100"/>
                <a:gd fmla="*/ 62 h 616" name="T101"/>
                <a:gd fmla="*/ 306 w 702" name="T102"/>
                <a:gd fmla="*/ 70 h 616" name="T103"/>
                <a:gd fmla="*/ 262 w 702" name="T104"/>
                <a:gd fmla="*/ 82 h 616" name="T105"/>
                <a:gd fmla="*/ 240 w 702" name="T106"/>
                <a:gd fmla="*/ 88 h 616" name="T107"/>
                <a:gd fmla="*/ 242 w 702" name="T108"/>
                <a:gd fmla="*/ 116 h 616" name="T109"/>
                <a:gd fmla="*/ 188 w 702" name="T110"/>
                <a:gd fmla="*/ 134 h 616" name="T111"/>
                <a:gd fmla="*/ 146 w 702" name="T112"/>
                <a:gd fmla="*/ 106 h 616" name="T113"/>
                <a:gd fmla="*/ 118 w 702" name="T114"/>
                <a:gd fmla="*/ 84 h 616" name="T115"/>
                <a:gd fmla="*/ 98 w 702" name="T116"/>
                <a:gd fmla="*/ 62 h 616" name="T117"/>
                <a:gd fmla="*/ 78 w 702" name="T118"/>
                <a:gd fmla="*/ 12 h 6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16" w="702">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solidFill>
              <a:srgbClr val="5E6A92"/>
            </a:solidFill>
            <a:ln>
              <a:noFill/>
            </a:ln>
          </p:spPr>
          <p:txBody>
            <a:bodyPr/>
            <a:lstStyle/>
            <a:p>
              <a:endParaRPr altLang="en-US" lang="zh-CN" sz="2400">
                <a:solidFill>
                  <a:schemeClr val="tx1">
                    <a:lumMod val="50000"/>
                    <a:lumOff val="50000"/>
                  </a:schemeClr>
                </a:solidFill>
                <a:ea charset="-122" panose="020b0503020204020204" pitchFamily="34" typeface="微软雅黑"/>
              </a:endParaRPr>
            </a:p>
          </p:txBody>
        </p:sp>
        <p:sp>
          <p:nvSpPr>
            <p:cNvPr id="19" name="MH_Other_8"/>
            <p:cNvSpPr/>
            <p:nvPr>
              <p:custDataLst>
                <p:tags r:id="rId10"/>
              </p:custDataLst>
            </p:nvPr>
          </p:nvSpPr>
          <p:spPr bwMode="auto">
            <a:xfrm>
              <a:off x="2406266" y="3220322"/>
              <a:ext cx="1685202" cy="920572"/>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0" name="MH_Other_9"/>
            <p:cNvSpPr/>
            <p:nvPr>
              <p:custDataLst>
                <p:tags r:id="rId11"/>
              </p:custDataLst>
            </p:nvPr>
          </p:nvSpPr>
          <p:spPr bwMode="auto">
            <a:xfrm>
              <a:off x="3942410" y="3987215"/>
              <a:ext cx="762577" cy="713337"/>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1" name="MH_Other_10"/>
            <p:cNvSpPr/>
            <p:nvPr>
              <p:custDataLst>
                <p:tags r:id="rId12"/>
              </p:custDataLst>
            </p:nvPr>
          </p:nvSpPr>
          <p:spPr bwMode="auto">
            <a:xfrm>
              <a:off x="4490008" y="3977348"/>
              <a:ext cx="514661" cy="400371"/>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2" name="MH_Other_11"/>
            <p:cNvSpPr/>
            <p:nvPr>
              <p:custDataLst>
                <p:tags r:id="rId13"/>
              </p:custDataLst>
            </p:nvPr>
          </p:nvSpPr>
          <p:spPr bwMode="auto">
            <a:xfrm>
              <a:off x="4573169" y="4222643"/>
              <a:ext cx="673140" cy="460990"/>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3" name="MH_Other_12"/>
            <p:cNvSpPr/>
            <p:nvPr>
              <p:custDataLst>
                <p:tags r:id="rId14"/>
              </p:custDataLst>
            </p:nvPr>
          </p:nvSpPr>
          <p:spPr bwMode="auto">
            <a:xfrm>
              <a:off x="4667337" y="3716558"/>
              <a:ext cx="381289" cy="348211"/>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4" name="MH_Other_13"/>
            <p:cNvSpPr/>
            <p:nvPr>
              <p:custDataLst>
                <p:tags r:id="rId15"/>
              </p:custDataLst>
            </p:nvPr>
          </p:nvSpPr>
          <p:spPr bwMode="auto">
            <a:xfrm>
              <a:off x="4667314" y="3041267"/>
              <a:ext cx="434638" cy="697829"/>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5" name="MH_Other_14"/>
            <p:cNvSpPr/>
            <p:nvPr>
              <p:custDataLst>
                <p:tags r:id="rId16"/>
              </p:custDataLst>
            </p:nvPr>
          </p:nvSpPr>
          <p:spPr bwMode="auto">
            <a:xfrm>
              <a:off x="5042328" y="2911586"/>
              <a:ext cx="290281" cy="570951"/>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3" w="216">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6" name="MH_Other_15"/>
            <p:cNvSpPr/>
            <p:nvPr>
              <p:custDataLst>
                <p:tags r:id="rId17"/>
              </p:custDataLst>
            </p:nvPr>
          </p:nvSpPr>
          <p:spPr bwMode="auto">
            <a:xfrm>
              <a:off x="4967031" y="3885711"/>
              <a:ext cx="461312" cy="482137"/>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7" name="MH_Other_16"/>
            <p:cNvSpPr/>
            <p:nvPr>
              <p:custDataLst>
                <p:tags r:id="rId18"/>
              </p:custDataLst>
            </p:nvPr>
          </p:nvSpPr>
          <p:spPr bwMode="auto">
            <a:xfrm>
              <a:off x="4913667" y="3607991"/>
              <a:ext cx="654310" cy="369357"/>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28" name="MH_Other_17"/>
            <p:cNvSpPr/>
            <p:nvPr>
              <p:custDataLst>
                <p:tags r:id="rId19"/>
              </p:custDataLst>
            </p:nvPr>
          </p:nvSpPr>
          <p:spPr bwMode="auto">
            <a:xfrm>
              <a:off x="5058018" y="4286083"/>
              <a:ext cx="682553" cy="484956"/>
            </a:xfrm>
            <a:custGeom>
              <a:gdLst>
                <a:gd fmla="*/ 488 w 508" name="T0"/>
                <a:gd fmla="*/ 130 h 402" name="T1"/>
                <a:gd fmla="*/ 508 w 508" name="T2"/>
                <a:gd fmla="*/ 126 h 402" name="T3"/>
                <a:gd fmla="*/ 496 w 508" name="T4"/>
                <a:gd fmla="*/ 110 h 402" name="T5"/>
                <a:gd fmla="*/ 446 w 508" name="T6"/>
                <a:gd fmla="*/ 44 h 402" name="T7"/>
                <a:gd fmla="*/ 402 w 508" name="T8"/>
                <a:gd fmla="*/ 44 h 402" name="T9"/>
                <a:gd fmla="*/ 400 w 508" name="T10"/>
                <a:gd fmla="*/ 58 h 402" name="T11"/>
                <a:gd fmla="*/ 372 w 508" name="T12"/>
                <a:gd fmla="*/ 50 h 402" name="T13"/>
                <a:gd fmla="*/ 332 w 508" name="T14"/>
                <a:gd fmla="*/ 64 h 402" name="T15"/>
                <a:gd fmla="*/ 310 w 508" name="T16"/>
                <a:gd fmla="*/ 70 h 402" name="T17"/>
                <a:gd fmla="*/ 298 w 508" name="T18"/>
                <a:gd fmla="*/ 76 h 402" name="T19"/>
                <a:gd fmla="*/ 286 w 508" name="T20"/>
                <a:gd fmla="*/ 58 h 402" name="T21"/>
                <a:gd fmla="*/ 314 w 508" name="T22"/>
                <a:gd fmla="*/ 22 h 402" name="T23"/>
                <a:gd fmla="*/ 312 w 508" name="T24"/>
                <a:gd fmla="*/ 12 h 402" name="T25"/>
                <a:gd fmla="*/ 288 w 508" name="T26"/>
                <a:gd fmla="*/ 26 h 402" name="T27"/>
                <a:gd fmla="*/ 278 w 508" name="T28"/>
                <a:gd fmla="*/ 20 h 402" name="T29"/>
                <a:gd fmla="*/ 252 w 508" name="T30"/>
                <a:gd fmla="*/ 18 h 402" name="T31"/>
                <a:gd fmla="*/ 236 w 508" name="T32"/>
                <a:gd fmla="*/ 8 h 402" name="T33"/>
                <a:gd fmla="*/ 208 w 508" name="T34"/>
                <a:gd fmla="*/ 2 h 402" name="T35"/>
                <a:gd fmla="*/ 204 w 508" name="T36"/>
                <a:gd fmla="*/ 24 h 402" name="T37"/>
                <a:gd fmla="*/ 210 w 508" name="T38"/>
                <a:gd fmla="*/ 48 h 402" name="T39"/>
                <a:gd fmla="*/ 200 w 508" name="T40"/>
                <a:gd fmla="*/ 54 h 402" name="T41"/>
                <a:gd fmla="*/ 182 w 508" name="T42"/>
                <a:gd fmla="*/ 46 h 402" name="T43"/>
                <a:gd fmla="*/ 156 w 508" name="T44"/>
                <a:gd fmla="*/ 32 h 402" name="T45"/>
                <a:gd fmla="*/ 144 w 508" name="T46"/>
                <a:gd fmla="*/ 80 h 402" name="T47"/>
                <a:gd fmla="*/ 136 w 508" name="T48"/>
                <a:gd fmla="*/ 120 h 402" name="T49"/>
                <a:gd fmla="*/ 104 w 508" name="T50"/>
                <a:gd fmla="*/ 204 h 402" name="T51"/>
                <a:gd fmla="*/ 64 w 508" name="T52"/>
                <a:gd fmla="*/ 248 h 402" name="T53"/>
                <a:gd fmla="*/ 42 w 508" name="T54"/>
                <a:gd fmla="*/ 264 h 402" name="T55"/>
                <a:gd fmla="*/ 10 w 508" name="T56"/>
                <a:gd fmla="*/ 292 h 402" name="T57"/>
                <a:gd fmla="*/ 6 w 508" name="T58"/>
                <a:gd fmla="*/ 368 h 402" name="T59"/>
                <a:gd fmla="*/ 16 w 508" name="T60"/>
                <a:gd fmla="*/ 402 h 402" name="T61"/>
                <a:gd fmla="*/ 44 w 508" name="T62"/>
                <a:gd fmla="*/ 398 h 402" name="T63"/>
                <a:gd fmla="*/ 34 w 508" name="T64"/>
                <a:gd fmla="*/ 372 h 402" name="T65"/>
                <a:gd fmla="*/ 24 w 508" name="T66"/>
                <a:gd fmla="*/ 346 h 402" name="T67"/>
                <a:gd fmla="*/ 64 w 508" name="T68"/>
                <a:gd fmla="*/ 324 h 402" name="T69"/>
                <a:gd fmla="*/ 140 w 508" name="T70"/>
                <a:gd fmla="*/ 288 h 402" name="T71"/>
                <a:gd fmla="*/ 152 w 508" name="T72"/>
                <a:gd fmla="*/ 294 h 402" name="T73"/>
                <a:gd fmla="*/ 192 w 508" name="T74"/>
                <a:gd fmla="*/ 274 h 402" name="T75"/>
                <a:gd fmla="*/ 214 w 508" name="T76"/>
                <a:gd fmla="*/ 266 h 402" name="T77"/>
                <a:gd fmla="*/ 250 w 508" name="T78"/>
                <a:gd fmla="*/ 252 h 402" name="T79"/>
                <a:gd fmla="*/ 260 w 508" name="T80"/>
                <a:gd fmla="*/ 188 h 402" name="T81"/>
                <a:gd fmla="*/ 286 w 508" name="T82"/>
                <a:gd fmla="*/ 230 h 402" name="T83"/>
                <a:gd fmla="*/ 314 w 508" name="T84"/>
                <a:gd fmla="*/ 208 h 402" name="T85"/>
                <a:gd fmla="*/ 332 w 508" name="T86"/>
                <a:gd fmla="*/ 198 h 402" name="T87"/>
                <a:gd fmla="*/ 350 w 508" name="T88"/>
                <a:gd fmla="*/ 190 h 402" name="T89"/>
                <a:gd fmla="*/ 376 w 508" name="T90"/>
                <a:gd fmla="*/ 194 h 402" name="T91"/>
                <a:gd fmla="*/ 392 w 508" name="T92"/>
                <a:gd fmla="*/ 186 h 402" name="T93"/>
                <a:gd fmla="*/ 406 w 508" name="T94"/>
                <a:gd fmla="*/ 182 h 402" name="T95"/>
                <a:gd fmla="*/ 414 w 508" name="T96"/>
                <a:gd fmla="*/ 188 h 402" name="T97"/>
                <a:gd fmla="*/ 432 w 508" name="T98"/>
                <a:gd fmla="*/ 180 h 402" name="T99"/>
                <a:gd fmla="*/ 464 w 508" name="T100"/>
                <a:gd fmla="*/ 146 h 4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solidFill>
              <a:srgbClr val="5E6A92"/>
            </a:solidFill>
            <a:ln>
              <a:noFill/>
            </a:ln>
          </p:spPr>
          <p:txBody>
            <a:bodyPr/>
            <a:lstStyle/>
            <a:p>
              <a:endParaRPr altLang="en-US" lang="zh-CN" sz="2400">
                <a:solidFill>
                  <a:schemeClr val="tx1">
                    <a:lumMod val="50000"/>
                    <a:lumOff val="50000"/>
                  </a:schemeClr>
                </a:solidFill>
                <a:ea charset="-122" panose="020b0503020204020204" pitchFamily="34" typeface="微软雅黑"/>
              </a:endParaRPr>
            </a:p>
          </p:txBody>
        </p:sp>
        <p:sp>
          <p:nvSpPr>
            <p:cNvPr id="29" name="MH_Other_18"/>
            <p:cNvSpPr/>
            <p:nvPr>
              <p:custDataLst>
                <p:tags r:id="rId20"/>
              </p:custDataLst>
            </p:nvPr>
          </p:nvSpPr>
          <p:spPr bwMode="auto">
            <a:xfrm>
              <a:off x="5381250" y="3865991"/>
              <a:ext cx="407963" cy="499054"/>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3" w="30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0" name="MH_Other_19"/>
            <p:cNvSpPr/>
            <p:nvPr>
              <p:custDataLst>
                <p:tags r:id="rId21"/>
              </p:custDataLst>
            </p:nvPr>
          </p:nvSpPr>
          <p:spPr bwMode="auto">
            <a:xfrm>
              <a:off x="5593077" y="3998509"/>
              <a:ext cx="378151" cy="415879"/>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1" name="MH_Other_20"/>
            <p:cNvSpPr/>
            <p:nvPr>
              <p:custDataLst>
                <p:tags r:id="rId22"/>
              </p:custDataLst>
            </p:nvPr>
          </p:nvSpPr>
          <p:spPr bwMode="auto">
            <a:xfrm>
              <a:off x="5762544" y="3736277"/>
              <a:ext cx="324802" cy="336933"/>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2" name="MH_Other_21"/>
            <p:cNvSpPr/>
            <p:nvPr>
              <p:custDataLst>
                <p:tags r:id="rId23"/>
              </p:custDataLst>
            </p:nvPr>
          </p:nvSpPr>
          <p:spPr bwMode="auto">
            <a:xfrm>
              <a:off x="5445582" y="3444457"/>
              <a:ext cx="409533" cy="451122"/>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3" name="MH_Other_22"/>
            <p:cNvSpPr/>
            <p:nvPr>
              <p:custDataLst>
                <p:tags r:id="rId24"/>
              </p:custDataLst>
            </p:nvPr>
          </p:nvSpPr>
          <p:spPr bwMode="auto">
            <a:xfrm>
              <a:off x="5525606" y="2922864"/>
              <a:ext cx="106698" cy="140976"/>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4" name="MH_Other_23"/>
            <p:cNvSpPr/>
            <p:nvPr>
              <p:custDataLst>
                <p:tags r:id="rId25"/>
              </p:custDataLst>
            </p:nvPr>
          </p:nvSpPr>
          <p:spPr bwMode="auto">
            <a:xfrm>
              <a:off x="5418934" y="2860820"/>
              <a:ext cx="141218" cy="136746"/>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5" name="MH_Other_24"/>
            <p:cNvSpPr/>
            <p:nvPr>
              <p:custDataLst>
                <p:tags r:id="rId26"/>
              </p:custDataLst>
            </p:nvPr>
          </p:nvSpPr>
          <p:spPr bwMode="auto">
            <a:xfrm>
              <a:off x="5660568" y="2588752"/>
              <a:ext cx="503677" cy="431385"/>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6" name="MH_Other_25"/>
            <p:cNvSpPr/>
            <p:nvPr>
              <p:custDataLst>
                <p:tags r:id="rId27"/>
              </p:custDataLst>
            </p:nvPr>
          </p:nvSpPr>
          <p:spPr bwMode="auto">
            <a:xfrm>
              <a:off x="5771956" y="2327930"/>
              <a:ext cx="720212" cy="438434"/>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7" name="MH_Other_26"/>
            <p:cNvSpPr/>
            <p:nvPr>
              <p:custDataLst>
                <p:tags r:id="rId28"/>
              </p:custDataLst>
            </p:nvPr>
          </p:nvSpPr>
          <p:spPr bwMode="auto">
            <a:xfrm>
              <a:off x="5619763" y="1707654"/>
              <a:ext cx="963421" cy="786644"/>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38" name="MH_Other_27"/>
            <p:cNvSpPr/>
            <p:nvPr>
              <p:custDataLst>
                <p:tags r:id="rId29"/>
              </p:custDataLst>
            </p:nvPr>
          </p:nvSpPr>
          <p:spPr bwMode="auto">
            <a:xfrm>
              <a:off x="5428323" y="3118803"/>
              <a:ext cx="583701" cy="328474"/>
            </a:xfrm>
            <a:custGeom>
              <a:gdLst>
                <a:gd fmla="*/ 396 w 434" name="T0"/>
                <a:gd fmla="*/ 8 h 272" name="T1"/>
                <a:gd fmla="*/ 358 w 434" name="T2"/>
                <a:gd fmla="*/ 12 h 272" name="T3"/>
                <a:gd fmla="*/ 314 w 434" name="T4"/>
                <a:gd fmla="*/ 0 h 272" name="T5"/>
                <a:gd fmla="*/ 272 w 434" name="T6"/>
                <a:gd fmla="*/ 60 h 272" name="T7"/>
                <a:gd fmla="*/ 246 w 434" name="T8"/>
                <a:gd fmla="*/ 64 h 272" name="T9"/>
                <a:gd fmla="*/ 218 w 434" name="T10"/>
                <a:gd fmla="*/ 60 h 272" name="T11"/>
                <a:gd fmla="*/ 208 w 434" name="T12"/>
                <a:gd fmla="*/ 2 h 272" name="T13"/>
                <a:gd fmla="*/ 150 w 434" name="T14"/>
                <a:gd fmla="*/ 20 h 272" name="T15"/>
                <a:gd fmla="*/ 144 w 434" name="T16"/>
                <a:gd fmla="*/ 0 h 272" name="T17"/>
                <a:gd fmla="*/ 118 w 434" name="T18"/>
                <a:gd fmla="*/ 20 h 272" name="T19"/>
                <a:gd fmla="*/ 102 w 434" name="T20"/>
                <a:gd fmla="*/ 24 h 272" name="T21"/>
                <a:gd fmla="*/ 12 w 434" name="T22"/>
                <a:gd fmla="*/ 128 h 272" name="T23"/>
                <a:gd fmla="*/ 22 w 434" name="T24"/>
                <a:gd fmla="*/ 152 h 272" name="T25"/>
                <a:gd fmla="*/ 20 w 434" name="T26"/>
                <a:gd fmla="*/ 156 h 272" name="T27"/>
                <a:gd fmla="*/ 24 w 434" name="T28"/>
                <a:gd fmla="*/ 172 h 272" name="T29"/>
                <a:gd fmla="*/ 34 w 434" name="T30"/>
                <a:gd fmla="*/ 206 h 272" name="T31"/>
                <a:gd fmla="*/ 0 w 434" name="T32"/>
                <a:gd fmla="*/ 236 h 272" name="T33"/>
                <a:gd fmla="*/ 18 w 434" name="T34"/>
                <a:gd fmla="*/ 248 h 272" name="T35"/>
                <a:gd fmla="*/ 18 w 434" name="T36"/>
                <a:gd fmla="*/ 252 h 272" name="T37"/>
                <a:gd fmla="*/ 64 w 434" name="T38"/>
                <a:gd fmla="*/ 272 h 272" name="T39"/>
                <a:gd fmla="*/ 92 w 434" name="T40"/>
                <a:gd fmla="*/ 230 h 272" name="T41"/>
                <a:gd fmla="*/ 118 w 434" name="T42"/>
                <a:gd fmla="*/ 242 h 272" name="T43"/>
                <a:gd fmla="*/ 118 w 434" name="T44"/>
                <a:gd fmla="*/ 244 h 272" name="T45"/>
                <a:gd fmla="*/ 118 w 434" name="T46"/>
                <a:gd fmla="*/ 260 h 272" name="T47"/>
                <a:gd fmla="*/ 148 w 434" name="T48"/>
                <a:gd fmla="*/ 264 h 272" name="T49"/>
                <a:gd fmla="*/ 170 w 434" name="T50"/>
                <a:gd fmla="*/ 256 h 272" name="T51"/>
                <a:gd fmla="*/ 184 w 434" name="T52"/>
                <a:gd fmla="*/ 252 h 272" name="T53"/>
                <a:gd fmla="*/ 202 w 434" name="T54"/>
                <a:gd fmla="*/ 258 h 272" name="T55"/>
                <a:gd fmla="*/ 214 w 434" name="T56"/>
                <a:gd fmla="*/ 248 h 272" name="T57"/>
                <a:gd fmla="*/ 220 w 434" name="T58"/>
                <a:gd fmla="*/ 242 h 272" name="T59"/>
                <a:gd fmla="*/ 230 w 434" name="T60"/>
                <a:gd fmla="*/ 228 h 272" name="T61"/>
                <a:gd fmla="*/ 250 w 434" name="T62"/>
                <a:gd fmla="*/ 212 h 272" name="T63"/>
                <a:gd fmla="*/ 258 w 434" name="T64"/>
                <a:gd fmla="*/ 216 h 272" name="T65"/>
                <a:gd fmla="*/ 268 w 434" name="T66"/>
                <a:gd fmla="*/ 176 h 272" name="T67"/>
                <a:gd fmla="*/ 280 w 434" name="T68"/>
                <a:gd fmla="*/ 172 h 272" name="T69"/>
                <a:gd fmla="*/ 298 w 434" name="T70"/>
                <a:gd fmla="*/ 156 h 272" name="T71"/>
                <a:gd fmla="*/ 296 w 434" name="T72"/>
                <a:gd fmla="*/ 138 h 272" name="T73"/>
                <a:gd fmla="*/ 296 w 434" name="T74"/>
                <a:gd fmla="*/ 122 h 272" name="T75"/>
                <a:gd fmla="*/ 302 w 434" name="T76"/>
                <a:gd fmla="*/ 120 h 272" name="T77"/>
                <a:gd fmla="*/ 322 w 434" name="T78"/>
                <a:gd fmla="*/ 112 h 272" name="T79"/>
                <a:gd fmla="*/ 336 w 434" name="T80"/>
                <a:gd fmla="*/ 102 h 272" name="T81"/>
                <a:gd fmla="*/ 328 w 434" name="T82"/>
                <a:gd fmla="*/ 94 h 272" name="T83"/>
                <a:gd fmla="*/ 330 w 434" name="T84"/>
                <a:gd fmla="*/ 86 h 272" name="T85"/>
                <a:gd fmla="*/ 334 w 434" name="T86"/>
                <a:gd fmla="*/ 86 h 272" name="T87"/>
                <a:gd fmla="*/ 404 w 434" name="T88"/>
                <a:gd fmla="*/ 40 h 272" name="T89"/>
                <a:gd fmla="*/ 428 w 434" name="T90"/>
                <a:gd fmla="*/ 48 h 272" name="T91"/>
                <a:gd fmla="*/ 424 w 434" name="T92"/>
                <a:gd fmla="*/ 28 h 272" name="T93"/>
                <a:gd fmla="*/ 432 w 434" name="T94"/>
                <a:gd fmla="*/ 12 h 272" name="T95"/>
                <a:gd fmla="*/ 424 w 434" name="T96"/>
                <a:gd fmla="*/ 14 h 272" name="T97"/>
                <a:gd fmla="*/ 404 w 434" name="T98"/>
                <a:gd fmla="*/ 16 h 272" name="T99"/>
                <a:gd fmla="*/ 400 w 434" name="T100"/>
                <a:gd fmla="*/ 8 h 2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2" w="433">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solidFill>
              <a:srgbClr val="5E6A92"/>
            </a:solidFill>
            <a:ln>
              <a:noFill/>
            </a:ln>
          </p:spPr>
          <p:txBody>
            <a:bodyPr/>
            <a:lstStyle/>
            <a:p>
              <a:endParaRPr altLang="en-US" lang="zh-CN" sz="2400">
                <a:solidFill>
                  <a:schemeClr val="tx1">
                    <a:lumMod val="50000"/>
                    <a:lumOff val="50000"/>
                  </a:schemeClr>
                </a:solidFill>
                <a:ea charset="-122" panose="020b0503020204020204" pitchFamily="34" typeface="微软雅黑"/>
              </a:endParaRPr>
            </a:p>
          </p:txBody>
        </p:sp>
        <p:sp>
          <p:nvSpPr>
            <p:cNvPr id="39" name="MH_Other_28"/>
            <p:cNvSpPr/>
            <p:nvPr>
              <p:custDataLst>
                <p:tags r:id="rId30"/>
              </p:custDataLst>
            </p:nvPr>
          </p:nvSpPr>
          <p:spPr bwMode="auto">
            <a:xfrm>
              <a:off x="5974374" y="3639006"/>
              <a:ext cx="91007" cy="71898"/>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40" name="MH_Other_29"/>
            <p:cNvSpPr/>
            <p:nvPr>
              <p:custDataLst>
                <p:tags r:id="rId31"/>
              </p:custDataLst>
            </p:nvPr>
          </p:nvSpPr>
          <p:spPr bwMode="auto">
            <a:xfrm>
              <a:off x="5547574" y="3386658"/>
              <a:ext cx="506815" cy="352439"/>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41" name="MH_Other_30"/>
            <p:cNvSpPr/>
            <p:nvPr>
              <p:custDataLst>
                <p:tags r:id="rId32"/>
              </p:custDataLst>
            </p:nvPr>
          </p:nvSpPr>
          <p:spPr bwMode="auto">
            <a:xfrm>
              <a:off x="5280840" y="2712811"/>
              <a:ext cx="472295" cy="606196"/>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42" name="MH_Other_31"/>
            <p:cNvSpPr/>
            <p:nvPr>
              <p:custDataLst>
                <p:tags r:id="rId33"/>
              </p:custDataLst>
            </p:nvPr>
          </p:nvSpPr>
          <p:spPr bwMode="auto">
            <a:xfrm>
              <a:off x="5065863" y="3295040"/>
              <a:ext cx="497402" cy="441253"/>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43" name="MH_Other_32"/>
            <p:cNvSpPr/>
            <p:nvPr>
              <p:custDataLst>
                <p:tags r:id="rId34"/>
              </p:custDataLst>
            </p:nvPr>
          </p:nvSpPr>
          <p:spPr bwMode="auto">
            <a:xfrm>
              <a:off x="6001046" y="4238167"/>
              <a:ext cx="142788" cy="308737"/>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sp>
          <p:nvSpPr>
            <p:cNvPr id="44" name="MH_Other_33"/>
            <p:cNvSpPr/>
            <p:nvPr>
              <p:custDataLst>
                <p:tags r:id="rId35"/>
              </p:custDataLst>
            </p:nvPr>
          </p:nvSpPr>
          <p:spPr bwMode="auto">
            <a:xfrm>
              <a:off x="4954465" y="4785138"/>
              <a:ext cx="214965" cy="169171"/>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a:lstStyle/>
            <a:p>
              <a:pPr>
                <a:defRPr/>
              </a:pPr>
              <a:endParaRPr altLang="en-US" lang="zh-CN" sz="1867">
                <a:solidFill>
                  <a:schemeClr val="tx1">
                    <a:lumMod val="50000"/>
                    <a:lumOff val="50000"/>
                  </a:schemeClr>
                </a:solidFill>
                <a:ea charset="-122" panose="020b0503020204020204" pitchFamily="34" typeface="微软雅黑"/>
              </a:endParaRPr>
            </a:p>
          </p:txBody>
        </p:sp>
      </p:grpSp>
      <p:cxnSp>
        <p:nvCxnSpPr>
          <p:cNvPr id="47" name="MH_Other_34"/>
          <p:cNvCxnSpPr>
            <a:endCxn id="9" idx="8"/>
          </p:cNvCxnSpPr>
          <p:nvPr>
            <p:custDataLst>
              <p:tags r:id="rId36"/>
            </p:custDataLst>
          </p:nvPr>
        </p:nvCxnSpPr>
        <p:spPr>
          <a:xfrm flipV="1">
            <a:off x="8111363" y="4121223"/>
            <a:ext cx="2107640" cy="18795"/>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0" name="MH_Text_2"/>
          <p:cNvSpPr txBox="1"/>
          <p:nvPr>
            <p:custDataLst>
              <p:tags r:id="rId37"/>
            </p:custDataLst>
          </p:nvPr>
        </p:nvSpPr>
        <p:spPr>
          <a:xfrm>
            <a:off x="8071612" y="4177611"/>
            <a:ext cx="1834789" cy="416509"/>
          </a:xfrm>
          <a:prstGeom prst="rect">
            <a:avLst/>
          </a:prstGeom>
          <a:noFill/>
        </p:spPr>
        <p:txBody>
          <a:bodyPr>
            <a:spAutoFit/>
          </a:bodyPr>
          <a:lstStyle/>
          <a:p>
            <a:pPr algn="ctr">
              <a:defRPr/>
            </a:pPr>
            <a:r>
              <a:rPr altLang="zh-CN" lang="en-US" sz="2133">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2865</a:t>
            </a:r>
          </a:p>
        </p:txBody>
      </p:sp>
      <p:sp>
        <p:nvSpPr>
          <p:cNvPr id="51" name="MH_Other_35"/>
          <p:cNvSpPr/>
          <p:nvPr>
            <p:custDataLst>
              <p:tags r:id="rId38"/>
            </p:custDataLst>
          </p:nvPr>
        </p:nvSpPr>
        <p:spPr>
          <a:xfrm>
            <a:off x="10501576" y="5675715"/>
            <a:ext cx="202936" cy="221803"/>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D9B4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67">
              <a:solidFill>
                <a:schemeClr val="tx1">
                  <a:lumMod val="50000"/>
                  <a:lumOff val="50000"/>
                </a:schemeClr>
              </a:solidFill>
              <a:ea charset="-122" panose="020b0503020204020204" pitchFamily="34" typeface="微软雅黑"/>
            </a:endParaRPr>
          </a:p>
        </p:txBody>
      </p:sp>
      <p:cxnSp>
        <p:nvCxnSpPr>
          <p:cNvPr id="52" name="MH_Other_36"/>
          <p:cNvCxnSpPr/>
          <p:nvPr>
            <p:custDataLst>
              <p:tags r:id="rId39"/>
            </p:custDataLst>
          </p:nvPr>
        </p:nvCxnSpPr>
        <p:spPr>
          <a:xfrm flipV="1">
            <a:off x="7427269" y="5897517"/>
            <a:ext cx="3074308" cy="20672"/>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3113" name="MH_Text_4"/>
          <p:cNvSpPr txBox="1">
            <a:spLocks noChangeArrowheads="1"/>
          </p:cNvSpPr>
          <p:nvPr>
            <p:custDataLst>
              <p:tags r:id="rId40"/>
            </p:custDataLst>
          </p:nvPr>
        </p:nvSpPr>
        <p:spPr bwMode="auto">
          <a:xfrm>
            <a:off x="8142744" y="5953925"/>
            <a:ext cx="1834789" cy="416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eaLnBrk="1" hangingPunct="1">
              <a:defRPr/>
            </a:pPr>
            <a:r>
              <a:rPr altLang="zh-CN" lang="en-US" sz="2133">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13289</a:t>
            </a:r>
          </a:p>
        </p:txBody>
      </p:sp>
      <p:sp>
        <p:nvSpPr>
          <p:cNvPr id="56" name="MH_Other_37"/>
          <p:cNvSpPr/>
          <p:nvPr>
            <p:custDataLst>
              <p:tags r:id="rId41"/>
            </p:custDataLst>
          </p:nvPr>
        </p:nvSpPr>
        <p:spPr>
          <a:xfrm>
            <a:off x="1391481" y="3538523"/>
            <a:ext cx="202935" cy="221803"/>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D9B4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67">
              <a:solidFill>
                <a:schemeClr val="tx1">
                  <a:lumMod val="50000"/>
                  <a:lumOff val="50000"/>
                </a:schemeClr>
              </a:solidFill>
              <a:ea charset="-122" panose="020b0503020204020204" pitchFamily="34" typeface="微软雅黑"/>
            </a:endParaRPr>
          </a:p>
        </p:txBody>
      </p:sp>
      <p:cxnSp>
        <p:nvCxnSpPr>
          <p:cNvPr id="57" name="MH_Other_38"/>
          <p:cNvCxnSpPr/>
          <p:nvPr>
            <p:custDataLst>
              <p:tags r:id="rId42"/>
            </p:custDataLst>
          </p:nvPr>
        </p:nvCxnSpPr>
        <p:spPr>
          <a:xfrm>
            <a:off x="1391477" y="3781000"/>
            <a:ext cx="2108856"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8" name="MH_SubTitle_1"/>
          <p:cNvSpPr txBox="1"/>
          <p:nvPr>
            <p:custDataLst>
              <p:tags r:id="rId43"/>
            </p:custDataLst>
          </p:nvPr>
        </p:nvSpPr>
        <p:spPr>
          <a:xfrm>
            <a:off x="1755523" y="3322415"/>
            <a:ext cx="1613020" cy="416509"/>
          </a:xfrm>
          <a:prstGeom prst="rect">
            <a:avLst/>
          </a:prstGeom>
          <a:noFill/>
        </p:spPr>
        <p:txBody>
          <a:bodyPr wrap="square">
            <a:spAutoFit/>
          </a:bodyPr>
          <a:lstStyle/>
          <a:p>
            <a:pPr>
              <a:defRPr/>
            </a:pPr>
            <a:r>
              <a:rPr altLang="en-US" b="1" lang="zh-CN" sz="2133">
                <a:solidFill>
                  <a:schemeClr val="tx1">
                    <a:lumMod val="65000"/>
                    <a:lumOff val="35000"/>
                  </a:schemeClr>
                </a:solidFill>
                <a:ea charset="-122" panose="020b0503020204020204" pitchFamily="34" typeface="微软雅黑"/>
              </a:rPr>
              <a:t>标题文字</a:t>
            </a:r>
          </a:p>
        </p:txBody>
      </p:sp>
      <p:sp>
        <p:nvSpPr>
          <p:cNvPr id="59" name="MH_Text_1"/>
          <p:cNvSpPr txBox="1"/>
          <p:nvPr>
            <p:custDataLst>
              <p:tags r:id="rId44"/>
            </p:custDataLst>
          </p:nvPr>
        </p:nvSpPr>
        <p:spPr>
          <a:xfrm>
            <a:off x="1475175" y="3818592"/>
            <a:ext cx="1834788" cy="416509"/>
          </a:xfrm>
          <a:prstGeom prst="rect">
            <a:avLst/>
          </a:prstGeom>
          <a:noFill/>
        </p:spPr>
        <p:txBody>
          <a:bodyPr>
            <a:spAutoFit/>
          </a:bodyPr>
          <a:lstStyle/>
          <a:p>
            <a:pPr algn="ctr">
              <a:defRPr/>
            </a:pPr>
            <a:r>
              <a:rPr altLang="zh-CN" lang="en-US" sz="2133">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3896</a:t>
            </a:r>
          </a:p>
        </p:txBody>
      </p:sp>
      <p:sp>
        <p:nvSpPr>
          <p:cNvPr id="48" name="MH_Other_39"/>
          <p:cNvSpPr/>
          <p:nvPr>
            <p:custDataLst>
              <p:tags r:id="rId45"/>
            </p:custDataLst>
          </p:nvPr>
        </p:nvSpPr>
        <p:spPr>
          <a:xfrm>
            <a:off x="2063553" y="4878732"/>
            <a:ext cx="205028" cy="221803"/>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D9B4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67">
              <a:solidFill>
                <a:schemeClr val="tx1">
                  <a:lumMod val="50000"/>
                  <a:lumOff val="50000"/>
                </a:schemeClr>
              </a:solidFill>
              <a:ea charset="-122" panose="020b0503020204020204" pitchFamily="34" typeface="微软雅黑"/>
            </a:endParaRPr>
          </a:p>
        </p:txBody>
      </p:sp>
      <p:cxnSp>
        <p:nvCxnSpPr>
          <p:cNvPr id="55" name="MH_Other_40"/>
          <p:cNvCxnSpPr>
            <a:stCxn id="48" idx="8"/>
          </p:cNvCxnSpPr>
          <p:nvPr>
            <p:custDataLst>
              <p:tags r:id="rId46"/>
            </p:custDataLst>
          </p:nvPr>
        </p:nvCxnSpPr>
        <p:spPr>
          <a:xfrm>
            <a:off x="2166068" y="5100535"/>
            <a:ext cx="3989169" cy="18795"/>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62" name="MH_Text_3"/>
          <p:cNvSpPr txBox="1"/>
          <p:nvPr>
            <p:custDataLst>
              <p:tags r:id="rId47"/>
            </p:custDataLst>
          </p:nvPr>
        </p:nvSpPr>
        <p:spPr>
          <a:xfrm>
            <a:off x="2540050" y="5156920"/>
            <a:ext cx="1834789" cy="416509"/>
          </a:xfrm>
          <a:prstGeom prst="rect">
            <a:avLst/>
          </a:prstGeom>
          <a:noFill/>
        </p:spPr>
        <p:txBody>
          <a:bodyPr>
            <a:spAutoFit/>
          </a:bodyPr>
          <a:lstStyle/>
          <a:p>
            <a:pPr algn="ctr">
              <a:defRPr/>
            </a:pPr>
            <a:r>
              <a:rPr altLang="zh-CN" lang="en-US" sz="2133">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2106</a:t>
            </a:r>
          </a:p>
        </p:txBody>
      </p:sp>
      <p:sp>
        <p:nvSpPr>
          <p:cNvPr id="61" name="矩形 47"/>
          <p:cNvSpPr>
            <a:spLocks noChangeArrowheads="1"/>
          </p:cNvSpPr>
          <p:nvPr/>
        </p:nvSpPr>
        <p:spPr bwMode="auto">
          <a:xfrm>
            <a:off x="1252429" y="1370991"/>
            <a:ext cx="9793088" cy="61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squar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30000"/>
              </a:lnSpc>
              <a:spcBef>
                <a:spcPct val="0"/>
              </a:spcBef>
              <a:buNone/>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实力加自信就是一个坚韧不可摧的团队。站在每一个人都想挑战自我的立场上，我们以实力为盾、</a:t>
            </a:r>
          </a:p>
          <a:p>
            <a:pPr algn="ctr">
              <a:lnSpc>
                <a:spcPct val="130000"/>
              </a:lnSpc>
              <a:spcBef>
                <a:spcPct val="0"/>
              </a:spcBef>
              <a:buNone/>
            </a:pPr>
            <a:r>
              <a:rPr altLang="en-US" lang="zh-CN" sz="1333">
                <a:solidFill>
                  <a:schemeClr val="bg1">
                    <a:lumMod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自信为矛、团结为勇气，组成了激情无畏的团体。我们会用实力证明，我们是最棒的，让我们勇敢地去做吧。</a:t>
            </a:r>
          </a:p>
        </p:txBody>
      </p:sp>
      <p:sp>
        <p:nvSpPr>
          <p:cNvPr id="63" name="MH_SubTitle_1"/>
          <p:cNvSpPr txBox="1"/>
          <p:nvPr>
            <p:custDataLst>
              <p:tags r:id="rId48"/>
            </p:custDataLst>
          </p:nvPr>
        </p:nvSpPr>
        <p:spPr>
          <a:xfrm>
            <a:off x="2349554" y="4628594"/>
            <a:ext cx="1613020" cy="416509"/>
          </a:xfrm>
          <a:prstGeom prst="rect">
            <a:avLst/>
          </a:prstGeom>
          <a:noFill/>
        </p:spPr>
        <p:txBody>
          <a:bodyPr wrap="square">
            <a:spAutoFit/>
          </a:bodyPr>
          <a:lstStyle/>
          <a:p>
            <a:pPr>
              <a:defRPr/>
            </a:pPr>
            <a:r>
              <a:rPr altLang="en-US" b="1" lang="zh-CN" sz="2133">
                <a:solidFill>
                  <a:schemeClr val="tx1">
                    <a:lumMod val="65000"/>
                    <a:lumOff val="35000"/>
                  </a:schemeClr>
                </a:solidFill>
                <a:ea charset="-122" panose="020b0503020204020204" pitchFamily="34" typeface="微软雅黑"/>
              </a:rPr>
              <a:t>标题文字</a:t>
            </a:r>
          </a:p>
        </p:txBody>
      </p:sp>
      <p:sp>
        <p:nvSpPr>
          <p:cNvPr id="64" name="MH_SubTitle_1"/>
          <p:cNvSpPr txBox="1"/>
          <p:nvPr>
            <p:custDataLst>
              <p:tags r:id="rId49"/>
            </p:custDataLst>
          </p:nvPr>
        </p:nvSpPr>
        <p:spPr>
          <a:xfrm>
            <a:off x="8450250" y="3693557"/>
            <a:ext cx="1613020" cy="416509"/>
          </a:xfrm>
          <a:prstGeom prst="rect">
            <a:avLst/>
          </a:prstGeom>
          <a:noFill/>
        </p:spPr>
        <p:txBody>
          <a:bodyPr wrap="square">
            <a:spAutoFit/>
          </a:bodyPr>
          <a:lstStyle/>
          <a:p>
            <a:pPr>
              <a:defRPr/>
            </a:pPr>
            <a:r>
              <a:rPr altLang="en-US" b="1" lang="zh-CN" sz="2133">
                <a:solidFill>
                  <a:schemeClr val="tx1">
                    <a:lumMod val="65000"/>
                    <a:lumOff val="35000"/>
                  </a:schemeClr>
                </a:solidFill>
                <a:ea charset="-122" panose="020b0503020204020204" pitchFamily="34" typeface="微软雅黑"/>
              </a:rPr>
              <a:t>标题文字</a:t>
            </a:r>
          </a:p>
        </p:txBody>
      </p:sp>
      <p:sp>
        <p:nvSpPr>
          <p:cNvPr id="65" name="MH_SubTitle_1"/>
          <p:cNvSpPr txBox="1"/>
          <p:nvPr>
            <p:custDataLst>
              <p:tags r:id="rId50"/>
            </p:custDataLst>
          </p:nvPr>
        </p:nvSpPr>
        <p:spPr>
          <a:xfrm>
            <a:off x="8707449" y="5439460"/>
            <a:ext cx="1613020" cy="416509"/>
          </a:xfrm>
          <a:prstGeom prst="rect">
            <a:avLst/>
          </a:prstGeom>
          <a:noFill/>
        </p:spPr>
        <p:txBody>
          <a:bodyPr wrap="square">
            <a:spAutoFit/>
          </a:bodyPr>
          <a:lstStyle/>
          <a:p>
            <a:pPr>
              <a:defRPr/>
            </a:pPr>
            <a:r>
              <a:rPr altLang="en-US" b="1" lang="zh-CN" sz="2133">
                <a:solidFill>
                  <a:schemeClr val="tx1">
                    <a:lumMod val="65000"/>
                    <a:lumOff val="35000"/>
                  </a:schemeClr>
                </a:solidFill>
                <a:ea charset="-122" panose="020b0503020204020204" pitchFamily="34" typeface="微软雅黑"/>
              </a:rPr>
              <a:t>标题文字</a:t>
            </a:r>
          </a:p>
        </p:txBody>
      </p:sp>
      <p:sp>
        <p:nvSpPr>
          <p:cNvPr id="66"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03</a:t>
            </a:r>
          </a:p>
        </p:txBody>
      </p:sp>
      <p:grpSp>
        <p:nvGrpSpPr>
          <p:cNvPr id="67" name="组合 66"/>
          <p:cNvGrpSpPr/>
          <p:nvPr/>
        </p:nvGrpSpPr>
        <p:grpSpPr>
          <a:xfrm>
            <a:off x="727987" y="509031"/>
            <a:ext cx="3189637" cy="640990"/>
            <a:chOff x="947634" y="309304"/>
            <a:chExt cx="2392228" cy="480743"/>
          </a:xfrm>
        </p:grpSpPr>
        <p:sp>
          <p:nvSpPr>
            <p:cNvPr id="68"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69" name="文本框 68"/>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国内市场</a:t>
              </a:r>
            </a:p>
          </p:txBody>
        </p:sp>
      </p:grpSp>
      <p:pic>
        <p:nvPicPr>
          <p:cNvPr id="2" name="图片 1"/>
          <p:cNvPicPr>
            <a:picLocks noChangeAspect="1"/>
          </p:cNvPicPr>
          <p:nvPr/>
        </p:nvPicPr>
        <p:blipFill>
          <a:blip r:embed="rId51"/>
          <a:stretch>
            <a:fillRect/>
          </a:stretch>
        </p:blipFill>
        <p:spPr>
          <a:xfrm>
            <a:off x="5303451" y="3108932"/>
            <a:ext cx="1585097" cy="640135"/>
          </a:xfrm>
          <a:prstGeom prst="rect">
            <a:avLst/>
          </a:prstGeom>
        </p:spPr>
      </p:pic>
    </p:spTree>
    <p:custDataLst>
      <p:tags r:id="rId52"/>
    </p:custDataLst>
    <p:extLst>
      <p:ext uri="{BB962C8B-B14F-4D97-AF65-F5344CB8AC3E}">
        <p14:creationId val="202906272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1"/>
                                        </p:tgtEl>
                                        <p:attrNameLst>
                                          <p:attrName>style.visibility</p:attrName>
                                        </p:attrNameLst>
                                      </p:cBhvr>
                                      <p:to>
                                        <p:strVal val="visible"/>
                                      </p:to>
                                    </p:set>
                                    <p:animEffect filter="randombar(horizontal)" transition="in">
                                      <p:cBhvr>
                                        <p:cTn dur="1000" id="7"/>
                                        <p:tgtEl>
                                          <p:spTgt spid="61"/>
                                        </p:tgtEl>
                                      </p:cBhvr>
                                    </p:animEffect>
                                  </p:childTnLst>
                                </p:cTn>
                              </p:par>
                            </p:childTnLst>
                          </p:cTn>
                        </p:par>
                        <p:par>
                          <p:cTn fill="hold" id="8" nodeType="afterGroup">
                            <p:stCondLst>
                              <p:cond delay="1000"/>
                            </p:stCondLst>
                            <p:childTnLst>
                              <p:par>
                                <p:cTn decel="100000" fill="hold" id="9" nodeType="after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250" fill="hold" id="11"/>
                                        <p:tgtEl>
                                          <p:spTgt spid="3"/>
                                        </p:tgtEl>
                                        <p:attrNameLst>
                                          <p:attrName>ppt_x</p:attrName>
                                        </p:attrNameLst>
                                      </p:cBhvr>
                                      <p:tavLst>
                                        <p:tav tm="0">
                                          <p:val>
                                            <p:strVal val="0-#ppt_w/2"/>
                                          </p:val>
                                        </p:tav>
                                        <p:tav tm="100000">
                                          <p:val>
                                            <p:strVal val="#ppt_x"/>
                                          </p:val>
                                        </p:tav>
                                      </p:tavLst>
                                    </p:anim>
                                    <p:anim calcmode="lin" valueType="num">
                                      <p:cBhvr additive="base">
                                        <p:cTn dur="125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250"/>
                            </p:stCondLst>
                            <p:childTnLst>
                              <p:par>
                                <p:cTn fill="hold" id="14" nodeType="afterEffect" presetClass="entr" presetID="22" presetSubtype="2">
                                  <p:stCondLst>
                                    <p:cond delay="0"/>
                                  </p:stCondLst>
                                  <p:childTnLst>
                                    <p:set>
                                      <p:cBhvr>
                                        <p:cTn dur="1" fill="hold" id="15">
                                          <p:stCondLst>
                                            <p:cond delay="0"/>
                                          </p:stCondLst>
                                        </p:cTn>
                                        <p:tgtEl>
                                          <p:spTgt spid="57"/>
                                        </p:tgtEl>
                                        <p:attrNameLst>
                                          <p:attrName>style.visibility</p:attrName>
                                        </p:attrNameLst>
                                      </p:cBhvr>
                                      <p:to>
                                        <p:strVal val="visible"/>
                                      </p:to>
                                    </p:set>
                                    <p:animEffect filter="wipe(right)" transition="in">
                                      <p:cBhvr>
                                        <p:cTn dur="500" id="16"/>
                                        <p:tgtEl>
                                          <p:spTgt spid="57"/>
                                        </p:tgtEl>
                                      </p:cBhvr>
                                    </p:animEffect>
                                  </p:childTnLst>
                                </p:cTn>
                              </p:par>
                              <p:par>
                                <p:cTn fill="hold" grpId="0" id="17" nodeType="withEffect" presetClass="entr" presetID="2" presetSubtype="1">
                                  <p:stCondLst>
                                    <p:cond delay="0"/>
                                  </p:stCondLst>
                                  <p:childTnLst>
                                    <p:set>
                                      <p:cBhvr>
                                        <p:cTn dur="1" fill="hold" id="18">
                                          <p:stCondLst>
                                            <p:cond delay="0"/>
                                          </p:stCondLst>
                                        </p:cTn>
                                        <p:tgtEl>
                                          <p:spTgt spid="56"/>
                                        </p:tgtEl>
                                        <p:attrNameLst>
                                          <p:attrName>style.visibility</p:attrName>
                                        </p:attrNameLst>
                                      </p:cBhvr>
                                      <p:to>
                                        <p:strVal val="visible"/>
                                      </p:to>
                                    </p:set>
                                    <p:anim calcmode="lin" valueType="num">
                                      <p:cBhvr additive="base">
                                        <p:cTn dur="500" fill="hold" id="19"/>
                                        <p:tgtEl>
                                          <p:spTgt spid="56"/>
                                        </p:tgtEl>
                                        <p:attrNameLst>
                                          <p:attrName>ppt_x</p:attrName>
                                        </p:attrNameLst>
                                      </p:cBhvr>
                                      <p:tavLst>
                                        <p:tav tm="0">
                                          <p:val>
                                            <p:strVal val="#ppt_x"/>
                                          </p:val>
                                        </p:tav>
                                        <p:tav tm="100000">
                                          <p:val>
                                            <p:strVal val="#ppt_x"/>
                                          </p:val>
                                        </p:tav>
                                      </p:tavLst>
                                    </p:anim>
                                    <p:anim calcmode="lin" valueType="num">
                                      <p:cBhvr additive="base">
                                        <p:cTn dur="500" fill="hold" id="20"/>
                                        <p:tgtEl>
                                          <p:spTgt spid="56"/>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2750"/>
                            </p:stCondLst>
                            <p:childTnLst>
                              <p:par>
                                <p:cTn fill="hold" grpId="0" id="22" nodeType="afterEffect" presetClass="entr" presetID="47" presetSubtype="0">
                                  <p:stCondLst>
                                    <p:cond delay="0"/>
                                  </p:stCondLst>
                                  <p:childTnLst>
                                    <p:set>
                                      <p:cBhvr>
                                        <p:cTn dur="1" fill="hold" id="23">
                                          <p:stCondLst>
                                            <p:cond delay="0"/>
                                          </p:stCondLst>
                                        </p:cTn>
                                        <p:tgtEl>
                                          <p:spTgt spid="58"/>
                                        </p:tgtEl>
                                        <p:attrNameLst>
                                          <p:attrName>style.visibility</p:attrName>
                                        </p:attrNameLst>
                                      </p:cBhvr>
                                      <p:to>
                                        <p:strVal val="visible"/>
                                      </p:to>
                                    </p:set>
                                    <p:animEffect filter="fade" transition="in">
                                      <p:cBhvr>
                                        <p:cTn dur="500" id="24"/>
                                        <p:tgtEl>
                                          <p:spTgt spid="58"/>
                                        </p:tgtEl>
                                      </p:cBhvr>
                                    </p:animEffect>
                                    <p:anim calcmode="lin" valueType="num">
                                      <p:cBhvr>
                                        <p:cTn dur="500" fill="hold" id="25"/>
                                        <p:tgtEl>
                                          <p:spTgt spid="58"/>
                                        </p:tgtEl>
                                        <p:attrNameLst>
                                          <p:attrName>ppt_x</p:attrName>
                                        </p:attrNameLst>
                                      </p:cBhvr>
                                      <p:tavLst>
                                        <p:tav tm="0">
                                          <p:val>
                                            <p:strVal val="#ppt_x"/>
                                          </p:val>
                                        </p:tav>
                                        <p:tav tm="100000">
                                          <p:val>
                                            <p:strVal val="#ppt_x"/>
                                          </p:val>
                                        </p:tav>
                                      </p:tavLst>
                                    </p:anim>
                                    <p:anim calcmode="lin" valueType="num">
                                      <p:cBhvr>
                                        <p:cTn dur="500" fill="hold" id="26"/>
                                        <p:tgtEl>
                                          <p:spTgt spid="58"/>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59"/>
                                        </p:tgtEl>
                                        <p:attrNameLst>
                                          <p:attrName>style.visibility</p:attrName>
                                        </p:attrNameLst>
                                      </p:cBhvr>
                                      <p:to>
                                        <p:strVal val="visible"/>
                                      </p:to>
                                    </p:set>
                                    <p:animEffect filter="fade" transition="in">
                                      <p:cBhvr>
                                        <p:cTn dur="500" id="29"/>
                                        <p:tgtEl>
                                          <p:spTgt spid="59"/>
                                        </p:tgtEl>
                                      </p:cBhvr>
                                    </p:animEffect>
                                    <p:anim calcmode="lin" valueType="num">
                                      <p:cBhvr>
                                        <p:cTn dur="500" fill="hold" id="30"/>
                                        <p:tgtEl>
                                          <p:spTgt spid="59"/>
                                        </p:tgtEl>
                                        <p:attrNameLst>
                                          <p:attrName>ppt_x</p:attrName>
                                        </p:attrNameLst>
                                      </p:cBhvr>
                                      <p:tavLst>
                                        <p:tav tm="0">
                                          <p:val>
                                            <p:strVal val="#ppt_x"/>
                                          </p:val>
                                        </p:tav>
                                        <p:tav tm="100000">
                                          <p:val>
                                            <p:strVal val="#ppt_x"/>
                                          </p:val>
                                        </p:tav>
                                      </p:tavLst>
                                    </p:anim>
                                    <p:anim calcmode="lin" valueType="num">
                                      <p:cBhvr>
                                        <p:cTn dur="500" fill="hold" id="31"/>
                                        <p:tgtEl>
                                          <p:spTgt spid="5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250"/>
                            </p:stCondLst>
                            <p:childTnLst>
                              <p:par>
                                <p:cTn fill="hold" id="33" nodeType="afterEffect" presetClass="entr" presetID="22" presetSubtype="8">
                                  <p:stCondLst>
                                    <p:cond delay="0"/>
                                  </p:stCondLst>
                                  <p:childTnLst>
                                    <p:set>
                                      <p:cBhvr>
                                        <p:cTn dur="1" fill="hold" id="34">
                                          <p:stCondLst>
                                            <p:cond delay="0"/>
                                          </p:stCondLst>
                                        </p:cTn>
                                        <p:tgtEl>
                                          <p:spTgt spid="47"/>
                                        </p:tgtEl>
                                        <p:attrNameLst>
                                          <p:attrName>style.visibility</p:attrName>
                                        </p:attrNameLst>
                                      </p:cBhvr>
                                      <p:to>
                                        <p:strVal val="visible"/>
                                      </p:to>
                                    </p:set>
                                    <p:animEffect filter="wipe(left)" transition="in">
                                      <p:cBhvr>
                                        <p:cTn dur="500" id="35"/>
                                        <p:tgtEl>
                                          <p:spTgt spid="47"/>
                                        </p:tgtEl>
                                      </p:cBhvr>
                                    </p:animEffect>
                                  </p:childTnLst>
                                </p:cTn>
                              </p:par>
                              <p:par>
                                <p:cTn fill="hold" grpId="0" id="36" nodeType="withEffect" presetClass="entr" presetID="2" presetSubtype="1">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additive="base">
                                        <p:cTn dur="500" fill="hold" id="38"/>
                                        <p:tgtEl>
                                          <p:spTgt spid="9"/>
                                        </p:tgtEl>
                                        <p:attrNameLst>
                                          <p:attrName>ppt_x</p:attrName>
                                        </p:attrNameLst>
                                      </p:cBhvr>
                                      <p:tavLst>
                                        <p:tav tm="0">
                                          <p:val>
                                            <p:strVal val="#ppt_x"/>
                                          </p:val>
                                        </p:tav>
                                        <p:tav tm="100000">
                                          <p:val>
                                            <p:strVal val="#ppt_x"/>
                                          </p:val>
                                        </p:tav>
                                      </p:tavLst>
                                    </p:anim>
                                    <p:anim calcmode="lin" valueType="num">
                                      <p:cBhvr additive="base">
                                        <p:cTn dur="500" fill="hold" id="39"/>
                                        <p:tgtEl>
                                          <p:spTgt spid="9"/>
                                        </p:tgtEl>
                                        <p:attrNameLst>
                                          <p:attrName>ppt_y</p:attrName>
                                        </p:attrNameLst>
                                      </p:cBhvr>
                                      <p:tavLst>
                                        <p:tav tm="0">
                                          <p:val>
                                            <p:strVal val="0-#ppt_h/2"/>
                                          </p:val>
                                        </p:tav>
                                        <p:tav tm="100000">
                                          <p:val>
                                            <p:strVal val="#ppt_y"/>
                                          </p:val>
                                        </p:tav>
                                      </p:tavLst>
                                    </p:anim>
                                  </p:childTnLst>
                                </p:cTn>
                              </p:par>
                            </p:childTnLst>
                          </p:cTn>
                        </p:par>
                        <p:par>
                          <p:cTn fill="hold" id="40" nodeType="afterGroup">
                            <p:stCondLst>
                              <p:cond delay="3750"/>
                            </p:stCondLst>
                            <p:childTnLst>
                              <p:par>
                                <p:cTn fill="hold" grpId="0" id="41" nodeType="afterEffect" presetClass="entr" presetID="47" presetSubtype="0">
                                  <p:stCondLst>
                                    <p:cond delay="0"/>
                                  </p:stCondLst>
                                  <p:childTnLst>
                                    <p:set>
                                      <p:cBhvr>
                                        <p:cTn dur="1" fill="hold" id="42">
                                          <p:stCondLst>
                                            <p:cond delay="0"/>
                                          </p:stCondLst>
                                        </p:cTn>
                                        <p:tgtEl>
                                          <p:spTgt spid="64"/>
                                        </p:tgtEl>
                                        <p:attrNameLst>
                                          <p:attrName>style.visibility</p:attrName>
                                        </p:attrNameLst>
                                      </p:cBhvr>
                                      <p:to>
                                        <p:strVal val="visible"/>
                                      </p:to>
                                    </p:set>
                                    <p:animEffect filter="fade" transition="in">
                                      <p:cBhvr>
                                        <p:cTn dur="500" id="43"/>
                                        <p:tgtEl>
                                          <p:spTgt spid="64"/>
                                        </p:tgtEl>
                                      </p:cBhvr>
                                    </p:animEffect>
                                    <p:anim calcmode="lin" valueType="num">
                                      <p:cBhvr>
                                        <p:cTn dur="500" fill="hold" id="44"/>
                                        <p:tgtEl>
                                          <p:spTgt spid="64"/>
                                        </p:tgtEl>
                                        <p:attrNameLst>
                                          <p:attrName>ppt_x</p:attrName>
                                        </p:attrNameLst>
                                      </p:cBhvr>
                                      <p:tavLst>
                                        <p:tav tm="0">
                                          <p:val>
                                            <p:strVal val="#ppt_x"/>
                                          </p:val>
                                        </p:tav>
                                        <p:tav tm="100000">
                                          <p:val>
                                            <p:strVal val="#ppt_x"/>
                                          </p:val>
                                        </p:tav>
                                      </p:tavLst>
                                    </p:anim>
                                    <p:anim calcmode="lin" valueType="num">
                                      <p:cBhvr>
                                        <p:cTn dur="500" fill="hold" id="45"/>
                                        <p:tgtEl>
                                          <p:spTgt spid="64"/>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50"/>
                                        </p:tgtEl>
                                        <p:attrNameLst>
                                          <p:attrName>style.visibility</p:attrName>
                                        </p:attrNameLst>
                                      </p:cBhvr>
                                      <p:to>
                                        <p:strVal val="visible"/>
                                      </p:to>
                                    </p:set>
                                    <p:animEffect filter="fade" transition="in">
                                      <p:cBhvr>
                                        <p:cTn dur="500" id="48"/>
                                        <p:tgtEl>
                                          <p:spTgt spid="50"/>
                                        </p:tgtEl>
                                      </p:cBhvr>
                                    </p:animEffect>
                                    <p:anim calcmode="lin" valueType="num">
                                      <p:cBhvr>
                                        <p:cTn dur="500" fill="hold" id="49"/>
                                        <p:tgtEl>
                                          <p:spTgt spid="50"/>
                                        </p:tgtEl>
                                        <p:attrNameLst>
                                          <p:attrName>ppt_x</p:attrName>
                                        </p:attrNameLst>
                                      </p:cBhvr>
                                      <p:tavLst>
                                        <p:tav tm="0">
                                          <p:val>
                                            <p:strVal val="#ppt_x"/>
                                          </p:val>
                                        </p:tav>
                                        <p:tav tm="100000">
                                          <p:val>
                                            <p:strVal val="#ppt_x"/>
                                          </p:val>
                                        </p:tav>
                                      </p:tavLst>
                                    </p:anim>
                                    <p:anim calcmode="lin" valueType="num">
                                      <p:cBhvr>
                                        <p:cTn dur="500" fill="hold" id="50"/>
                                        <p:tgtEl>
                                          <p:spTgt spid="50"/>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4250"/>
                            </p:stCondLst>
                            <p:childTnLst>
                              <p:par>
                                <p:cTn fill="hold" id="52" nodeType="afterEffect" presetClass="entr" presetID="22" presetSubtype="2">
                                  <p:stCondLst>
                                    <p:cond delay="0"/>
                                  </p:stCondLst>
                                  <p:childTnLst>
                                    <p:set>
                                      <p:cBhvr>
                                        <p:cTn dur="1" fill="hold" id="53">
                                          <p:stCondLst>
                                            <p:cond delay="0"/>
                                          </p:stCondLst>
                                        </p:cTn>
                                        <p:tgtEl>
                                          <p:spTgt spid="55"/>
                                        </p:tgtEl>
                                        <p:attrNameLst>
                                          <p:attrName>style.visibility</p:attrName>
                                        </p:attrNameLst>
                                      </p:cBhvr>
                                      <p:to>
                                        <p:strVal val="visible"/>
                                      </p:to>
                                    </p:set>
                                    <p:animEffect filter="wipe(right)" transition="in">
                                      <p:cBhvr>
                                        <p:cTn dur="500" id="54"/>
                                        <p:tgtEl>
                                          <p:spTgt spid="55"/>
                                        </p:tgtEl>
                                      </p:cBhvr>
                                    </p:animEffect>
                                  </p:childTnLst>
                                </p:cTn>
                              </p:par>
                              <p:par>
                                <p:cTn fill="hold" grpId="0" id="55" nodeType="withEffect" presetClass="entr" presetID="2" presetSubtype="1">
                                  <p:stCondLst>
                                    <p:cond delay="0"/>
                                  </p:stCondLst>
                                  <p:childTnLst>
                                    <p:set>
                                      <p:cBhvr>
                                        <p:cTn dur="1" fill="hold" id="56">
                                          <p:stCondLst>
                                            <p:cond delay="0"/>
                                          </p:stCondLst>
                                        </p:cTn>
                                        <p:tgtEl>
                                          <p:spTgt spid="48"/>
                                        </p:tgtEl>
                                        <p:attrNameLst>
                                          <p:attrName>style.visibility</p:attrName>
                                        </p:attrNameLst>
                                      </p:cBhvr>
                                      <p:to>
                                        <p:strVal val="visible"/>
                                      </p:to>
                                    </p:set>
                                    <p:anim calcmode="lin" valueType="num">
                                      <p:cBhvr additive="base">
                                        <p:cTn dur="500" fill="hold" id="57"/>
                                        <p:tgtEl>
                                          <p:spTgt spid="48"/>
                                        </p:tgtEl>
                                        <p:attrNameLst>
                                          <p:attrName>ppt_x</p:attrName>
                                        </p:attrNameLst>
                                      </p:cBhvr>
                                      <p:tavLst>
                                        <p:tav tm="0">
                                          <p:val>
                                            <p:strVal val="#ppt_x"/>
                                          </p:val>
                                        </p:tav>
                                        <p:tav tm="100000">
                                          <p:val>
                                            <p:strVal val="#ppt_x"/>
                                          </p:val>
                                        </p:tav>
                                      </p:tavLst>
                                    </p:anim>
                                    <p:anim calcmode="lin" valueType="num">
                                      <p:cBhvr additive="base">
                                        <p:cTn dur="500" fill="hold" id="58"/>
                                        <p:tgtEl>
                                          <p:spTgt spid="48"/>
                                        </p:tgtEl>
                                        <p:attrNameLst>
                                          <p:attrName>ppt_y</p:attrName>
                                        </p:attrNameLst>
                                      </p:cBhvr>
                                      <p:tavLst>
                                        <p:tav tm="0">
                                          <p:val>
                                            <p:strVal val="0-#ppt_h/2"/>
                                          </p:val>
                                        </p:tav>
                                        <p:tav tm="100000">
                                          <p:val>
                                            <p:strVal val="#ppt_y"/>
                                          </p:val>
                                        </p:tav>
                                      </p:tavLst>
                                    </p:anim>
                                  </p:childTnLst>
                                </p:cTn>
                              </p:par>
                            </p:childTnLst>
                          </p:cTn>
                        </p:par>
                        <p:par>
                          <p:cTn fill="hold" id="59" nodeType="afterGroup">
                            <p:stCondLst>
                              <p:cond delay="4750"/>
                            </p:stCondLst>
                            <p:childTnLst>
                              <p:par>
                                <p:cTn fill="hold" grpId="0" id="60" nodeType="afterEffect" presetClass="entr" presetID="47" presetSubtype="0">
                                  <p:stCondLst>
                                    <p:cond delay="0"/>
                                  </p:stCondLst>
                                  <p:childTnLst>
                                    <p:set>
                                      <p:cBhvr>
                                        <p:cTn dur="1" fill="hold" id="61">
                                          <p:stCondLst>
                                            <p:cond delay="0"/>
                                          </p:stCondLst>
                                        </p:cTn>
                                        <p:tgtEl>
                                          <p:spTgt spid="63"/>
                                        </p:tgtEl>
                                        <p:attrNameLst>
                                          <p:attrName>style.visibility</p:attrName>
                                        </p:attrNameLst>
                                      </p:cBhvr>
                                      <p:to>
                                        <p:strVal val="visible"/>
                                      </p:to>
                                    </p:set>
                                    <p:animEffect filter="fade" transition="in">
                                      <p:cBhvr>
                                        <p:cTn dur="500" id="62"/>
                                        <p:tgtEl>
                                          <p:spTgt spid="63"/>
                                        </p:tgtEl>
                                      </p:cBhvr>
                                    </p:animEffect>
                                    <p:anim calcmode="lin" valueType="num">
                                      <p:cBhvr>
                                        <p:cTn dur="500" fill="hold" id="63"/>
                                        <p:tgtEl>
                                          <p:spTgt spid="63"/>
                                        </p:tgtEl>
                                        <p:attrNameLst>
                                          <p:attrName>ppt_x</p:attrName>
                                        </p:attrNameLst>
                                      </p:cBhvr>
                                      <p:tavLst>
                                        <p:tav tm="0">
                                          <p:val>
                                            <p:strVal val="#ppt_x"/>
                                          </p:val>
                                        </p:tav>
                                        <p:tav tm="100000">
                                          <p:val>
                                            <p:strVal val="#ppt_x"/>
                                          </p:val>
                                        </p:tav>
                                      </p:tavLst>
                                    </p:anim>
                                    <p:anim calcmode="lin" valueType="num">
                                      <p:cBhvr>
                                        <p:cTn dur="500" fill="hold" id="64"/>
                                        <p:tgtEl>
                                          <p:spTgt spid="63"/>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62"/>
                                        </p:tgtEl>
                                        <p:attrNameLst>
                                          <p:attrName>style.visibility</p:attrName>
                                        </p:attrNameLst>
                                      </p:cBhvr>
                                      <p:to>
                                        <p:strVal val="visible"/>
                                      </p:to>
                                    </p:set>
                                    <p:animEffect filter="fade" transition="in">
                                      <p:cBhvr>
                                        <p:cTn dur="500" id="67"/>
                                        <p:tgtEl>
                                          <p:spTgt spid="62"/>
                                        </p:tgtEl>
                                      </p:cBhvr>
                                    </p:animEffect>
                                    <p:anim calcmode="lin" valueType="num">
                                      <p:cBhvr>
                                        <p:cTn dur="500" fill="hold" id="68"/>
                                        <p:tgtEl>
                                          <p:spTgt spid="62"/>
                                        </p:tgtEl>
                                        <p:attrNameLst>
                                          <p:attrName>ppt_x</p:attrName>
                                        </p:attrNameLst>
                                      </p:cBhvr>
                                      <p:tavLst>
                                        <p:tav tm="0">
                                          <p:val>
                                            <p:strVal val="#ppt_x"/>
                                          </p:val>
                                        </p:tav>
                                        <p:tav tm="100000">
                                          <p:val>
                                            <p:strVal val="#ppt_x"/>
                                          </p:val>
                                        </p:tav>
                                      </p:tavLst>
                                    </p:anim>
                                    <p:anim calcmode="lin" valueType="num">
                                      <p:cBhvr>
                                        <p:cTn dur="500" fill="hold" id="69"/>
                                        <p:tgtEl>
                                          <p:spTgt spid="62"/>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5250"/>
                            </p:stCondLst>
                            <p:childTnLst>
                              <p:par>
                                <p:cTn fill="hold" id="71" nodeType="afterEffect" presetClass="entr" presetID="22" presetSubtype="8">
                                  <p:stCondLst>
                                    <p:cond delay="0"/>
                                  </p:stCondLst>
                                  <p:childTnLst>
                                    <p:set>
                                      <p:cBhvr>
                                        <p:cTn dur="1" fill="hold" id="72">
                                          <p:stCondLst>
                                            <p:cond delay="0"/>
                                          </p:stCondLst>
                                        </p:cTn>
                                        <p:tgtEl>
                                          <p:spTgt spid="52"/>
                                        </p:tgtEl>
                                        <p:attrNameLst>
                                          <p:attrName>style.visibility</p:attrName>
                                        </p:attrNameLst>
                                      </p:cBhvr>
                                      <p:to>
                                        <p:strVal val="visible"/>
                                      </p:to>
                                    </p:set>
                                    <p:animEffect filter="wipe(left)" transition="in">
                                      <p:cBhvr>
                                        <p:cTn dur="500" id="73"/>
                                        <p:tgtEl>
                                          <p:spTgt spid="52"/>
                                        </p:tgtEl>
                                      </p:cBhvr>
                                    </p:animEffect>
                                  </p:childTnLst>
                                </p:cTn>
                              </p:par>
                              <p:par>
                                <p:cTn fill="hold" grpId="0" id="74" nodeType="withEffect" presetClass="entr" presetID="2" presetSubtype="1">
                                  <p:stCondLst>
                                    <p:cond delay="0"/>
                                  </p:stCondLst>
                                  <p:childTnLst>
                                    <p:set>
                                      <p:cBhvr>
                                        <p:cTn dur="1" fill="hold" id="75">
                                          <p:stCondLst>
                                            <p:cond delay="0"/>
                                          </p:stCondLst>
                                        </p:cTn>
                                        <p:tgtEl>
                                          <p:spTgt spid="51"/>
                                        </p:tgtEl>
                                        <p:attrNameLst>
                                          <p:attrName>style.visibility</p:attrName>
                                        </p:attrNameLst>
                                      </p:cBhvr>
                                      <p:to>
                                        <p:strVal val="visible"/>
                                      </p:to>
                                    </p:set>
                                    <p:anim calcmode="lin" valueType="num">
                                      <p:cBhvr additive="base">
                                        <p:cTn dur="500" fill="hold" id="76"/>
                                        <p:tgtEl>
                                          <p:spTgt spid="51"/>
                                        </p:tgtEl>
                                        <p:attrNameLst>
                                          <p:attrName>ppt_x</p:attrName>
                                        </p:attrNameLst>
                                      </p:cBhvr>
                                      <p:tavLst>
                                        <p:tav tm="0">
                                          <p:val>
                                            <p:strVal val="#ppt_x"/>
                                          </p:val>
                                        </p:tav>
                                        <p:tav tm="100000">
                                          <p:val>
                                            <p:strVal val="#ppt_x"/>
                                          </p:val>
                                        </p:tav>
                                      </p:tavLst>
                                    </p:anim>
                                    <p:anim calcmode="lin" valueType="num">
                                      <p:cBhvr additive="base">
                                        <p:cTn dur="500" fill="hold" id="77"/>
                                        <p:tgtEl>
                                          <p:spTgt spid="51"/>
                                        </p:tgtEl>
                                        <p:attrNameLst>
                                          <p:attrName>ppt_y</p:attrName>
                                        </p:attrNameLst>
                                      </p:cBhvr>
                                      <p:tavLst>
                                        <p:tav tm="0">
                                          <p:val>
                                            <p:strVal val="0-#ppt_h/2"/>
                                          </p:val>
                                        </p:tav>
                                        <p:tav tm="100000">
                                          <p:val>
                                            <p:strVal val="#ppt_y"/>
                                          </p:val>
                                        </p:tav>
                                      </p:tavLst>
                                    </p:anim>
                                  </p:childTnLst>
                                </p:cTn>
                              </p:par>
                            </p:childTnLst>
                          </p:cTn>
                        </p:par>
                        <p:par>
                          <p:cTn fill="hold" id="78" nodeType="afterGroup">
                            <p:stCondLst>
                              <p:cond delay="5750"/>
                            </p:stCondLst>
                            <p:childTnLst>
                              <p:par>
                                <p:cTn fill="hold" grpId="0" id="79" nodeType="afterEffect" presetClass="entr" presetID="47" presetSubtype="0">
                                  <p:stCondLst>
                                    <p:cond delay="0"/>
                                  </p:stCondLst>
                                  <p:childTnLst>
                                    <p:set>
                                      <p:cBhvr>
                                        <p:cTn dur="1" fill="hold" id="80">
                                          <p:stCondLst>
                                            <p:cond delay="0"/>
                                          </p:stCondLst>
                                        </p:cTn>
                                        <p:tgtEl>
                                          <p:spTgt spid="65"/>
                                        </p:tgtEl>
                                        <p:attrNameLst>
                                          <p:attrName>style.visibility</p:attrName>
                                        </p:attrNameLst>
                                      </p:cBhvr>
                                      <p:to>
                                        <p:strVal val="visible"/>
                                      </p:to>
                                    </p:set>
                                    <p:animEffect filter="fade" transition="in">
                                      <p:cBhvr>
                                        <p:cTn dur="500" id="81"/>
                                        <p:tgtEl>
                                          <p:spTgt spid="65"/>
                                        </p:tgtEl>
                                      </p:cBhvr>
                                    </p:animEffect>
                                    <p:anim calcmode="lin" valueType="num">
                                      <p:cBhvr>
                                        <p:cTn dur="500" fill="hold" id="82"/>
                                        <p:tgtEl>
                                          <p:spTgt spid="65"/>
                                        </p:tgtEl>
                                        <p:attrNameLst>
                                          <p:attrName>ppt_x</p:attrName>
                                        </p:attrNameLst>
                                      </p:cBhvr>
                                      <p:tavLst>
                                        <p:tav tm="0">
                                          <p:val>
                                            <p:strVal val="#ppt_x"/>
                                          </p:val>
                                        </p:tav>
                                        <p:tav tm="100000">
                                          <p:val>
                                            <p:strVal val="#ppt_x"/>
                                          </p:val>
                                        </p:tav>
                                      </p:tavLst>
                                    </p:anim>
                                    <p:anim calcmode="lin" valueType="num">
                                      <p:cBhvr>
                                        <p:cTn dur="500" fill="hold" id="83"/>
                                        <p:tgtEl>
                                          <p:spTgt spid="65"/>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3113"/>
                                        </p:tgtEl>
                                        <p:attrNameLst>
                                          <p:attrName>style.visibility</p:attrName>
                                        </p:attrNameLst>
                                      </p:cBhvr>
                                      <p:to>
                                        <p:strVal val="visible"/>
                                      </p:to>
                                    </p:set>
                                    <p:animEffect filter="fade" transition="in">
                                      <p:cBhvr>
                                        <p:cTn dur="500" id="86"/>
                                        <p:tgtEl>
                                          <p:spTgt spid="3113"/>
                                        </p:tgtEl>
                                      </p:cBhvr>
                                    </p:animEffect>
                                    <p:anim calcmode="lin" valueType="num">
                                      <p:cBhvr>
                                        <p:cTn dur="500" fill="hold" id="87"/>
                                        <p:tgtEl>
                                          <p:spTgt spid="3113"/>
                                        </p:tgtEl>
                                        <p:attrNameLst>
                                          <p:attrName>ppt_x</p:attrName>
                                        </p:attrNameLst>
                                      </p:cBhvr>
                                      <p:tavLst>
                                        <p:tav tm="0">
                                          <p:val>
                                            <p:strVal val="#ppt_x"/>
                                          </p:val>
                                        </p:tav>
                                        <p:tav tm="100000">
                                          <p:val>
                                            <p:strVal val="#ppt_x"/>
                                          </p:val>
                                        </p:tav>
                                      </p:tavLst>
                                    </p:anim>
                                    <p:anim calcmode="lin" valueType="num">
                                      <p:cBhvr>
                                        <p:cTn dur="500" fill="hold" id="88"/>
                                        <p:tgtEl>
                                          <p:spTgt spid="3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50"/>
      <p:bldP grpId="0" spid="51"/>
      <p:bldP grpId="0" spid="3113"/>
      <p:bldP grpId="0" spid="56"/>
      <p:bldP grpId="0" spid="58"/>
      <p:bldP grpId="0" spid="59"/>
      <p:bldP grpId="0" spid="48"/>
      <p:bldP grpId="0" spid="62"/>
      <p:bldP grpId="0" spid="61"/>
      <p:bldP grpId="0" spid="63"/>
      <p:bldP grpId="0" spid="64"/>
      <p:bldP grpId="0" spid="6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等腰三角形 9"/>
          <p:cNvSpPr/>
          <p:nvPr/>
        </p:nvSpPr>
        <p:spPr>
          <a:xfrm>
            <a:off x="6679213" y="0"/>
            <a:ext cx="5512788" cy="6858000"/>
          </a:xfrm>
          <a:prstGeom prst="triangle">
            <a:avLst>
              <a:gd fmla="val 100000" name="adj"/>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13" name="等腰三角形 12"/>
          <p:cNvSpPr/>
          <p:nvPr/>
        </p:nvSpPr>
        <p:spPr>
          <a:xfrm>
            <a:off x="6730628" y="5366544"/>
            <a:ext cx="2323317" cy="1491456"/>
          </a:xfrm>
          <a:prstGeom prst="triangl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nvGrpSpPr>
          <p:cNvPr id="5" name="组合 4"/>
          <p:cNvGrpSpPr/>
          <p:nvPr/>
        </p:nvGrpSpPr>
        <p:grpSpPr>
          <a:xfrm>
            <a:off x="7200355" y="3203296"/>
            <a:ext cx="1853591" cy="1597923"/>
            <a:chOff x="5364088" y="1707654"/>
            <a:chExt cx="1169410" cy="1008112"/>
          </a:xfrm>
        </p:grpSpPr>
        <p:sp>
          <p:nvSpPr>
            <p:cNvPr id="4" name="六边形 3"/>
            <p:cNvSpPr/>
            <p:nvPr/>
          </p:nvSpPr>
          <p:spPr>
            <a:xfrm>
              <a:off x="5364088" y="1707654"/>
              <a:ext cx="1169410" cy="1008112"/>
            </a:xfrm>
            <a:prstGeom prst="hexagon">
              <a:avLst/>
            </a:prstGeom>
            <a:blipFill dpi="0" rotWithShape="1">
              <a:blip r:embed="rId4">
                <a:extLst>
                  <a:ext uri="{28A0092B-C50C-407E-A947-70E740481C1C}">
                    <a14:useLocalDpi val="0"/>
                  </a:ext>
                </a:extLst>
              </a:blip>
              <a:stretch>
                <a:fillRect/>
              </a:stretch>
            </a:blip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48" name="六边形 47"/>
            <p:cNvSpPr/>
            <p:nvPr/>
          </p:nvSpPr>
          <p:spPr>
            <a:xfrm>
              <a:off x="5506514" y="1830435"/>
              <a:ext cx="884558" cy="762550"/>
            </a:xfrm>
            <a:prstGeom prst="hexagon">
              <a:avLst/>
            </a:prstGeom>
            <a:noFill/>
            <a:ln w="19050">
              <a:solidFill>
                <a:srgbClr val="D9B4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grpSp>
        <p:nvGrpSpPr>
          <p:cNvPr id="59" name="组合 58"/>
          <p:cNvGrpSpPr/>
          <p:nvPr/>
        </p:nvGrpSpPr>
        <p:grpSpPr>
          <a:xfrm>
            <a:off x="8791145" y="1840671"/>
            <a:ext cx="2157772" cy="1860148"/>
            <a:chOff x="5364088" y="1707654"/>
            <a:chExt cx="1169410" cy="1008112"/>
          </a:xfrm>
        </p:grpSpPr>
        <p:sp>
          <p:nvSpPr>
            <p:cNvPr id="60" name="六边形 59"/>
            <p:cNvSpPr/>
            <p:nvPr/>
          </p:nvSpPr>
          <p:spPr>
            <a:xfrm>
              <a:off x="5364088" y="1707654"/>
              <a:ext cx="1169410" cy="1008112"/>
            </a:xfrm>
            <a:prstGeom prst="hexagon">
              <a:avLst/>
            </a:prstGeom>
            <a:blipFill dpi="0" rotWithShape="1">
              <a:blip r:embed="rId5">
                <a:extLst>
                  <a:ext uri="{28A0092B-C50C-407E-A947-70E740481C1C}">
                    <a14:useLocalDpi val="0"/>
                  </a:ext>
                </a:extLst>
              </a:blip>
              <a:stretch>
                <a:fillRect/>
              </a:stretch>
            </a:blip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61" name="六边形 60"/>
            <p:cNvSpPr/>
            <p:nvPr/>
          </p:nvSpPr>
          <p:spPr>
            <a:xfrm>
              <a:off x="5506514" y="1830435"/>
              <a:ext cx="884558" cy="762550"/>
            </a:xfrm>
            <a:prstGeom prst="hexagon">
              <a:avLst/>
            </a:prstGeom>
            <a:noFill/>
            <a:ln w="19050">
              <a:solidFill>
                <a:srgbClr val="D9B4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grpSp>
        <p:nvGrpSpPr>
          <p:cNvPr id="62" name="组合 61"/>
          <p:cNvGrpSpPr/>
          <p:nvPr/>
        </p:nvGrpSpPr>
        <p:grpSpPr>
          <a:xfrm>
            <a:off x="9006437" y="4023996"/>
            <a:ext cx="2093577" cy="1804808"/>
            <a:chOff x="5364088" y="1707654"/>
            <a:chExt cx="1169410" cy="1008112"/>
          </a:xfrm>
        </p:grpSpPr>
        <p:sp>
          <p:nvSpPr>
            <p:cNvPr id="73" name="六边形 72"/>
            <p:cNvSpPr/>
            <p:nvPr/>
          </p:nvSpPr>
          <p:spPr>
            <a:xfrm>
              <a:off x="5364088" y="1707654"/>
              <a:ext cx="1169410" cy="1008112"/>
            </a:xfrm>
            <a:prstGeom prst="hexagon">
              <a:avLst/>
            </a:prstGeom>
            <a:blipFill dpi="0" rotWithShape="1">
              <a:blip r:embed="rId6">
                <a:extLst>
                  <a:ext uri="{28A0092B-C50C-407E-A947-70E740481C1C}">
                    <a14:useLocalDpi val="0"/>
                  </a:ext>
                </a:extLst>
              </a:blip>
              <a:stretch>
                <a:fillRect/>
              </a:stretch>
            </a:blip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74" name="六边形 73"/>
            <p:cNvSpPr/>
            <p:nvPr/>
          </p:nvSpPr>
          <p:spPr>
            <a:xfrm>
              <a:off x="5506514" y="1830435"/>
              <a:ext cx="884558" cy="762550"/>
            </a:xfrm>
            <a:prstGeom prst="hexagon">
              <a:avLst/>
            </a:prstGeom>
            <a:noFill/>
            <a:ln w="19050">
              <a:solidFill>
                <a:srgbClr val="D9B4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grpSp>
        <p:nvGrpSpPr>
          <p:cNvPr id="9" name="组合 8"/>
          <p:cNvGrpSpPr/>
          <p:nvPr/>
        </p:nvGrpSpPr>
        <p:grpSpPr>
          <a:xfrm>
            <a:off x="1351722" y="1810072"/>
            <a:ext cx="5249873" cy="1099905"/>
            <a:chOff x="1013791" y="1779662"/>
            <a:chExt cx="3937405" cy="824929"/>
          </a:xfrm>
        </p:grpSpPr>
        <p:sp>
          <p:nvSpPr>
            <p:cNvPr id="44" name="文本框 146"/>
            <p:cNvSpPr txBox="1"/>
            <p:nvPr/>
          </p:nvSpPr>
          <p:spPr>
            <a:xfrm>
              <a:off x="1935538" y="2001334"/>
              <a:ext cx="3015658" cy="529633"/>
            </a:xfrm>
            <a:prstGeom prst="rect">
              <a:avLst/>
            </a:prstGeom>
            <a:noFill/>
            <a:ln w="9525">
              <a:noFill/>
              <a:miter lim="800000"/>
            </a:ln>
            <a:extLst>
              <a:ext uri="{909E8E84-426E-40DD-AFC4-6F175D3DCCD1}">
                <a14:hiddenFill>
                  <a:solidFill>
                    <a:srgbClr val="FFFFFF"/>
                  </a:solidFill>
                </a14:hiddenFill>
              </a:ext>
            </a:extLst>
          </p:spPr>
          <p:txBody>
            <a:bodyPr bIns="67891" lIns="135785" rIns="135785" t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pPr>
                <a:lnSpc>
                  <a:spcPct val="120000"/>
                </a:lnSpc>
              </a:pPr>
              <a:r>
                <a:rPr altLang="en-US" lang="zh-CN" sz="1333">
                  <a:solidFill>
                    <a:schemeClr val="bg1">
                      <a:lumMod val="50000"/>
                    </a:schemeClr>
                  </a:solidFill>
                  <a:ea charset="-122" panose="020b0503020204020204" pitchFamily="34" typeface="微软雅黑"/>
                </a:rPr>
                <a:t>您的内容打在这里，或者通过复制您的文本后，在此框中选择粘贴。您的内容打在这里，或者通过复制您的文本后</a:t>
              </a:r>
            </a:p>
          </p:txBody>
        </p:sp>
        <p:sp>
          <p:nvSpPr>
            <p:cNvPr id="4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72" rIns="1781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C00000"/>
                </a:buClr>
                <a:buNone/>
              </a:pPr>
              <a:r>
                <a:rPr altLang="en-US" lang="zh-CN" sz="1867">
                  <a:solidFill>
                    <a:schemeClr val="tx1">
                      <a:lumMod val="65000"/>
                      <a:lumOff val="35000"/>
                    </a:schemeClr>
                  </a:solidFill>
                  <a:ea charset="-122" panose="020b0503020204020204" pitchFamily="34" typeface="微软雅黑"/>
                </a:rPr>
                <a:t>某某互联网项目</a:t>
              </a:r>
            </a:p>
          </p:txBody>
        </p:sp>
        <p:sp>
          <p:nvSpPr>
            <p:cNvPr id="8" name="矩形 7"/>
            <p:cNvSpPr/>
            <p:nvPr/>
          </p:nvSpPr>
          <p:spPr>
            <a:xfrm>
              <a:off x="1013791" y="1851670"/>
              <a:ext cx="792088" cy="752921"/>
            </a:xfrm>
            <a:prstGeom prst="rect">
              <a:avLst/>
            </a:prstGeom>
            <a:noFill/>
            <a:ln w="12700">
              <a:solidFill>
                <a:srgbClr val="D9B4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rgbClr val="D9B44F"/>
                  </a:solidFill>
                  <a:latin charset="-122" panose="020b0503020204020204" pitchFamily="34" typeface="微软雅黑"/>
                  <a:ea charset="-122" panose="020b0503020204020204" pitchFamily="34" typeface="微软雅黑"/>
                </a:rPr>
                <a:t>800万</a:t>
              </a:r>
            </a:p>
          </p:txBody>
        </p:sp>
      </p:grpSp>
      <p:grpSp>
        <p:nvGrpSpPr>
          <p:cNvPr id="83" name="组合 82"/>
          <p:cNvGrpSpPr/>
          <p:nvPr/>
        </p:nvGrpSpPr>
        <p:grpSpPr>
          <a:xfrm>
            <a:off x="1351722" y="3276212"/>
            <a:ext cx="5249873" cy="1099905"/>
            <a:chOff x="1013791" y="1779662"/>
            <a:chExt cx="3937405" cy="824929"/>
          </a:xfrm>
        </p:grpSpPr>
        <p:sp>
          <p:nvSpPr>
            <p:cNvPr id="84" name="文本框 146"/>
            <p:cNvSpPr txBox="1"/>
            <p:nvPr/>
          </p:nvSpPr>
          <p:spPr>
            <a:xfrm>
              <a:off x="1935538" y="2001334"/>
              <a:ext cx="3015658" cy="529633"/>
            </a:xfrm>
            <a:prstGeom prst="rect">
              <a:avLst/>
            </a:prstGeom>
            <a:noFill/>
            <a:ln w="9525">
              <a:noFill/>
              <a:miter lim="800000"/>
            </a:ln>
            <a:extLst>
              <a:ext uri="{909E8E84-426E-40DD-AFC4-6F175D3DCCD1}">
                <a14:hiddenFill>
                  <a:solidFill>
                    <a:srgbClr val="FFFFFF"/>
                  </a:solidFill>
                </a14:hiddenFill>
              </a:ext>
            </a:extLst>
          </p:spPr>
          <p:txBody>
            <a:bodyPr bIns="67891" lIns="135785" rIns="135785" t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pPr>
                <a:lnSpc>
                  <a:spcPct val="120000"/>
                </a:lnSpc>
              </a:pPr>
              <a:r>
                <a:rPr altLang="en-US" lang="zh-CN" sz="1333">
                  <a:solidFill>
                    <a:schemeClr val="bg1">
                      <a:lumMod val="50000"/>
                    </a:schemeClr>
                  </a:solidFill>
                  <a:ea charset="-122" panose="020b0503020204020204" pitchFamily="34" typeface="微软雅黑"/>
                </a:rPr>
                <a:t>您的内容打在这里，或者通过复制您的文本后，在此框中选择粘贴。您的内容打在这里，或者通过复制您的文本后</a:t>
              </a:r>
            </a:p>
          </p:txBody>
        </p:sp>
        <p:sp>
          <p:nvSpPr>
            <p:cNvPr id="8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72" rIns="1781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C00000"/>
                </a:buClr>
                <a:buNone/>
              </a:pPr>
              <a:r>
                <a:rPr altLang="en-US" lang="zh-CN" sz="1867">
                  <a:solidFill>
                    <a:schemeClr val="tx1">
                      <a:lumMod val="65000"/>
                      <a:lumOff val="35000"/>
                    </a:schemeClr>
                  </a:solidFill>
                  <a:ea charset="-122" panose="020b0503020204020204" pitchFamily="34" typeface="微软雅黑"/>
                </a:rPr>
                <a:t>某某互联网项目</a:t>
              </a:r>
            </a:p>
          </p:txBody>
        </p:sp>
        <p:sp>
          <p:nvSpPr>
            <p:cNvPr id="86" name="矩形 85"/>
            <p:cNvSpPr/>
            <p:nvPr/>
          </p:nvSpPr>
          <p:spPr>
            <a:xfrm>
              <a:off x="1013791" y="1851670"/>
              <a:ext cx="792088" cy="752921"/>
            </a:xfrm>
            <a:prstGeom prst="rect">
              <a:avLst/>
            </a:prstGeom>
            <a:noFill/>
            <a:ln w="12700">
              <a:solidFill>
                <a:srgbClr val="D9B4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rgbClr val="D9B44F"/>
                  </a:solidFill>
                  <a:latin charset="-122" panose="020b0503020204020204" pitchFamily="34" typeface="微软雅黑"/>
                  <a:ea charset="-122" panose="020b0503020204020204" pitchFamily="34" typeface="微软雅黑"/>
                </a:rPr>
                <a:t>450万</a:t>
              </a:r>
            </a:p>
          </p:txBody>
        </p:sp>
      </p:grpSp>
      <p:grpSp>
        <p:nvGrpSpPr>
          <p:cNvPr id="87" name="组合 86"/>
          <p:cNvGrpSpPr/>
          <p:nvPr/>
        </p:nvGrpSpPr>
        <p:grpSpPr>
          <a:xfrm>
            <a:off x="1351722" y="4742352"/>
            <a:ext cx="5249873" cy="1099905"/>
            <a:chOff x="1013791" y="1779662"/>
            <a:chExt cx="3937405" cy="824929"/>
          </a:xfrm>
        </p:grpSpPr>
        <p:sp>
          <p:nvSpPr>
            <p:cNvPr id="88" name="文本框 146"/>
            <p:cNvSpPr txBox="1"/>
            <p:nvPr/>
          </p:nvSpPr>
          <p:spPr>
            <a:xfrm>
              <a:off x="1935538" y="2001334"/>
              <a:ext cx="3015658" cy="529633"/>
            </a:xfrm>
            <a:prstGeom prst="rect">
              <a:avLst/>
            </a:prstGeom>
            <a:noFill/>
            <a:ln w="9525">
              <a:noFill/>
              <a:miter lim="800000"/>
            </a:ln>
            <a:extLst>
              <a:ext uri="{909E8E84-426E-40DD-AFC4-6F175D3DCCD1}">
                <a14:hiddenFill>
                  <a:solidFill>
                    <a:srgbClr val="FFFFFF"/>
                  </a:solidFill>
                </a14:hiddenFill>
              </a:ext>
            </a:extLst>
          </p:spPr>
          <p:txBody>
            <a:bodyPr bIns="67891" lIns="135785" rIns="135785" t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pPr>
                <a:lnSpc>
                  <a:spcPct val="120000"/>
                </a:lnSpc>
              </a:pPr>
              <a:r>
                <a:rPr altLang="en-US" lang="zh-CN" sz="1333">
                  <a:solidFill>
                    <a:schemeClr val="bg1">
                      <a:lumMod val="50000"/>
                    </a:schemeClr>
                  </a:solidFill>
                  <a:ea charset="-122" panose="020b0503020204020204" pitchFamily="34" typeface="微软雅黑"/>
                </a:rPr>
                <a:t>您的内容打在这里，或者通过复制您的文本后，在此框中选择粘贴。您的内容打在这里，或者通过复制您的文本后</a:t>
              </a:r>
            </a:p>
          </p:txBody>
        </p:sp>
        <p:sp>
          <p:nvSpPr>
            <p:cNvPr id="89"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72" rIns="1781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C00000"/>
                </a:buClr>
                <a:buNone/>
              </a:pPr>
              <a:r>
                <a:rPr altLang="en-US" lang="zh-CN" sz="1867">
                  <a:solidFill>
                    <a:schemeClr val="tx1">
                      <a:lumMod val="65000"/>
                      <a:lumOff val="35000"/>
                    </a:schemeClr>
                  </a:solidFill>
                  <a:ea charset="-122" panose="020b0503020204020204" pitchFamily="34" typeface="微软雅黑"/>
                </a:rPr>
                <a:t>某某互联网项目</a:t>
              </a:r>
            </a:p>
          </p:txBody>
        </p:sp>
        <p:sp>
          <p:nvSpPr>
            <p:cNvPr id="90" name="矩形 89"/>
            <p:cNvSpPr/>
            <p:nvPr/>
          </p:nvSpPr>
          <p:spPr>
            <a:xfrm>
              <a:off x="1013791" y="1851670"/>
              <a:ext cx="792088" cy="752921"/>
            </a:xfrm>
            <a:prstGeom prst="rect">
              <a:avLst/>
            </a:prstGeom>
            <a:noFill/>
            <a:ln w="12700">
              <a:solidFill>
                <a:srgbClr val="D9B4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rgbClr val="D9B44F"/>
                  </a:solidFill>
                  <a:latin charset="-122" panose="020b0503020204020204" pitchFamily="34" typeface="微软雅黑"/>
                  <a:ea charset="-122" panose="020b0503020204020204" pitchFamily="34" typeface="微软雅黑"/>
                </a:rPr>
                <a:t>360万</a:t>
              </a:r>
            </a:p>
          </p:txBody>
        </p:sp>
      </p:grpSp>
      <p:sp>
        <p:nvSpPr>
          <p:cNvPr id="28"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03</a:t>
            </a:r>
          </a:p>
        </p:txBody>
      </p:sp>
      <p:grpSp>
        <p:nvGrpSpPr>
          <p:cNvPr id="29" name="组合 28"/>
          <p:cNvGrpSpPr/>
          <p:nvPr/>
        </p:nvGrpSpPr>
        <p:grpSpPr>
          <a:xfrm>
            <a:off x="727987" y="509031"/>
            <a:ext cx="3189637" cy="640990"/>
            <a:chOff x="947634" y="309304"/>
            <a:chExt cx="2392228" cy="480743"/>
          </a:xfrm>
        </p:grpSpPr>
        <p:sp>
          <p:nvSpPr>
            <p:cNvPr id="30"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31" name="文本框 30"/>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盈利情况</a:t>
              </a:r>
            </a:p>
          </p:txBody>
        </p:sp>
      </p:grpSp>
    </p:spTree>
    <p:extLst>
      <p:ext uri="{BB962C8B-B14F-4D97-AF65-F5344CB8AC3E}">
        <p14:creationId val="76544725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59"/>
                                        </p:tgtEl>
                                        <p:attrNameLst>
                                          <p:attrName>style.visibility</p:attrName>
                                        </p:attrNameLst>
                                      </p:cBhvr>
                                      <p:to>
                                        <p:strVal val="visible"/>
                                      </p:to>
                                    </p:set>
                                    <p:anim calcmode="lin" valueType="num">
                                      <p:cBhvr>
                                        <p:cTn dur="500" fill="hold" id="17"/>
                                        <p:tgtEl>
                                          <p:spTgt spid="59"/>
                                        </p:tgtEl>
                                        <p:attrNameLst>
                                          <p:attrName>ppt_w</p:attrName>
                                        </p:attrNameLst>
                                      </p:cBhvr>
                                      <p:tavLst>
                                        <p:tav tm="0">
                                          <p:val>
                                            <p:fltVal val="0"/>
                                          </p:val>
                                        </p:tav>
                                        <p:tav tm="100000">
                                          <p:val>
                                            <p:strVal val="#ppt_w"/>
                                          </p:val>
                                        </p:tav>
                                      </p:tavLst>
                                    </p:anim>
                                    <p:anim calcmode="lin" valueType="num">
                                      <p:cBhvr>
                                        <p:cTn dur="500" fill="hold" id="18"/>
                                        <p:tgtEl>
                                          <p:spTgt spid="59"/>
                                        </p:tgtEl>
                                        <p:attrNameLst>
                                          <p:attrName>ppt_h</p:attrName>
                                        </p:attrNameLst>
                                      </p:cBhvr>
                                      <p:tavLst>
                                        <p:tav tm="0">
                                          <p:val>
                                            <p:fltVal val="0"/>
                                          </p:val>
                                        </p:tav>
                                        <p:tav tm="100000">
                                          <p:val>
                                            <p:strVal val="#ppt_h"/>
                                          </p:val>
                                        </p:tav>
                                      </p:tavLst>
                                    </p:anim>
                                    <p:animEffect filter="fade" transition="in">
                                      <p:cBhvr>
                                        <p:cTn dur="500" id="19"/>
                                        <p:tgtEl>
                                          <p:spTgt spid="59"/>
                                        </p:tgtEl>
                                      </p:cBhvr>
                                    </p:animEffect>
                                  </p:childTnLst>
                                </p:cTn>
                              </p:par>
                              <p:par>
                                <p:cTn fill="hold" id="20" nodeType="withEffect" presetClass="entr" presetID="53" presetSubtype="0">
                                  <p:stCondLst>
                                    <p:cond delay="0"/>
                                  </p:stCondLst>
                                  <p:childTnLst>
                                    <p:set>
                                      <p:cBhvr>
                                        <p:cTn dur="1" fill="hold" id="21">
                                          <p:stCondLst>
                                            <p:cond delay="0"/>
                                          </p:stCondLst>
                                        </p:cTn>
                                        <p:tgtEl>
                                          <p:spTgt spid="62"/>
                                        </p:tgtEl>
                                        <p:attrNameLst>
                                          <p:attrName>style.visibility</p:attrName>
                                        </p:attrNameLst>
                                      </p:cBhvr>
                                      <p:to>
                                        <p:strVal val="visible"/>
                                      </p:to>
                                    </p:set>
                                    <p:anim calcmode="lin" valueType="num">
                                      <p:cBhvr>
                                        <p:cTn dur="500" fill="hold" id="22"/>
                                        <p:tgtEl>
                                          <p:spTgt spid="62"/>
                                        </p:tgtEl>
                                        <p:attrNameLst>
                                          <p:attrName>ppt_w</p:attrName>
                                        </p:attrNameLst>
                                      </p:cBhvr>
                                      <p:tavLst>
                                        <p:tav tm="0">
                                          <p:val>
                                            <p:fltVal val="0"/>
                                          </p:val>
                                        </p:tav>
                                        <p:tav tm="100000">
                                          <p:val>
                                            <p:strVal val="#ppt_w"/>
                                          </p:val>
                                        </p:tav>
                                      </p:tavLst>
                                    </p:anim>
                                    <p:anim calcmode="lin" valueType="num">
                                      <p:cBhvr>
                                        <p:cTn dur="500" fill="hold" id="23"/>
                                        <p:tgtEl>
                                          <p:spTgt spid="62"/>
                                        </p:tgtEl>
                                        <p:attrNameLst>
                                          <p:attrName>ppt_h</p:attrName>
                                        </p:attrNameLst>
                                      </p:cBhvr>
                                      <p:tavLst>
                                        <p:tav tm="0">
                                          <p:val>
                                            <p:fltVal val="0"/>
                                          </p:val>
                                        </p:tav>
                                        <p:tav tm="100000">
                                          <p:val>
                                            <p:strVal val="#ppt_h"/>
                                          </p:val>
                                        </p:tav>
                                      </p:tavLst>
                                    </p:anim>
                                    <p:animEffect filter="fade" transition="in">
                                      <p:cBhvr>
                                        <p:cTn dur="500" id="24"/>
                                        <p:tgtEl>
                                          <p:spTgt spid="62"/>
                                        </p:tgtEl>
                                      </p:cBhvr>
                                    </p:animEffect>
                                  </p:childTnLst>
                                </p:cTn>
                              </p:par>
                            </p:childTnLst>
                          </p:cTn>
                        </p:par>
                        <p:par>
                          <p:cTn fill="hold" id="25" nodeType="afterGroup">
                            <p:stCondLst>
                              <p:cond delay="500"/>
                            </p:stCondLst>
                            <p:childTnLst>
                              <p:par>
                                <p:cTn fill="hold" id="26" nodeType="afterEffect" presetClass="entr" presetID="2" presetSubtype="2">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500" fill="hold" id="28"/>
                                        <p:tgtEl>
                                          <p:spTgt spid="9"/>
                                        </p:tgtEl>
                                        <p:attrNameLst>
                                          <p:attrName>ppt_x</p:attrName>
                                        </p:attrNameLst>
                                      </p:cBhvr>
                                      <p:tavLst>
                                        <p:tav tm="0">
                                          <p:val>
                                            <p:strVal val="1+#ppt_w/2"/>
                                          </p:val>
                                        </p:tav>
                                        <p:tav tm="100000">
                                          <p:val>
                                            <p:strVal val="#ppt_x"/>
                                          </p:val>
                                        </p:tav>
                                      </p:tavLst>
                                    </p:anim>
                                    <p:anim calcmode="lin" valueType="num">
                                      <p:cBhvr additive="base">
                                        <p:cTn dur="500" fill="hold" id="29"/>
                                        <p:tgtEl>
                                          <p:spTgt spid="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000"/>
                            </p:stCondLst>
                            <p:childTnLst>
                              <p:par>
                                <p:cTn fill="hold" id="31" nodeType="afterEffect" presetClass="entr" presetID="2" presetSubtype="2">
                                  <p:stCondLst>
                                    <p:cond delay="0"/>
                                  </p:stCondLst>
                                  <p:childTnLst>
                                    <p:set>
                                      <p:cBhvr>
                                        <p:cTn dur="1" fill="hold" id="32">
                                          <p:stCondLst>
                                            <p:cond delay="0"/>
                                          </p:stCondLst>
                                        </p:cTn>
                                        <p:tgtEl>
                                          <p:spTgt spid="83"/>
                                        </p:tgtEl>
                                        <p:attrNameLst>
                                          <p:attrName>style.visibility</p:attrName>
                                        </p:attrNameLst>
                                      </p:cBhvr>
                                      <p:to>
                                        <p:strVal val="visible"/>
                                      </p:to>
                                    </p:set>
                                    <p:anim calcmode="lin" valueType="num">
                                      <p:cBhvr additive="base">
                                        <p:cTn dur="500" fill="hold" id="33"/>
                                        <p:tgtEl>
                                          <p:spTgt spid="83"/>
                                        </p:tgtEl>
                                        <p:attrNameLst>
                                          <p:attrName>ppt_x</p:attrName>
                                        </p:attrNameLst>
                                      </p:cBhvr>
                                      <p:tavLst>
                                        <p:tav tm="0">
                                          <p:val>
                                            <p:strVal val="1+#ppt_w/2"/>
                                          </p:val>
                                        </p:tav>
                                        <p:tav tm="100000">
                                          <p:val>
                                            <p:strVal val="#ppt_x"/>
                                          </p:val>
                                        </p:tav>
                                      </p:tavLst>
                                    </p:anim>
                                    <p:anim calcmode="lin" valueType="num">
                                      <p:cBhvr additive="base">
                                        <p:cTn dur="500" fill="hold" id="34"/>
                                        <p:tgtEl>
                                          <p:spTgt spid="83"/>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1500"/>
                            </p:stCondLst>
                            <p:childTnLst>
                              <p:par>
                                <p:cTn fill="hold" id="36" nodeType="afterEffect" presetClass="entr" presetID="2" presetSubtype="2">
                                  <p:stCondLst>
                                    <p:cond delay="0"/>
                                  </p:stCondLst>
                                  <p:childTnLst>
                                    <p:set>
                                      <p:cBhvr>
                                        <p:cTn dur="1" fill="hold" id="37">
                                          <p:stCondLst>
                                            <p:cond delay="0"/>
                                          </p:stCondLst>
                                        </p:cTn>
                                        <p:tgtEl>
                                          <p:spTgt spid="87"/>
                                        </p:tgtEl>
                                        <p:attrNameLst>
                                          <p:attrName>style.visibility</p:attrName>
                                        </p:attrNameLst>
                                      </p:cBhvr>
                                      <p:to>
                                        <p:strVal val="visible"/>
                                      </p:to>
                                    </p:set>
                                    <p:anim calcmode="lin" valueType="num">
                                      <p:cBhvr additive="base">
                                        <p:cTn dur="500" fill="hold" id="38"/>
                                        <p:tgtEl>
                                          <p:spTgt spid="87"/>
                                        </p:tgtEl>
                                        <p:attrNameLst>
                                          <p:attrName>ppt_x</p:attrName>
                                        </p:attrNameLst>
                                      </p:cBhvr>
                                      <p:tavLst>
                                        <p:tav tm="0">
                                          <p:val>
                                            <p:strVal val="1+#ppt_w/2"/>
                                          </p:val>
                                        </p:tav>
                                        <p:tav tm="100000">
                                          <p:val>
                                            <p:strVal val="#ppt_x"/>
                                          </p:val>
                                        </p:tav>
                                      </p:tavLst>
                                    </p:anim>
                                    <p:anim calcmode="lin" valueType="num">
                                      <p:cBhvr additive="base">
                                        <p:cTn dur="500" fill="hold" id="39"/>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0" y="0"/>
            <a:ext cx="12192000" cy="6858000"/>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2"/>
            </p:custDataLst>
          </p:nvPr>
        </p:nvSpPr>
        <p:spPr>
          <a:xfrm>
            <a:off x="1092620" y="4477177"/>
            <a:ext cx="5391308" cy="777240"/>
          </a:xfrm>
          <a:prstGeom prst="rect">
            <a:avLst/>
          </a:prstGeom>
          <a:noFill/>
        </p:spPr>
        <p:txBody>
          <a:bodyPr rtlCol="0" wrap="square">
            <a:spAutoFit/>
          </a:bodyPr>
          <a:lstStyle/>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a:t>
            </a:r>
          </a:p>
        </p:txBody>
      </p:sp>
      <p:sp>
        <p:nvSpPr>
          <p:cNvPr id="4" name="TextBox 30">
            <a:extLst>
              <a:ext uri="{FF2B5EF4-FFF2-40B4-BE49-F238E27FC236}">
                <a16:creationId xmlns:a16="http://schemas.microsoft.com/office/drawing/2014/main" id="{BA8EA202-F87D-45AF-91DB-F2B3A7B8F57B}"/>
              </a:ext>
            </a:extLst>
          </p:cNvPr>
          <p:cNvSpPr txBox="1"/>
          <p:nvPr/>
        </p:nvSpPr>
        <p:spPr>
          <a:xfrm>
            <a:off x="1860194" y="2725874"/>
            <a:ext cx="7856050" cy="1844040"/>
          </a:xfrm>
          <a:prstGeom prst="rect">
            <a:avLst/>
          </a:prstGeom>
          <a:noFill/>
        </p:spPr>
        <p:txBody>
          <a:bodyPr rtlCol="0" wrap="square">
            <a:spAutoFit/>
          </a:bodyPr>
          <a:lstStyle/>
          <a:p>
            <a:pPr defTabSz="228600"/>
            <a:r>
              <a:rPr altLang="zh-CN" b="1" lang="en-US" smtClean="0" sz="11500">
                <a:solidFill>
                  <a:srgbClr val="F0D58B">
                    <a:alpha val="10000"/>
                  </a:srgbClr>
                </a:solidFill>
                <a:latin charset="0" panose="020b0604020202020204" pitchFamily="34" typeface="Aparajita"/>
                <a:ea charset="-122" panose="020b0502040204020203" pitchFamily="34" typeface="微软雅黑 Light"/>
                <a:cs charset="0" panose="020b0604020202020204" pitchFamily="34" typeface="Aparajita"/>
              </a:rPr>
              <a:t>PART ONE</a:t>
            </a:r>
          </a:p>
        </p:txBody>
      </p:sp>
      <p:sp>
        <p:nvSpPr>
          <p:cNvPr id="5" name="文本框 4"/>
          <p:cNvSpPr txBox="1"/>
          <p:nvPr/>
        </p:nvSpPr>
        <p:spPr>
          <a:xfrm>
            <a:off x="1365798" y="3424007"/>
            <a:ext cx="3673630" cy="963168"/>
          </a:xfrm>
          <a:prstGeom prst="rect">
            <a:avLst/>
          </a:prstGeom>
          <a:noFill/>
          <a:scene3d>
            <a:camera prst="perspectiveRight"/>
            <a:lightRig dir="t" rig="threePt"/>
          </a:scene3d>
        </p:spPr>
        <p:txBody>
          <a:bodyPr rtlCol="0" wrap="square">
            <a:spAutoFit/>
          </a:bodyPr>
          <a:lstStyle/>
          <a:p>
            <a:pPr>
              <a:lnSpc>
                <a:spcPct val="130000"/>
              </a:lnSpc>
            </a:pPr>
            <a:r>
              <a:rPr altLang="en-US" b="1" lang="zh-CN" smtClean="0" sz="4400">
                <a:solidFill>
                  <a:srgbClr val="F0D58B"/>
                </a:solidFill>
                <a:latin charset="-122" panose="020b0503020204020204" pitchFamily="34" typeface="微软雅黑"/>
                <a:ea charset="-122" panose="020b0503020204020204" pitchFamily="34" typeface="微软雅黑"/>
              </a:rPr>
              <a:t>公司与团队</a:t>
            </a:r>
          </a:p>
        </p:txBody>
      </p:sp>
      <p:sp>
        <p:nvSpPr>
          <p:cNvPr id="16" name="文本框 15"/>
          <p:cNvSpPr txBox="1"/>
          <p:nvPr/>
        </p:nvSpPr>
        <p:spPr>
          <a:xfrm>
            <a:off x="6822466" y="-1091433"/>
            <a:ext cx="9421554" cy="9159239"/>
          </a:xfrm>
          <a:prstGeom prst="rect">
            <a:avLst/>
          </a:prstGeom>
          <a:noFill/>
        </p:spPr>
        <p:txBody>
          <a:bodyPr rtlCol="0" wrap="square">
            <a:spAutoFit/>
          </a:bodyPr>
          <a:lstStyle/>
          <a:p>
            <a:pPr algn="dist"/>
            <a:r>
              <a:rPr altLang="zh-CN" lang="en-US" smtClean="0" sz="59500">
                <a:blipFill dpi="0" rotWithShape="1">
                  <a:blip r:embed="rId3"/>
                  <a:tile algn="ctr" flip="none" sx="40000" sy="40000" tx="127000" ty="38100"/>
                </a:blipFill>
                <a:effectLst>
                  <a:outerShdw algn="tl" blurRad="38100" dir="2700000" dist="38100">
                    <a:srgbClr val="000000">
                      <a:alpha val="30000"/>
                    </a:srgbClr>
                  </a:outerShdw>
                </a:effectLst>
                <a:latin charset="0" panose="020b0806030902050204" pitchFamily="34" typeface="Impact"/>
                <a:ea charset="-122" pitchFamily="50" typeface="造字工房力黑（非商用）常规体"/>
              </a:rPr>
              <a:t>1</a:t>
            </a:r>
          </a:p>
        </p:txBody>
      </p:sp>
      <p:grpSp>
        <p:nvGrpSpPr>
          <p:cNvPr id="10" name="组合 9"/>
          <p:cNvGrpSpPr/>
          <p:nvPr/>
        </p:nvGrpSpPr>
        <p:grpSpPr>
          <a:xfrm flipV="1" rot="16200000">
            <a:off x="-210344" y="3046048"/>
            <a:ext cx="2715105" cy="121012"/>
            <a:chOff x="4185398" y="2422358"/>
            <a:chExt cx="4878392" cy="0"/>
          </a:xfrm>
        </p:grpSpPr>
        <p:cxnSp>
          <p:nvCxnSpPr>
            <p:cNvPr id="11" name="直接连接符 10"/>
            <p:cNvCxnSpPr/>
            <p:nvPr/>
          </p:nvCxnSpPr>
          <p:spPr>
            <a:xfrm>
              <a:off x="4185398" y="2422358"/>
              <a:ext cx="4637760" cy="0"/>
            </a:xfrm>
            <a:prstGeom prst="line">
              <a:avLst/>
            </a:prstGeom>
            <a:ln>
              <a:solidFill>
                <a:srgbClr val="F0D58B">
                  <a:alpha val="48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614611" y="2422358"/>
              <a:ext cx="449179" cy="0"/>
            </a:xfrm>
            <a:prstGeom prst="line">
              <a:avLst/>
            </a:prstGeom>
            <a:ln w="76200">
              <a:solidFill>
                <a:srgbClr val="F0D58B"/>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rot="5400000">
            <a:off x="440436" y="2738632"/>
            <a:ext cx="1696975" cy="243840"/>
          </a:xfrm>
          <a:prstGeom prst="rect">
            <a:avLst/>
          </a:prstGeom>
          <a:noFill/>
        </p:spPr>
        <p:txBody>
          <a:bodyPr rtlCol="0" wrap="square">
            <a:spAutoFit/>
          </a:bodyPr>
          <a:lstStyle/>
          <a:p>
            <a:r>
              <a:rPr altLang="zh-CN" lang="en-US" smtClean="0" spc="300" sz="1000">
                <a:gradFill>
                  <a:gsLst>
                    <a:gs pos="0">
                      <a:srgbClr val="F0D58B"/>
                    </a:gs>
                    <a:gs pos="96000">
                      <a:srgbClr val="D9B44F"/>
                    </a:gs>
                  </a:gsLst>
                  <a:lin ang="5400000" scaled="0"/>
                </a:gradFill>
                <a:latin charset="0" panose="020b0604020202020204" pitchFamily="34" typeface="Aparajita"/>
                <a:ea charset="-122" panose="020b0400000000000000" pitchFamily="34" typeface="Adobe 黑体 Std R"/>
                <a:cs charset="0" panose="020b0604020202020204" pitchFamily="34" typeface="Aparajita"/>
              </a:rPr>
              <a:t>COMPANY</a:t>
            </a:r>
          </a:p>
        </p:txBody>
      </p:sp>
    </p:spTree>
    <p:extLst>
      <p:ext uri="{BB962C8B-B14F-4D97-AF65-F5344CB8AC3E}">
        <p14:creationId val="235535363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1+#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7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75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par>
                                <p:cTn fill="hold" grpId="0" id="17" nodeType="withEffect" presetClass="entr" presetID="22" presetSubtype="2">
                                  <p:stCondLst>
                                    <p:cond delay="75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grpId="0" id="20" nodeType="withEffect" presetClass="entr" presetID="41" presetSubtype="0">
                                  <p:stCondLst>
                                    <p:cond delay="1250"/>
                                  </p:stCondLst>
                                  <p:iterate type="lt">
                                    <p:tmPct val="10000"/>
                                  </p:iterate>
                                  <p:childTnLst>
                                    <p:set>
                                      <p:cBhvr>
                                        <p:cTn dur="1" fill="hold" id="21">
                                          <p:stCondLst>
                                            <p:cond delay="0"/>
                                          </p:stCondLst>
                                        </p:cTn>
                                        <p:tgtEl>
                                          <p:spTgt spid="5"/>
                                        </p:tgtEl>
                                        <p:attrNameLst>
                                          <p:attrName>style.visibility</p:attrName>
                                        </p:attrNameLst>
                                      </p:cBhvr>
                                      <p:to>
                                        <p:strVal val="visible"/>
                                      </p:to>
                                    </p:set>
                                    <p:anim calcmode="lin" valueType="num">
                                      <p:cBhvr>
                                        <p:cTn dur="750" fill="hold" id="22"/>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3"/>
                                        <p:tgtEl>
                                          <p:spTgt spid="5"/>
                                        </p:tgtEl>
                                        <p:attrNameLst>
                                          <p:attrName>ppt_y</p:attrName>
                                        </p:attrNameLst>
                                      </p:cBhvr>
                                      <p:tavLst>
                                        <p:tav tm="0">
                                          <p:val>
                                            <p:strVal val="#ppt_y"/>
                                          </p:val>
                                        </p:tav>
                                        <p:tav tm="100000">
                                          <p:val>
                                            <p:strVal val="#ppt_y"/>
                                          </p:val>
                                        </p:tav>
                                      </p:tavLst>
                                    </p:anim>
                                    <p:anim calcmode="lin" valueType="num">
                                      <p:cBhvr>
                                        <p:cTn dur="750" fill="hold" id="24"/>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5"/>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6" tmFilter="0,0; .5, 1; 1, 1"/>
                                        <p:tgtEl>
                                          <p:spTgt spid="5"/>
                                        </p:tgtEl>
                                      </p:cBhvr>
                                    </p:animEffect>
                                  </p:childTnLst>
                                </p:cTn>
                              </p:par>
                              <p:par>
                                <p:cTn fill="hold" grpId="0" id="27" nodeType="withEffect" presetClass="entr" presetID="22" presetSubtype="1">
                                  <p:stCondLst>
                                    <p:cond delay="1750"/>
                                  </p:stCondLst>
                                  <p:childTnLst>
                                    <p:set>
                                      <p:cBhvr>
                                        <p:cTn dur="1" fill="hold" id="28">
                                          <p:stCondLst>
                                            <p:cond delay="0"/>
                                          </p:stCondLst>
                                        </p:cTn>
                                        <p:tgtEl>
                                          <p:spTgt spid="3"/>
                                        </p:tgtEl>
                                        <p:attrNameLst>
                                          <p:attrName>style.visibility</p:attrName>
                                        </p:attrNameLst>
                                      </p:cBhvr>
                                      <p:to>
                                        <p:strVal val="visible"/>
                                      </p:to>
                                    </p:set>
                                    <p:animEffect filter="wipe(up)" transition="in">
                                      <p:cBhvr>
                                        <p:cTn dur="5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6"/>
      <p:bldP grpId="0" spid="1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AutoShape 4"/>
          <p:cNvSpPr>
            <a:spLocks noChangeArrowheads="1"/>
          </p:cNvSpPr>
          <p:nvPr/>
        </p:nvSpPr>
        <p:spPr bwMode="auto">
          <a:xfrm>
            <a:off x="1065597" y="1565673"/>
            <a:ext cx="10081120" cy="4238292"/>
          </a:xfrm>
          <a:prstGeom prst="roundRect">
            <a:avLst>
              <a:gd fmla="val 0" name="adj"/>
            </a:avLst>
          </a:prstGeom>
          <a:noFill/>
          <a:ln algn="ctr" w="6350">
            <a:noFill/>
            <a:round/>
          </a:ln>
          <a:effectLst/>
          <a:extLst/>
        </p:spPr>
        <p:txBody>
          <a:bodyPr anchor="ctr" wrap="none"/>
          <a:lstStyle/>
          <a:p>
            <a:pPr algn="ctr">
              <a:spcBef>
                <a:spcPct val="20000"/>
              </a:spcBef>
              <a:buClr>
                <a:srgbClr val="E1B40C"/>
              </a:buClr>
              <a:buFont charset="2" panose="05000000000000000000" pitchFamily="2" typeface="Wingdings"/>
              <a:buNone/>
            </a:pPr>
            <a:endParaRPr altLang="en-US" lang="zh-CN" sz="2400">
              <a:solidFill>
                <a:schemeClr val="accent1"/>
              </a:solidFill>
              <a:effectLst>
                <a:outerShdw algn="tl" blurRad="38100" dir="2700000" dist="38100">
                  <a:srgbClr val="C0C0C0"/>
                </a:outerShdw>
              </a:effectLst>
              <a:latin charset="-122" panose="020b0503020204020204" pitchFamily="34" typeface="微软雅黑"/>
              <a:ea charset="-122" panose="020b0503020204020204" pitchFamily="34" typeface="微软雅黑"/>
            </a:endParaRPr>
          </a:p>
        </p:txBody>
      </p:sp>
      <p:grpSp>
        <p:nvGrpSpPr>
          <p:cNvPr id="6" name="组合 5"/>
          <p:cNvGrpSpPr/>
          <p:nvPr/>
        </p:nvGrpSpPr>
        <p:grpSpPr>
          <a:xfrm>
            <a:off x="2137237" y="2221471"/>
            <a:ext cx="8040935" cy="2701723"/>
            <a:chOff x="2357723" y="1721448"/>
            <a:chExt cx="4661111" cy="2053172"/>
          </a:xfrm>
        </p:grpSpPr>
        <p:sp>
          <p:nvSpPr>
            <p:cNvPr id="7" name="Line 5"/>
            <p:cNvSpPr>
              <a:spLocks noChangeShapeType="1"/>
            </p:cNvSpPr>
            <p:nvPr/>
          </p:nvSpPr>
          <p:spPr bwMode="auto">
            <a:xfrm>
              <a:off x="2357723" y="3087133"/>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8" name="Line 6"/>
            <p:cNvSpPr>
              <a:spLocks noChangeShapeType="1"/>
            </p:cNvSpPr>
            <p:nvPr/>
          </p:nvSpPr>
          <p:spPr bwMode="auto">
            <a:xfrm>
              <a:off x="2357723" y="3543688"/>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9" name="Line 7"/>
            <p:cNvSpPr>
              <a:spLocks noChangeShapeType="1"/>
            </p:cNvSpPr>
            <p:nvPr/>
          </p:nvSpPr>
          <p:spPr bwMode="auto">
            <a:xfrm>
              <a:off x="2357723" y="3774620"/>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10" name="Line 8"/>
            <p:cNvSpPr>
              <a:spLocks noChangeShapeType="1"/>
            </p:cNvSpPr>
            <p:nvPr/>
          </p:nvSpPr>
          <p:spPr bwMode="auto">
            <a:xfrm>
              <a:off x="2357723" y="3316737"/>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11" name="Line 9"/>
            <p:cNvSpPr>
              <a:spLocks noChangeShapeType="1"/>
            </p:cNvSpPr>
            <p:nvPr/>
          </p:nvSpPr>
          <p:spPr bwMode="auto">
            <a:xfrm>
              <a:off x="2357723" y="2862836"/>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12" name="Line 10"/>
            <p:cNvSpPr>
              <a:spLocks noChangeShapeType="1"/>
            </p:cNvSpPr>
            <p:nvPr/>
          </p:nvSpPr>
          <p:spPr bwMode="auto">
            <a:xfrm>
              <a:off x="2357723" y="2633232"/>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13" name="Line 11"/>
            <p:cNvSpPr>
              <a:spLocks noChangeShapeType="1"/>
            </p:cNvSpPr>
            <p:nvPr/>
          </p:nvSpPr>
          <p:spPr bwMode="auto">
            <a:xfrm>
              <a:off x="2357723" y="2404954"/>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14" name="Line 12"/>
            <p:cNvSpPr>
              <a:spLocks noChangeShapeType="1"/>
            </p:cNvSpPr>
            <p:nvPr/>
          </p:nvSpPr>
          <p:spPr bwMode="auto">
            <a:xfrm>
              <a:off x="2357723" y="2176676"/>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15" name="Line 13"/>
            <p:cNvSpPr>
              <a:spLocks noChangeShapeType="1"/>
            </p:cNvSpPr>
            <p:nvPr/>
          </p:nvSpPr>
          <p:spPr bwMode="auto">
            <a:xfrm>
              <a:off x="2357723" y="1951053"/>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sp>
          <p:nvSpPr>
            <p:cNvPr id="16" name="Line 14"/>
            <p:cNvSpPr>
              <a:spLocks noChangeShapeType="1"/>
            </p:cNvSpPr>
            <p:nvPr/>
          </p:nvSpPr>
          <p:spPr bwMode="auto">
            <a:xfrm>
              <a:off x="2357723" y="1721448"/>
              <a:ext cx="4661111" cy="0"/>
            </a:xfrm>
            <a:prstGeom prst="line">
              <a:avLst/>
            </a:prstGeom>
            <a:noFill/>
            <a:ln cap="rnd" w="12700">
              <a:solidFill>
                <a:schemeClr val="bg1">
                  <a:lumMod val="50000"/>
                </a:schemeClr>
              </a:solidFill>
              <a:prstDash val="sysDot"/>
              <a:round/>
            </a:ln>
            <a:effectLst/>
            <a:extLst>
              <a:ext uri="{909E8E84-426E-40DD-AFC4-6F175D3DCCD1}">
                <a14:hiddenFill>
                  <a:noFill/>
                </a14:hiddenFill>
              </a:ext>
              <a:ext uri="{AF507438-7753-43E0-B8FC-AC1667EBCBE1}">
                <a14:hiddenEffects>
                  <a:effectLst>
                    <a:outerShdw algn="ctr" dir="2700000" dist="35921" rotWithShape="0">
                      <a:srgbClr val="646464">
                        <a:alpha val="50000"/>
                      </a:srgbClr>
                    </a:outerShdw>
                  </a:effectLst>
                </a14:hiddenEffects>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grpSp>
      <p:sp>
        <p:nvSpPr>
          <p:cNvPr id="17" name="Freeform 53"/>
          <p:cNvSpPr/>
          <p:nvPr/>
        </p:nvSpPr>
        <p:spPr bwMode="auto">
          <a:xfrm>
            <a:off x="2137243" y="2039843"/>
            <a:ext cx="8625444" cy="3180243"/>
          </a:xfrm>
          <a:custGeom>
            <a:gdLst>
              <a:gd fmla="*/ 0 w 3016" name="T0"/>
              <a:gd fmla="*/ 0 h 2767" name="T1"/>
              <a:gd fmla="*/ 0 w 3016" name="T2"/>
              <a:gd fmla="*/ 2767 h 2767" name="T3"/>
              <a:gd fmla="*/ 3016 w 3016" name="T4"/>
              <a:gd fmla="*/ 2767 h 2767" name="T5"/>
            </a:gdLst>
            <a:cxnLst>
              <a:cxn ang="0">
                <a:pos x="T0" y="T1"/>
              </a:cxn>
              <a:cxn ang="0">
                <a:pos x="T2" y="T3"/>
              </a:cxn>
              <a:cxn ang="0">
                <a:pos x="T4" y="T5"/>
              </a:cxn>
            </a:cxnLst>
            <a:rect b="b" l="0" r="r" t="0"/>
            <a:pathLst>
              <a:path h="2767" w="3016">
                <a:moveTo>
                  <a:pt x="0" y="0"/>
                </a:moveTo>
                <a:lnTo>
                  <a:pt x="0" y="2767"/>
                </a:lnTo>
                <a:lnTo>
                  <a:pt x="3016" y="2767"/>
                </a:lnTo>
              </a:path>
            </a:pathLst>
          </a:custGeom>
          <a:noFill/>
          <a:ln cap="flat" cmpd="sng" w="25400">
            <a:solidFill>
              <a:schemeClr val="bg1">
                <a:lumMod val="65000"/>
              </a:schemeClr>
            </a:solidFill>
            <a:prstDash val="solid"/>
            <a:round/>
            <a:headEnd len="med" type="triangle" w="med"/>
            <a:tailEnd len="med" type="triangle" w="med"/>
          </a:ln>
          <a:effectLst>
            <a:outerShdw algn="ctr" dir="2700000" dist="35921" rotWithShape="0">
              <a:srgbClr val="646464">
                <a:alpha val="50000"/>
              </a:srgbClr>
            </a:outerShdw>
          </a:effectLst>
          <a:extLst>
            <a:ext uri="{909E8E84-426E-40DD-AFC4-6F175D3DCCD1}">
              <a14:hiddenFill>
                <a:solidFill>
                  <a:srgbClr val="654E25"/>
                </a:solidFill>
              </a14:hiddenFill>
            </a:ext>
          </a:extLst>
        </p:spPr>
        <p:txBody>
          <a:bodyPr anchor="ctr" wrap="none"/>
          <a:lstStyle/>
          <a:p>
            <a:pPr>
              <a:defRPr/>
            </a:pPr>
            <a:endParaRPr altLang="en-US" kern="0" lang="zh-CN" sz="2400">
              <a:solidFill>
                <a:schemeClr val="accent1"/>
              </a:solidFill>
              <a:latin charset="-122" panose="020b0503020204020204" pitchFamily="34" typeface="微软雅黑"/>
              <a:ea charset="-122" panose="020b0503020204020204" pitchFamily="34" typeface="微软雅黑"/>
            </a:endParaRPr>
          </a:p>
        </p:txBody>
      </p:sp>
      <p:grpSp>
        <p:nvGrpSpPr>
          <p:cNvPr id="18" name="组合 17"/>
          <p:cNvGrpSpPr/>
          <p:nvPr/>
        </p:nvGrpSpPr>
        <p:grpSpPr>
          <a:xfrm>
            <a:off x="1512800" y="2013813"/>
            <a:ext cx="516487" cy="3344374"/>
            <a:chOff x="1234993" y="1669584"/>
            <a:chExt cx="387365" cy="2257452"/>
          </a:xfrm>
        </p:grpSpPr>
        <p:sp>
          <p:nvSpPr>
            <p:cNvPr id="19" name="Rectangle 24"/>
            <p:cNvSpPr>
              <a:spLocks noChangeArrowheads="1"/>
            </p:cNvSpPr>
            <p:nvPr/>
          </p:nvSpPr>
          <p:spPr bwMode="auto">
            <a:xfrm>
              <a:off x="1238739" y="1669584"/>
              <a:ext cx="383619"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100</a:t>
              </a:r>
            </a:p>
          </p:txBody>
        </p:sp>
        <p:sp>
          <p:nvSpPr>
            <p:cNvPr id="20" name="Rectangle 25"/>
            <p:cNvSpPr>
              <a:spLocks noChangeArrowheads="1"/>
            </p:cNvSpPr>
            <p:nvPr/>
          </p:nvSpPr>
          <p:spPr bwMode="auto">
            <a:xfrm>
              <a:off x="1320892" y="3508042"/>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10</a:t>
              </a:r>
            </a:p>
          </p:txBody>
        </p:sp>
        <p:sp>
          <p:nvSpPr>
            <p:cNvPr id="21" name="Rectangle 26"/>
            <p:cNvSpPr>
              <a:spLocks noChangeArrowheads="1"/>
            </p:cNvSpPr>
            <p:nvPr/>
          </p:nvSpPr>
          <p:spPr bwMode="auto">
            <a:xfrm>
              <a:off x="1320892" y="3303769"/>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20</a:t>
              </a:r>
            </a:p>
          </p:txBody>
        </p:sp>
        <p:sp>
          <p:nvSpPr>
            <p:cNvPr id="22" name="Rectangle 27"/>
            <p:cNvSpPr>
              <a:spLocks noChangeArrowheads="1"/>
            </p:cNvSpPr>
            <p:nvPr/>
          </p:nvSpPr>
          <p:spPr bwMode="auto">
            <a:xfrm>
              <a:off x="1320892" y="3099496"/>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30</a:t>
              </a:r>
            </a:p>
          </p:txBody>
        </p:sp>
        <p:sp>
          <p:nvSpPr>
            <p:cNvPr id="23" name="Rectangle 28"/>
            <p:cNvSpPr>
              <a:spLocks noChangeArrowheads="1"/>
            </p:cNvSpPr>
            <p:nvPr/>
          </p:nvSpPr>
          <p:spPr bwMode="auto">
            <a:xfrm>
              <a:off x="1320892" y="2895223"/>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40</a:t>
              </a:r>
            </a:p>
          </p:txBody>
        </p:sp>
        <p:sp>
          <p:nvSpPr>
            <p:cNvPr id="24" name="Rectangle 29"/>
            <p:cNvSpPr>
              <a:spLocks noChangeArrowheads="1"/>
            </p:cNvSpPr>
            <p:nvPr/>
          </p:nvSpPr>
          <p:spPr bwMode="auto">
            <a:xfrm>
              <a:off x="1320892" y="2690951"/>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50</a:t>
              </a:r>
            </a:p>
          </p:txBody>
        </p:sp>
        <p:sp>
          <p:nvSpPr>
            <p:cNvPr id="25" name="Rectangle 30"/>
            <p:cNvSpPr>
              <a:spLocks noChangeArrowheads="1"/>
            </p:cNvSpPr>
            <p:nvPr/>
          </p:nvSpPr>
          <p:spPr bwMode="auto">
            <a:xfrm>
              <a:off x="1320892" y="2486677"/>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60</a:t>
              </a:r>
            </a:p>
          </p:txBody>
        </p:sp>
        <p:sp>
          <p:nvSpPr>
            <p:cNvPr id="29" name="Rectangle 31"/>
            <p:cNvSpPr>
              <a:spLocks noChangeArrowheads="1"/>
            </p:cNvSpPr>
            <p:nvPr/>
          </p:nvSpPr>
          <p:spPr bwMode="auto">
            <a:xfrm>
              <a:off x="1320892" y="2282404"/>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70</a:t>
              </a:r>
            </a:p>
          </p:txBody>
        </p:sp>
        <p:sp>
          <p:nvSpPr>
            <p:cNvPr id="30" name="Rectangle 32"/>
            <p:cNvSpPr>
              <a:spLocks noChangeArrowheads="1"/>
            </p:cNvSpPr>
            <p:nvPr/>
          </p:nvSpPr>
          <p:spPr bwMode="auto">
            <a:xfrm>
              <a:off x="1320892" y="2078131"/>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80</a:t>
              </a:r>
            </a:p>
          </p:txBody>
        </p:sp>
        <p:sp>
          <p:nvSpPr>
            <p:cNvPr id="31" name="Rectangle 33"/>
            <p:cNvSpPr>
              <a:spLocks noChangeArrowheads="1"/>
            </p:cNvSpPr>
            <p:nvPr/>
          </p:nvSpPr>
          <p:spPr bwMode="auto">
            <a:xfrm>
              <a:off x="1320892" y="1873858"/>
              <a:ext cx="301466"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90</a:t>
              </a:r>
            </a:p>
          </p:txBody>
        </p:sp>
        <p:sp>
          <p:nvSpPr>
            <p:cNvPr id="32" name="Rectangle 25"/>
            <p:cNvSpPr>
              <a:spLocks noChangeArrowheads="1"/>
            </p:cNvSpPr>
            <p:nvPr/>
          </p:nvSpPr>
          <p:spPr bwMode="auto">
            <a:xfrm>
              <a:off x="1403045" y="3712319"/>
              <a:ext cx="219313" cy="2126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defRPr/>
              </a:pPr>
              <a:r>
                <a:rPr altLang="zh-CN" kern="0" lang="en-US" sz="1467">
                  <a:solidFill>
                    <a:schemeClr val="tx1">
                      <a:lumMod val="75000"/>
                      <a:lumOff val="25000"/>
                    </a:schemeClr>
                  </a:solidFill>
                  <a:latin charset="-122" panose="020b0503020204020204" pitchFamily="34" typeface="微软雅黑"/>
                  <a:ea charset="-122" panose="020b0503020204020204" pitchFamily="34" typeface="微软雅黑"/>
                </a:rPr>
                <a:t>0</a:t>
              </a:r>
            </a:p>
          </p:txBody>
        </p:sp>
      </p:grpSp>
      <p:grpSp>
        <p:nvGrpSpPr>
          <p:cNvPr id="33" name="组合 32"/>
          <p:cNvGrpSpPr/>
          <p:nvPr/>
        </p:nvGrpSpPr>
        <p:grpSpPr>
          <a:xfrm>
            <a:off x="2409761" y="5372810"/>
            <a:ext cx="7754545" cy="205749"/>
            <a:chOff x="1907704" y="3936907"/>
            <a:chExt cx="5815909" cy="138881"/>
          </a:xfrm>
        </p:grpSpPr>
        <p:sp>
          <p:nvSpPr>
            <p:cNvPr id="34" name="Text Box 15"/>
            <p:cNvSpPr txBox="1">
              <a:spLocks noChangeArrowheads="1"/>
            </p:cNvSpPr>
            <p:nvPr/>
          </p:nvSpPr>
          <p:spPr bwMode="auto">
            <a:xfrm>
              <a:off x="1851110"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1月</a:t>
              </a:r>
            </a:p>
          </p:txBody>
        </p:sp>
        <p:sp>
          <p:nvSpPr>
            <p:cNvPr id="35" name="Text Box 16"/>
            <p:cNvSpPr txBox="1">
              <a:spLocks noChangeArrowheads="1"/>
            </p:cNvSpPr>
            <p:nvPr/>
          </p:nvSpPr>
          <p:spPr bwMode="auto">
            <a:xfrm>
              <a:off x="2348480"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2月</a:t>
              </a:r>
            </a:p>
          </p:txBody>
        </p:sp>
        <p:sp>
          <p:nvSpPr>
            <p:cNvPr id="36" name="Text Box 17"/>
            <p:cNvSpPr txBox="1">
              <a:spLocks noChangeArrowheads="1"/>
            </p:cNvSpPr>
            <p:nvPr/>
          </p:nvSpPr>
          <p:spPr bwMode="auto">
            <a:xfrm>
              <a:off x="2845850"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3月</a:t>
              </a:r>
            </a:p>
          </p:txBody>
        </p:sp>
        <p:sp>
          <p:nvSpPr>
            <p:cNvPr id="37" name="Text Box 18"/>
            <p:cNvSpPr txBox="1">
              <a:spLocks noChangeArrowheads="1"/>
            </p:cNvSpPr>
            <p:nvPr/>
          </p:nvSpPr>
          <p:spPr bwMode="auto">
            <a:xfrm>
              <a:off x="3343220"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4月</a:t>
              </a:r>
            </a:p>
          </p:txBody>
        </p:sp>
        <p:sp>
          <p:nvSpPr>
            <p:cNvPr id="38" name="Text Box 19"/>
            <p:cNvSpPr txBox="1">
              <a:spLocks noChangeArrowheads="1"/>
            </p:cNvSpPr>
            <p:nvPr/>
          </p:nvSpPr>
          <p:spPr bwMode="auto">
            <a:xfrm>
              <a:off x="3840589"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5月</a:t>
              </a:r>
            </a:p>
          </p:txBody>
        </p:sp>
        <p:sp>
          <p:nvSpPr>
            <p:cNvPr id="39" name="Text Box 20"/>
            <p:cNvSpPr txBox="1">
              <a:spLocks noChangeArrowheads="1"/>
            </p:cNvSpPr>
            <p:nvPr/>
          </p:nvSpPr>
          <p:spPr bwMode="auto">
            <a:xfrm>
              <a:off x="4337960"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6月</a:t>
              </a:r>
            </a:p>
          </p:txBody>
        </p:sp>
        <p:sp>
          <p:nvSpPr>
            <p:cNvPr id="40" name="Text Box 21"/>
            <p:cNvSpPr txBox="1">
              <a:spLocks noChangeArrowheads="1"/>
            </p:cNvSpPr>
            <p:nvPr/>
          </p:nvSpPr>
          <p:spPr bwMode="auto">
            <a:xfrm>
              <a:off x="4835330"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7月</a:t>
              </a:r>
            </a:p>
          </p:txBody>
        </p:sp>
        <p:sp>
          <p:nvSpPr>
            <p:cNvPr id="41" name="Text Box 22"/>
            <p:cNvSpPr txBox="1">
              <a:spLocks noChangeArrowheads="1"/>
            </p:cNvSpPr>
            <p:nvPr/>
          </p:nvSpPr>
          <p:spPr bwMode="auto">
            <a:xfrm>
              <a:off x="5332700"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8月</a:t>
              </a:r>
            </a:p>
          </p:txBody>
        </p:sp>
        <p:sp>
          <p:nvSpPr>
            <p:cNvPr id="42" name="Text Box 23"/>
            <p:cNvSpPr txBox="1">
              <a:spLocks noChangeArrowheads="1"/>
            </p:cNvSpPr>
            <p:nvPr/>
          </p:nvSpPr>
          <p:spPr bwMode="auto">
            <a:xfrm>
              <a:off x="5830069" y="3936907"/>
              <a:ext cx="33956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ko-KR" kumimoji="1" lang="en-US" sz="1333">
                  <a:solidFill>
                    <a:schemeClr val="tx1">
                      <a:lumMod val="75000"/>
                      <a:lumOff val="25000"/>
                    </a:schemeClr>
                  </a:solidFill>
                  <a:latin charset="-122" panose="020b0503020204020204" pitchFamily="34" typeface="微软雅黑"/>
                  <a:ea charset="-122" panose="020b0503020204020204" pitchFamily="34" typeface="微软雅黑"/>
                </a:rPr>
                <a:t>9月</a:t>
              </a:r>
            </a:p>
          </p:txBody>
        </p:sp>
        <p:sp>
          <p:nvSpPr>
            <p:cNvPr id="43" name="Text Box 23"/>
            <p:cNvSpPr txBox="1">
              <a:spLocks noChangeArrowheads="1"/>
            </p:cNvSpPr>
            <p:nvPr/>
          </p:nvSpPr>
          <p:spPr bwMode="auto">
            <a:xfrm>
              <a:off x="6309678" y="3936907"/>
              <a:ext cx="41457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zh-CN" kumimoji="1" lang="en-US" sz="1333">
                  <a:solidFill>
                    <a:schemeClr val="tx1">
                      <a:lumMod val="75000"/>
                      <a:lumOff val="25000"/>
                    </a:schemeClr>
                  </a:solidFill>
                  <a:latin charset="-122" panose="020b0503020204020204" pitchFamily="34" typeface="微软雅黑"/>
                  <a:ea charset="-122" panose="020b0503020204020204" pitchFamily="34" typeface="微软雅黑"/>
                </a:rPr>
                <a:t>10月</a:t>
              </a:r>
            </a:p>
          </p:txBody>
        </p:sp>
        <p:sp>
          <p:nvSpPr>
            <p:cNvPr id="44" name="Text Box 23"/>
            <p:cNvSpPr txBox="1">
              <a:spLocks noChangeArrowheads="1"/>
            </p:cNvSpPr>
            <p:nvPr/>
          </p:nvSpPr>
          <p:spPr bwMode="auto">
            <a:xfrm>
              <a:off x="6846536" y="3936907"/>
              <a:ext cx="41457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zh-CN" kumimoji="1" lang="en-US" sz="1333">
                  <a:solidFill>
                    <a:schemeClr val="tx1">
                      <a:lumMod val="75000"/>
                      <a:lumOff val="25000"/>
                    </a:schemeClr>
                  </a:solidFill>
                  <a:latin charset="-122" panose="020b0503020204020204" pitchFamily="34" typeface="微软雅黑"/>
                  <a:ea charset="-122" panose="020b0503020204020204" pitchFamily="34" typeface="微软雅黑"/>
                </a:rPr>
                <a:t>11月</a:t>
              </a:r>
            </a:p>
          </p:txBody>
        </p:sp>
        <p:sp>
          <p:nvSpPr>
            <p:cNvPr id="45" name="Text Box 23"/>
            <p:cNvSpPr txBox="1">
              <a:spLocks noChangeArrowheads="1"/>
            </p:cNvSpPr>
            <p:nvPr/>
          </p:nvSpPr>
          <p:spPr bwMode="auto">
            <a:xfrm>
              <a:off x="7383394" y="3936907"/>
              <a:ext cx="414576" cy="198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zh-CN" kumimoji="1" lang="en-US" sz="1333">
                  <a:solidFill>
                    <a:schemeClr val="tx1">
                      <a:lumMod val="75000"/>
                      <a:lumOff val="25000"/>
                    </a:schemeClr>
                  </a:solidFill>
                  <a:latin charset="-122" panose="020b0503020204020204" pitchFamily="34" typeface="微软雅黑"/>
                  <a:ea charset="-122" panose="020b0503020204020204" pitchFamily="34" typeface="微软雅黑"/>
                </a:rPr>
                <a:t>12月</a:t>
              </a:r>
            </a:p>
          </p:txBody>
        </p:sp>
      </p:grpSp>
      <p:sp>
        <p:nvSpPr>
          <p:cNvPr id="46" name="矩形 45"/>
          <p:cNvSpPr/>
          <p:nvPr/>
        </p:nvSpPr>
        <p:spPr>
          <a:xfrm>
            <a:off x="2409747" y="3719069"/>
            <a:ext cx="288032" cy="1493177"/>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7" name="矩形 46"/>
          <p:cNvSpPr/>
          <p:nvPr/>
        </p:nvSpPr>
        <p:spPr>
          <a:xfrm>
            <a:off x="3083191" y="3851057"/>
            <a:ext cx="288032" cy="1361156"/>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8" name="矩形 47"/>
          <p:cNvSpPr/>
          <p:nvPr/>
        </p:nvSpPr>
        <p:spPr>
          <a:xfrm>
            <a:off x="3756635" y="4421087"/>
            <a:ext cx="288032" cy="791123"/>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9" name="矩形 48"/>
          <p:cNvSpPr/>
          <p:nvPr/>
        </p:nvSpPr>
        <p:spPr>
          <a:xfrm>
            <a:off x="4430079" y="4161921"/>
            <a:ext cx="288032" cy="1050292"/>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0" name="矩形 49"/>
          <p:cNvSpPr/>
          <p:nvPr/>
        </p:nvSpPr>
        <p:spPr>
          <a:xfrm>
            <a:off x="5103523" y="4334084"/>
            <a:ext cx="288032" cy="878169"/>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1" name="矩形 50"/>
          <p:cNvSpPr/>
          <p:nvPr/>
        </p:nvSpPr>
        <p:spPr>
          <a:xfrm>
            <a:off x="5776967" y="4467545"/>
            <a:ext cx="288032" cy="744668"/>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2" name="矩形 51"/>
          <p:cNvSpPr/>
          <p:nvPr/>
        </p:nvSpPr>
        <p:spPr>
          <a:xfrm>
            <a:off x="6450411" y="4334084"/>
            <a:ext cx="288032" cy="878169"/>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3" name="矩形 52"/>
          <p:cNvSpPr/>
          <p:nvPr/>
        </p:nvSpPr>
        <p:spPr>
          <a:xfrm>
            <a:off x="7123855" y="4195305"/>
            <a:ext cx="288032" cy="1016908"/>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4" name="矩形 53"/>
          <p:cNvSpPr/>
          <p:nvPr/>
        </p:nvSpPr>
        <p:spPr>
          <a:xfrm>
            <a:off x="7797299" y="3629969"/>
            <a:ext cx="288032" cy="1582244"/>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5" name="矩形 54"/>
          <p:cNvSpPr/>
          <p:nvPr/>
        </p:nvSpPr>
        <p:spPr>
          <a:xfrm>
            <a:off x="8470743" y="4091676"/>
            <a:ext cx="288032" cy="1120577"/>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6" name="矩形 55"/>
          <p:cNvSpPr/>
          <p:nvPr/>
        </p:nvSpPr>
        <p:spPr>
          <a:xfrm>
            <a:off x="9144187" y="4467545"/>
            <a:ext cx="288032" cy="744668"/>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7" name="矩形 56"/>
          <p:cNvSpPr/>
          <p:nvPr/>
        </p:nvSpPr>
        <p:spPr>
          <a:xfrm>
            <a:off x="9817635" y="4161921"/>
            <a:ext cx="288032" cy="1050292"/>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grpSp>
        <p:nvGrpSpPr>
          <p:cNvPr id="58" name="组合 57"/>
          <p:cNvGrpSpPr/>
          <p:nvPr/>
        </p:nvGrpSpPr>
        <p:grpSpPr>
          <a:xfrm>
            <a:off x="2137232" y="2626853"/>
            <a:ext cx="7824419" cy="1096591"/>
            <a:chOff x="1703318" y="2083356"/>
            <a:chExt cx="5868314" cy="740199"/>
          </a:xfrm>
        </p:grpSpPr>
        <p:cxnSp>
          <p:nvCxnSpPr>
            <p:cNvPr id="59" name="直接连接符 58"/>
            <p:cNvCxnSpPr/>
            <p:nvPr/>
          </p:nvCxnSpPr>
          <p:spPr>
            <a:xfrm flipV="1">
              <a:off x="1703318" y="2565773"/>
              <a:ext cx="312398" cy="163722"/>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491370" y="2477060"/>
              <a:ext cx="433781" cy="142556"/>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925151" y="2573175"/>
              <a:ext cx="605814" cy="40137"/>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533187" y="2573175"/>
              <a:ext cx="876505" cy="25038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409692" y="2522020"/>
              <a:ext cx="914400" cy="301535"/>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324092" y="2518236"/>
              <a:ext cx="227205" cy="95076"/>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551297" y="2416856"/>
              <a:ext cx="505083" cy="20276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056380" y="2416856"/>
              <a:ext cx="397071" cy="80273"/>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6453451" y="2456992"/>
              <a:ext cx="505083" cy="40137"/>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958534" y="2083356"/>
              <a:ext cx="613098" cy="373637"/>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2015716" y="2477060"/>
              <a:ext cx="475654" cy="96116"/>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sp>
        <p:nvSpPr>
          <p:cNvPr id="70" name="椭圆形标注 69"/>
          <p:cNvSpPr/>
          <p:nvPr/>
        </p:nvSpPr>
        <p:spPr>
          <a:xfrm>
            <a:off x="5247540" y="2673711"/>
            <a:ext cx="1421453" cy="822624"/>
          </a:xfrm>
          <a:prstGeom prst="wedgeEllipseCallout">
            <a:avLst>
              <a:gd fmla="val -14557" name="adj1"/>
              <a:gd fmla="val 69635" name="adj2"/>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lang="zh-CN" sz="1467">
                <a:solidFill>
                  <a:schemeClr val="bg1"/>
                </a:solidFill>
                <a:latin charset="-122" panose="020b0503020204020204" pitchFamily="34" typeface="微软雅黑"/>
                <a:ea charset="-122" panose="020b0503020204020204" pitchFamily="34" typeface="微软雅黑"/>
              </a:rPr>
              <a:t>标注此处发生了什么？</a:t>
            </a:r>
          </a:p>
        </p:txBody>
      </p:sp>
      <p:sp>
        <p:nvSpPr>
          <p:cNvPr id="71" name="KSO_Shape"/>
          <p:cNvSpPr/>
          <p:nvPr/>
        </p:nvSpPr>
        <p:spPr>
          <a:xfrm>
            <a:off x="8235000" y="3315671"/>
            <a:ext cx="1226755" cy="652880"/>
          </a:xfrm>
          <a:prstGeom prst="wedgeRoundRectCallout">
            <a:avLst>
              <a:gd fmla="val -63739" name="adj1"/>
              <a:gd fmla="val -9872" name="adj2"/>
              <a:gd fmla="val 16667" name="adj3"/>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en-US" lang="zh-CN" sz="1467">
                <a:solidFill>
                  <a:schemeClr val="bg1"/>
                </a:solidFill>
                <a:latin charset="-122" panose="020b0503020204020204" pitchFamily="34" typeface="微软雅黑"/>
                <a:ea charset="-122" panose="020b0503020204020204" pitchFamily="34" typeface="微软雅黑"/>
              </a:rPr>
              <a:t>标注此处发生了什么？</a:t>
            </a:r>
          </a:p>
        </p:txBody>
      </p:sp>
      <p:sp>
        <p:nvSpPr>
          <p:cNvPr id="72" name="Text Box 23"/>
          <p:cNvSpPr txBox="1">
            <a:spLocks noChangeArrowheads="1"/>
          </p:cNvSpPr>
          <p:nvPr/>
        </p:nvSpPr>
        <p:spPr bwMode="auto">
          <a:xfrm>
            <a:off x="1337405" y="1736441"/>
            <a:ext cx="107188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prstTxWarp prst="textPlain">
              <a:avLst/>
            </a:prstTxWarp>
            <a:spAutoFit/>
          </a:bodyPr>
          <a:lstStyle/>
          <a:p>
            <a:pPr algn="ctr" latinLnBrk="1"/>
            <a:r>
              <a:rPr altLang="en-US" b="1" kumimoji="1" lang="zh-CN" sz="1400">
                <a:solidFill>
                  <a:schemeClr val="tx1">
                    <a:lumMod val="75000"/>
                    <a:lumOff val="25000"/>
                  </a:schemeClr>
                </a:solidFill>
                <a:latin charset="-122" panose="020b0503020204020204" pitchFamily="34" typeface="微软雅黑"/>
                <a:ea charset="-122" panose="020b0503020204020204" pitchFamily="34" typeface="微软雅黑"/>
              </a:rPr>
              <a:t>单位：亿元</a:t>
            </a:r>
          </a:p>
        </p:txBody>
      </p:sp>
      <p:sp>
        <p:nvSpPr>
          <p:cNvPr id="73" name="TextBox 91"/>
          <p:cNvSpPr txBox="1"/>
          <p:nvPr/>
        </p:nvSpPr>
        <p:spPr>
          <a:xfrm>
            <a:off x="978684" y="5921351"/>
            <a:ext cx="10358035" cy="382082"/>
          </a:xfrm>
          <a:prstGeom prst="rect">
            <a:avLst/>
          </a:prstGeom>
          <a:noFill/>
        </p:spPr>
        <p:txBody>
          <a:bodyPr rtlCol="0" wrap="square">
            <a:spAutoFit/>
          </a:bodyPr>
          <a:lstStyle/>
          <a:p>
            <a:pPr algn="ctr">
              <a:lnSpc>
                <a:spcPct val="130000"/>
              </a:lnSpc>
              <a:buClr>
                <a:srgbClr val="C00000"/>
              </a:buClr>
              <a:defRPr/>
            </a:pPr>
            <a:r>
              <a:rPr altLang="en-US" kern="0" lang="zh-CN" sz="1467">
                <a:solidFill>
                  <a:schemeClr val="tx1">
                    <a:lumMod val="75000"/>
                    <a:lumOff val="25000"/>
                  </a:schemeClr>
                </a:solidFill>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
        <p:nvSpPr>
          <p:cNvPr id="77"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03</a:t>
            </a:r>
          </a:p>
        </p:txBody>
      </p:sp>
      <p:grpSp>
        <p:nvGrpSpPr>
          <p:cNvPr id="78" name="组合 77"/>
          <p:cNvGrpSpPr/>
          <p:nvPr/>
        </p:nvGrpSpPr>
        <p:grpSpPr>
          <a:xfrm>
            <a:off x="727987" y="509031"/>
            <a:ext cx="3189637" cy="640990"/>
            <a:chOff x="947634" y="309304"/>
            <a:chExt cx="2392228" cy="480743"/>
          </a:xfrm>
        </p:grpSpPr>
        <p:sp>
          <p:nvSpPr>
            <p:cNvPr id="79"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80" name="文本框 79"/>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盈利情况</a:t>
              </a:r>
            </a:p>
          </p:txBody>
        </p:sp>
      </p:grpSp>
    </p:spTree>
    <p:extLst>
      <p:ext uri="{BB962C8B-B14F-4D97-AF65-F5344CB8AC3E}">
        <p14:creationId val="278794931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3">
                                  <p:stCondLst>
                                    <p:cond delay="0"/>
                                  </p:stCondLst>
                                  <p:childTnLst>
                                    <p:set>
                                      <p:cBhvr>
                                        <p:cTn dur="1" fill="hold" id="10">
                                          <p:stCondLst>
                                            <p:cond delay="0"/>
                                          </p:stCondLst>
                                        </p:cTn>
                                        <p:tgtEl>
                                          <p:spTgt spid="17"/>
                                        </p:tgtEl>
                                        <p:attrNameLst>
                                          <p:attrName>style.visibility</p:attrName>
                                        </p:attrNameLst>
                                      </p:cBhvr>
                                      <p:to>
                                        <p:strVal val="visible"/>
                                      </p:to>
                                    </p:set>
                                    <p:animEffect filter="strips(upRight)"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3"/>
                                        </p:tgtEl>
                                        <p:attrNameLst>
                                          <p:attrName>style.visibility</p:attrName>
                                        </p:attrNameLst>
                                      </p:cBhvr>
                                      <p:to>
                                        <p:strVal val="visible"/>
                                      </p:to>
                                    </p:set>
                                    <p:animEffect filter="wipe(left)" transition="in">
                                      <p:cBhvr>
                                        <p:cTn dur="500" id="15"/>
                                        <p:tgtEl>
                                          <p:spTgt spid="33"/>
                                        </p:tgtEl>
                                      </p:cBhvr>
                                    </p:animEffect>
                                  </p:childTnLst>
                                </p:cTn>
                              </p:par>
                              <p:par>
                                <p:cTn fill="hold" id="16" nodeType="withEffect" presetClass="entr" presetID="22" presetSubtype="4">
                                  <p:stCondLst>
                                    <p:cond delay="0"/>
                                  </p:stCondLst>
                                  <p:childTnLst>
                                    <p:set>
                                      <p:cBhvr>
                                        <p:cTn dur="1" fill="hold" id="17">
                                          <p:stCondLst>
                                            <p:cond delay="0"/>
                                          </p:stCondLst>
                                        </p:cTn>
                                        <p:tgtEl>
                                          <p:spTgt spid="18"/>
                                        </p:tgtEl>
                                        <p:attrNameLst>
                                          <p:attrName>style.visibility</p:attrName>
                                        </p:attrNameLst>
                                      </p:cBhvr>
                                      <p:to>
                                        <p:strVal val="visible"/>
                                      </p:to>
                                    </p:set>
                                    <p:animEffect filter="wipe(down)" transition="in">
                                      <p:cBhvr>
                                        <p:cTn dur="500" id="18"/>
                                        <p:tgtEl>
                                          <p:spTgt spid="18"/>
                                        </p:tgtEl>
                                      </p:cBhvr>
                                    </p:animEffect>
                                  </p:childTnLst>
                                </p:cTn>
                              </p:par>
                            </p:childTnLst>
                          </p:cTn>
                        </p:par>
                        <p:par>
                          <p:cTn fill="hold" id="19" nodeType="afterGroup">
                            <p:stCondLst>
                              <p:cond delay="1500"/>
                            </p:stCondLst>
                            <p:childTnLst>
                              <p:par>
                                <p:cTn fill="hold" grpId="0" id="20" nodeType="afterEffect" presetClass="entr" presetID="16" presetSubtype="21">
                                  <p:stCondLst>
                                    <p:cond delay="0"/>
                                  </p:stCondLst>
                                  <p:childTnLst>
                                    <p:set>
                                      <p:cBhvr>
                                        <p:cTn dur="1" fill="hold" id="21">
                                          <p:stCondLst>
                                            <p:cond delay="0"/>
                                          </p:stCondLst>
                                        </p:cTn>
                                        <p:tgtEl>
                                          <p:spTgt spid="72"/>
                                        </p:tgtEl>
                                        <p:attrNameLst>
                                          <p:attrName>style.visibility</p:attrName>
                                        </p:attrNameLst>
                                      </p:cBhvr>
                                      <p:to>
                                        <p:strVal val="visible"/>
                                      </p:to>
                                    </p:set>
                                    <p:animEffect filter="barn(inVertical)" transition="in">
                                      <p:cBhvr>
                                        <p:cTn dur="500" id="22"/>
                                        <p:tgtEl>
                                          <p:spTgt spid="72"/>
                                        </p:tgtEl>
                                      </p:cBhvr>
                                    </p:animEffect>
                                  </p:childTnLst>
                                </p:cTn>
                              </p:par>
                            </p:childTnLst>
                          </p:cTn>
                        </p:par>
                        <p:par>
                          <p:cTn fill="hold" id="23" nodeType="afterGroup">
                            <p:stCondLst>
                              <p:cond delay="2000"/>
                            </p:stCondLst>
                            <p:childTnLst>
                              <p:par>
                                <p:cTn fill="hold" id="24" nodeType="afterEffect" presetClass="entr" presetID="22" presetSubtype="8">
                                  <p:stCondLst>
                                    <p:cond delay="0"/>
                                  </p:stCondLst>
                                  <p:childTnLst>
                                    <p:set>
                                      <p:cBhvr>
                                        <p:cTn dur="1" fill="hold" id="25">
                                          <p:stCondLst>
                                            <p:cond delay="0"/>
                                          </p:stCondLst>
                                        </p:cTn>
                                        <p:tgtEl>
                                          <p:spTgt spid="6"/>
                                        </p:tgtEl>
                                        <p:attrNameLst>
                                          <p:attrName>style.visibility</p:attrName>
                                        </p:attrNameLst>
                                      </p:cBhvr>
                                      <p:to>
                                        <p:strVal val="visible"/>
                                      </p:to>
                                    </p:set>
                                    <p:animEffect filter="wipe(left)" transition="in">
                                      <p:cBhvr>
                                        <p:cTn dur="500" id="26"/>
                                        <p:tgtEl>
                                          <p:spTgt spid="6"/>
                                        </p:tgtEl>
                                      </p:cBhvr>
                                    </p:animEffect>
                                  </p:childTnLst>
                                </p:cTn>
                              </p:par>
                            </p:childTnLst>
                          </p:cTn>
                        </p:par>
                        <p:par>
                          <p:cTn fill="hold" id="27" nodeType="afterGroup">
                            <p:stCondLst>
                              <p:cond delay="2500"/>
                            </p:stCondLst>
                            <p:childTnLst>
                              <p:par>
                                <p:cTn fill="hold" grpId="0" id="28" nodeType="afterEffect" presetClass="entr" presetID="22" presetSubtype="4">
                                  <p:stCondLst>
                                    <p:cond delay="0"/>
                                  </p:stCondLst>
                                  <p:childTnLst>
                                    <p:set>
                                      <p:cBhvr>
                                        <p:cTn dur="1" fill="hold" id="29">
                                          <p:stCondLst>
                                            <p:cond delay="0"/>
                                          </p:stCondLst>
                                        </p:cTn>
                                        <p:tgtEl>
                                          <p:spTgt spid="46"/>
                                        </p:tgtEl>
                                        <p:attrNameLst>
                                          <p:attrName>style.visibility</p:attrName>
                                        </p:attrNameLst>
                                      </p:cBhvr>
                                      <p:to>
                                        <p:strVal val="visible"/>
                                      </p:to>
                                    </p:set>
                                    <p:animEffect filter="wipe(down)" transition="in">
                                      <p:cBhvr>
                                        <p:cTn dur="500" id="30"/>
                                        <p:tgtEl>
                                          <p:spTgt spid="46"/>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47"/>
                                        </p:tgtEl>
                                        <p:attrNameLst>
                                          <p:attrName>style.visibility</p:attrName>
                                        </p:attrNameLst>
                                      </p:cBhvr>
                                      <p:to>
                                        <p:strVal val="visible"/>
                                      </p:to>
                                    </p:set>
                                    <p:animEffect filter="wipe(down)" transition="in">
                                      <p:cBhvr>
                                        <p:cTn dur="500" id="33"/>
                                        <p:tgtEl>
                                          <p:spTgt spid="47"/>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48"/>
                                        </p:tgtEl>
                                        <p:attrNameLst>
                                          <p:attrName>style.visibility</p:attrName>
                                        </p:attrNameLst>
                                      </p:cBhvr>
                                      <p:to>
                                        <p:strVal val="visible"/>
                                      </p:to>
                                    </p:set>
                                    <p:animEffect filter="wipe(down)" transition="in">
                                      <p:cBhvr>
                                        <p:cTn dur="500" id="36"/>
                                        <p:tgtEl>
                                          <p:spTgt spid="48"/>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49"/>
                                        </p:tgtEl>
                                        <p:attrNameLst>
                                          <p:attrName>style.visibility</p:attrName>
                                        </p:attrNameLst>
                                      </p:cBhvr>
                                      <p:to>
                                        <p:strVal val="visible"/>
                                      </p:to>
                                    </p:set>
                                    <p:animEffect filter="wipe(down)" transition="in">
                                      <p:cBhvr>
                                        <p:cTn dur="500" id="39"/>
                                        <p:tgtEl>
                                          <p:spTgt spid="49"/>
                                        </p:tgtEl>
                                      </p:cBhvr>
                                    </p:animEffect>
                                  </p:childTnLst>
                                </p:cTn>
                              </p:par>
                              <p:par>
                                <p:cTn fill="hold" grpId="0" id="40" nodeType="withEffect" presetClass="entr" presetID="22" presetSubtype="4">
                                  <p:stCondLst>
                                    <p:cond delay="0"/>
                                  </p:stCondLst>
                                  <p:childTnLst>
                                    <p:set>
                                      <p:cBhvr>
                                        <p:cTn dur="1" fill="hold" id="41">
                                          <p:stCondLst>
                                            <p:cond delay="0"/>
                                          </p:stCondLst>
                                        </p:cTn>
                                        <p:tgtEl>
                                          <p:spTgt spid="50"/>
                                        </p:tgtEl>
                                        <p:attrNameLst>
                                          <p:attrName>style.visibility</p:attrName>
                                        </p:attrNameLst>
                                      </p:cBhvr>
                                      <p:to>
                                        <p:strVal val="visible"/>
                                      </p:to>
                                    </p:set>
                                    <p:animEffect filter="wipe(down)" transition="in">
                                      <p:cBhvr>
                                        <p:cTn dur="500" id="42"/>
                                        <p:tgtEl>
                                          <p:spTgt spid="50"/>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51"/>
                                        </p:tgtEl>
                                        <p:attrNameLst>
                                          <p:attrName>style.visibility</p:attrName>
                                        </p:attrNameLst>
                                      </p:cBhvr>
                                      <p:to>
                                        <p:strVal val="visible"/>
                                      </p:to>
                                    </p:set>
                                    <p:animEffect filter="wipe(down)" transition="in">
                                      <p:cBhvr>
                                        <p:cTn dur="500" id="45"/>
                                        <p:tgtEl>
                                          <p:spTgt spid="51"/>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52"/>
                                        </p:tgtEl>
                                        <p:attrNameLst>
                                          <p:attrName>style.visibility</p:attrName>
                                        </p:attrNameLst>
                                      </p:cBhvr>
                                      <p:to>
                                        <p:strVal val="visible"/>
                                      </p:to>
                                    </p:set>
                                    <p:animEffect filter="wipe(down)" transition="in">
                                      <p:cBhvr>
                                        <p:cTn dur="500" id="48"/>
                                        <p:tgtEl>
                                          <p:spTgt spid="52"/>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53"/>
                                        </p:tgtEl>
                                        <p:attrNameLst>
                                          <p:attrName>style.visibility</p:attrName>
                                        </p:attrNameLst>
                                      </p:cBhvr>
                                      <p:to>
                                        <p:strVal val="visible"/>
                                      </p:to>
                                    </p:set>
                                    <p:animEffect filter="wipe(down)" transition="in">
                                      <p:cBhvr>
                                        <p:cTn dur="500" id="51"/>
                                        <p:tgtEl>
                                          <p:spTgt spid="53"/>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54"/>
                                        </p:tgtEl>
                                        <p:attrNameLst>
                                          <p:attrName>style.visibility</p:attrName>
                                        </p:attrNameLst>
                                      </p:cBhvr>
                                      <p:to>
                                        <p:strVal val="visible"/>
                                      </p:to>
                                    </p:set>
                                    <p:animEffect filter="wipe(down)" transition="in">
                                      <p:cBhvr>
                                        <p:cTn dur="500" id="54"/>
                                        <p:tgtEl>
                                          <p:spTgt spid="54"/>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55"/>
                                        </p:tgtEl>
                                        <p:attrNameLst>
                                          <p:attrName>style.visibility</p:attrName>
                                        </p:attrNameLst>
                                      </p:cBhvr>
                                      <p:to>
                                        <p:strVal val="visible"/>
                                      </p:to>
                                    </p:set>
                                    <p:animEffect filter="wipe(down)" transition="in">
                                      <p:cBhvr>
                                        <p:cTn dur="500" id="57"/>
                                        <p:tgtEl>
                                          <p:spTgt spid="55"/>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56"/>
                                        </p:tgtEl>
                                        <p:attrNameLst>
                                          <p:attrName>style.visibility</p:attrName>
                                        </p:attrNameLst>
                                      </p:cBhvr>
                                      <p:to>
                                        <p:strVal val="visible"/>
                                      </p:to>
                                    </p:set>
                                    <p:animEffect filter="wipe(down)" transition="in">
                                      <p:cBhvr>
                                        <p:cTn dur="500" id="60"/>
                                        <p:tgtEl>
                                          <p:spTgt spid="56"/>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57"/>
                                        </p:tgtEl>
                                        <p:attrNameLst>
                                          <p:attrName>style.visibility</p:attrName>
                                        </p:attrNameLst>
                                      </p:cBhvr>
                                      <p:to>
                                        <p:strVal val="visible"/>
                                      </p:to>
                                    </p:set>
                                    <p:animEffect filter="wipe(down)" transition="in">
                                      <p:cBhvr>
                                        <p:cTn dur="500" id="63"/>
                                        <p:tgtEl>
                                          <p:spTgt spid="57"/>
                                        </p:tgtEl>
                                      </p:cBhvr>
                                    </p:animEffect>
                                  </p:childTnLst>
                                </p:cTn>
                              </p:par>
                            </p:childTnLst>
                          </p:cTn>
                        </p:par>
                        <p:par>
                          <p:cTn fill="hold" id="64" nodeType="afterGroup">
                            <p:stCondLst>
                              <p:cond delay="3000"/>
                            </p:stCondLst>
                            <p:childTnLst>
                              <p:par>
                                <p:cTn fill="hold" id="65" nodeType="afterEffect" presetClass="entr" presetID="22" presetSubtype="8">
                                  <p:stCondLst>
                                    <p:cond delay="0"/>
                                  </p:stCondLst>
                                  <p:childTnLst>
                                    <p:set>
                                      <p:cBhvr>
                                        <p:cTn dur="1" fill="hold" id="66">
                                          <p:stCondLst>
                                            <p:cond delay="0"/>
                                          </p:stCondLst>
                                        </p:cTn>
                                        <p:tgtEl>
                                          <p:spTgt spid="58"/>
                                        </p:tgtEl>
                                        <p:attrNameLst>
                                          <p:attrName>style.visibility</p:attrName>
                                        </p:attrNameLst>
                                      </p:cBhvr>
                                      <p:to>
                                        <p:strVal val="visible"/>
                                      </p:to>
                                    </p:set>
                                    <p:animEffect filter="wipe(left)" transition="in">
                                      <p:cBhvr>
                                        <p:cTn dur="500" id="67"/>
                                        <p:tgtEl>
                                          <p:spTgt spid="58"/>
                                        </p:tgtEl>
                                      </p:cBhvr>
                                    </p:animEffect>
                                  </p:childTnLst>
                                </p:cTn>
                              </p:par>
                            </p:childTnLst>
                          </p:cTn>
                        </p:par>
                        <p:par>
                          <p:cTn fill="hold" id="68" nodeType="afterGroup">
                            <p:stCondLst>
                              <p:cond delay="3500"/>
                            </p:stCondLst>
                            <p:childTnLst>
                              <p:par>
                                <p:cTn fill="hold" grpId="0" id="69" nodeType="afterEffect" presetClass="entr" presetID="47" presetSubtype="0">
                                  <p:stCondLst>
                                    <p:cond delay="0"/>
                                  </p:stCondLst>
                                  <p:childTnLst>
                                    <p:set>
                                      <p:cBhvr>
                                        <p:cTn dur="1" fill="hold" id="70">
                                          <p:stCondLst>
                                            <p:cond delay="0"/>
                                          </p:stCondLst>
                                        </p:cTn>
                                        <p:tgtEl>
                                          <p:spTgt spid="70"/>
                                        </p:tgtEl>
                                        <p:attrNameLst>
                                          <p:attrName>style.visibility</p:attrName>
                                        </p:attrNameLst>
                                      </p:cBhvr>
                                      <p:to>
                                        <p:strVal val="visible"/>
                                      </p:to>
                                    </p:set>
                                    <p:animEffect filter="fade" transition="in">
                                      <p:cBhvr>
                                        <p:cTn dur="500" id="71"/>
                                        <p:tgtEl>
                                          <p:spTgt spid="70"/>
                                        </p:tgtEl>
                                      </p:cBhvr>
                                    </p:animEffect>
                                    <p:anim calcmode="lin" valueType="num">
                                      <p:cBhvr>
                                        <p:cTn dur="500" fill="hold" id="72"/>
                                        <p:tgtEl>
                                          <p:spTgt spid="70"/>
                                        </p:tgtEl>
                                        <p:attrNameLst>
                                          <p:attrName>ppt_x</p:attrName>
                                        </p:attrNameLst>
                                      </p:cBhvr>
                                      <p:tavLst>
                                        <p:tav tm="0">
                                          <p:val>
                                            <p:strVal val="#ppt_x"/>
                                          </p:val>
                                        </p:tav>
                                        <p:tav tm="100000">
                                          <p:val>
                                            <p:strVal val="#ppt_x"/>
                                          </p:val>
                                        </p:tav>
                                      </p:tavLst>
                                    </p:anim>
                                    <p:anim calcmode="lin" valueType="num">
                                      <p:cBhvr>
                                        <p:cTn dur="500" fill="hold" id="73"/>
                                        <p:tgtEl>
                                          <p:spTgt spid="70"/>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4000"/>
                            </p:stCondLst>
                            <p:childTnLst>
                              <p:par>
                                <p:cTn fill="hold" grpId="1" id="75" nodeType="afterEffect" presetClass="emph" presetID="26" presetSubtype="0">
                                  <p:stCondLst>
                                    <p:cond delay="0"/>
                                  </p:stCondLst>
                                  <p:childTnLst>
                                    <p:animEffect filter="fade" transition="out">
                                      <p:cBhvr>
                                        <p:cTn dur="250" id="76" tmFilter="0, 0; .2, .5; .8, .5; 1, 0"/>
                                        <p:tgtEl>
                                          <p:spTgt spid="70"/>
                                        </p:tgtEl>
                                      </p:cBhvr>
                                    </p:animEffect>
                                    <p:animScale>
                                      <p:cBhvr>
                                        <p:cTn autoRev="1" dur="125" fill="hold" id="77"/>
                                        <p:tgtEl>
                                          <p:spTgt spid="70"/>
                                        </p:tgtEl>
                                      </p:cBhvr>
                                      <p:by x="105000" y="105000"/>
                                    </p:animScale>
                                  </p:childTnLst>
                                </p:cTn>
                              </p:par>
                            </p:childTnLst>
                          </p:cTn>
                        </p:par>
                        <p:par>
                          <p:cTn fill="hold" id="78" nodeType="afterGroup">
                            <p:stCondLst>
                              <p:cond delay="4250"/>
                            </p:stCondLst>
                            <p:childTnLst>
                              <p:par>
                                <p:cTn fill="hold" grpId="0" id="79" nodeType="afterEffect" presetClass="entr" presetID="47" presetSubtype="0">
                                  <p:stCondLst>
                                    <p:cond delay="0"/>
                                  </p:stCondLst>
                                  <p:childTnLst>
                                    <p:set>
                                      <p:cBhvr>
                                        <p:cTn dur="1" fill="hold" id="80">
                                          <p:stCondLst>
                                            <p:cond delay="0"/>
                                          </p:stCondLst>
                                        </p:cTn>
                                        <p:tgtEl>
                                          <p:spTgt spid="71"/>
                                        </p:tgtEl>
                                        <p:attrNameLst>
                                          <p:attrName>style.visibility</p:attrName>
                                        </p:attrNameLst>
                                      </p:cBhvr>
                                      <p:to>
                                        <p:strVal val="visible"/>
                                      </p:to>
                                    </p:set>
                                    <p:animEffect filter="fade" transition="in">
                                      <p:cBhvr>
                                        <p:cTn dur="500" id="81"/>
                                        <p:tgtEl>
                                          <p:spTgt spid="71"/>
                                        </p:tgtEl>
                                      </p:cBhvr>
                                    </p:animEffect>
                                    <p:anim calcmode="lin" valueType="num">
                                      <p:cBhvr>
                                        <p:cTn dur="500" fill="hold" id="82"/>
                                        <p:tgtEl>
                                          <p:spTgt spid="71"/>
                                        </p:tgtEl>
                                        <p:attrNameLst>
                                          <p:attrName>ppt_x</p:attrName>
                                        </p:attrNameLst>
                                      </p:cBhvr>
                                      <p:tavLst>
                                        <p:tav tm="0">
                                          <p:val>
                                            <p:strVal val="#ppt_x"/>
                                          </p:val>
                                        </p:tav>
                                        <p:tav tm="100000">
                                          <p:val>
                                            <p:strVal val="#ppt_x"/>
                                          </p:val>
                                        </p:tav>
                                      </p:tavLst>
                                    </p:anim>
                                    <p:anim calcmode="lin" valueType="num">
                                      <p:cBhvr>
                                        <p:cTn dur="500" fill="hold" id="83"/>
                                        <p:tgtEl>
                                          <p:spTgt spid="71"/>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4750"/>
                            </p:stCondLst>
                            <p:childTnLst>
                              <p:par>
                                <p:cTn fill="hold" grpId="1" id="85" nodeType="afterEffect" presetClass="emph" presetID="26" presetSubtype="0">
                                  <p:stCondLst>
                                    <p:cond delay="0"/>
                                  </p:stCondLst>
                                  <p:childTnLst>
                                    <p:animEffect filter="fade" transition="out">
                                      <p:cBhvr>
                                        <p:cTn dur="250" id="86" tmFilter="0, 0; .2, .5; .8, .5; 1, 0"/>
                                        <p:tgtEl>
                                          <p:spTgt spid="71"/>
                                        </p:tgtEl>
                                      </p:cBhvr>
                                    </p:animEffect>
                                    <p:animScale>
                                      <p:cBhvr>
                                        <p:cTn autoRev="1" dur="125" fill="hold" id="87"/>
                                        <p:tgtEl>
                                          <p:spTgt spid="71"/>
                                        </p:tgtEl>
                                      </p:cBhvr>
                                      <p:by x="105000" y="105000"/>
                                    </p:animScale>
                                  </p:childTnLst>
                                </p:cTn>
                              </p:par>
                            </p:childTnLst>
                          </p:cTn>
                        </p:par>
                        <p:par>
                          <p:cTn fill="hold" id="88" nodeType="afterGroup">
                            <p:stCondLst>
                              <p:cond delay="5000"/>
                            </p:stCondLst>
                            <p:childTnLst>
                              <p:par>
                                <p:cTn fill="hold" grpId="0" id="89" nodeType="afterEffect" presetClass="entr" presetID="22" presetSubtype="8">
                                  <p:stCondLst>
                                    <p:cond delay="0"/>
                                  </p:stCondLst>
                                  <p:childTnLst>
                                    <p:set>
                                      <p:cBhvr>
                                        <p:cTn dur="1" fill="hold" id="90">
                                          <p:stCondLst>
                                            <p:cond delay="0"/>
                                          </p:stCondLst>
                                        </p:cTn>
                                        <p:tgtEl>
                                          <p:spTgt spid="73"/>
                                        </p:tgtEl>
                                        <p:attrNameLst>
                                          <p:attrName>style.visibility</p:attrName>
                                        </p:attrNameLst>
                                      </p:cBhvr>
                                      <p:to>
                                        <p:strVal val="visible"/>
                                      </p:to>
                                    </p:set>
                                    <p:animEffect filter="wipe(left)" transition="in">
                                      <p:cBhvr>
                                        <p:cTn dur="500" id="91"/>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7"/>
      <p:bldP grpId="0" spid="46"/>
      <p:bldP grpId="0" spid="47"/>
      <p:bldP grpId="0" spid="48"/>
      <p:bldP grpId="0" spid="49"/>
      <p:bldP grpId="0" spid="50"/>
      <p:bldP grpId="0" spid="51"/>
      <p:bldP grpId="0" spid="52"/>
      <p:bldP grpId="0" spid="53"/>
      <p:bldP grpId="0" spid="54"/>
      <p:bldP grpId="0" spid="55"/>
      <p:bldP grpId="0" spid="56"/>
      <p:bldP grpId="0" spid="57"/>
      <p:bldP grpId="0" spid="70"/>
      <p:bldP grpId="1" spid="70"/>
      <p:bldP grpId="0" spid="71"/>
      <p:bldP grpId="1" spid="71"/>
      <p:bldP grpId="0" spid="72"/>
      <p:bldP grpId="0" spid="7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MH_Other_18"/>
          <p:cNvSpPr/>
          <p:nvPr>
            <p:custDataLst>
              <p:tags r:id="rId3"/>
            </p:custDataLst>
          </p:nvPr>
        </p:nvSpPr>
        <p:spPr>
          <a:xfrm>
            <a:off x="6409857" y="2793148"/>
            <a:ext cx="221135" cy="2589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6" name="MH_Other_1"/>
          <p:cNvSpPr/>
          <p:nvPr>
            <p:custDataLst>
              <p:tags r:id="rId4"/>
            </p:custDataLst>
          </p:nvPr>
        </p:nvSpPr>
        <p:spPr>
          <a:xfrm>
            <a:off x="6409857" y="2797395"/>
            <a:ext cx="221135" cy="2584872"/>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7" name="MH_Other_2"/>
          <p:cNvSpPr/>
          <p:nvPr>
            <p:custDataLst>
              <p:tags r:id="rId5"/>
            </p:custDataLst>
          </p:nvPr>
        </p:nvSpPr>
        <p:spPr>
          <a:xfrm>
            <a:off x="2770809"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8" name="MH_Other_3"/>
          <p:cNvSpPr/>
          <p:nvPr>
            <p:custDataLst>
              <p:tags r:id="rId6"/>
            </p:custDataLst>
          </p:nvPr>
        </p:nvSpPr>
        <p:spPr>
          <a:xfrm>
            <a:off x="3026860"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9" name="MH_Other_4"/>
          <p:cNvSpPr/>
          <p:nvPr>
            <p:custDataLst>
              <p:tags r:id="rId7"/>
            </p:custDataLst>
          </p:nvPr>
        </p:nvSpPr>
        <p:spPr>
          <a:xfrm>
            <a:off x="2770809" y="4923623"/>
            <a:ext cx="219195" cy="458652"/>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0" name="MH_Other_5"/>
          <p:cNvSpPr/>
          <p:nvPr>
            <p:custDataLst>
              <p:tags r:id="rId8"/>
            </p:custDataLst>
          </p:nvPr>
        </p:nvSpPr>
        <p:spPr>
          <a:xfrm>
            <a:off x="3026860" y="3413225"/>
            <a:ext cx="219195" cy="1969089"/>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1" name="MH_SubTitle_1"/>
          <p:cNvSpPr txBox="1"/>
          <p:nvPr>
            <p:custDataLst>
              <p:tags r:id="rId9"/>
            </p:custDataLst>
          </p:nvPr>
        </p:nvSpPr>
        <p:spPr>
          <a:xfrm>
            <a:off x="2762807"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南京</a:t>
            </a:r>
          </a:p>
        </p:txBody>
      </p:sp>
      <p:sp>
        <p:nvSpPr>
          <p:cNvPr id="12" name="MH_Other_6"/>
          <p:cNvSpPr/>
          <p:nvPr>
            <p:custDataLst>
              <p:tags r:id="rId10"/>
            </p:custDataLst>
          </p:nvPr>
        </p:nvSpPr>
        <p:spPr>
          <a:xfrm>
            <a:off x="3674744"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3" name="MH_Other_7"/>
          <p:cNvSpPr/>
          <p:nvPr>
            <p:custDataLst>
              <p:tags r:id="rId11"/>
            </p:custDataLst>
          </p:nvPr>
        </p:nvSpPr>
        <p:spPr>
          <a:xfrm>
            <a:off x="3930793"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4" name="MH_Other_8"/>
          <p:cNvSpPr/>
          <p:nvPr>
            <p:custDataLst>
              <p:tags r:id="rId12"/>
            </p:custDataLst>
          </p:nvPr>
        </p:nvSpPr>
        <p:spPr>
          <a:xfrm>
            <a:off x="3674744" y="4374413"/>
            <a:ext cx="219195" cy="1007903"/>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5" name="MH_Other_9"/>
          <p:cNvSpPr/>
          <p:nvPr>
            <p:custDataLst>
              <p:tags r:id="rId13"/>
            </p:custDataLst>
          </p:nvPr>
        </p:nvSpPr>
        <p:spPr>
          <a:xfrm>
            <a:off x="3930793" y="3600082"/>
            <a:ext cx="219195" cy="1782231"/>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6" name="MH_SubTitle_2"/>
          <p:cNvSpPr txBox="1"/>
          <p:nvPr>
            <p:custDataLst>
              <p:tags r:id="rId14"/>
            </p:custDataLst>
          </p:nvPr>
        </p:nvSpPr>
        <p:spPr>
          <a:xfrm>
            <a:off x="3684133"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武汉</a:t>
            </a:r>
          </a:p>
        </p:txBody>
      </p:sp>
      <p:sp>
        <p:nvSpPr>
          <p:cNvPr id="17" name="MH_Other_10"/>
          <p:cNvSpPr/>
          <p:nvPr>
            <p:custDataLst>
              <p:tags r:id="rId15"/>
            </p:custDataLst>
          </p:nvPr>
        </p:nvSpPr>
        <p:spPr>
          <a:xfrm>
            <a:off x="4582557"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8" name="MH_Other_11"/>
          <p:cNvSpPr/>
          <p:nvPr>
            <p:custDataLst>
              <p:tags r:id="rId16"/>
            </p:custDataLst>
          </p:nvPr>
        </p:nvSpPr>
        <p:spPr>
          <a:xfrm>
            <a:off x="4838607"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19" name="MH_Other_12"/>
          <p:cNvSpPr/>
          <p:nvPr>
            <p:custDataLst>
              <p:tags r:id="rId17"/>
            </p:custDataLst>
          </p:nvPr>
        </p:nvSpPr>
        <p:spPr>
          <a:xfrm>
            <a:off x="4582557" y="4858545"/>
            <a:ext cx="219195" cy="523769"/>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20" name="MH_Other_13"/>
          <p:cNvSpPr/>
          <p:nvPr>
            <p:custDataLst>
              <p:tags r:id="rId18"/>
            </p:custDataLst>
          </p:nvPr>
        </p:nvSpPr>
        <p:spPr>
          <a:xfrm>
            <a:off x="4838607" y="3911514"/>
            <a:ext cx="219195" cy="1470801"/>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21" name="MH_SubTitle_3"/>
          <p:cNvSpPr txBox="1"/>
          <p:nvPr>
            <p:custDataLst>
              <p:tags r:id="rId19"/>
            </p:custDataLst>
          </p:nvPr>
        </p:nvSpPr>
        <p:spPr>
          <a:xfrm>
            <a:off x="4607465"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无锡</a:t>
            </a:r>
          </a:p>
        </p:txBody>
      </p:sp>
      <p:sp>
        <p:nvSpPr>
          <p:cNvPr id="22" name="MH_Other_14"/>
          <p:cNvSpPr/>
          <p:nvPr>
            <p:custDataLst>
              <p:tags r:id="rId20"/>
            </p:custDataLst>
          </p:nvPr>
        </p:nvSpPr>
        <p:spPr>
          <a:xfrm>
            <a:off x="5494345"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23" name="MH_Other_15"/>
          <p:cNvSpPr/>
          <p:nvPr>
            <p:custDataLst>
              <p:tags r:id="rId21"/>
            </p:custDataLst>
          </p:nvPr>
        </p:nvSpPr>
        <p:spPr>
          <a:xfrm>
            <a:off x="5750300"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24" name="MH_Other_16"/>
          <p:cNvSpPr/>
          <p:nvPr>
            <p:custDataLst>
              <p:tags r:id="rId22"/>
            </p:custDataLst>
          </p:nvPr>
        </p:nvSpPr>
        <p:spPr>
          <a:xfrm>
            <a:off x="5494345" y="3987955"/>
            <a:ext cx="221135" cy="1394359"/>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25" name="MH_Other_17"/>
          <p:cNvSpPr/>
          <p:nvPr>
            <p:custDataLst>
              <p:tags r:id="rId23"/>
            </p:custDataLst>
          </p:nvPr>
        </p:nvSpPr>
        <p:spPr>
          <a:xfrm>
            <a:off x="5750300" y="3648172"/>
            <a:ext cx="219195" cy="1734101"/>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29" name="MH_SubTitle_4"/>
          <p:cNvSpPr txBox="1"/>
          <p:nvPr>
            <p:custDataLst>
              <p:tags r:id="rId24"/>
            </p:custDataLst>
          </p:nvPr>
        </p:nvSpPr>
        <p:spPr>
          <a:xfrm>
            <a:off x="5528920"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杭州</a:t>
            </a:r>
          </a:p>
        </p:txBody>
      </p:sp>
      <p:sp>
        <p:nvSpPr>
          <p:cNvPr id="30" name="MH_Other_19"/>
          <p:cNvSpPr/>
          <p:nvPr>
            <p:custDataLst>
              <p:tags r:id="rId25"/>
            </p:custDataLst>
          </p:nvPr>
        </p:nvSpPr>
        <p:spPr>
          <a:xfrm>
            <a:off x="6665873"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31" name="MH_Other_20"/>
          <p:cNvSpPr/>
          <p:nvPr>
            <p:custDataLst>
              <p:tags r:id="rId26"/>
            </p:custDataLst>
          </p:nvPr>
        </p:nvSpPr>
        <p:spPr>
          <a:xfrm>
            <a:off x="6665873" y="4048826"/>
            <a:ext cx="219195" cy="1333489"/>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32" name="MH_SubTitle_5"/>
          <p:cNvSpPr txBox="1"/>
          <p:nvPr>
            <p:custDataLst>
              <p:tags r:id="rId27"/>
            </p:custDataLst>
          </p:nvPr>
        </p:nvSpPr>
        <p:spPr>
          <a:xfrm>
            <a:off x="6450249"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宁波</a:t>
            </a:r>
          </a:p>
        </p:txBody>
      </p:sp>
      <p:sp>
        <p:nvSpPr>
          <p:cNvPr id="33" name="MH_Other_21"/>
          <p:cNvSpPr/>
          <p:nvPr>
            <p:custDataLst>
              <p:tags r:id="rId28"/>
            </p:custDataLst>
          </p:nvPr>
        </p:nvSpPr>
        <p:spPr>
          <a:xfrm>
            <a:off x="7329314"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34" name="MH_Other_22"/>
          <p:cNvSpPr/>
          <p:nvPr>
            <p:custDataLst>
              <p:tags r:id="rId29"/>
            </p:custDataLst>
          </p:nvPr>
        </p:nvSpPr>
        <p:spPr>
          <a:xfrm>
            <a:off x="7585393"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35" name="MH_Other_23"/>
          <p:cNvSpPr/>
          <p:nvPr>
            <p:custDataLst>
              <p:tags r:id="rId30"/>
            </p:custDataLst>
          </p:nvPr>
        </p:nvSpPr>
        <p:spPr>
          <a:xfrm>
            <a:off x="7329314" y="4316332"/>
            <a:ext cx="221135" cy="1065941"/>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36" name="MH_Other_24"/>
          <p:cNvSpPr/>
          <p:nvPr>
            <p:custDataLst>
              <p:tags r:id="rId31"/>
            </p:custDataLst>
          </p:nvPr>
        </p:nvSpPr>
        <p:spPr>
          <a:xfrm>
            <a:off x="7585393" y="4135177"/>
            <a:ext cx="221135" cy="1247137"/>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37" name="MH_SubTitle_6"/>
          <p:cNvSpPr txBox="1"/>
          <p:nvPr>
            <p:custDataLst>
              <p:tags r:id="rId32"/>
            </p:custDataLst>
          </p:nvPr>
        </p:nvSpPr>
        <p:spPr>
          <a:xfrm>
            <a:off x="7371668"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上海</a:t>
            </a:r>
          </a:p>
        </p:txBody>
      </p:sp>
      <p:sp>
        <p:nvSpPr>
          <p:cNvPr id="38" name="MH_Other_25"/>
          <p:cNvSpPr/>
          <p:nvPr>
            <p:custDataLst>
              <p:tags r:id="rId33"/>
            </p:custDataLst>
          </p:nvPr>
        </p:nvSpPr>
        <p:spPr>
          <a:xfrm>
            <a:off x="8254578"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39" name="MH_Other_26"/>
          <p:cNvSpPr/>
          <p:nvPr>
            <p:custDataLst>
              <p:tags r:id="rId34"/>
            </p:custDataLst>
          </p:nvPr>
        </p:nvSpPr>
        <p:spPr>
          <a:xfrm>
            <a:off x="8508698"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0" name="MH_Other_27"/>
          <p:cNvSpPr/>
          <p:nvPr>
            <p:custDataLst>
              <p:tags r:id="rId35"/>
            </p:custDataLst>
          </p:nvPr>
        </p:nvSpPr>
        <p:spPr>
          <a:xfrm>
            <a:off x="8254578" y="4048826"/>
            <a:ext cx="219193" cy="1333489"/>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1" name="MH_Other_28"/>
          <p:cNvSpPr/>
          <p:nvPr>
            <p:custDataLst>
              <p:tags r:id="rId36"/>
            </p:custDataLst>
          </p:nvPr>
        </p:nvSpPr>
        <p:spPr>
          <a:xfrm>
            <a:off x="8508698" y="3911514"/>
            <a:ext cx="221135" cy="1470801"/>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2" name="MH_SubTitle_7"/>
          <p:cNvSpPr txBox="1"/>
          <p:nvPr>
            <p:custDataLst>
              <p:tags r:id="rId37"/>
            </p:custDataLst>
          </p:nvPr>
        </p:nvSpPr>
        <p:spPr>
          <a:xfrm>
            <a:off x="8263071"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北京</a:t>
            </a:r>
          </a:p>
        </p:txBody>
      </p:sp>
      <p:sp>
        <p:nvSpPr>
          <p:cNvPr id="43" name="MH_Other_29"/>
          <p:cNvSpPr/>
          <p:nvPr>
            <p:custDataLst>
              <p:tags r:id="rId38"/>
            </p:custDataLst>
          </p:nvPr>
        </p:nvSpPr>
        <p:spPr>
          <a:xfrm>
            <a:off x="9181820"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4" name="MH_Other_30"/>
          <p:cNvSpPr/>
          <p:nvPr>
            <p:custDataLst>
              <p:tags r:id="rId39"/>
            </p:custDataLst>
          </p:nvPr>
        </p:nvSpPr>
        <p:spPr>
          <a:xfrm>
            <a:off x="9437854"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5" name="MH_Other_31"/>
          <p:cNvSpPr/>
          <p:nvPr>
            <p:custDataLst>
              <p:tags r:id="rId40"/>
            </p:custDataLst>
          </p:nvPr>
        </p:nvSpPr>
        <p:spPr>
          <a:xfrm>
            <a:off x="9181760" y="5038968"/>
            <a:ext cx="219192" cy="329149"/>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1333">
              <a:solidFill>
                <a:schemeClr val="accent1"/>
              </a:solidFill>
              <a:latin charset="-122" panose="020b0503020204020204" pitchFamily="34" typeface="微软雅黑"/>
              <a:ea charset="-122" panose="020b0503020204020204" pitchFamily="34" typeface="微软雅黑"/>
            </a:endParaRPr>
          </a:p>
        </p:txBody>
      </p:sp>
      <p:sp>
        <p:nvSpPr>
          <p:cNvPr id="46" name="MH_Other_32"/>
          <p:cNvSpPr/>
          <p:nvPr>
            <p:custDataLst>
              <p:tags r:id="rId41"/>
            </p:custDataLst>
          </p:nvPr>
        </p:nvSpPr>
        <p:spPr>
          <a:xfrm>
            <a:off x="9437854" y="4467795"/>
            <a:ext cx="219193" cy="914472"/>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7" name="MH_SubTitle_8"/>
          <p:cNvSpPr txBox="1"/>
          <p:nvPr>
            <p:custDataLst>
              <p:tags r:id="rId42"/>
            </p:custDataLst>
          </p:nvPr>
        </p:nvSpPr>
        <p:spPr>
          <a:xfrm>
            <a:off x="9216365"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青岛</a:t>
            </a:r>
          </a:p>
        </p:txBody>
      </p:sp>
      <p:sp>
        <p:nvSpPr>
          <p:cNvPr id="48" name="MH_Other_33"/>
          <p:cNvSpPr/>
          <p:nvPr>
            <p:custDataLst>
              <p:tags r:id="rId43"/>
            </p:custDataLst>
          </p:nvPr>
        </p:nvSpPr>
        <p:spPr>
          <a:xfrm>
            <a:off x="10112891"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49" name="MH_Other_34"/>
          <p:cNvSpPr/>
          <p:nvPr>
            <p:custDataLst>
              <p:tags r:id="rId44"/>
            </p:custDataLst>
          </p:nvPr>
        </p:nvSpPr>
        <p:spPr>
          <a:xfrm>
            <a:off x="10368953"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0" name="MH_Other_35"/>
          <p:cNvSpPr/>
          <p:nvPr>
            <p:custDataLst>
              <p:tags r:id="rId45"/>
            </p:custDataLst>
          </p:nvPr>
        </p:nvSpPr>
        <p:spPr>
          <a:xfrm>
            <a:off x="10112891" y="2964435"/>
            <a:ext cx="221135" cy="2417832"/>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1" name="MH_Other_36"/>
          <p:cNvSpPr/>
          <p:nvPr>
            <p:custDataLst>
              <p:tags r:id="rId46"/>
            </p:custDataLst>
          </p:nvPr>
        </p:nvSpPr>
        <p:spPr>
          <a:xfrm>
            <a:off x="10368953" y="3493914"/>
            <a:ext cx="219193" cy="1888401"/>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accent1"/>
              </a:solidFill>
              <a:latin charset="-122" panose="020b0503020204020204" pitchFamily="34" typeface="微软雅黑"/>
              <a:ea charset="-122" panose="020b0503020204020204" pitchFamily="34" typeface="微软雅黑"/>
            </a:endParaRPr>
          </a:p>
        </p:txBody>
      </p:sp>
      <p:sp>
        <p:nvSpPr>
          <p:cNvPr id="52" name="MH_SubTitle_9"/>
          <p:cNvSpPr txBox="1"/>
          <p:nvPr>
            <p:custDataLst>
              <p:tags r:id="rId47"/>
            </p:custDataLst>
          </p:nvPr>
        </p:nvSpPr>
        <p:spPr>
          <a:xfrm>
            <a:off x="10137780" y="5477089"/>
            <a:ext cx="432000" cy="192000"/>
          </a:xfrm>
          <a:prstGeom prst="rect">
            <a:avLst/>
          </a:prstGeom>
          <a:noFill/>
        </p:spPr>
        <p:txBody>
          <a:bodyPr bIns="0" lIns="0" numCol="1" rIns="0" tIns="0">
            <a:prstTxWarp prst="textPlain">
              <a:avLst/>
            </a:prstTxWarp>
          </a:bodyPr>
          <a:lstStyle/>
          <a:p>
            <a:pPr algn="ctr">
              <a:lnSpc>
                <a:spcPct val="150000"/>
              </a:lnSpc>
              <a:defRPr/>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大连</a:t>
            </a:r>
          </a:p>
        </p:txBody>
      </p:sp>
      <p:sp>
        <p:nvSpPr>
          <p:cNvPr id="53" name="MH_Other_37"/>
          <p:cNvSpPr txBox="1"/>
          <p:nvPr>
            <p:custDataLst>
              <p:tags r:id="rId48"/>
            </p:custDataLst>
          </p:nvPr>
        </p:nvSpPr>
        <p:spPr>
          <a:xfrm>
            <a:off x="1645741" y="5032617"/>
            <a:ext cx="995104" cy="352483"/>
          </a:xfrm>
          <a:prstGeom prst="rect">
            <a:avLst/>
          </a:prstGeom>
          <a:noFill/>
        </p:spPr>
        <p:txBody>
          <a:bodyPr anchor="ctr" anchorCtr="1" bIns="0" lIns="0" rIns="0" tIns="0"/>
          <a:lstStyle/>
          <a:p>
            <a:pPr algn="ctr">
              <a:lnSpc>
                <a:spcPct val="150000"/>
              </a:lnSpc>
              <a:defRPr/>
            </a:pPr>
            <a:r>
              <a:rPr altLang="zh-CN" lang="en-US" sz="1600">
                <a:solidFill>
                  <a:schemeClr val="tx1">
                    <a:lumMod val="65000"/>
                    <a:lumOff val="35000"/>
                  </a:schemeClr>
                </a:solidFill>
                <a:latin charset="0" panose="020b0806030902050204" pitchFamily="34" typeface="Impact"/>
                <a:ea charset="-122" panose="020b0503020204020204" pitchFamily="34" typeface="微软雅黑"/>
              </a:rPr>
              <a:t>0</a:t>
            </a:r>
          </a:p>
        </p:txBody>
      </p:sp>
      <p:sp>
        <p:nvSpPr>
          <p:cNvPr id="54" name="MH_Other_38"/>
          <p:cNvSpPr txBox="1"/>
          <p:nvPr>
            <p:custDataLst>
              <p:tags r:id="rId49"/>
            </p:custDataLst>
          </p:nvPr>
        </p:nvSpPr>
        <p:spPr>
          <a:xfrm>
            <a:off x="1645741" y="4427773"/>
            <a:ext cx="995104" cy="353897"/>
          </a:xfrm>
          <a:prstGeom prst="rect">
            <a:avLst/>
          </a:prstGeom>
          <a:noFill/>
        </p:spPr>
        <p:txBody>
          <a:bodyPr anchor="ctr" anchorCtr="1" bIns="0" lIns="0" rIns="0" tIns="0"/>
          <a:lstStyle/>
          <a:p>
            <a:pPr algn="ctr">
              <a:lnSpc>
                <a:spcPct val="150000"/>
              </a:lnSpc>
              <a:defRPr/>
            </a:pPr>
            <a:r>
              <a:rPr altLang="zh-CN" lang="en-US" sz="1600">
                <a:solidFill>
                  <a:schemeClr val="tx1">
                    <a:lumMod val="65000"/>
                    <a:lumOff val="35000"/>
                  </a:schemeClr>
                </a:solidFill>
                <a:latin charset="0" panose="020b0806030902050204" pitchFamily="34" typeface="Impact"/>
                <a:ea charset="-122" panose="020b0503020204020204" pitchFamily="34" typeface="微软雅黑"/>
              </a:rPr>
              <a:t>250</a:t>
            </a:r>
          </a:p>
        </p:txBody>
      </p:sp>
      <p:sp>
        <p:nvSpPr>
          <p:cNvPr id="55" name="MH_Other_39"/>
          <p:cNvSpPr txBox="1"/>
          <p:nvPr>
            <p:custDataLst>
              <p:tags r:id="rId50"/>
            </p:custDataLst>
          </p:nvPr>
        </p:nvSpPr>
        <p:spPr>
          <a:xfrm>
            <a:off x="1645741" y="3824249"/>
            <a:ext cx="995104" cy="352483"/>
          </a:xfrm>
          <a:prstGeom prst="rect">
            <a:avLst/>
          </a:prstGeom>
          <a:noFill/>
        </p:spPr>
        <p:txBody>
          <a:bodyPr anchor="ctr" anchorCtr="1" bIns="0" lIns="0" rIns="0" tIns="0"/>
          <a:lstStyle/>
          <a:p>
            <a:pPr algn="ctr">
              <a:lnSpc>
                <a:spcPct val="150000"/>
              </a:lnSpc>
              <a:defRPr/>
            </a:pPr>
            <a:r>
              <a:rPr altLang="zh-CN" lang="en-US" sz="1600">
                <a:solidFill>
                  <a:schemeClr val="tx1">
                    <a:lumMod val="65000"/>
                    <a:lumOff val="35000"/>
                  </a:schemeClr>
                </a:solidFill>
                <a:latin charset="0" panose="020b0806030902050204" pitchFamily="34" typeface="Impact"/>
                <a:ea charset="-122" panose="020b0503020204020204" pitchFamily="34" typeface="微软雅黑"/>
              </a:rPr>
              <a:t>500</a:t>
            </a:r>
          </a:p>
        </p:txBody>
      </p:sp>
      <p:sp>
        <p:nvSpPr>
          <p:cNvPr id="56" name="MH_Other_40"/>
          <p:cNvSpPr txBox="1"/>
          <p:nvPr>
            <p:custDataLst>
              <p:tags r:id="rId51"/>
            </p:custDataLst>
          </p:nvPr>
        </p:nvSpPr>
        <p:spPr>
          <a:xfrm>
            <a:off x="1645741" y="3220769"/>
            <a:ext cx="995104" cy="352483"/>
          </a:xfrm>
          <a:prstGeom prst="rect">
            <a:avLst/>
          </a:prstGeom>
          <a:noFill/>
        </p:spPr>
        <p:txBody>
          <a:bodyPr anchor="ctr" anchorCtr="1" bIns="0" lIns="0" rIns="0" tIns="0"/>
          <a:lstStyle/>
          <a:p>
            <a:pPr algn="ctr">
              <a:lnSpc>
                <a:spcPct val="150000"/>
              </a:lnSpc>
              <a:defRPr/>
            </a:pPr>
            <a:r>
              <a:rPr altLang="zh-CN" lang="en-US" sz="1600">
                <a:solidFill>
                  <a:schemeClr val="tx1">
                    <a:lumMod val="65000"/>
                    <a:lumOff val="35000"/>
                  </a:schemeClr>
                </a:solidFill>
                <a:latin charset="0" panose="020b0806030902050204" pitchFamily="34" typeface="Impact"/>
                <a:ea charset="-122" panose="020b0503020204020204" pitchFamily="34" typeface="微软雅黑"/>
              </a:rPr>
              <a:t>750</a:t>
            </a:r>
          </a:p>
        </p:txBody>
      </p:sp>
      <p:sp>
        <p:nvSpPr>
          <p:cNvPr id="57" name="MH_Other_41"/>
          <p:cNvSpPr txBox="1"/>
          <p:nvPr>
            <p:custDataLst>
              <p:tags r:id="rId52"/>
            </p:custDataLst>
          </p:nvPr>
        </p:nvSpPr>
        <p:spPr>
          <a:xfrm>
            <a:off x="1645741" y="2617289"/>
            <a:ext cx="995104" cy="352483"/>
          </a:xfrm>
          <a:prstGeom prst="rect">
            <a:avLst/>
          </a:prstGeom>
          <a:noFill/>
        </p:spPr>
        <p:txBody>
          <a:bodyPr anchor="ctr" anchorCtr="1" bIns="0" lIns="0" rIns="0" tIns="0"/>
          <a:lstStyle/>
          <a:p>
            <a:pPr algn="ctr">
              <a:lnSpc>
                <a:spcPct val="150000"/>
              </a:lnSpc>
              <a:defRPr/>
            </a:pPr>
            <a:r>
              <a:rPr altLang="zh-CN" lang="en-US" sz="1600">
                <a:solidFill>
                  <a:schemeClr val="tx1">
                    <a:lumMod val="65000"/>
                    <a:lumOff val="35000"/>
                  </a:schemeClr>
                </a:solidFill>
                <a:latin charset="0" panose="020b0806030902050204" pitchFamily="34" typeface="Impact"/>
                <a:ea charset="-122" panose="020b0503020204020204" pitchFamily="34" typeface="微软雅黑"/>
              </a:rPr>
              <a:t>100</a:t>
            </a:r>
          </a:p>
        </p:txBody>
      </p:sp>
      <p:sp>
        <p:nvSpPr>
          <p:cNvPr id="58" name="MH_Other_42"/>
          <p:cNvSpPr/>
          <p:nvPr>
            <p:custDataLst>
              <p:tags r:id="rId53"/>
            </p:custDataLst>
          </p:nvPr>
        </p:nvSpPr>
        <p:spPr>
          <a:xfrm>
            <a:off x="4043960" y="6183163"/>
            <a:ext cx="211435" cy="152884"/>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endParaRPr altLang="en-US" b="1" lang="zh-CN" sz="2133">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59" name="MH_Other_43"/>
          <p:cNvSpPr txBox="1"/>
          <p:nvPr>
            <p:custDataLst>
              <p:tags r:id="rId54"/>
            </p:custDataLst>
          </p:nvPr>
        </p:nvSpPr>
        <p:spPr>
          <a:xfrm>
            <a:off x="4402642" y="6140713"/>
            <a:ext cx="1511601" cy="237865"/>
          </a:xfrm>
          <a:prstGeom prst="rect">
            <a:avLst/>
          </a:prstGeom>
          <a:noFill/>
        </p:spPr>
        <p:txBody>
          <a:bodyPr anchor="ctr" anchorCtr="1" bIns="0" lIns="0" rIns="0" tIns="0"/>
          <a:lstStyle/>
          <a:p>
            <a:pPr>
              <a:lnSpc>
                <a:spcPct val="150000"/>
              </a:lnSpc>
              <a:defRPr/>
            </a:pPr>
            <a:r>
              <a:rPr altLang="zh-CN" b="1" lang="en-US" sz="1867">
                <a:solidFill>
                  <a:schemeClr val="tx1">
                    <a:lumMod val="75000"/>
                    <a:lumOff val="25000"/>
                  </a:schemeClr>
                </a:solidFill>
                <a:latin charset="-122" panose="020b0503020204020204" pitchFamily="34" typeface="微软雅黑"/>
                <a:ea charset="-122" panose="020b0503020204020204" pitchFamily="34" typeface="微软雅黑"/>
              </a:rPr>
              <a:t>19年销售额</a:t>
            </a:r>
          </a:p>
        </p:txBody>
      </p:sp>
      <p:sp>
        <p:nvSpPr>
          <p:cNvPr id="60" name="MH_Other_44"/>
          <p:cNvSpPr/>
          <p:nvPr>
            <p:custDataLst>
              <p:tags r:id="rId55"/>
            </p:custDataLst>
          </p:nvPr>
        </p:nvSpPr>
        <p:spPr>
          <a:xfrm>
            <a:off x="6512493" y="6183163"/>
            <a:ext cx="211435" cy="152884"/>
          </a:xfrm>
          <a:prstGeom prst="rect">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endParaRPr altLang="en-US" b="1" lang="zh-CN" sz="2133">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61" name="MH_Other_45"/>
          <p:cNvSpPr txBox="1"/>
          <p:nvPr>
            <p:custDataLst>
              <p:tags r:id="rId56"/>
            </p:custDataLst>
          </p:nvPr>
        </p:nvSpPr>
        <p:spPr>
          <a:xfrm>
            <a:off x="6722157" y="6113879"/>
            <a:ext cx="1738361" cy="291452"/>
          </a:xfrm>
          <a:prstGeom prst="rect">
            <a:avLst/>
          </a:prstGeom>
          <a:noFill/>
        </p:spPr>
        <p:txBody>
          <a:bodyPr anchor="ctr" anchorCtr="1" bIns="0" lIns="0" rIns="0" tIns="0"/>
          <a:lstStyle/>
          <a:p>
            <a:pPr>
              <a:lnSpc>
                <a:spcPct val="150000"/>
              </a:lnSpc>
              <a:defRPr/>
            </a:pPr>
            <a:r>
              <a:rPr altLang="zh-CN" b="1" lang="en-US" sz="1867">
                <a:solidFill>
                  <a:schemeClr val="tx1">
                    <a:lumMod val="75000"/>
                    <a:lumOff val="25000"/>
                  </a:schemeClr>
                </a:solidFill>
                <a:latin charset="-122" panose="020b0503020204020204" pitchFamily="34" typeface="微软雅黑"/>
                <a:ea charset="-122" panose="020b0503020204020204" pitchFamily="34" typeface="微软雅黑"/>
              </a:rPr>
              <a:t>20年销售额</a:t>
            </a:r>
          </a:p>
        </p:txBody>
      </p:sp>
      <p:cxnSp>
        <p:nvCxnSpPr>
          <p:cNvPr id="62" name="MH_Other_46"/>
          <p:cNvCxnSpPr/>
          <p:nvPr>
            <p:custDataLst>
              <p:tags r:id="rId57"/>
            </p:custDataLst>
          </p:nvPr>
        </p:nvCxnSpPr>
        <p:spPr>
          <a:xfrm>
            <a:off x="1954166" y="5368111"/>
            <a:ext cx="9134389" cy="0"/>
          </a:xfrm>
          <a:prstGeom prst="line">
            <a:avLst/>
          </a:prstGeom>
          <a:ln w="12700">
            <a:solidFill>
              <a:schemeClr val="bg1">
                <a:lumMod val="50000"/>
              </a:schemeClr>
            </a:solidFill>
            <a:headEnd len="med" type="none" w="med"/>
            <a:tailEnd len="med" type="triangle" w="med"/>
          </a:ln>
          <a:effectLst>
            <a:outerShdw algn="tl" blurRad="254000" dir="2700000" dist="63500"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6753194" y="2339020"/>
            <a:ext cx="940776" cy="825792"/>
          </a:xfrm>
          <a:prstGeom prst="wedgeEllipseCallout">
            <a:avLst>
              <a:gd fmla="val -54745" name="adj1"/>
              <a:gd fmla="val 41091" name="adj2"/>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b="1" lang="zh-CN" sz="1600">
                <a:solidFill>
                  <a:schemeClr val="bg1"/>
                </a:solidFill>
                <a:latin charset="-122" panose="020b0503020204020204" pitchFamily="34" typeface="微软雅黑"/>
                <a:ea charset="-122" panose="020b0503020204020204" pitchFamily="34" typeface="微软雅黑"/>
              </a:rPr>
              <a:t>添加文字</a:t>
            </a:r>
          </a:p>
        </p:txBody>
      </p:sp>
      <p:sp>
        <p:nvSpPr>
          <p:cNvPr id="64" name="KSO_Shape"/>
          <p:cNvSpPr/>
          <p:nvPr/>
        </p:nvSpPr>
        <p:spPr>
          <a:xfrm>
            <a:off x="9286550" y="3518232"/>
            <a:ext cx="940776" cy="825792"/>
          </a:xfrm>
          <a:prstGeom prst="wedgeEllipseCallout">
            <a:avLst>
              <a:gd fmla="val -25046" name="adj1"/>
              <a:gd fmla="val 65698" name="adj2"/>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b="1" lang="zh-CN" sz="1467">
                <a:solidFill>
                  <a:schemeClr val="bg1"/>
                </a:solidFill>
                <a:latin charset="-122" panose="020b0503020204020204" pitchFamily="34" typeface="微软雅黑"/>
                <a:ea charset="-122" panose="020b0503020204020204" pitchFamily="34" typeface="微软雅黑"/>
              </a:rPr>
              <a:t>添加文字</a:t>
            </a:r>
          </a:p>
        </p:txBody>
      </p:sp>
      <p:sp>
        <p:nvSpPr>
          <p:cNvPr id="65" name="MH_Other_45"/>
          <p:cNvSpPr txBox="1"/>
          <p:nvPr>
            <p:custDataLst>
              <p:tags r:id="rId58"/>
            </p:custDataLst>
          </p:nvPr>
        </p:nvSpPr>
        <p:spPr>
          <a:xfrm>
            <a:off x="1547718" y="2133921"/>
            <a:ext cx="1187324" cy="352656"/>
          </a:xfrm>
          <a:prstGeom prst="rect">
            <a:avLst/>
          </a:prstGeom>
          <a:noFill/>
        </p:spPr>
        <p:txBody>
          <a:bodyPr anchor="ctr" anchorCtr="1" bIns="0" lIns="0" rIns="0" tIns="0"/>
          <a:lstStyle/>
          <a:p>
            <a:pPr algn="ctr">
              <a:lnSpc>
                <a:spcPct val="150000"/>
              </a:lnSpc>
              <a:defRPr/>
            </a:pPr>
            <a:r>
              <a:rPr altLang="en-US" b="1" lang="zh-CN" sz="1467">
                <a:solidFill>
                  <a:schemeClr val="tx1">
                    <a:lumMod val="75000"/>
                    <a:lumOff val="25000"/>
                  </a:schemeClr>
                </a:solidFill>
                <a:latin charset="-122" panose="020b0503020204020204" pitchFamily="34" typeface="微软雅黑"/>
                <a:ea charset="-122" panose="020b0503020204020204" pitchFamily="34" typeface="微软雅黑"/>
              </a:rPr>
              <a:t>单位：亿元</a:t>
            </a:r>
          </a:p>
        </p:txBody>
      </p:sp>
      <p:sp>
        <p:nvSpPr>
          <p:cNvPr id="66" name="TextBox 78"/>
          <p:cNvSpPr txBox="1"/>
          <p:nvPr/>
        </p:nvSpPr>
        <p:spPr>
          <a:xfrm>
            <a:off x="2351585" y="1433445"/>
            <a:ext cx="8149868" cy="719856"/>
          </a:xfrm>
          <a:prstGeom prst="rect">
            <a:avLst/>
          </a:prstGeom>
          <a:noFill/>
        </p:spPr>
        <p:txBody>
          <a:bodyPr bIns="55204" lIns="110411" rIns="110411" rtlCol="0" tIns="55204" wrap="square">
            <a:spAutoFit/>
          </a:bodyPr>
          <a:lstStyle>
            <a:defPPr>
              <a:defRPr lang="zh-CN"/>
            </a:defPPr>
            <a:lvl1pPr>
              <a:defRPr sz="12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50000"/>
              </a:lnSpc>
            </a:pPr>
            <a:r>
              <a:rPr altLang="en-US" lang="zh-CN" sz="1333">
                <a:solidFill>
                  <a:schemeClr val="tx1">
                    <a:lumMod val="50000"/>
                    <a:lumOff val="50000"/>
                  </a:schemeClr>
                </a:solidFill>
              </a:rPr>
              <a:t>在这里说点什么，单击此处添加文字单击此处添加文字单击此处添加文字单击此添加文字单击此处添加文字单击此处处添加文字单击此处添加单击此处添加文字单击此处添加文字文字……..</a:t>
            </a:r>
          </a:p>
        </p:txBody>
      </p:sp>
      <p:sp>
        <p:nvSpPr>
          <p:cNvPr id="70"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03</a:t>
            </a:r>
          </a:p>
        </p:txBody>
      </p:sp>
      <p:grpSp>
        <p:nvGrpSpPr>
          <p:cNvPr id="71" name="组合 70"/>
          <p:cNvGrpSpPr/>
          <p:nvPr/>
        </p:nvGrpSpPr>
        <p:grpSpPr>
          <a:xfrm>
            <a:off x="727987" y="509031"/>
            <a:ext cx="3189637" cy="640990"/>
            <a:chOff x="947634" y="309304"/>
            <a:chExt cx="2392228" cy="480743"/>
          </a:xfrm>
        </p:grpSpPr>
        <p:sp>
          <p:nvSpPr>
            <p:cNvPr id="72"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73" name="文本框 72"/>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盈利情况</a:t>
              </a:r>
            </a:p>
          </p:txBody>
        </p:sp>
      </p:grpSp>
    </p:spTree>
    <p:extLst>
      <p:ext uri="{BB962C8B-B14F-4D97-AF65-F5344CB8AC3E}">
        <p14:creationId val="183075276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2"/>
                                        </p:tgtEl>
                                        <p:attrNameLst>
                                          <p:attrName>style.visibility</p:attrName>
                                        </p:attrNameLst>
                                      </p:cBhvr>
                                      <p:to>
                                        <p:strVal val="visible"/>
                                      </p:to>
                                    </p:set>
                                    <p:animEffect filter="wipe(left)" transition="in">
                                      <p:cBhvr>
                                        <p:cTn dur="500" id="7"/>
                                        <p:tgtEl>
                                          <p:spTgt spid="62"/>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53"/>
                                        </p:tgtEl>
                                        <p:attrNameLst>
                                          <p:attrName>style.visibility</p:attrName>
                                        </p:attrNameLst>
                                      </p:cBhvr>
                                      <p:to>
                                        <p:strVal val="visible"/>
                                      </p:to>
                                    </p:set>
                                    <p:animEffect filter="wipe(down)" transition="in">
                                      <p:cBhvr>
                                        <p:cTn dur="500" id="11"/>
                                        <p:tgtEl>
                                          <p:spTgt spid="53"/>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54"/>
                                        </p:tgtEl>
                                        <p:attrNameLst>
                                          <p:attrName>style.visibility</p:attrName>
                                        </p:attrNameLst>
                                      </p:cBhvr>
                                      <p:to>
                                        <p:strVal val="visible"/>
                                      </p:to>
                                    </p:set>
                                    <p:animEffect filter="wipe(down)" transition="in">
                                      <p:cBhvr>
                                        <p:cTn dur="500" id="14"/>
                                        <p:tgtEl>
                                          <p:spTgt spid="54"/>
                                        </p:tgtEl>
                                      </p:cBhvr>
                                    </p:animEffect>
                                  </p:childTnLst>
                                </p:cTn>
                              </p:par>
                              <p:par>
                                <p:cTn fill="hold" grpId="0" id="15" nodeType="withEffect" presetClass="entr" presetID="22" presetSubtype="4">
                                  <p:stCondLst>
                                    <p:cond delay="0"/>
                                  </p:stCondLst>
                                  <p:childTnLst>
                                    <p:set>
                                      <p:cBhvr>
                                        <p:cTn dur="1" fill="hold" id="16">
                                          <p:stCondLst>
                                            <p:cond delay="0"/>
                                          </p:stCondLst>
                                        </p:cTn>
                                        <p:tgtEl>
                                          <p:spTgt spid="55"/>
                                        </p:tgtEl>
                                        <p:attrNameLst>
                                          <p:attrName>style.visibility</p:attrName>
                                        </p:attrNameLst>
                                      </p:cBhvr>
                                      <p:to>
                                        <p:strVal val="visible"/>
                                      </p:to>
                                    </p:set>
                                    <p:animEffect filter="wipe(down)" transition="in">
                                      <p:cBhvr>
                                        <p:cTn dur="500" id="17"/>
                                        <p:tgtEl>
                                          <p:spTgt spid="55"/>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56"/>
                                        </p:tgtEl>
                                        <p:attrNameLst>
                                          <p:attrName>style.visibility</p:attrName>
                                        </p:attrNameLst>
                                      </p:cBhvr>
                                      <p:to>
                                        <p:strVal val="visible"/>
                                      </p:to>
                                    </p:set>
                                    <p:animEffect filter="wipe(down)" transition="in">
                                      <p:cBhvr>
                                        <p:cTn dur="500" id="20"/>
                                        <p:tgtEl>
                                          <p:spTgt spid="56"/>
                                        </p:tgtEl>
                                      </p:cBhvr>
                                    </p:animEffect>
                                  </p:childTnLst>
                                </p:cTn>
                              </p:par>
                              <p:par>
                                <p:cTn fill="hold" grpId="0" id="21" nodeType="withEffect" presetClass="entr" presetID="22" presetSubtype="4">
                                  <p:stCondLst>
                                    <p:cond delay="0"/>
                                  </p:stCondLst>
                                  <p:childTnLst>
                                    <p:set>
                                      <p:cBhvr>
                                        <p:cTn dur="1" fill="hold" id="22">
                                          <p:stCondLst>
                                            <p:cond delay="0"/>
                                          </p:stCondLst>
                                        </p:cTn>
                                        <p:tgtEl>
                                          <p:spTgt spid="57"/>
                                        </p:tgtEl>
                                        <p:attrNameLst>
                                          <p:attrName>style.visibility</p:attrName>
                                        </p:attrNameLst>
                                      </p:cBhvr>
                                      <p:to>
                                        <p:strVal val="visible"/>
                                      </p:to>
                                    </p:set>
                                    <p:animEffect filter="wipe(down)" transition="in">
                                      <p:cBhvr>
                                        <p:cTn dur="500" id="23"/>
                                        <p:tgtEl>
                                          <p:spTgt spid="57"/>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7"/>
                                        </p:tgtEl>
                                        <p:attrNameLst>
                                          <p:attrName>style.visibility</p:attrName>
                                        </p:attrNameLst>
                                      </p:cBhvr>
                                      <p:to>
                                        <p:strVal val="visible"/>
                                      </p:to>
                                    </p:set>
                                    <p:animEffect filter="wipe(down)" transition="in">
                                      <p:cBhvr>
                                        <p:cTn dur="500" id="26"/>
                                        <p:tgtEl>
                                          <p:spTgt spid="7"/>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8"/>
                                        </p:tgtEl>
                                        <p:attrNameLst>
                                          <p:attrName>style.visibility</p:attrName>
                                        </p:attrNameLst>
                                      </p:cBhvr>
                                      <p:to>
                                        <p:strVal val="visible"/>
                                      </p:to>
                                    </p:set>
                                    <p:animEffect filter="wipe(down)" transition="in">
                                      <p:cBhvr>
                                        <p:cTn dur="500" id="29"/>
                                        <p:tgtEl>
                                          <p:spTgt spid="8"/>
                                        </p:tgtEl>
                                      </p:cBhvr>
                                    </p:animEffect>
                                  </p:childTnLst>
                                </p:cTn>
                              </p:par>
                              <p:par>
                                <p:cTn fill="hold" grpId="0" id="30" nodeType="withEffect" presetClass="entr" presetID="22" presetSubtype="4">
                                  <p:stCondLst>
                                    <p:cond delay="0"/>
                                  </p:stCondLst>
                                  <p:childTnLst>
                                    <p:set>
                                      <p:cBhvr>
                                        <p:cTn dur="1" fill="hold" id="31">
                                          <p:stCondLst>
                                            <p:cond delay="0"/>
                                          </p:stCondLst>
                                        </p:cTn>
                                        <p:tgtEl>
                                          <p:spTgt spid="12"/>
                                        </p:tgtEl>
                                        <p:attrNameLst>
                                          <p:attrName>style.visibility</p:attrName>
                                        </p:attrNameLst>
                                      </p:cBhvr>
                                      <p:to>
                                        <p:strVal val="visible"/>
                                      </p:to>
                                    </p:set>
                                    <p:animEffect filter="wipe(down)" transition="in">
                                      <p:cBhvr>
                                        <p:cTn dur="500" id="32"/>
                                        <p:tgtEl>
                                          <p:spTgt spid="12"/>
                                        </p:tgtEl>
                                      </p:cBhvr>
                                    </p:animEffect>
                                  </p:childTnLst>
                                </p:cTn>
                              </p:par>
                              <p:par>
                                <p:cTn fill="hold" grpId="0" id="33" nodeType="withEffect" presetClass="entr" presetID="22" presetSubtype="4">
                                  <p:stCondLst>
                                    <p:cond delay="0"/>
                                  </p:stCondLst>
                                  <p:childTnLst>
                                    <p:set>
                                      <p:cBhvr>
                                        <p:cTn dur="1" fill="hold" id="34">
                                          <p:stCondLst>
                                            <p:cond delay="0"/>
                                          </p:stCondLst>
                                        </p:cTn>
                                        <p:tgtEl>
                                          <p:spTgt spid="13"/>
                                        </p:tgtEl>
                                        <p:attrNameLst>
                                          <p:attrName>style.visibility</p:attrName>
                                        </p:attrNameLst>
                                      </p:cBhvr>
                                      <p:to>
                                        <p:strVal val="visible"/>
                                      </p:to>
                                    </p:set>
                                    <p:animEffect filter="wipe(down)" transition="in">
                                      <p:cBhvr>
                                        <p:cTn dur="500" id="35"/>
                                        <p:tgtEl>
                                          <p:spTgt spid="13"/>
                                        </p:tgtEl>
                                      </p:cBhvr>
                                    </p:animEffect>
                                  </p:childTnLst>
                                </p:cTn>
                              </p:par>
                              <p:par>
                                <p:cTn fill="hold" grpId="0" id="36" nodeType="with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18"/>
                                        </p:tgtEl>
                                        <p:attrNameLst>
                                          <p:attrName>style.visibility</p:attrName>
                                        </p:attrNameLst>
                                      </p:cBhvr>
                                      <p:to>
                                        <p:strVal val="visible"/>
                                      </p:to>
                                    </p:set>
                                    <p:animEffect filter="wipe(down)" transition="in">
                                      <p:cBhvr>
                                        <p:cTn dur="500" id="41"/>
                                        <p:tgtEl>
                                          <p:spTgt spid="18"/>
                                        </p:tgtEl>
                                      </p:cBhvr>
                                    </p:animEffect>
                                  </p:childTnLst>
                                </p:cTn>
                              </p:par>
                              <p:par>
                                <p:cTn fill="hold" grpId="0" id="42" nodeType="withEffect" presetClass="entr" presetID="22" presetSubtype="4">
                                  <p:stCondLst>
                                    <p:cond delay="0"/>
                                  </p:stCondLst>
                                  <p:childTnLst>
                                    <p:set>
                                      <p:cBhvr>
                                        <p:cTn dur="1" fill="hold" id="43">
                                          <p:stCondLst>
                                            <p:cond delay="0"/>
                                          </p:stCondLst>
                                        </p:cTn>
                                        <p:tgtEl>
                                          <p:spTgt spid="22"/>
                                        </p:tgtEl>
                                        <p:attrNameLst>
                                          <p:attrName>style.visibility</p:attrName>
                                        </p:attrNameLst>
                                      </p:cBhvr>
                                      <p:to>
                                        <p:strVal val="visible"/>
                                      </p:to>
                                    </p:set>
                                    <p:animEffect filter="wipe(down)" transition="in">
                                      <p:cBhvr>
                                        <p:cTn dur="500" id="44"/>
                                        <p:tgtEl>
                                          <p:spTgt spid="22"/>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23"/>
                                        </p:tgtEl>
                                        <p:attrNameLst>
                                          <p:attrName>style.visibility</p:attrName>
                                        </p:attrNameLst>
                                      </p:cBhvr>
                                      <p:to>
                                        <p:strVal val="visible"/>
                                      </p:to>
                                    </p:set>
                                    <p:animEffect filter="wipe(down)" transition="in">
                                      <p:cBhvr>
                                        <p:cTn dur="500" id="47"/>
                                        <p:tgtEl>
                                          <p:spTgt spid="23"/>
                                        </p:tgtEl>
                                      </p:cBhvr>
                                    </p:animEffect>
                                  </p:childTnLst>
                                </p:cTn>
                              </p:par>
                              <p:par>
                                <p:cTn fill="hold" grpId="0" id="48" nodeType="withEffect" presetClass="entr" presetID="22" presetSubtype="4">
                                  <p:stCondLst>
                                    <p:cond delay="0"/>
                                  </p:stCondLst>
                                  <p:childTnLst>
                                    <p:set>
                                      <p:cBhvr>
                                        <p:cTn dur="1" fill="hold" id="49">
                                          <p:stCondLst>
                                            <p:cond delay="0"/>
                                          </p:stCondLst>
                                        </p:cTn>
                                        <p:tgtEl>
                                          <p:spTgt spid="30"/>
                                        </p:tgtEl>
                                        <p:attrNameLst>
                                          <p:attrName>style.visibility</p:attrName>
                                        </p:attrNameLst>
                                      </p:cBhvr>
                                      <p:to>
                                        <p:strVal val="visible"/>
                                      </p:to>
                                    </p:set>
                                    <p:animEffect filter="wipe(down)" transition="in">
                                      <p:cBhvr>
                                        <p:cTn dur="500" id="50"/>
                                        <p:tgtEl>
                                          <p:spTgt spid="30"/>
                                        </p:tgtEl>
                                      </p:cBhvr>
                                    </p:animEffect>
                                  </p:childTnLst>
                                </p:cTn>
                              </p:par>
                              <p:par>
                                <p:cTn fill="hold" grpId="0" id="51" nodeType="withEffect" presetClass="entr" presetID="22" presetSubtype="4">
                                  <p:stCondLst>
                                    <p:cond delay="0"/>
                                  </p:stCondLst>
                                  <p:childTnLst>
                                    <p:set>
                                      <p:cBhvr>
                                        <p:cTn dur="1" fill="hold" id="52">
                                          <p:stCondLst>
                                            <p:cond delay="0"/>
                                          </p:stCondLst>
                                        </p:cTn>
                                        <p:tgtEl>
                                          <p:spTgt spid="33"/>
                                        </p:tgtEl>
                                        <p:attrNameLst>
                                          <p:attrName>style.visibility</p:attrName>
                                        </p:attrNameLst>
                                      </p:cBhvr>
                                      <p:to>
                                        <p:strVal val="visible"/>
                                      </p:to>
                                    </p:set>
                                    <p:animEffect filter="wipe(down)" transition="in">
                                      <p:cBhvr>
                                        <p:cTn dur="500" id="53"/>
                                        <p:tgtEl>
                                          <p:spTgt spid="33"/>
                                        </p:tgtEl>
                                      </p:cBhvr>
                                    </p:animEffect>
                                  </p:childTnLst>
                                </p:cTn>
                              </p:par>
                              <p:par>
                                <p:cTn fill="hold" grpId="0" id="54" nodeType="withEffect" presetClass="entr" presetID="22" presetSubtype="4">
                                  <p:stCondLst>
                                    <p:cond delay="0"/>
                                  </p:stCondLst>
                                  <p:childTnLst>
                                    <p:set>
                                      <p:cBhvr>
                                        <p:cTn dur="1" fill="hold" id="55">
                                          <p:stCondLst>
                                            <p:cond delay="0"/>
                                          </p:stCondLst>
                                        </p:cTn>
                                        <p:tgtEl>
                                          <p:spTgt spid="34"/>
                                        </p:tgtEl>
                                        <p:attrNameLst>
                                          <p:attrName>style.visibility</p:attrName>
                                        </p:attrNameLst>
                                      </p:cBhvr>
                                      <p:to>
                                        <p:strVal val="visible"/>
                                      </p:to>
                                    </p:set>
                                    <p:animEffect filter="wipe(down)" transition="in">
                                      <p:cBhvr>
                                        <p:cTn dur="500" id="56"/>
                                        <p:tgtEl>
                                          <p:spTgt spid="34"/>
                                        </p:tgtEl>
                                      </p:cBhvr>
                                    </p:animEffect>
                                  </p:childTnLst>
                                </p:cTn>
                              </p:par>
                              <p:par>
                                <p:cTn fill="hold" grpId="0" id="57" nodeType="withEffect" presetClass="entr" presetID="22" presetSubtype="4">
                                  <p:stCondLst>
                                    <p:cond delay="0"/>
                                  </p:stCondLst>
                                  <p:childTnLst>
                                    <p:set>
                                      <p:cBhvr>
                                        <p:cTn dur="1" fill="hold" id="58">
                                          <p:stCondLst>
                                            <p:cond delay="0"/>
                                          </p:stCondLst>
                                        </p:cTn>
                                        <p:tgtEl>
                                          <p:spTgt spid="38"/>
                                        </p:tgtEl>
                                        <p:attrNameLst>
                                          <p:attrName>style.visibility</p:attrName>
                                        </p:attrNameLst>
                                      </p:cBhvr>
                                      <p:to>
                                        <p:strVal val="visible"/>
                                      </p:to>
                                    </p:set>
                                    <p:animEffect filter="wipe(down)" transition="in">
                                      <p:cBhvr>
                                        <p:cTn dur="500" id="59"/>
                                        <p:tgtEl>
                                          <p:spTgt spid="38"/>
                                        </p:tgtEl>
                                      </p:cBhvr>
                                    </p:animEffect>
                                  </p:childTnLst>
                                </p:cTn>
                              </p:par>
                              <p:par>
                                <p:cTn fill="hold" grpId="0" id="60" nodeType="withEffect" presetClass="entr" presetID="22" presetSubtype="4">
                                  <p:stCondLst>
                                    <p:cond delay="0"/>
                                  </p:stCondLst>
                                  <p:childTnLst>
                                    <p:set>
                                      <p:cBhvr>
                                        <p:cTn dur="1" fill="hold" id="61">
                                          <p:stCondLst>
                                            <p:cond delay="0"/>
                                          </p:stCondLst>
                                        </p:cTn>
                                        <p:tgtEl>
                                          <p:spTgt spid="39"/>
                                        </p:tgtEl>
                                        <p:attrNameLst>
                                          <p:attrName>style.visibility</p:attrName>
                                        </p:attrNameLst>
                                      </p:cBhvr>
                                      <p:to>
                                        <p:strVal val="visible"/>
                                      </p:to>
                                    </p:set>
                                    <p:animEffect filter="wipe(down)" transition="in">
                                      <p:cBhvr>
                                        <p:cTn dur="500" id="62"/>
                                        <p:tgtEl>
                                          <p:spTgt spid="39"/>
                                        </p:tgtEl>
                                      </p:cBhvr>
                                    </p:animEffect>
                                  </p:childTnLst>
                                </p:cTn>
                              </p:par>
                              <p:par>
                                <p:cTn fill="hold" grpId="0" id="63" nodeType="withEffect" presetClass="entr" presetID="22" presetSubtype="4">
                                  <p:stCondLst>
                                    <p:cond delay="0"/>
                                  </p:stCondLst>
                                  <p:childTnLst>
                                    <p:set>
                                      <p:cBhvr>
                                        <p:cTn dur="1" fill="hold" id="64">
                                          <p:stCondLst>
                                            <p:cond delay="0"/>
                                          </p:stCondLst>
                                        </p:cTn>
                                        <p:tgtEl>
                                          <p:spTgt spid="43"/>
                                        </p:tgtEl>
                                        <p:attrNameLst>
                                          <p:attrName>style.visibility</p:attrName>
                                        </p:attrNameLst>
                                      </p:cBhvr>
                                      <p:to>
                                        <p:strVal val="visible"/>
                                      </p:to>
                                    </p:set>
                                    <p:animEffect filter="wipe(down)" transition="in">
                                      <p:cBhvr>
                                        <p:cTn dur="500" id="65"/>
                                        <p:tgtEl>
                                          <p:spTgt spid="43"/>
                                        </p:tgtEl>
                                      </p:cBhvr>
                                    </p:animEffect>
                                  </p:childTnLst>
                                </p:cTn>
                              </p:par>
                              <p:par>
                                <p:cTn fill="hold" grpId="0" id="66" nodeType="withEffect" presetClass="entr" presetID="22" presetSubtype="4">
                                  <p:stCondLst>
                                    <p:cond delay="0"/>
                                  </p:stCondLst>
                                  <p:childTnLst>
                                    <p:set>
                                      <p:cBhvr>
                                        <p:cTn dur="1" fill="hold" id="67">
                                          <p:stCondLst>
                                            <p:cond delay="0"/>
                                          </p:stCondLst>
                                        </p:cTn>
                                        <p:tgtEl>
                                          <p:spTgt spid="44"/>
                                        </p:tgtEl>
                                        <p:attrNameLst>
                                          <p:attrName>style.visibility</p:attrName>
                                        </p:attrNameLst>
                                      </p:cBhvr>
                                      <p:to>
                                        <p:strVal val="visible"/>
                                      </p:to>
                                    </p:set>
                                    <p:animEffect filter="wipe(down)" transition="in">
                                      <p:cBhvr>
                                        <p:cTn dur="500" id="68"/>
                                        <p:tgtEl>
                                          <p:spTgt spid="44"/>
                                        </p:tgtEl>
                                      </p:cBhvr>
                                    </p:animEffect>
                                  </p:childTnLst>
                                </p:cTn>
                              </p:par>
                              <p:par>
                                <p:cTn fill="hold" grpId="0" id="69" nodeType="withEffect" presetClass="entr" presetID="22" presetSubtype="4">
                                  <p:stCondLst>
                                    <p:cond delay="0"/>
                                  </p:stCondLst>
                                  <p:childTnLst>
                                    <p:set>
                                      <p:cBhvr>
                                        <p:cTn dur="1" fill="hold" id="70">
                                          <p:stCondLst>
                                            <p:cond delay="0"/>
                                          </p:stCondLst>
                                        </p:cTn>
                                        <p:tgtEl>
                                          <p:spTgt spid="49"/>
                                        </p:tgtEl>
                                        <p:attrNameLst>
                                          <p:attrName>style.visibility</p:attrName>
                                        </p:attrNameLst>
                                      </p:cBhvr>
                                      <p:to>
                                        <p:strVal val="visible"/>
                                      </p:to>
                                    </p:set>
                                    <p:animEffect filter="wipe(down)" transition="in">
                                      <p:cBhvr>
                                        <p:cTn dur="500" id="71"/>
                                        <p:tgtEl>
                                          <p:spTgt spid="49"/>
                                        </p:tgtEl>
                                      </p:cBhvr>
                                    </p:animEffect>
                                  </p:childTnLst>
                                </p:cTn>
                              </p:par>
                              <p:par>
                                <p:cTn fill="hold" grpId="0" id="72" nodeType="withEffect" presetClass="entr" presetID="22" presetSubtype="4">
                                  <p:stCondLst>
                                    <p:cond delay="0"/>
                                  </p:stCondLst>
                                  <p:childTnLst>
                                    <p:set>
                                      <p:cBhvr>
                                        <p:cTn dur="1" fill="hold" id="73">
                                          <p:stCondLst>
                                            <p:cond delay="0"/>
                                          </p:stCondLst>
                                        </p:cTn>
                                        <p:tgtEl>
                                          <p:spTgt spid="48"/>
                                        </p:tgtEl>
                                        <p:attrNameLst>
                                          <p:attrName>style.visibility</p:attrName>
                                        </p:attrNameLst>
                                      </p:cBhvr>
                                      <p:to>
                                        <p:strVal val="visible"/>
                                      </p:to>
                                    </p:set>
                                    <p:animEffect filter="wipe(down)" transition="in">
                                      <p:cBhvr>
                                        <p:cTn dur="500" id="74"/>
                                        <p:tgtEl>
                                          <p:spTgt spid="48"/>
                                        </p:tgtEl>
                                      </p:cBhvr>
                                    </p:animEffect>
                                  </p:childTnLst>
                                </p:cTn>
                              </p:par>
                              <p:par>
                                <p:cTn fill="hold" grpId="0" id="75" nodeType="withEffect" presetClass="entr" presetID="22" presetSubtype="4">
                                  <p:stCondLst>
                                    <p:cond delay="0"/>
                                  </p:stCondLst>
                                  <p:childTnLst>
                                    <p:set>
                                      <p:cBhvr>
                                        <p:cTn dur="1" fill="hold" id="76">
                                          <p:stCondLst>
                                            <p:cond delay="0"/>
                                          </p:stCondLst>
                                        </p:cTn>
                                        <p:tgtEl>
                                          <p:spTgt spid="5"/>
                                        </p:tgtEl>
                                        <p:attrNameLst>
                                          <p:attrName>style.visibility</p:attrName>
                                        </p:attrNameLst>
                                      </p:cBhvr>
                                      <p:to>
                                        <p:strVal val="visible"/>
                                      </p:to>
                                    </p:set>
                                    <p:animEffect filter="wipe(down)" transition="in">
                                      <p:cBhvr>
                                        <p:cTn dur="500" id="77"/>
                                        <p:tgtEl>
                                          <p:spTgt spid="5"/>
                                        </p:tgtEl>
                                      </p:cBhvr>
                                    </p:animEffect>
                                  </p:childTnLst>
                                </p:cTn>
                              </p:par>
                            </p:childTnLst>
                          </p:cTn>
                        </p:par>
                        <p:par>
                          <p:cTn fill="hold" id="78" nodeType="afterGroup">
                            <p:stCondLst>
                              <p:cond delay="1000"/>
                            </p:stCondLst>
                            <p:childTnLst>
                              <p:par>
                                <p:cTn fill="hold" grpId="0" id="79" nodeType="afterEffect" presetClass="entr" presetID="10" presetSubtype="0">
                                  <p:stCondLst>
                                    <p:cond delay="0"/>
                                  </p:stCondLst>
                                  <p:childTnLst>
                                    <p:set>
                                      <p:cBhvr>
                                        <p:cTn dur="1" fill="hold" id="80">
                                          <p:stCondLst>
                                            <p:cond delay="0"/>
                                          </p:stCondLst>
                                        </p:cTn>
                                        <p:tgtEl>
                                          <p:spTgt spid="65"/>
                                        </p:tgtEl>
                                        <p:attrNameLst>
                                          <p:attrName>style.visibility</p:attrName>
                                        </p:attrNameLst>
                                      </p:cBhvr>
                                      <p:to>
                                        <p:strVal val="visible"/>
                                      </p:to>
                                    </p:set>
                                    <p:animEffect filter="fade" transition="in">
                                      <p:cBhvr>
                                        <p:cTn dur="250" id="81"/>
                                        <p:tgtEl>
                                          <p:spTgt spid="65"/>
                                        </p:tgtEl>
                                      </p:cBhvr>
                                    </p:animEffect>
                                  </p:childTnLst>
                                </p:cTn>
                              </p:par>
                            </p:childTnLst>
                          </p:cTn>
                        </p:par>
                        <p:par>
                          <p:cTn fill="hold" id="82" nodeType="afterGroup">
                            <p:stCondLst>
                              <p:cond delay="1250"/>
                            </p:stCondLst>
                            <p:childTnLst>
                              <p:par>
                                <p:cTn fill="hold" grpId="0" id="83" nodeType="afterEffect" presetClass="entr" presetID="42" presetSubtype="0">
                                  <p:stCondLst>
                                    <p:cond delay="0"/>
                                  </p:stCondLst>
                                  <p:childTnLst>
                                    <p:set>
                                      <p:cBhvr>
                                        <p:cTn dur="1" fill="hold" id="84">
                                          <p:stCondLst>
                                            <p:cond delay="0"/>
                                          </p:stCondLst>
                                        </p:cTn>
                                        <p:tgtEl>
                                          <p:spTgt spid="58"/>
                                        </p:tgtEl>
                                        <p:attrNameLst>
                                          <p:attrName>style.visibility</p:attrName>
                                        </p:attrNameLst>
                                      </p:cBhvr>
                                      <p:to>
                                        <p:strVal val="visible"/>
                                      </p:to>
                                    </p:set>
                                    <p:animEffect filter="fade" transition="in">
                                      <p:cBhvr>
                                        <p:cTn dur="500" id="85"/>
                                        <p:tgtEl>
                                          <p:spTgt spid="58"/>
                                        </p:tgtEl>
                                      </p:cBhvr>
                                    </p:animEffect>
                                    <p:anim calcmode="lin" valueType="num">
                                      <p:cBhvr>
                                        <p:cTn dur="500" fill="hold" id="86"/>
                                        <p:tgtEl>
                                          <p:spTgt spid="58"/>
                                        </p:tgtEl>
                                        <p:attrNameLst>
                                          <p:attrName>ppt_x</p:attrName>
                                        </p:attrNameLst>
                                      </p:cBhvr>
                                      <p:tavLst>
                                        <p:tav tm="0">
                                          <p:val>
                                            <p:strVal val="#ppt_x"/>
                                          </p:val>
                                        </p:tav>
                                        <p:tav tm="100000">
                                          <p:val>
                                            <p:strVal val="#ppt_x"/>
                                          </p:val>
                                        </p:tav>
                                      </p:tavLst>
                                    </p:anim>
                                    <p:anim calcmode="lin" valueType="num">
                                      <p:cBhvr>
                                        <p:cTn dur="500" fill="hold" id="87"/>
                                        <p:tgtEl>
                                          <p:spTgt spid="58"/>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59"/>
                                        </p:tgtEl>
                                        <p:attrNameLst>
                                          <p:attrName>style.visibility</p:attrName>
                                        </p:attrNameLst>
                                      </p:cBhvr>
                                      <p:to>
                                        <p:strVal val="visible"/>
                                      </p:to>
                                    </p:set>
                                    <p:animEffect filter="fade" transition="in">
                                      <p:cBhvr>
                                        <p:cTn dur="500" id="90"/>
                                        <p:tgtEl>
                                          <p:spTgt spid="59"/>
                                        </p:tgtEl>
                                      </p:cBhvr>
                                    </p:animEffect>
                                    <p:anim calcmode="lin" valueType="num">
                                      <p:cBhvr>
                                        <p:cTn dur="500" fill="hold" id="91"/>
                                        <p:tgtEl>
                                          <p:spTgt spid="59"/>
                                        </p:tgtEl>
                                        <p:attrNameLst>
                                          <p:attrName>ppt_x</p:attrName>
                                        </p:attrNameLst>
                                      </p:cBhvr>
                                      <p:tavLst>
                                        <p:tav tm="0">
                                          <p:val>
                                            <p:strVal val="#ppt_x"/>
                                          </p:val>
                                        </p:tav>
                                        <p:tav tm="100000">
                                          <p:val>
                                            <p:strVal val="#ppt_x"/>
                                          </p:val>
                                        </p:tav>
                                      </p:tavLst>
                                    </p:anim>
                                    <p:anim calcmode="lin" valueType="num">
                                      <p:cBhvr>
                                        <p:cTn dur="500" fill="hold" id="92"/>
                                        <p:tgtEl>
                                          <p:spTgt spid="59"/>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60"/>
                                        </p:tgtEl>
                                        <p:attrNameLst>
                                          <p:attrName>style.visibility</p:attrName>
                                        </p:attrNameLst>
                                      </p:cBhvr>
                                      <p:to>
                                        <p:strVal val="visible"/>
                                      </p:to>
                                    </p:set>
                                    <p:animEffect filter="fade" transition="in">
                                      <p:cBhvr>
                                        <p:cTn dur="500" id="95"/>
                                        <p:tgtEl>
                                          <p:spTgt spid="60"/>
                                        </p:tgtEl>
                                      </p:cBhvr>
                                    </p:animEffect>
                                    <p:anim calcmode="lin" valueType="num">
                                      <p:cBhvr>
                                        <p:cTn dur="500" fill="hold" id="96"/>
                                        <p:tgtEl>
                                          <p:spTgt spid="60"/>
                                        </p:tgtEl>
                                        <p:attrNameLst>
                                          <p:attrName>ppt_x</p:attrName>
                                        </p:attrNameLst>
                                      </p:cBhvr>
                                      <p:tavLst>
                                        <p:tav tm="0">
                                          <p:val>
                                            <p:strVal val="#ppt_x"/>
                                          </p:val>
                                        </p:tav>
                                        <p:tav tm="100000">
                                          <p:val>
                                            <p:strVal val="#ppt_x"/>
                                          </p:val>
                                        </p:tav>
                                      </p:tavLst>
                                    </p:anim>
                                    <p:anim calcmode="lin" valueType="num">
                                      <p:cBhvr>
                                        <p:cTn dur="500" fill="hold" id="97"/>
                                        <p:tgtEl>
                                          <p:spTgt spid="60"/>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61"/>
                                        </p:tgtEl>
                                        <p:attrNameLst>
                                          <p:attrName>style.visibility</p:attrName>
                                        </p:attrNameLst>
                                      </p:cBhvr>
                                      <p:to>
                                        <p:strVal val="visible"/>
                                      </p:to>
                                    </p:set>
                                    <p:animEffect filter="fade" transition="in">
                                      <p:cBhvr>
                                        <p:cTn dur="500" id="100"/>
                                        <p:tgtEl>
                                          <p:spTgt spid="61"/>
                                        </p:tgtEl>
                                      </p:cBhvr>
                                    </p:animEffect>
                                    <p:anim calcmode="lin" valueType="num">
                                      <p:cBhvr>
                                        <p:cTn dur="500" fill="hold" id="101"/>
                                        <p:tgtEl>
                                          <p:spTgt spid="61"/>
                                        </p:tgtEl>
                                        <p:attrNameLst>
                                          <p:attrName>ppt_x</p:attrName>
                                        </p:attrNameLst>
                                      </p:cBhvr>
                                      <p:tavLst>
                                        <p:tav tm="0">
                                          <p:val>
                                            <p:strVal val="#ppt_x"/>
                                          </p:val>
                                        </p:tav>
                                        <p:tav tm="100000">
                                          <p:val>
                                            <p:strVal val="#ppt_x"/>
                                          </p:val>
                                        </p:tav>
                                      </p:tavLst>
                                    </p:anim>
                                    <p:anim calcmode="lin" valueType="num">
                                      <p:cBhvr>
                                        <p:cTn dur="500" fill="hold" id="102"/>
                                        <p:tgtEl>
                                          <p:spTgt spid="61"/>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1750"/>
                            </p:stCondLst>
                            <p:childTnLst>
                              <p:par>
                                <p:cTn fill="hold" grpId="0" id="104" nodeType="afterEffect" presetClass="entr" presetID="10" presetSubtype="0">
                                  <p:stCondLst>
                                    <p:cond delay="0"/>
                                  </p:stCondLst>
                                  <p:childTnLst>
                                    <p:set>
                                      <p:cBhvr>
                                        <p:cTn dur="1" fill="hold" id="105">
                                          <p:stCondLst>
                                            <p:cond delay="0"/>
                                          </p:stCondLst>
                                        </p:cTn>
                                        <p:tgtEl>
                                          <p:spTgt spid="11"/>
                                        </p:tgtEl>
                                        <p:attrNameLst>
                                          <p:attrName>style.visibility</p:attrName>
                                        </p:attrNameLst>
                                      </p:cBhvr>
                                      <p:to>
                                        <p:strVal val="visible"/>
                                      </p:to>
                                    </p:set>
                                    <p:animEffect filter="fade" transition="in">
                                      <p:cBhvr>
                                        <p:cTn dur="500" id="106"/>
                                        <p:tgtEl>
                                          <p:spTgt spid="11"/>
                                        </p:tgtEl>
                                      </p:cBhvr>
                                    </p:animEffect>
                                  </p:childTnLst>
                                </p:cTn>
                              </p:par>
                            </p:childTnLst>
                          </p:cTn>
                        </p:par>
                        <p:par>
                          <p:cTn fill="hold" id="107" nodeType="afterGroup">
                            <p:stCondLst>
                              <p:cond delay="2250"/>
                            </p:stCondLst>
                            <p:childTnLst>
                              <p:par>
                                <p:cTn fill="hold" grpId="0" id="108" nodeType="afterEffect" presetClass="entr" presetID="22" presetSubtype="4">
                                  <p:stCondLst>
                                    <p:cond delay="0"/>
                                  </p:stCondLst>
                                  <p:childTnLst>
                                    <p:set>
                                      <p:cBhvr>
                                        <p:cTn dur="1" fill="hold" id="109">
                                          <p:stCondLst>
                                            <p:cond delay="0"/>
                                          </p:stCondLst>
                                        </p:cTn>
                                        <p:tgtEl>
                                          <p:spTgt spid="9"/>
                                        </p:tgtEl>
                                        <p:attrNameLst>
                                          <p:attrName>style.visibility</p:attrName>
                                        </p:attrNameLst>
                                      </p:cBhvr>
                                      <p:to>
                                        <p:strVal val="visible"/>
                                      </p:to>
                                    </p:set>
                                    <p:animEffect filter="wipe(down)" transition="in">
                                      <p:cBhvr>
                                        <p:cTn dur="500" id="110"/>
                                        <p:tgtEl>
                                          <p:spTgt spid="9"/>
                                        </p:tgtEl>
                                      </p:cBhvr>
                                    </p:animEffect>
                                  </p:childTnLst>
                                </p:cTn>
                              </p:par>
                              <p:par>
                                <p:cTn fill="hold" grpId="0" id="111" nodeType="withEffect" presetClass="entr" presetID="22" presetSubtype="4">
                                  <p:stCondLst>
                                    <p:cond delay="0"/>
                                  </p:stCondLst>
                                  <p:childTnLst>
                                    <p:set>
                                      <p:cBhvr>
                                        <p:cTn dur="1" fill="hold" id="112">
                                          <p:stCondLst>
                                            <p:cond delay="0"/>
                                          </p:stCondLst>
                                        </p:cTn>
                                        <p:tgtEl>
                                          <p:spTgt spid="10"/>
                                        </p:tgtEl>
                                        <p:attrNameLst>
                                          <p:attrName>style.visibility</p:attrName>
                                        </p:attrNameLst>
                                      </p:cBhvr>
                                      <p:to>
                                        <p:strVal val="visible"/>
                                      </p:to>
                                    </p:set>
                                    <p:animEffect filter="wipe(down)" transition="in">
                                      <p:cBhvr>
                                        <p:cTn dur="500" id="113"/>
                                        <p:tgtEl>
                                          <p:spTgt spid="10"/>
                                        </p:tgtEl>
                                      </p:cBhvr>
                                    </p:animEffect>
                                  </p:childTnLst>
                                </p:cTn>
                              </p:par>
                            </p:childTnLst>
                          </p:cTn>
                        </p:par>
                        <p:par>
                          <p:cTn fill="hold" id="114" nodeType="afterGroup">
                            <p:stCondLst>
                              <p:cond delay="2750"/>
                            </p:stCondLst>
                            <p:childTnLst>
                              <p:par>
                                <p:cTn fill="hold" grpId="0" id="115" nodeType="afterEffect" presetClass="entr" presetID="10" presetSubtype="0">
                                  <p:stCondLst>
                                    <p:cond delay="0"/>
                                  </p:stCondLst>
                                  <p:childTnLst>
                                    <p:set>
                                      <p:cBhvr>
                                        <p:cTn dur="1" fill="hold" id="116">
                                          <p:stCondLst>
                                            <p:cond delay="0"/>
                                          </p:stCondLst>
                                        </p:cTn>
                                        <p:tgtEl>
                                          <p:spTgt spid="16"/>
                                        </p:tgtEl>
                                        <p:attrNameLst>
                                          <p:attrName>style.visibility</p:attrName>
                                        </p:attrNameLst>
                                      </p:cBhvr>
                                      <p:to>
                                        <p:strVal val="visible"/>
                                      </p:to>
                                    </p:set>
                                    <p:animEffect filter="fade" transition="in">
                                      <p:cBhvr>
                                        <p:cTn dur="500" id="117"/>
                                        <p:tgtEl>
                                          <p:spTgt spid="16"/>
                                        </p:tgtEl>
                                      </p:cBhvr>
                                    </p:animEffect>
                                  </p:childTnLst>
                                </p:cTn>
                              </p:par>
                            </p:childTnLst>
                          </p:cTn>
                        </p:par>
                        <p:par>
                          <p:cTn fill="hold" id="118" nodeType="afterGroup">
                            <p:stCondLst>
                              <p:cond delay="3250"/>
                            </p:stCondLst>
                            <p:childTnLst>
                              <p:par>
                                <p:cTn fill="hold" grpId="0" id="119" nodeType="afterEffect" presetClass="entr" presetID="22" presetSubtype="4">
                                  <p:stCondLst>
                                    <p:cond delay="0"/>
                                  </p:stCondLst>
                                  <p:childTnLst>
                                    <p:set>
                                      <p:cBhvr>
                                        <p:cTn dur="1" fill="hold" id="120">
                                          <p:stCondLst>
                                            <p:cond delay="0"/>
                                          </p:stCondLst>
                                        </p:cTn>
                                        <p:tgtEl>
                                          <p:spTgt spid="14"/>
                                        </p:tgtEl>
                                        <p:attrNameLst>
                                          <p:attrName>style.visibility</p:attrName>
                                        </p:attrNameLst>
                                      </p:cBhvr>
                                      <p:to>
                                        <p:strVal val="visible"/>
                                      </p:to>
                                    </p:set>
                                    <p:animEffect filter="wipe(down)" transition="in">
                                      <p:cBhvr>
                                        <p:cTn dur="500" id="121"/>
                                        <p:tgtEl>
                                          <p:spTgt spid="14"/>
                                        </p:tgtEl>
                                      </p:cBhvr>
                                    </p:animEffect>
                                  </p:childTnLst>
                                </p:cTn>
                              </p:par>
                              <p:par>
                                <p:cTn fill="hold" grpId="0" id="122" nodeType="withEffect" presetClass="entr" presetID="22" presetSubtype="4">
                                  <p:stCondLst>
                                    <p:cond delay="0"/>
                                  </p:stCondLst>
                                  <p:childTnLst>
                                    <p:set>
                                      <p:cBhvr>
                                        <p:cTn dur="1" fill="hold" id="123">
                                          <p:stCondLst>
                                            <p:cond delay="0"/>
                                          </p:stCondLst>
                                        </p:cTn>
                                        <p:tgtEl>
                                          <p:spTgt spid="15"/>
                                        </p:tgtEl>
                                        <p:attrNameLst>
                                          <p:attrName>style.visibility</p:attrName>
                                        </p:attrNameLst>
                                      </p:cBhvr>
                                      <p:to>
                                        <p:strVal val="visible"/>
                                      </p:to>
                                    </p:set>
                                    <p:animEffect filter="wipe(down)" transition="in">
                                      <p:cBhvr>
                                        <p:cTn dur="500" id="124"/>
                                        <p:tgtEl>
                                          <p:spTgt spid="15"/>
                                        </p:tgtEl>
                                      </p:cBhvr>
                                    </p:animEffect>
                                  </p:childTnLst>
                                </p:cTn>
                              </p:par>
                            </p:childTnLst>
                          </p:cTn>
                        </p:par>
                        <p:par>
                          <p:cTn fill="hold" id="125" nodeType="afterGroup">
                            <p:stCondLst>
                              <p:cond delay="3750"/>
                            </p:stCondLst>
                            <p:childTnLst>
                              <p:par>
                                <p:cTn fill="hold" grpId="0" id="126" nodeType="afterEffect" presetClass="entr" presetID="10" presetSubtype="0">
                                  <p:stCondLst>
                                    <p:cond delay="0"/>
                                  </p:stCondLst>
                                  <p:childTnLst>
                                    <p:set>
                                      <p:cBhvr>
                                        <p:cTn dur="1" fill="hold" id="127">
                                          <p:stCondLst>
                                            <p:cond delay="0"/>
                                          </p:stCondLst>
                                        </p:cTn>
                                        <p:tgtEl>
                                          <p:spTgt spid="21"/>
                                        </p:tgtEl>
                                        <p:attrNameLst>
                                          <p:attrName>style.visibility</p:attrName>
                                        </p:attrNameLst>
                                      </p:cBhvr>
                                      <p:to>
                                        <p:strVal val="visible"/>
                                      </p:to>
                                    </p:set>
                                    <p:animEffect filter="fade" transition="in">
                                      <p:cBhvr>
                                        <p:cTn dur="500" id="128"/>
                                        <p:tgtEl>
                                          <p:spTgt spid="21"/>
                                        </p:tgtEl>
                                      </p:cBhvr>
                                    </p:animEffect>
                                  </p:childTnLst>
                                </p:cTn>
                              </p:par>
                            </p:childTnLst>
                          </p:cTn>
                        </p:par>
                        <p:par>
                          <p:cTn fill="hold" id="129" nodeType="afterGroup">
                            <p:stCondLst>
                              <p:cond delay="4250"/>
                            </p:stCondLst>
                            <p:childTnLst>
                              <p:par>
                                <p:cTn fill="hold" grpId="0" id="130" nodeType="afterEffect" presetClass="entr" presetID="22" presetSubtype="4">
                                  <p:stCondLst>
                                    <p:cond delay="0"/>
                                  </p:stCondLst>
                                  <p:childTnLst>
                                    <p:set>
                                      <p:cBhvr>
                                        <p:cTn dur="1" fill="hold" id="131">
                                          <p:stCondLst>
                                            <p:cond delay="0"/>
                                          </p:stCondLst>
                                        </p:cTn>
                                        <p:tgtEl>
                                          <p:spTgt spid="19"/>
                                        </p:tgtEl>
                                        <p:attrNameLst>
                                          <p:attrName>style.visibility</p:attrName>
                                        </p:attrNameLst>
                                      </p:cBhvr>
                                      <p:to>
                                        <p:strVal val="visible"/>
                                      </p:to>
                                    </p:set>
                                    <p:animEffect filter="wipe(down)" transition="in">
                                      <p:cBhvr>
                                        <p:cTn dur="500" id="132"/>
                                        <p:tgtEl>
                                          <p:spTgt spid="19"/>
                                        </p:tgtEl>
                                      </p:cBhvr>
                                    </p:animEffect>
                                  </p:childTnLst>
                                </p:cTn>
                              </p:par>
                              <p:par>
                                <p:cTn fill="hold" grpId="0" id="133" nodeType="withEffect" presetClass="entr" presetID="22" presetSubtype="4">
                                  <p:stCondLst>
                                    <p:cond delay="0"/>
                                  </p:stCondLst>
                                  <p:childTnLst>
                                    <p:set>
                                      <p:cBhvr>
                                        <p:cTn dur="1" fill="hold" id="134">
                                          <p:stCondLst>
                                            <p:cond delay="0"/>
                                          </p:stCondLst>
                                        </p:cTn>
                                        <p:tgtEl>
                                          <p:spTgt spid="20"/>
                                        </p:tgtEl>
                                        <p:attrNameLst>
                                          <p:attrName>style.visibility</p:attrName>
                                        </p:attrNameLst>
                                      </p:cBhvr>
                                      <p:to>
                                        <p:strVal val="visible"/>
                                      </p:to>
                                    </p:set>
                                    <p:animEffect filter="wipe(down)" transition="in">
                                      <p:cBhvr>
                                        <p:cTn dur="500" id="135"/>
                                        <p:tgtEl>
                                          <p:spTgt spid="20"/>
                                        </p:tgtEl>
                                      </p:cBhvr>
                                    </p:animEffect>
                                  </p:childTnLst>
                                </p:cTn>
                              </p:par>
                            </p:childTnLst>
                          </p:cTn>
                        </p:par>
                        <p:par>
                          <p:cTn fill="hold" id="136" nodeType="afterGroup">
                            <p:stCondLst>
                              <p:cond delay="4750"/>
                            </p:stCondLst>
                            <p:childTnLst>
                              <p:par>
                                <p:cTn fill="hold" grpId="0" id="137" nodeType="afterEffect" presetClass="entr" presetID="10" presetSubtype="0">
                                  <p:stCondLst>
                                    <p:cond delay="0"/>
                                  </p:stCondLst>
                                  <p:childTnLst>
                                    <p:set>
                                      <p:cBhvr>
                                        <p:cTn dur="1" fill="hold" id="138">
                                          <p:stCondLst>
                                            <p:cond delay="0"/>
                                          </p:stCondLst>
                                        </p:cTn>
                                        <p:tgtEl>
                                          <p:spTgt spid="29"/>
                                        </p:tgtEl>
                                        <p:attrNameLst>
                                          <p:attrName>style.visibility</p:attrName>
                                        </p:attrNameLst>
                                      </p:cBhvr>
                                      <p:to>
                                        <p:strVal val="visible"/>
                                      </p:to>
                                    </p:set>
                                    <p:animEffect filter="fade" transition="in">
                                      <p:cBhvr>
                                        <p:cTn dur="500" id="139"/>
                                        <p:tgtEl>
                                          <p:spTgt spid="29"/>
                                        </p:tgtEl>
                                      </p:cBhvr>
                                    </p:animEffect>
                                  </p:childTnLst>
                                </p:cTn>
                              </p:par>
                            </p:childTnLst>
                          </p:cTn>
                        </p:par>
                        <p:par>
                          <p:cTn fill="hold" id="140" nodeType="afterGroup">
                            <p:stCondLst>
                              <p:cond delay="5250"/>
                            </p:stCondLst>
                            <p:childTnLst>
                              <p:par>
                                <p:cTn fill="hold" grpId="0" id="141" nodeType="afterEffect" presetClass="entr" presetID="22" presetSubtype="4">
                                  <p:stCondLst>
                                    <p:cond delay="0"/>
                                  </p:stCondLst>
                                  <p:childTnLst>
                                    <p:set>
                                      <p:cBhvr>
                                        <p:cTn dur="1" fill="hold" id="142">
                                          <p:stCondLst>
                                            <p:cond delay="0"/>
                                          </p:stCondLst>
                                        </p:cTn>
                                        <p:tgtEl>
                                          <p:spTgt spid="24"/>
                                        </p:tgtEl>
                                        <p:attrNameLst>
                                          <p:attrName>style.visibility</p:attrName>
                                        </p:attrNameLst>
                                      </p:cBhvr>
                                      <p:to>
                                        <p:strVal val="visible"/>
                                      </p:to>
                                    </p:set>
                                    <p:animEffect filter="wipe(down)" transition="in">
                                      <p:cBhvr>
                                        <p:cTn dur="500" id="143"/>
                                        <p:tgtEl>
                                          <p:spTgt spid="24"/>
                                        </p:tgtEl>
                                      </p:cBhvr>
                                    </p:animEffect>
                                  </p:childTnLst>
                                </p:cTn>
                              </p:par>
                              <p:par>
                                <p:cTn fill="hold" grpId="0" id="144" nodeType="withEffect" presetClass="entr" presetID="22" presetSubtype="4">
                                  <p:stCondLst>
                                    <p:cond delay="0"/>
                                  </p:stCondLst>
                                  <p:childTnLst>
                                    <p:set>
                                      <p:cBhvr>
                                        <p:cTn dur="1" fill="hold" id="145">
                                          <p:stCondLst>
                                            <p:cond delay="0"/>
                                          </p:stCondLst>
                                        </p:cTn>
                                        <p:tgtEl>
                                          <p:spTgt spid="25"/>
                                        </p:tgtEl>
                                        <p:attrNameLst>
                                          <p:attrName>style.visibility</p:attrName>
                                        </p:attrNameLst>
                                      </p:cBhvr>
                                      <p:to>
                                        <p:strVal val="visible"/>
                                      </p:to>
                                    </p:set>
                                    <p:animEffect filter="wipe(down)" transition="in">
                                      <p:cBhvr>
                                        <p:cTn dur="500" id="146"/>
                                        <p:tgtEl>
                                          <p:spTgt spid="25"/>
                                        </p:tgtEl>
                                      </p:cBhvr>
                                    </p:animEffect>
                                  </p:childTnLst>
                                </p:cTn>
                              </p:par>
                            </p:childTnLst>
                          </p:cTn>
                        </p:par>
                        <p:par>
                          <p:cTn fill="hold" id="147" nodeType="afterGroup">
                            <p:stCondLst>
                              <p:cond delay="5750"/>
                            </p:stCondLst>
                            <p:childTnLst>
                              <p:par>
                                <p:cTn fill="hold" grpId="0" id="148" nodeType="afterEffect" presetClass="entr" presetID="10" presetSubtype="0">
                                  <p:stCondLst>
                                    <p:cond delay="0"/>
                                  </p:stCondLst>
                                  <p:childTnLst>
                                    <p:set>
                                      <p:cBhvr>
                                        <p:cTn dur="1" fill="hold" id="149">
                                          <p:stCondLst>
                                            <p:cond delay="0"/>
                                          </p:stCondLst>
                                        </p:cTn>
                                        <p:tgtEl>
                                          <p:spTgt spid="32"/>
                                        </p:tgtEl>
                                        <p:attrNameLst>
                                          <p:attrName>style.visibility</p:attrName>
                                        </p:attrNameLst>
                                      </p:cBhvr>
                                      <p:to>
                                        <p:strVal val="visible"/>
                                      </p:to>
                                    </p:set>
                                    <p:animEffect filter="fade" transition="in">
                                      <p:cBhvr>
                                        <p:cTn dur="500" id="150"/>
                                        <p:tgtEl>
                                          <p:spTgt spid="32"/>
                                        </p:tgtEl>
                                      </p:cBhvr>
                                    </p:animEffect>
                                  </p:childTnLst>
                                </p:cTn>
                              </p:par>
                            </p:childTnLst>
                          </p:cTn>
                        </p:par>
                        <p:par>
                          <p:cTn fill="hold" id="151" nodeType="afterGroup">
                            <p:stCondLst>
                              <p:cond delay="6250"/>
                            </p:stCondLst>
                            <p:childTnLst>
                              <p:par>
                                <p:cTn fill="hold" grpId="0" id="152" nodeType="afterEffect" presetClass="entr" presetID="22" presetSubtype="4">
                                  <p:stCondLst>
                                    <p:cond delay="0"/>
                                  </p:stCondLst>
                                  <p:childTnLst>
                                    <p:set>
                                      <p:cBhvr>
                                        <p:cTn dur="1" fill="hold" id="153">
                                          <p:stCondLst>
                                            <p:cond delay="0"/>
                                          </p:stCondLst>
                                        </p:cTn>
                                        <p:tgtEl>
                                          <p:spTgt spid="6"/>
                                        </p:tgtEl>
                                        <p:attrNameLst>
                                          <p:attrName>style.visibility</p:attrName>
                                        </p:attrNameLst>
                                      </p:cBhvr>
                                      <p:to>
                                        <p:strVal val="visible"/>
                                      </p:to>
                                    </p:set>
                                    <p:animEffect filter="wipe(down)" transition="in">
                                      <p:cBhvr>
                                        <p:cTn dur="500" id="154"/>
                                        <p:tgtEl>
                                          <p:spTgt spid="6"/>
                                        </p:tgtEl>
                                      </p:cBhvr>
                                    </p:animEffect>
                                  </p:childTnLst>
                                </p:cTn>
                              </p:par>
                              <p:par>
                                <p:cTn fill="hold" grpId="0" id="155" nodeType="withEffect" presetClass="entr" presetID="22" presetSubtype="4">
                                  <p:stCondLst>
                                    <p:cond delay="0"/>
                                  </p:stCondLst>
                                  <p:childTnLst>
                                    <p:set>
                                      <p:cBhvr>
                                        <p:cTn dur="1" fill="hold" id="156">
                                          <p:stCondLst>
                                            <p:cond delay="0"/>
                                          </p:stCondLst>
                                        </p:cTn>
                                        <p:tgtEl>
                                          <p:spTgt spid="31"/>
                                        </p:tgtEl>
                                        <p:attrNameLst>
                                          <p:attrName>style.visibility</p:attrName>
                                        </p:attrNameLst>
                                      </p:cBhvr>
                                      <p:to>
                                        <p:strVal val="visible"/>
                                      </p:to>
                                    </p:set>
                                    <p:animEffect filter="wipe(down)" transition="in">
                                      <p:cBhvr>
                                        <p:cTn dur="500" id="157"/>
                                        <p:tgtEl>
                                          <p:spTgt spid="31"/>
                                        </p:tgtEl>
                                      </p:cBhvr>
                                    </p:animEffect>
                                  </p:childTnLst>
                                </p:cTn>
                              </p:par>
                            </p:childTnLst>
                          </p:cTn>
                        </p:par>
                        <p:par>
                          <p:cTn fill="hold" id="158" nodeType="afterGroup">
                            <p:stCondLst>
                              <p:cond delay="6750"/>
                            </p:stCondLst>
                            <p:childTnLst>
                              <p:par>
                                <p:cTn fill="hold" grpId="0" id="159" nodeType="afterEffect" presetClass="entr" presetID="10" presetSubtype="0">
                                  <p:stCondLst>
                                    <p:cond delay="0"/>
                                  </p:stCondLst>
                                  <p:childTnLst>
                                    <p:set>
                                      <p:cBhvr>
                                        <p:cTn dur="1" fill="hold" id="160">
                                          <p:stCondLst>
                                            <p:cond delay="0"/>
                                          </p:stCondLst>
                                        </p:cTn>
                                        <p:tgtEl>
                                          <p:spTgt spid="37"/>
                                        </p:tgtEl>
                                        <p:attrNameLst>
                                          <p:attrName>style.visibility</p:attrName>
                                        </p:attrNameLst>
                                      </p:cBhvr>
                                      <p:to>
                                        <p:strVal val="visible"/>
                                      </p:to>
                                    </p:set>
                                    <p:animEffect filter="fade" transition="in">
                                      <p:cBhvr>
                                        <p:cTn dur="500" id="161"/>
                                        <p:tgtEl>
                                          <p:spTgt spid="37"/>
                                        </p:tgtEl>
                                      </p:cBhvr>
                                    </p:animEffect>
                                  </p:childTnLst>
                                </p:cTn>
                              </p:par>
                            </p:childTnLst>
                          </p:cTn>
                        </p:par>
                        <p:par>
                          <p:cTn fill="hold" id="162" nodeType="afterGroup">
                            <p:stCondLst>
                              <p:cond delay="7250"/>
                            </p:stCondLst>
                            <p:childTnLst>
                              <p:par>
                                <p:cTn fill="hold" grpId="0" id="163" nodeType="afterEffect" presetClass="entr" presetID="22" presetSubtype="4">
                                  <p:stCondLst>
                                    <p:cond delay="0"/>
                                  </p:stCondLst>
                                  <p:childTnLst>
                                    <p:set>
                                      <p:cBhvr>
                                        <p:cTn dur="1" fill="hold" id="164">
                                          <p:stCondLst>
                                            <p:cond delay="0"/>
                                          </p:stCondLst>
                                        </p:cTn>
                                        <p:tgtEl>
                                          <p:spTgt spid="35"/>
                                        </p:tgtEl>
                                        <p:attrNameLst>
                                          <p:attrName>style.visibility</p:attrName>
                                        </p:attrNameLst>
                                      </p:cBhvr>
                                      <p:to>
                                        <p:strVal val="visible"/>
                                      </p:to>
                                    </p:set>
                                    <p:animEffect filter="wipe(down)" transition="in">
                                      <p:cBhvr>
                                        <p:cTn dur="500" id="165"/>
                                        <p:tgtEl>
                                          <p:spTgt spid="35"/>
                                        </p:tgtEl>
                                      </p:cBhvr>
                                    </p:animEffect>
                                  </p:childTnLst>
                                </p:cTn>
                              </p:par>
                              <p:par>
                                <p:cTn fill="hold" grpId="0" id="166" nodeType="withEffect" presetClass="entr" presetID="22" presetSubtype="4">
                                  <p:stCondLst>
                                    <p:cond delay="0"/>
                                  </p:stCondLst>
                                  <p:childTnLst>
                                    <p:set>
                                      <p:cBhvr>
                                        <p:cTn dur="1" fill="hold" id="167">
                                          <p:stCondLst>
                                            <p:cond delay="0"/>
                                          </p:stCondLst>
                                        </p:cTn>
                                        <p:tgtEl>
                                          <p:spTgt spid="36"/>
                                        </p:tgtEl>
                                        <p:attrNameLst>
                                          <p:attrName>style.visibility</p:attrName>
                                        </p:attrNameLst>
                                      </p:cBhvr>
                                      <p:to>
                                        <p:strVal val="visible"/>
                                      </p:to>
                                    </p:set>
                                    <p:animEffect filter="wipe(down)" transition="in">
                                      <p:cBhvr>
                                        <p:cTn dur="500" id="168"/>
                                        <p:tgtEl>
                                          <p:spTgt spid="36"/>
                                        </p:tgtEl>
                                      </p:cBhvr>
                                    </p:animEffect>
                                  </p:childTnLst>
                                </p:cTn>
                              </p:par>
                            </p:childTnLst>
                          </p:cTn>
                        </p:par>
                        <p:par>
                          <p:cTn fill="hold" id="169" nodeType="afterGroup">
                            <p:stCondLst>
                              <p:cond delay="7750"/>
                            </p:stCondLst>
                            <p:childTnLst>
                              <p:par>
                                <p:cTn fill="hold" grpId="0" id="170" nodeType="afterEffect" presetClass="entr" presetID="10" presetSubtype="0">
                                  <p:stCondLst>
                                    <p:cond delay="0"/>
                                  </p:stCondLst>
                                  <p:childTnLst>
                                    <p:set>
                                      <p:cBhvr>
                                        <p:cTn dur="1" fill="hold" id="171">
                                          <p:stCondLst>
                                            <p:cond delay="0"/>
                                          </p:stCondLst>
                                        </p:cTn>
                                        <p:tgtEl>
                                          <p:spTgt spid="42"/>
                                        </p:tgtEl>
                                        <p:attrNameLst>
                                          <p:attrName>style.visibility</p:attrName>
                                        </p:attrNameLst>
                                      </p:cBhvr>
                                      <p:to>
                                        <p:strVal val="visible"/>
                                      </p:to>
                                    </p:set>
                                    <p:animEffect filter="fade" transition="in">
                                      <p:cBhvr>
                                        <p:cTn dur="500" id="172"/>
                                        <p:tgtEl>
                                          <p:spTgt spid="42"/>
                                        </p:tgtEl>
                                      </p:cBhvr>
                                    </p:animEffect>
                                  </p:childTnLst>
                                </p:cTn>
                              </p:par>
                            </p:childTnLst>
                          </p:cTn>
                        </p:par>
                        <p:par>
                          <p:cTn fill="hold" id="173" nodeType="afterGroup">
                            <p:stCondLst>
                              <p:cond delay="8250"/>
                            </p:stCondLst>
                            <p:childTnLst>
                              <p:par>
                                <p:cTn fill="hold" grpId="0" id="174" nodeType="afterEffect" presetClass="entr" presetID="22" presetSubtype="4">
                                  <p:stCondLst>
                                    <p:cond delay="0"/>
                                  </p:stCondLst>
                                  <p:childTnLst>
                                    <p:set>
                                      <p:cBhvr>
                                        <p:cTn dur="1" fill="hold" id="175">
                                          <p:stCondLst>
                                            <p:cond delay="0"/>
                                          </p:stCondLst>
                                        </p:cTn>
                                        <p:tgtEl>
                                          <p:spTgt spid="40"/>
                                        </p:tgtEl>
                                        <p:attrNameLst>
                                          <p:attrName>style.visibility</p:attrName>
                                        </p:attrNameLst>
                                      </p:cBhvr>
                                      <p:to>
                                        <p:strVal val="visible"/>
                                      </p:to>
                                    </p:set>
                                    <p:animEffect filter="wipe(down)" transition="in">
                                      <p:cBhvr>
                                        <p:cTn dur="500" id="176"/>
                                        <p:tgtEl>
                                          <p:spTgt spid="40"/>
                                        </p:tgtEl>
                                      </p:cBhvr>
                                    </p:animEffect>
                                  </p:childTnLst>
                                </p:cTn>
                              </p:par>
                              <p:par>
                                <p:cTn fill="hold" grpId="0" id="177" nodeType="withEffect" presetClass="entr" presetID="22" presetSubtype="4">
                                  <p:stCondLst>
                                    <p:cond delay="0"/>
                                  </p:stCondLst>
                                  <p:childTnLst>
                                    <p:set>
                                      <p:cBhvr>
                                        <p:cTn dur="1" fill="hold" id="178">
                                          <p:stCondLst>
                                            <p:cond delay="0"/>
                                          </p:stCondLst>
                                        </p:cTn>
                                        <p:tgtEl>
                                          <p:spTgt spid="41"/>
                                        </p:tgtEl>
                                        <p:attrNameLst>
                                          <p:attrName>style.visibility</p:attrName>
                                        </p:attrNameLst>
                                      </p:cBhvr>
                                      <p:to>
                                        <p:strVal val="visible"/>
                                      </p:to>
                                    </p:set>
                                    <p:animEffect filter="wipe(down)" transition="in">
                                      <p:cBhvr>
                                        <p:cTn dur="500" id="179"/>
                                        <p:tgtEl>
                                          <p:spTgt spid="41"/>
                                        </p:tgtEl>
                                      </p:cBhvr>
                                    </p:animEffect>
                                  </p:childTnLst>
                                </p:cTn>
                              </p:par>
                            </p:childTnLst>
                          </p:cTn>
                        </p:par>
                        <p:par>
                          <p:cTn fill="hold" id="180" nodeType="afterGroup">
                            <p:stCondLst>
                              <p:cond delay="8750"/>
                            </p:stCondLst>
                            <p:childTnLst>
                              <p:par>
                                <p:cTn fill="hold" grpId="0" id="181" nodeType="afterEffect" presetClass="entr" presetID="10" presetSubtype="0">
                                  <p:stCondLst>
                                    <p:cond delay="0"/>
                                  </p:stCondLst>
                                  <p:childTnLst>
                                    <p:set>
                                      <p:cBhvr>
                                        <p:cTn dur="1" fill="hold" id="182">
                                          <p:stCondLst>
                                            <p:cond delay="0"/>
                                          </p:stCondLst>
                                        </p:cTn>
                                        <p:tgtEl>
                                          <p:spTgt spid="47"/>
                                        </p:tgtEl>
                                        <p:attrNameLst>
                                          <p:attrName>style.visibility</p:attrName>
                                        </p:attrNameLst>
                                      </p:cBhvr>
                                      <p:to>
                                        <p:strVal val="visible"/>
                                      </p:to>
                                    </p:set>
                                    <p:animEffect filter="fade" transition="in">
                                      <p:cBhvr>
                                        <p:cTn dur="500" id="183"/>
                                        <p:tgtEl>
                                          <p:spTgt spid="47"/>
                                        </p:tgtEl>
                                      </p:cBhvr>
                                    </p:animEffect>
                                  </p:childTnLst>
                                </p:cTn>
                              </p:par>
                            </p:childTnLst>
                          </p:cTn>
                        </p:par>
                        <p:par>
                          <p:cTn fill="hold" id="184" nodeType="afterGroup">
                            <p:stCondLst>
                              <p:cond delay="9250"/>
                            </p:stCondLst>
                            <p:childTnLst>
                              <p:par>
                                <p:cTn fill="hold" grpId="0" id="185" nodeType="afterEffect" presetClass="entr" presetID="22" presetSubtype="4">
                                  <p:stCondLst>
                                    <p:cond delay="0"/>
                                  </p:stCondLst>
                                  <p:childTnLst>
                                    <p:set>
                                      <p:cBhvr>
                                        <p:cTn dur="1" fill="hold" id="186">
                                          <p:stCondLst>
                                            <p:cond delay="0"/>
                                          </p:stCondLst>
                                        </p:cTn>
                                        <p:tgtEl>
                                          <p:spTgt spid="45"/>
                                        </p:tgtEl>
                                        <p:attrNameLst>
                                          <p:attrName>style.visibility</p:attrName>
                                        </p:attrNameLst>
                                      </p:cBhvr>
                                      <p:to>
                                        <p:strVal val="visible"/>
                                      </p:to>
                                    </p:set>
                                    <p:animEffect filter="wipe(down)" transition="in">
                                      <p:cBhvr>
                                        <p:cTn dur="500" id="187"/>
                                        <p:tgtEl>
                                          <p:spTgt spid="45"/>
                                        </p:tgtEl>
                                      </p:cBhvr>
                                    </p:animEffect>
                                  </p:childTnLst>
                                </p:cTn>
                              </p:par>
                              <p:par>
                                <p:cTn fill="hold" grpId="0" id="188" nodeType="withEffect" presetClass="entr" presetID="22" presetSubtype="4">
                                  <p:stCondLst>
                                    <p:cond delay="0"/>
                                  </p:stCondLst>
                                  <p:childTnLst>
                                    <p:set>
                                      <p:cBhvr>
                                        <p:cTn dur="1" fill="hold" id="189">
                                          <p:stCondLst>
                                            <p:cond delay="0"/>
                                          </p:stCondLst>
                                        </p:cTn>
                                        <p:tgtEl>
                                          <p:spTgt spid="46"/>
                                        </p:tgtEl>
                                        <p:attrNameLst>
                                          <p:attrName>style.visibility</p:attrName>
                                        </p:attrNameLst>
                                      </p:cBhvr>
                                      <p:to>
                                        <p:strVal val="visible"/>
                                      </p:to>
                                    </p:set>
                                    <p:animEffect filter="wipe(down)" transition="in">
                                      <p:cBhvr>
                                        <p:cTn dur="500" id="190"/>
                                        <p:tgtEl>
                                          <p:spTgt spid="46"/>
                                        </p:tgtEl>
                                      </p:cBhvr>
                                    </p:animEffect>
                                  </p:childTnLst>
                                </p:cTn>
                              </p:par>
                            </p:childTnLst>
                          </p:cTn>
                        </p:par>
                        <p:par>
                          <p:cTn fill="hold" id="191" nodeType="afterGroup">
                            <p:stCondLst>
                              <p:cond delay="9750"/>
                            </p:stCondLst>
                            <p:childTnLst>
                              <p:par>
                                <p:cTn fill="hold" grpId="0" id="192" nodeType="afterEffect" presetClass="entr" presetID="10" presetSubtype="0">
                                  <p:stCondLst>
                                    <p:cond delay="0"/>
                                  </p:stCondLst>
                                  <p:childTnLst>
                                    <p:set>
                                      <p:cBhvr>
                                        <p:cTn dur="1" fill="hold" id="193">
                                          <p:stCondLst>
                                            <p:cond delay="0"/>
                                          </p:stCondLst>
                                        </p:cTn>
                                        <p:tgtEl>
                                          <p:spTgt spid="52"/>
                                        </p:tgtEl>
                                        <p:attrNameLst>
                                          <p:attrName>style.visibility</p:attrName>
                                        </p:attrNameLst>
                                      </p:cBhvr>
                                      <p:to>
                                        <p:strVal val="visible"/>
                                      </p:to>
                                    </p:set>
                                    <p:animEffect filter="fade" transition="in">
                                      <p:cBhvr>
                                        <p:cTn dur="500" id="194"/>
                                        <p:tgtEl>
                                          <p:spTgt spid="52"/>
                                        </p:tgtEl>
                                      </p:cBhvr>
                                    </p:animEffect>
                                  </p:childTnLst>
                                </p:cTn>
                              </p:par>
                            </p:childTnLst>
                          </p:cTn>
                        </p:par>
                        <p:par>
                          <p:cTn fill="hold" id="195" nodeType="afterGroup">
                            <p:stCondLst>
                              <p:cond delay="10250"/>
                            </p:stCondLst>
                            <p:childTnLst>
                              <p:par>
                                <p:cTn fill="hold" grpId="0" id="196" nodeType="afterEffect" presetClass="entr" presetID="22" presetSubtype="4">
                                  <p:stCondLst>
                                    <p:cond delay="0"/>
                                  </p:stCondLst>
                                  <p:childTnLst>
                                    <p:set>
                                      <p:cBhvr>
                                        <p:cTn dur="1" fill="hold" id="197">
                                          <p:stCondLst>
                                            <p:cond delay="0"/>
                                          </p:stCondLst>
                                        </p:cTn>
                                        <p:tgtEl>
                                          <p:spTgt spid="50"/>
                                        </p:tgtEl>
                                        <p:attrNameLst>
                                          <p:attrName>style.visibility</p:attrName>
                                        </p:attrNameLst>
                                      </p:cBhvr>
                                      <p:to>
                                        <p:strVal val="visible"/>
                                      </p:to>
                                    </p:set>
                                    <p:animEffect filter="wipe(down)" transition="in">
                                      <p:cBhvr>
                                        <p:cTn dur="500" id="198"/>
                                        <p:tgtEl>
                                          <p:spTgt spid="50"/>
                                        </p:tgtEl>
                                      </p:cBhvr>
                                    </p:animEffect>
                                  </p:childTnLst>
                                </p:cTn>
                              </p:par>
                              <p:par>
                                <p:cTn fill="hold" grpId="0" id="199" nodeType="withEffect" presetClass="entr" presetID="22" presetSubtype="4">
                                  <p:stCondLst>
                                    <p:cond delay="0"/>
                                  </p:stCondLst>
                                  <p:childTnLst>
                                    <p:set>
                                      <p:cBhvr>
                                        <p:cTn dur="1" fill="hold" id="200">
                                          <p:stCondLst>
                                            <p:cond delay="0"/>
                                          </p:stCondLst>
                                        </p:cTn>
                                        <p:tgtEl>
                                          <p:spTgt spid="51"/>
                                        </p:tgtEl>
                                        <p:attrNameLst>
                                          <p:attrName>style.visibility</p:attrName>
                                        </p:attrNameLst>
                                      </p:cBhvr>
                                      <p:to>
                                        <p:strVal val="visible"/>
                                      </p:to>
                                    </p:set>
                                    <p:animEffect filter="wipe(down)" transition="in">
                                      <p:cBhvr>
                                        <p:cTn dur="500" id="201"/>
                                        <p:tgtEl>
                                          <p:spTgt spid="51"/>
                                        </p:tgtEl>
                                      </p:cBhvr>
                                    </p:animEffect>
                                  </p:childTnLst>
                                </p:cTn>
                              </p:par>
                            </p:childTnLst>
                          </p:cTn>
                        </p:par>
                        <p:par>
                          <p:cTn fill="hold" id="202" nodeType="afterGroup">
                            <p:stCondLst>
                              <p:cond delay="10750"/>
                            </p:stCondLst>
                            <p:childTnLst>
                              <p:par>
                                <p:cTn fill="hold" grpId="0" id="203" nodeType="afterEffect" presetClass="entr" presetID="47" presetSubtype="0">
                                  <p:stCondLst>
                                    <p:cond delay="0"/>
                                  </p:stCondLst>
                                  <p:childTnLst>
                                    <p:set>
                                      <p:cBhvr>
                                        <p:cTn dur="1" fill="hold" id="204">
                                          <p:stCondLst>
                                            <p:cond delay="0"/>
                                          </p:stCondLst>
                                        </p:cTn>
                                        <p:tgtEl>
                                          <p:spTgt spid="63"/>
                                        </p:tgtEl>
                                        <p:attrNameLst>
                                          <p:attrName>style.visibility</p:attrName>
                                        </p:attrNameLst>
                                      </p:cBhvr>
                                      <p:to>
                                        <p:strVal val="visible"/>
                                      </p:to>
                                    </p:set>
                                    <p:animEffect filter="fade" transition="in">
                                      <p:cBhvr>
                                        <p:cTn dur="1000" id="205"/>
                                        <p:tgtEl>
                                          <p:spTgt spid="63"/>
                                        </p:tgtEl>
                                      </p:cBhvr>
                                    </p:animEffect>
                                    <p:anim calcmode="lin" valueType="num">
                                      <p:cBhvr>
                                        <p:cTn dur="1000" fill="hold" id="206"/>
                                        <p:tgtEl>
                                          <p:spTgt spid="63"/>
                                        </p:tgtEl>
                                        <p:attrNameLst>
                                          <p:attrName>ppt_x</p:attrName>
                                        </p:attrNameLst>
                                      </p:cBhvr>
                                      <p:tavLst>
                                        <p:tav tm="0">
                                          <p:val>
                                            <p:strVal val="#ppt_x"/>
                                          </p:val>
                                        </p:tav>
                                        <p:tav tm="100000">
                                          <p:val>
                                            <p:strVal val="#ppt_x"/>
                                          </p:val>
                                        </p:tav>
                                      </p:tavLst>
                                    </p:anim>
                                    <p:anim calcmode="lin" valueType="num">
                                      <p:cBhvr>
                                        <p:cTn dur="1000" fill="hold" id="207"/>
                                        <p:tgtEl>
                                          <p:spTgt spid="63"/>
                                        </p:tgtEl>
                                        <p:attrNameLst>
                                          <p:attrName>ppt_y</p:attrName>
                                        </p:attrNameLst>
                                      </p:cBhvr>
                                      <p:tavLst>
                                        <p:tav tm="0">
                                          <p:val>
                                            <p:strVal val="#ppt_y-.1"/>
                                          </p:val>
                                        </p:tav>
                                        <p:tav tm="100000">
                                          <p:val>
                                            <p:strVal val="#ppt_y"/>
                                          </p:val>
                                        </p:tav>
                                      </p:tavLst>
                                    </p:anim>
                                  </p:childTnLst>
                                </p:cTn>
                              </p:par>
                            </p:childTnLst>
                          </p:cTn>
                        </p:par>
                        <p:par>
                          <p:cTn fill="hold" id="208" nodeType="afterGroup">
                            <p:stCondLst>
                              <p:cond delay="11750"/>
                            </p:stCondLst>
                            <p:childTnLst>
                              <p:par>
                                <p:cTn fill="hold" grpId="0" id="209" nodeType="afterEffect" presetClass="entr" presetID="53" presetSubtype="0">
                                  <p:stCondLst>
                                    <p:cond delay="0"/>
                                  </p:stCondLst>
                                  <p:childTnLst>
                                    <p:set>
                                      <p:cBhvr>
                                        <p:cTn dur="1" fill="hold" id="210">
                                          <p:stCondLst>
                                            <p:cond delay="0"/>
                                          </p:stCondLst>
                                        </p:cTn>
                                        <p:tgtEl>
                                          <p:spTgt spid="64"/>
                                        </p:tgtEl>
                                        <p:attrNameLst>
                                          <p:attrName>style.visibility</p:attrName>
                                        </p:attrNameLst>
                                      </p:cBhvr>
                                      <p:to>
                                        <p:strVal val="visible"/>
                                      </p:to>
                                    </p:set>
                                    <p:anim calcmode="lin" valueType="num">
                                      <p:cBhvr>
                                        <p:cTn dur="500" fill="hold" id="211"/>
                                        <p:tgtEl>
                                          <p:spTgt spid="64"/>
                                        </p:tgtEl>
                                        <p:attrNameLst>
                                          <p:attrName>ppt_w</p:attrName>
                                        </p:attrNameLst>
                                      </p:cBhvr>
                                      <p:tavLst>
                                        <p:tav tm="0">
                                          <p:val>
                                            <p:fltVal val="0"/>
                                          </p:val>
                                        </p:tav>
                                        <p:tav tm="100000">
                                          <p:val>
                                            <p:strVal val="#ppt_w"/>
                                          </p:val>
                                        </p:tav>
                                      </p:tavLst>
                                    </p:anim>
                                    <p:anim calcmode="lin" valueType="num">
                                      <p:cBhvr>
                                        <p:cTn dur="500" fill="hold" id="212"/>
                                        <p:tgtEl>
                                          <p:spTgt spid="64"/>
                                        </p:tgtEl>
                                        <p:attrNameLst>
                                          <p:attrName>ppt_h</p:attrName>
                                        </p:attrNameLst>
                                      </p:cBhvr>
                                      <p:tavLst>
                                        <p:tav tm="0">
                                          <p:val>
                                            <p:fltVal val="0"/>
                                          </p:val>
                                        </p:tav>
                                        <p:tav tm="100000">
                                          <p:val>
                                            <p:strVal val="#ppt_h"/>
                                          </p:val>
                                        </p:tav>
                                      </p:tavLst>
                                    </p:anim>
                                    <p:animEffect filter="fade" transition="in">
                                      <p:cBhvr>
                                        <p:cTn dur="500" id="213"/>
                                        <p:tgtEl>
                                          <p:spTgt spid="64"/>
                                        </p:tgtEl>
                                      </p:cBhvr>
                                    </p:animEffect>
                                  </p:childTnLst>
                                </p:cTn>
                              </p:par>
                            </p:childTnLst>
                          </p:cTn>
                        </p:par>
                        <p:par>
                          <p:cTn fill="hold" id="214" nodeType="afterGroup">
                            <p:stCondLst>
                              <p:cond delay="12250"/>
                            </p:stCondLst>
                            <p:childTnLst>
                              <p:par>
                                <p:cTn fill="hold" grpId="0" id="215" nodeType="afterEffect" presetClass="entr" presetID="22" presetSubtype="1">
                                  <p:stCondLst>
                                    <p:cond delay="0"/>
                                  </p:stCondLst>
                                  <p:childTnLst>
                                    <p:set>
                                      <p:cBhvr>
                                        <p:cTn dur="1" fill="hold" id="216">
                                          <p:stCondLst>
                                            <p:cond delay="0"/>
                                          </p:stCondLst>
                                        </p:cTn>
                                        <p:tgtEl>
                                          <p:spTgt spid="66"/>
                                        </p:tgtEl>
                                        <p:attrNameLst>
                                          <p:attrName>style.visibility</p:attrName>
                                        </p:attrNameLst>
                                      </p:cBhvr>
                                      <p:to>
                                        <p:strVal val="visible"/>
                                      </p:to>
                                    </p:set>
                                    <p:animEffect filter="wipe(up)" transition="in">
                                      <p:cBhvr>
                                        <p:cTn dur="500" id="217"/>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3"/>
      <p:bldP grpId="0" spid="64"/>
      <p:bldP grpId="0" spid="65"/>
      <p:bldP grpId="0" spid="6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0" y="0"/>
            <a:ext cx="12192000" cy="6858000"/>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2"/>
            </p:custDataLst>
          </p:nvPr>
        </p:nvSpPr>
        <p:spPr>
          <a:xfrm>
            <a:off x="1092620" y="4477177"/>
            <a:ext cx="5391308" cy="777240"/>
          </a:xfrm>
          <a:prstGeom prst="rect">
            <a:avLst/>
          </a:prstGeom>
          <a:noFill/>
        </p:spPr>
        <p:txBody>
          <a:bodyPr rtlCol="0" wrap="square">
            <a:spAutoFit/>
          </a:bodyPr>
          <a:lstStyle/>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a:t>
            </a:r>
          </a:p>
        </p:txBody>
      </p:sp>
      <p:sp>
        <p:nvSpPr>
          <p:cNvPr id="4" name="TextBox 30">
            <a:extLst>
              <a:ext uri="{FF2B5EF4-FFF2-40B4-BE49-F238E27FC236}">
                <a16:creationId xmlns:a16="http://schemas.microsoft.com/office/drawing/2014/main" id="{BA8EA202-F87D-45AF-91DB-F2B3A7B8F57B}"/>
              </a:ext>
            </a:extLst>
          </p:cNvPr>
          <p:cNvSpPr txBox="1"/>
          <p:nvPr/>
        </p:nvSpPr>
        <p:spPr>
          <a:xfrm>
            <a:off x="1860194" y="2725874"/>
            <a:ext cx="7856050" cy="1844040"/>
          </a:xfrm>
          <a:prstGeom prst="rect">
            <a:avLst/>
          </a:prstGeom>
          <a:noFill/>
        </p:spPr>
        <p:txBody>
          <a:bodyPr rtlCol="0" wrap="square">
            <a:spAutoFit/>
          </a:bodyPr>
          <a:lstStyle/>
          <a:p>
            <a:pPr defTabSz="228600"/>
            <a:r>
              <a:rPr altLang="zh-CN" b="1" lang="en-US" smtClean="0" sz="11500">
                <a:solidFill>
                  <a:srgbClr val="F0D58B">
                    <a:alpha val="10000"/>
                  </a:srgbClr>
                </a:solidFill>
                <a:latin charset="0" panose="020b0604020202020204" pitchFamily="34" typeface="Aparajita"/>
                <a:ea charset="-122" panose="020b0502040204020203" pitchFamily="34" typeface="微软雅黑 Light"/>
                <a:cs charset="0" panose="020b0604020202020204" pitchFamily="34" typeface="Aparajita"/>
              </a:rPr>
              <a:t>PART FOUR</a:t>
            </a:r>
          </a:p>
        </p:txBody>
      </p:sp>
      <p:sp>
        <p:nvSpPr>
          <p:cNvPr id="5" name="文本框 4"/>
          <p:cNvSpPr txBox="1"/>
          <p:nvPr/>
        </p:nvSpPr>
        <p:spPr>
          <a:xfrm>
            <a:off x="1365798" y="3424007"/>
            <a:ext cx="3673630" cy="963168"/>
          </a:xfrm>
          <a:prstGeom prst="rect">
            <a:avLst/>
          </a:prstGeom>
          <a:noFill/>
          <a:scene3d>
            <a:camera prst="perspectiveRight"/>
            <a:lightRig dir="t" rig="threePt"/>
          </a:scene3d>
        </p:spPr>
        <p:txBody>
          <a:bodyPr rtlCol="0" wrap="square">
            <a:spAutoFit/>
          </a:bodyPr>
          <a:lstStyle/>
          <a:p>
            <a:pPr>
              <a:lnSpc>
                <a:spcPct val="130000"/>
              </a:lnSpc>
            </a:pPr>
            <a:r>
              <a:rPr altLang="en-US" b="1" lang="zh-CN" smtClean="0" sz="4400">
                <a:solidFill>
                  <a:srgbClr val="F0D58B"/>
                </a:solidFill>
                <a:latin charset="-122" panose="020b0503020204020204" pitchFamily="34" typeface="微软雅黑"/>
                <a:ea charset="-122" panose="020b0503020204020204" pitchFamily="34" typeface="微软雅黑"/>
              </a:rPr>
              <a:t>发展与计划</a:t>
            </a:r>
          </a:p>
        </p:txBody>
      </p:sp>
      <p:sp>
        <p:nvSpPr>
          <p:cNvPr id="16" name="文本框 15"/>
          <p:cNvSpPr txBox="1"/>
          <p:nvPr/>
        </p:nvSpPr>
        <p:spPr>
          <a:xfrm>
            <a:off x="7012966" y="-1091433"/>
            <a:ext cx="9421554" cy="9159239"/>
          </a:xfrm>
          <a:prstGeom prst="rect">
            <a:avLst/>
          </a:prstGeom>
          <a:noFill/>
        </p:spPr>
        <p:txBody>
          <a:bodyPr rtlCol="0" wrap="square">
            <a:spAutoFit/>
          </a:bodyPr>
          <a:lstStyle/>
          <a:p>
            <a:pPr algn="dist"/>
            <a:r>
              <a:rPr altLang="zh-CN" lang="en-US" sz="59500">
                <a:blipFill dpi="0" rotWithShape="1">
                  <a:blip r:embed="rId3"/>
                  <a:tile algn="ctr" flip="none" sx="40000" sy="40000" tx="127000" ty="38100"/>
                </a:blipFill>
                <a:effectLst>
                  <a:outerShdw algn="tl" blurRad="38100" dir="2700000" dist="38100">
                    <a:srgbClr val="000000">
                      <a:alpha val="30000"/>
                    </a:srgbClr>
                  </a:outerShdw>
                </a:effectLst>
                <a:latin charset="0" panose="020b0806030902050204" pitchFamily="34" typeface="Impact"/>
                <a:ea charset="-122" pitchFamily="50" typeface="造字工房力黑（非商用）常规体"/>
              </a:rPr>
              <a:t>4</a:t>
            </a:r>
          </a:p>
        </p:txBody>
      </p:sp>
      <p:grpSp>
        <p:nvGrpSpPr>
          <p:cNvPr id="10" name="组合 9"/>
          <p:cNvGrpSpPr/>
          <p:nvPr/>
        </p:nvGrpSpPr>
        <p:grpSpPr>
          <a:xfrm flipV="1" rot="16200000">
            <a:off x="-210344" y="3046048"/>
            <a:ext cx="2715105" cy="121012"/>
            <a:chOff x="4185398" y="2422358"/>
            <a:chExt cx="4878392" cy="0"/>
          </a:xfrm>
        </p:grpSpPr>
        <p:cxnSp>
          <p:nvCxnSpPr>
            <p:cNvPr id="11" name="直接连接符 10"/>
            <p:cNvCxnSpPr/>
            <p:nvPr/>
          </p:nvCxnSpPr>
          <p:spPr>
            <a:xfrm>
              <a:off x="4185398" y="2422358"/>
              <a:ext cx="4637760" cy="0"/>
            </a:xfrm>
            <a:prstGeom prst="line">
              <a:avLst/>
            </a:prstGeom>
            <a:ln>
              <a:solidFill>
                <a:srgbClr val="F0D58B">
                  <a:alpha val="48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614611" y="2422358"/>
              <a:ext cx="449179" cy="0"/>
            </a:xfrm>
            <a:prstGeom prst="line">
              <a:avLst/>
            </a:prstGeom>
            <a:ln w="76200">
              <a:solidFill>
                <a:srgbClr val="F0D58B"/>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rot="5400000">
            <a:off x="440436" y="2738632"/>
            <a:ext cx="1696975" cy="243840"/>
          </a:xfrm>
          <a:prstGeom prst="rect">
            <a:avLst/>
          </a:prstGeom>
          <a:noFill/>
        </p:spPr>
        <p:txBody>
          <a:bodyPr rtlCol="0" wrap="square">
            <a:spAutoFit/>
          </a:bodyPr>
          <a:lstStyle/>
          <a:p>
            <a:r>
              <a:rPr altLang="zh-CN" lang="en-US" smtClean="0" spc="300" sz="1000">
                <a:gradFill>
                  <a:gsLst>
                    <a:gs pos="0">
                      <a:srgbClr val="F0D58B"/>
                    </a:gs>
                    <a:gs pos="96000">
                      <a:srgbClr val="D9B44F"/>
                    </a:gs>
                  </a:gsLst>
                  <a:lin ang="5400000" scaled="0"/>
                </a:gradFill>
                <a:latin charset="0" panose="020b0604020202020204" pitchFamily="34" typeface="Aparajita"/>
                <a:ea charset="-122" panose="020b0400000000000000" pitchFamily="34" typeface="Adobe 黑体 Std R"/>
                <a:cs charset="0" panose="020b0604020202020204" pitchFamily="34" typeface="Aparajita"/>
              </a:rPr>
              <a:t>COMPANY</a:t>
            </a:r>
          </a:p>
        </p:txBody>
      </p:sp>
    </p:spTree>
    <p:extLst>
      <p:ext uri="{BB962C8B-B14F-4D97-AF65-F5344CB8AC3E}">
        <p14:creationId val="4072387260"/>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1+#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7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75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par>
                                <p:cTn fill="hold" grpId="0" id="17" nodeType="withEffect" presetClass="entr" presetID="22" presetSubtype="2">
                                  <p:stCondLst>
                                    <p:cond delay="75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grpId="0" id="20" nodeType="withEffect" presetClass="entr" presetID="41" presetSubtype="0">
                                  <p:stCondLst>
                                    <p:cond delay="1250"/>
                                  </p:stCondLst>
                                  <p:iterate type="lt">
                                    <p:tmPct val="10000"/>
                                  </p:iterate>
                                  <p:childTnLst>
                                    <p:set>
                                      <p:cBhvr>
                                        <p:cTn dur="1" fill="hold" id="21">
                                          <p:stCondLst>
                                            <p:cond delay="0"/>
                                          </p:stCondLst>
                                        </p:cTn>
                                        <p:tgtEl>
                                          <p:spTgt spid="5"/>
                                        </p:tgtEl>
                                        <p:attrNameLst>
                                          <p:attrName>style.visibility</p:attrName>
                                        </p:attrNameLst>
                                      </p:cBhvr>
                                      <p:to>
                                        <p:strVal val="visible"/>
                                      </p:to>
                                    </p:set>
                                    <p:anim calcmode="lin" valueType="num">
                                      <p:cBhvr>
                                        <p:cTn dur="750" fill="hold" id="22"/>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3"/>
                                        <p:tgtEl>
                                          <p:spTgt spid="5"/>
                                        </p:tgtEl>
                                        <p:attrNameLst>
                                          <p:attrName>ppt_y</p:attrName>
                                        </p:attrNameLst>
                                      </p:cBhvr>
                                      <p:tavLst>
                                        <p:tav tm="0">
                                          <p:val>
                                            <p:strVal val="#ppt_y"/>
                                          </p:val>
                                        </p:tav>
                                        <p:tav tm="100000">
                                          <p:val>
                                            <p:strVal val="#ppt_y"/>
                                          </p:val>
                                        </p:tav>
                                      </p:tavLst>
                                    </p:anim>
                                    <p:anim calcmode="lin" valueType="num">
                                      <p:cBhvr>
                                        <p:cTn dur="750" fill="hold" id="24"/>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5"/>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6" tmFilter="0,0; .5, 1; 1, 1"/>
                                        <p:tgtEl>
                                          <p:spTgt spid="5"/>
                                        </p:tgtEl>
                                      </p:cBhvr>
                                    </p:animEffect>
                                  </p:childTnLst>
                                </p:cTn>
                              </p:par>
                              <p:par>
                                <p:cTn fill="hold" grpId="0" id="27" nodeType="withEffect" presetClass="entr" presetID="22" presetSubtype="1">
                                  <p:stCondLst>
                                    <p:cond delay="1750"/>
                                  </p:stCondLst>
                                  <p:childTnLst>
                                    <p:set>
                                      <p:cBhvr>
                                        <p:cTn dur="1" fill="hold" id="28">
                                          <p:stCondLst>
                                            <p:cond delay="0"/>
                                          </p:stCondLst>
                                        </p:cTn>
                                        <p:tgtEl>
                                          <p:spTgt spid="3"/>
                                        </p:tgtEl>
                                        <p:attrNameLst>
                                          <p:attrName>style.visibility</p:attrName>
                                        </p:attrNameLst>
                                      </p:cBhvr>
                                      <p:to>
                                        <p:strVal val="visible"/>
                                      </p:to>
                                    </p:set>
                                    <p:animEffect filter="wipe(up)" transition="in">
                                      <p:cBhvr>
                                        <p:cTn dur="5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6"/>
      <p:bldP grpId="0" spid="1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6" sz="quarter" type="pic"/>
          </p:nvPr>
        </p:nvPicPr>
        <p:blipFill>
          <a:blip r:embed="rId3">
            <a:extLst>
              <a:ext uri="{28A0092B-C50C-407E-A947-70E740481C1C}">
                <a14:useLocalDpi val="0"/>
              </a:ext>
            </a:extLst>
          </a:blip>
          <a:stretch>
            <a:fillRect/>
          </a:stretch>
        </p:blipFill>
        <p:spPr>
          <a:solidFill>
            <a:schemeClr val="tx2"/>
          </a:solidFill>
        </p:spPr>
      </p:pic>
      <p:sp>
        <p:nvSpPr>
          <p:cNvPr id="21" name="任意多边形: 形状 2">
            <a:extLst>
              <a:ext uri="{FF2B5EF4-FFF2-40B4-BE49-F238E27FC236}">
                <a16:creationId xmlns:a16="http://schemas.microsoft.com/office/drawing/2014/main" id="{710C9878-BAA2-4599-8AEA-C905075195A4}"/>
              </a:ext>
            </a:extLst>
          </p:cNvPr>
          <p:cNvSpPr/>
          <p:nvPr/>
        </p:nvSpPr>
        <p:spPr>
          <a:xfrm>
            <a:off x="0" y="0"/>
            <a:ext cx="12192000" cy="3429000"/>
          </a:xfrm>
          <a:custGeom>
            <a:gdLst>
              <a:gd fmla="*/ 0 w 12192000" name="connsiteX0"/>
              <a:gd fmla="*/ 0 h 3429000" name="connsiteY0"/>
              <a:gd fmla="*/ 12192000 w 12192000" name="connsiteX1"/>
              <a:gd fmla="*/ 0 h 3429000" name="connsiteY1"/>
              <a:gd fmla="*/ 12192000 w 12192000" name="connsiteX2"/>
              <a:gd fmla="*/ 3429000 h 3429000" name="connsiteY2"/>
              <a:gd fmla="*/ 8705850 w 12192000" name="connsiteX3"/>
              <a:gd fmla="*/ 3429000 h 3429000" name="connsiteY3"/>
              <a:gd fmla="*/ 8640080 w 12192000" name="connsiteX4"/>
              <a:gd fmla="*/ 3429000 h 3429000" name="connsiteY4"/>
              <a:gd fmla="*/ 3551920 w 12192000" name="connsiteX5"/>
              <a:gd fmla="*/ 3429000 h 3429000" name="connsiteY5"/>
              <a:gd fmla="*/ 3486150 w 12192000" name="connsiteX6"/>
              <a:gd fmla="*/ 3429000 h 3429000" name="connsiteY6"/>
              <a:gd fmla="*/ 0 w 12192000" name="connsiteX7"/>
              <a:gd fmla="*/ 3429000 h 3429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429000" w="12192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rgbClr val="232C4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 name="Title 2"/>
          <p:cNvSpPr txBox="1"/>
          <p:nvPr/>
        </p:nvSpPr>
        <p:spPr>
          <a:xfrm>
            <a:off x="204052" y="2118952"/>
            <a:ext cx="2471416" cy="656123"/>
          </a:xfrm>
          <a:prstGeom prst="rect">
            <a:avLst/>
          </a:prstGeom>
        </p:spPr>
        <p:txBody>
          <a:bodyPr anchor="ctr" bIns="45720" lIns="36000" rIns="36000" rtlCol="0" tIns="45720" vert="horz">
            <a:noAutofit/>
          </a:bodyPr>
          <a:lstStyle>
            <a:lvl1pPr algn="l" defTabSz="914400" eaLnBrk="1" hangingPunct="1" latinLnBrk="0" rtl="0">
              <a:lnSpc>
                <a:spcPct val="90000"/>
              </a:lnSpc>
              <a:spcBef>
                <a:spcPct val="0"/>
              </a:spcBef>
              <a:buNone/>
              <a:defRPr b="0" kern="1200" sz="4000">
                <a:solidFill>
                  <a:schemeClr val="bg2">
                    <a:lumMod val="50000"/>
                  </a:schemeClr>
                </a:solidFill>
                <a:latin typeface="+mj-lt"/>
                <a:ea typeface="+mj-ea"/>
                <a:cs typeface="+mj-cs"/>
              </a:defRPr>
            </a:lvl1pPr>
          </a:lstStyle>
          <a:p>
            <a:pPr algn="ctr"/>
            <a:r>
              <a:rPr altLang="en-US" b="1" lang="zh-CN" spc="300" sz="3600">
                <a:solidFill>
                  <a:schemeClr val="bg1"/>
                </a:solidFill>
                <a:effectLst>
                  <a:outerShdw algn="tl" blurRad="38100" dir="2700000" dist="38100">
                    <a:srgbClr val="000000">
                      <a:alpha val="43137"/>
                    </a:srgbClr>
                  </a:outerShdw>
                </a:effectLst>
                <a:ea charset="-122" panose="020b0503020204020204" pitchFamily="34" typeface="微软雅黑"/>
              </a:rPr>
              <a:t>研发计划</a:t>
            </a:r>
          </a:p>
        </p:txBody>
      </p:sp>
      <p:grpSp>
        <p:nvGrpSpPr>
          <p:cNvPr id="6" name="Group 5"/>
          <p:cNvGrpSpPr/>
          <p:nvPr/>
        </p:nvGrpSpPr>
        <p:grpSpPr>
          <a:xfrm>
            <a:off x="1119827" y="-1"/>
            <a:ext cx="475660" cy="2007807"/>
            <a:chOff x="723900" y="-2"/>
            <a:chExt cx="475660" cy="2705495"/>
          </a:xfrm>
          <a:solidFill>
            <a:schemeClr val="bg1"/>
          </a:solidFill>
        </p:grpSpPr>
        <p:sp>
          <p:nvSpPr>
            <p:cNvPr id="7" name="Rectangle 6"/>
            <p:cNvSpPr/>
            <p:nvPr/>
          </p:nvSpPr>
          <p:spPr>
            <a:xfrm>
              <a:off x="723900" y="0"/>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ectangle 7"/>
            <p:cNvSpPr/>
            <p:nvPr/>
          </p:nvSpPr>
          <p:spPr>
            <a:xfrm>
              <a:off x="904580" y="-1"/>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p:cNvSpPr/>
            <p:nvPr/>
          </p:nvSpPr>
          <p:spPr>
            <a:xfrm>
              <a:off x="1085260" y="-2"/>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0" name="Group 9"/>
          <p:cNvGrpSpPr/>
          <p:nvPr/>
        </p:nvGrpSpPr>
        <p:grpSpPr>
          <a:xfrm>
            <a:off x="1119827" y="2818613"/>
            <a:ext cx="475660" cy="610387"/>
            <a:chOff x="1903821" y="3838279"/>
            <a:chExt cx="475660" cy="2705495"/>
          </a:xfrm>
          <a:solidFill>
            <a:schemeClr val="bg1"/>
          </a:solidFill>
        </p:grpSpPr>
        <p:sp>
          <p:nvSpPr>
            <p:cNvPr id="11" name="Rectangle 10"/>
            <p:cNvSpPr/>
            <p:nvPr/>
          </p:nvSpPr>
          <p:spPr>
            <a:xfrm>
              <a:off x="1903821" y="3838281"/>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Rectangle 11"/>
            <p:cNvSpPr/>
            <p:nvPr/>
          </p:nvSpPr>
          <p:spPr>
            <a:xfrm>
              <a:off x="2084501" y="3838280"/>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ectangle 12"/>
            <p:cNvSpPr/>
            <p:nvPr/>
          </p:nvSpPr>
          <p:spPr>
            <a:xfrm>
              <a:off x="2265181" y="3838279"/>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4" name="Group 13"/>
          <p:cNvGrpSpPr/>
          <p:nvPr/>
        </p:nvGrpSpPr>
        <p:grpSpPr>
          <a:xfrm>
            <a:off x="5557205" y="2890363"/>
            <a:ext cx="1077275" cy="1077275"/>
            <a:chOff x="5517369" y="2870604"/>
            <a:chExt cx="1176113" cy="1176113"/>
          </a:xfrm>
        </p:grpSpPr>
        <p:sp>
          <p:nvSpPr>
            <p:cNvPr id="15" name="Oval 14"/>
            <p:cNvSpPr/>
            <p:nvPr/>
          </p:nvSpPr>
          <p:spPr>
            <a:xfrm>
              <a:off x="5517369" y="2870604"/>
              <a:ext cx="1176113" cy="1176113"/>
            </a:xfrm>
            <a:prstGeom prst="ellipse">
              <a:avLst/>
            </a:prstGeom>
            <a:solidFill>
              <a:srgbClr val="5E6A92">
                <a:alpha val="90000"/>
              </a:srgbClr>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Freeform 15"/>
            <p:cNvSpPr>
              <a:spLocks noEditPoints="1"/>
            </p:cNvSpPr>
            <p:nvPr/>
          </p:nvSpPr>
          <p:spPr bwMode="auto">
            <a:xfrm>
              <a:off x="5761337" y="3158421"/>
              <a:ext cx="669325" cy="541157"/>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a charset="-122" panose="020b0503020204020204" pitchFamily="34" typeface="微软雅黑"/>
              </a:endParaRPr>
            </a:p>
          </p:txBody>
        </p:sp>
      </p:grpSp>
      <p:cxnSp>
        <p:nvCxnSpPr>
          <p:cNvPr id="17" name="Straight Connector 16"/>
          <p:cNvCxnSpPr/>
          <p:nvPr/>
        </p:nvCxnSpPr>
        <p:spPr>
          <a:xfrm flipH="1">
            <a:off x="6100636" y="4128940"/>
            <a:ext cx="0" cy="754144"/>
          </a:xfrm>
          <a:prstGeom prst="line">
            <a:avLst/>
          </a:prstGeom>
          <a:ln w="28575">
            <a:solidFill>
              <a:srgbClr val="5E6A9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205845" y="5384794"/>
            <a:ext cx="9800439" cy="822777"/>
          </a:xfrm>
          <a:prstGeom prst="rect">
            <a:avLst/>
          </a:prstGeom>
        </p:spPr>
        <p:txBody>
          <a:bodyPr wrap="square">
            <a:spAutoFit/>
          </a:bodyPr>
          <a:lstStyle/>
          <a:p>
            <a:pPr algn="ctr">
              <a:lnSpc>
                <a:spcPct val="12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此处添加详细文本描述，建议与标题相关并符合整体语言风格，语言描述尽量简洁生动。尽量将每页幻灯片的字数控制在  200字以内，据统计每页幻灯片的最好控制在5分钟之内。此处添加详细文本描述 ，建议与标题相关并符合整体语言风格，语言描述尽量简洁生动。尽量将每页幻灯片的字数控制在  200字以内，据统计每页幻灯片的最好控制在5分钟之内。</a:t>
            </a:r>
          </a:p>
        </p:txBody>
      </p:sp>
      <p:cxnSp>
        <p:nvCxnSpPr>
          <p:cNvPr id="19" name="Straight Connector 18"/>
          <p:cNvCxnSpPr/>
          <p:nvPr/>
        </p:nvCxnSpPr>
        <p:spPr>
          <a:xfrm flipH="1">
            <a:off x="6108491" y="6161052"/>
            <a:ext cx="0" cy="696949"/>
          </a:xfrm>
          <a:prstGeom prst="line">
            <a:avLst/>
          </a:prstGeom>
          <a:ln w="28575">
            <a:solidFill>
              <a:srgbClr val="5E6A9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07424" y="4929287"/>
            <a:ext cx="1596000" cy="398400"/>
          </a:xfrm>
          <a:prstGeom prst="rect">
            <a:avLst/>
          </a:prstGeom>
          <a:noFill/>
        </p:spPr>
        <p:txBody>
          <a:bodyPr bIns="46800" lIns="36000" rIns="36000" rtlCol="0" tIns="46800" wrap="none">
            <a:spAutoFit/>
          </a:bodyPr>
          <a:lstStyle/>
          <a:p>
            <a:pPr algn="ctr"/>
            <a:r>
              <a:rPr altLang="en-US" lang="zh-CN" sz="2000">
                <a:solidFill>
                  <a:srgbClr val="D9B44F"/>
                </a:solidFill>
                <a:ea charset="-122" panose="020b0503020204020204" pitchFamily="34" typeface="微软雅黑"/>
              </a:rPr>
              <a:t>添加标题内容</a:t>
            </a:r>
          </a:p>
        </p:txBody>
      </p:sp>
    </p:spTree>
    <p:extLst>
      <p:ext uri="{BB962C8B-B14F-4D97-AF65-F5344CB8AC3E}">
        <p14:creationId val="91960215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5"/>
                                        </p:tgtEl>
                                        <p:attrNameLst>
                                          <p:attrName>style.visibility</p:attrName>
                                        </p:attrNameLst>
                                      </p:cBhvr>
                                      <p:to>
                                        <p:strVal val="visible"/>
                                      </p:to>
                                    </p:set>
                                    <p:animEffect filter="randombar(horizontal)"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0"/>
                                        </p:tgtEl>
                                        <p:attrNameLst>
                                          <p:attrName>style.visibility</p:attrName>
                                        </p:attrNameLst>
                                      </p:cBhvr>
                                      <p:to>
                                        <p:strVal val="visible"/>
                                      </p:to>
                                    </p:set>
                                    <p:animEffect filter="wipe(down)" transition="in">
                                      <p:cBhvr>
                                        <p:cTn dur="500" id="15"/>
                                        <p:tgtEl>
                                          <p:spTgt spid="10"/>
                                        </p:tgtEl>
                                      </p:cBhvr>
                                    </p:animEffect>
                                  </p:childTnLst>
                                </p:cTn>
                              </p:par>
                            </p:childTnLst>
                          </p:cTn>
                        </p:par>
                        <p:par>
                          <p:cTn fill="hold" id="16" nodeType="afterGroup">
                            <p:stCondLst>
                              <p:cond delay="1500"/>
                            </p:stCondLst>
                            <p:childTnLst>
                              <p:par>
                                <p:cTn fill="hold" id="17" nodeType="afterEffect" presetClass="entr" presetID="14" presetSubtype="10">
                                  <p:stCondLst>
                                    <p:cond delay="0"/>
                                  </p:stCondLst>
                                  <p:childTnLst>
                                    <p:set>
                                      <p:cBhvr>
                                        <p:cTn dur="1" fill="hold" id="18">
                                          <p:stCondLst>
                                            <p:cond delay="0"/>
                                          </p:stCondLst>
                                        </p:cTn>
                                        <p:tgtEl>
                                          <p:spTgt spid="14"/>
                                        </p:tgtEl>
                                        <p:attrNameLst>
                                          <p:attrName>style.visibility</p:attrName>
                                        </p:attrNameLst>
                                      </p:cBhvr>
                                      <p:to>
                                        <p:strVal val="visible"/>
                                      </p:to>
                                    </p:set>
                                    <p:animEffect filter="randombar(horizontal)" transition="in">
                                      <p:cBhvr>
                                        <p:cTn dur="500" id="19"/>
                                        <p:tgtEl>
                                          <p:spTgt spid="14"/>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17"/>
                                        </p:tgtEl>
                                        <p:attrNameLst>
                                          <p:attrName>style.visibility</p:attrName>
                                        </p:attrNameLst>
                                      </p:cBhvr>
                                      <p:to>
                                        <p:strVal val="visible"/>
                                      </p:to>
                                    </p:set>
                                    <p:animEffect filter="wipe(up)" transition="in">
                                      <p:cBhvr>
                                        <p:cTn dur="500" id="23"/>
                                        <p:tgtEl>
                                          <p:spTgt spid="17"/>
                                        </p:tgtEl>
                                      </p:cBhvr>
                                    </p:animEffect>
                                  </p:childTnLst>
                                </p:cTn>
                              </p:par>
                            </p:childTnLst>
                          </p:cTn>
                        </p:par>
                        <p:par>
                          <p:cTn fill="hold" id="24" nodeType="afterGroup">
                            <p:stCondLst>
                              <p:cond delay="2500"/>
                            </p:stCondLst>
                            <p:childTnLst>
                              <p:par>
                                <p:cTn fill="hold" id="25" nodeType="afterEffect" presetClass="entr" presetID="53" presetSubtype="0">
                                  <p:stCondLst>
                                    <p:cond delay="0"/>
                                  </p:stCondLst>
                                  <p:childTnLst>
                                    <p:set>
                                      <p:cBhvr>
                                        <p:cTn dur="1" fill="hold" id="26">
                                          <p:stCondLst>
                                            <p:cond delay="0"/>
                                          </p:stCondLst>
                                        </p:cTn>
                                        <p:tgtEl>
                                          <p:spTgt spid="20">
                                            <p:txEl>
                                              <p:pRg end="0" st="0"/>
                                            </p:txEl>
                                          </p:spTgt>
                                        </p:tgtEl>
                                        <p:attrNameLst>
                                          <p:attrName>style.visibility</p:attrName>
                                        </p:attrNameLst>
                                      </p:cBhvr>
                                      <p:to>
                                        <p:strVal val="visible"/>
                                      </p:to>
                                    </p:set>
                                    <p:anim calcmode="lin" valueType="num">
                                      <p:cBhvr>
                                        <p:cTn dur="500" fill="hold" id="27"/>
                                        <p:tgtEl>
                                          <p:spTgt spid="20">
                                            <p:txEl>
                                              <p:pRg end="0" st="0"/>
                                            </p:txEl>
                                          </p:spTgt>
                                        </p:tgtEl>
                                        <p:attrNameLst>
                                          <p:attrName>ppt_w</p:attrName>
                                        </p:attrNameLst>
                                      </p:cBhvr>
                                      <p:tavLst>
                                        <p:tav tm="0">
                                          <p:val>
                                            <p:fltVal val="0"/>
                                          </p:val>
                                        </p:tav>
                                        <p:tav tm="100000">
                                          <p:val>
                                            <p:strVal val="#ppt_w"/>
                                          </p:val>
                                        </p:tav>
                                      </p:tavLst>
                                    </p:anim>
                                    <p:anim calcmode="lin" valueType="num">
                                      <p:cBhvr>
                                        <p:cTn dur="500" fill="hold" id="28"/>
                                        <p:tgtEl>
                                          <p:spTgt spid="20">
                                            <p:txEl>
                                              <p:pRg end="0" st="0"/>
                                            </p:txEl>
                                          </p:spTgt>
                                        </p:tgtEl>
                                        <p:attrNameLst>
                                          <p:attrName>ppt_h</p:attrName>
                                        </p:attrNameLst>
                                      </p:cBhvr>
                                      <p:tavLst>
                                        <p:tav tm="0">
                                          <p:val>
                                            <p:fltVal val="0"/>
                                          </p:val>
                                        </p:tav>
                                        <p:tav tm="100000">
                                          <p:val>
                                            <p:strVal val="#ppt_h"/>
                                          </p:val>
                                        </p:tav>
                                      </p:tavLst>
                                    </p:anim>
                                    <p:animEffect filter="fade" transition="in">
                                      <p:cBhvr>
                                        <p:cTn dur="500" id="29"/>
                                        <p:tgtEl>
                                          <p:spTgt spid="20">
                                            <p:txEl>
                                              <p:pRg end="0" st="0"/>
                                            </p:txEl>
                                          </p:spTgt>
                                        </p:tgtEl>
                                      </p:cBhvr>
                                    </p:animEffect>
                                  </p:childTnLst>
                                </p:cTn>
                              </p:par>
                            </p:childTnLst>
                          </p:cTn>
                        </p:par>
                        <p:par>
                          <p:cTn fill="hold" id="30" nodeType="afterGroup">
                            <p:stCondLst>
                              <p:cond delay="3000"/>
                            </p:stCondLst>
                            <p:childTnLst>
                              <p:par>
                                <p:cTn fill="hold" grpId="0" id="31" nodeType="afterEffect" presetClass="entr" presetID="14" presetSubtype="10">
                                  <p:stCondLst>
                                    <p:cond delay="0"/>
                                  </p:stCondLst>
                                  <p:childTnLst>
                                    <p:set>
                                      <p:cBhvr>
                                        <p:cTn dur="1" fill="hold" id="32">
                                          <p:stCondLst>
                                            <p:cond delay="0"/>
                                          </p:stCondLst>
                                        </p:cTn>
                                        <p:tgtEl>
                                          <p:spTgt spid="18"/>
                                        </p:tgtEl>
                                        <p:attrNameLst>
                                          <p:attrName>style.visibility</p:attrName>
                                        </p:attrNameLst>
                                      </p:cBhvr>
                                      <p:to>
                                        <p:strVal val="visible"/>
                                      </p:to>
                                    </p:set>
                                    <p:animEffect filter="randombar(horizontal)" transition="in">
                                      <p:cBhvr>
                                        <p:cTn dur="500" id="33"/>
                                        <p:tgtEl>
                                          <p:spTgt spid="18"/>
                                        </p:tgtEl>
                                      </p:cBhvr>
                                    </p:animEffect>
                                  </p:childTnLst>
                                </p:cTn>
                              </p:par>
                            </p:childTnLst>
                          </p:cTn>
                        </p:par>
                        <p:par>
                          <p:cTn fill="hold" id="34" nodeType="afterGroup">
                            <p:stCondLst>
                              <p:cond delay="3500"/>
                            </p:stCondLst>
                            <p:childTnLst>
                              <p:par>
                                <p:cTn fill="hold" id="35" nodeType="afterEffect" presetClass="entr" presetID="22" presetSubtype="1">
                                  <p:stCondLst>
                                    <p:cond delay="0"/>
                                  </p:stCondLst>
                                  <p:childTnLst>
                                    <p:set>
                                      <p:cBhvr>
                                        <p:cTn dur="1" fill="hold" id="36">
                                          <p:stCondLst>
                                            <p:cond delay="0"/>
                                          </p:stCondLst>
                                        </p:cTn>
                                        <p:tgtEl>
                                          <p:spTgt spid="19"/>
                                        </p:tgtEl>
                                        <p:attrNameLst>
                                          <p:attrName>style.visibility</p:attrName>
                                        </p:attrNameLst>
                                      </p:cBhvr>
                                      <p:to>
                                        <p:strVal val="visible"/>
                                      </p:to>
                                    </p:set>
                                    <p:animEffect filter="wipe(up)" transition="in">
                                      <p:cBhvr>
                                        <p:cTn dur="50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平行四边形 2"/>
          <p:cNvSpPr/>
          <p:nvPr/>
        </p:nvSpPr>
        <p:spPr>
          <a:xfrm>
            <a:off x="5052868" y="5235"/>
            <a:ext cx="7152197" cy="6859075"/>
          </a:xfrm>
          <a:prstGeom prst="parallelogram">
            <a:avLst>
              <a:gd fmla="val 57289" name="adj"/>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4" name="等腰三角形 3"/>
          <p:cNvSpPr/>
          <p:nvPr/>
        </p:nvSpPr>
        <p:spPr>
          <a:xfrm>
            <a:off x="8670758" y="5440136"/>
            <a:ext cx="1576445" cy="1417865"/>
          </a:xfrm>
          <a:prstGeom prst="triangle">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grpSp>
        <p:nvGrpSpPr>
          <p:cNvPr id="34" name="组合 33"/>
          <p:cNvGrpSpPr/>
          <p:nvPr/>
        </p:nvGrpSpPr>
        <p:grpSpPr>
          <a:xfrm>
            <a:off x="1402799" y="1988836"/>
            <a:ext cx="4084647" cy="921232"/>
            <a:chOff x="444137" y="1676786"/>
            <a:chExt cx="4084647" cy="921233"/>
          </a:xfrm>
        </p:grpSpPr>
        <p:sp>
          <p:nvSpPr>
            <p:cNvPr id="35" name="矩形 34"/>
            <p:cNvSpPr/>
            <p:nvPr/>
          </p:nvSpPr>
          <p:spPr>
            <a:xfrm>
              <a:off x="444137" y="1791579"/>
              <a:ext cx="829186" cy="781804"/>
            </a:xfrm>
            <a:prstGeom prst="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6" name="TextBox 21"/>
            <p:cNvSpPr txBox="1"/>
            <p:nvPr/>
          </p:nvSpPr>
          <p:spPr>
            <a:xfrm>
              <a:off x="1588970" y="2064668"/>
              <a:ext cx="2939814" cy="528188"/>
            </a:xfrm>
            <a:prstGeom prst="rect">
              <a:avLst/>
            </a:prstGeom>
            <a:noFill/>
          </p:spPr>
          <p:txBody>
            <a:bodyPr bIns="0" lIns="0" rIns="0" rtlCol="0" tIns="0" wrap="square">
              <a:spAutoFit/>
            </a:bodyPr>
            <a:lstStyle/>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a:t>
              </a:r>
            </a:p>
          </p:txBody>
        </p:sp>
        <p:sp>
          <p:nvSpPr>
            <p:cNvPr id="37" name="Subtitle 2">
              <a:extLst>
                <a:ext uri="{FF2B5EF4-FFF2-40B4-BE49-F238E27FC236}">
                  <a16:creationId xmlns:a16="http://schemas.microsoft.com/office/drawing/2014/main" id="{360062CF-4239-4286-B703-132EC1F0E32B}"/>
                </a:ext>
              </a:extLst>
            </p:cNvPr>
            <p:cNvSpPr txBox="1"/>
            <p:nvPr/>
          </p:nvSpPr>
          <p:spPr>
            <a:xfrm>
              <a:off x="1493130" y="1676786"/>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1867">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线下推广计划</a:t>
              </a:r>
            </a:p>
          </p:txBody>
        </p:sp>
        <p:grpSp>
          <p:nvGrpSpPr>
            <p:cNvPr id="38" name="组合 37"/>
            <p:cNvGrpSpPr/>
            <p:nvPr/>
          </p:nvGrpSpPr>
          <p:grpSpPr>
            <a:xfrm>
              <a:off x="647985" y="1927200"/>
              <a:ext cx="455799" cy="457102"/>
              <a:chOff x="1649413" y="1535114"/>
              <a:chExt cx="555625" cy="557213"/>
            </a:xfrm>
            <a:solidFill>
              <a:schemeClr val="bg1"/>
            </a:solidFill>
          </p:grpSpPr>
          <p:sp>
            <p:nvSpPr>
              <p:cNvPr id="39" name="Freeform 33"/>
              <p:cNvSpPr/>
              <p:nvPr/>
            </p:nvSpPr>
            <p:spPr bwMode="auto">
              <a:xfrm>
                <a:off x="2147888" y="1535114"/>
                <a:ext cx="57150" cy="58738"/>
              </a:xfrm>
              <a:custGeom>
                <a:gdLst>
                  <a:gd fmla="*/ 0 w 20" name="T0"/>
                  <a:gd fmla="*/ 9 h 20" name="T1"/>
                  <a:gd fmla="*/ 11 w 20" name="T2"/>
                  <a:gd fmla="*/ 20 h 20" name="T3"/>
                  <a:gd fmla="*/ 14 w 20" name="T4"/>
                  <a:gd fmla="*/ 5 h 20" name="T5"/>
                  <a:gd fmla="*/ 0 w 20" name="T6"/>
                  <a:gd fmla="*/ 9 h 20" name="T7"/>
                </a:gdLst>
                <a:cxnLst>
                  <a:cxn ang="0">
                    <a:pos x="T0" y="T1"/>
                  </a:cxn>
                  <a:cxn ang="0">
                    <a:pos x="T2" y="T3"/>
                  </a:cxn>
                  <a:cxn ang="0">
                    <a:pos x="T4" y="T5"/>
                  </a:cxn>
                  <a:cxn ang="0">
                    <a:pos x="T6" y="T7"/>
                  </a:cxn>
                </a:cxnLst>
                <a:rect b="b" l="0" r="r" t="0"/>
                <a:pathLst>
                  <a:path h="20" w="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40" name="Freeform 34"/>
              <p:cNvSpPr>
                <a:spLocks noEditPoints="1"/>
              </p:cNvSpPr>
              <p:nvPr/>
            </p:nvSpPr>
            <p:spPr bwMode="auto">
              <a:xfrm>
                <a:off x="1830388" y="1555751"/>
                <a:ext cx="355600" cy="355600"/>
              </a:xfrm>
              <a:custGeom>
                <a:gdLst>
                  <a:gd fmla="*/ 0 w 224" name="T0"/>
                  <a:gd fmla="*/ 224 h 224" name="T1"/>
                  <a:gd fmla="*/ 20 w 224" name="T2"/>
                  <a:gd fmla="*/ 175 h 224" name="T3"/>
                  <a:gd fmla="*/ 197 w 224" name="T4"/>
                  <a:gd fmla="*/ 0 h 224" name="T5"/>
                  <a:gd fmla="*/ 224 w 224" name="T6"/>
                  <a:gd fmla="*/ 27 h 224" name="T7"/>
                  <a:gd fmla="*/ 45 w 224" name="T8"/>
                  <a:gd fmla="*/ 206 h 224" name="T9"/>
                  <a:gd fmla="*/ 0 w 224" name="T10"/>
                  <a:gd fmla="*/ 224 h 224" name="T11"/>
                  <a:gd fmla="*/ 29 w 224" name="T12"/>
                  <a:gd fmla="*/ 184 h 224" name="T13"/>
                  <a:gd fmla="*/ 22 w 224" name="T14"/>
                  <a:gd fmla="*/ 201 h 224" name="T15"/>
                  <a:gd fmla="*/ 40 w 224" name="T16"/>
                  <a:gd fmla="*/ 193 h 224" name="T17"/>
                  <a:gd fmla="*/ 206 w 224" name="T18"/>
                  <a:gd fmla="*/ 27 h 224" name="T19"/>
                  <a:gd fmla="*/ 197 w 224" name="T20"/>
                  <a:gd fmla="*/ 16 h 224" name="T21"/>
                  <a:gd fmla="*/ 29 w 224" name="T22"/>
                  <a:gd fmla="*/ 184 h 2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4" w="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41" name="Freeform 35"/>
              <p:cNvSpPr/>
              <p:nvPr/>
            </p:nvSpPr>
            <p:spPr bwMode="auto">
              <a:xfrm>
                <a:off x="1847850" y="1843089"/>
                <a:ext cx="50800" cy="50800"/>
              </a:xfrm>
              <a:custGeom>
                <a:gdLst>
                  <a:gd fmla="*/ 32 w 32" name="T0"/>
                  <a:gd fmla="*/ 18 h 32" name="T1"/>
                  <a:gd fmla="*/ 0 w 32" name="T2"/>
                  <a:gd fmla="*/ 32 h 32" name="T3"/>
                  <a:gd fmla="*/ 0 w 32" name="T4"/>
                  <a:gd fmla="*/ 32 h 32" name="T5"/>
                  <a:gd fmla="*/ 12 w 32" name="T6"/>
                  <a:gd fmla="*/ 0 h 32" name="T7"/>
                  <a:gd fmla="*/ 32 w 32" name="T8"/>
                  <a:gd fmla="*/ 18 h 32" name="T9"/>
                </a:gdLst>
                <a:cxnLst>
                  <a:cxn ang="0">
                    <a:pos x="T0" y="T1"/>
                  </a:cxn>
                  <a:cxn ang="0">
                    <a:pos x="T2" y="T3"/>
                  </a:cxn>
                  <a:cxn ang="0">
                    <a:pos x="T4" y="T5"/>
                  </a:cxn>
                  <a:cxn ang="0">
                    <a:pos x="T6" y="T7"/>
                  </a:cxn>
                  <a:cxn ang="0">
                    <a:pos x="T8" y="T9"/>
                  </a:cxn>
                </a:cxnLst>
                <a:rect b="b" l="0" r="r" t="0"/>
                <a:pathLst>
                  <a:path h="32" w="32">
                    <a:moveTo>
                      <a:pt x="32" y="18"/>
                    </a:moveTo>
                    <a:lnTo>
                      <a:pt x="0" y="32"/>
                    </a:lnTo>
                    <a:lnTo>
                      <a:pt x="0" y="32"/>
                    </a:lnTo>
                    <a:lnTo>
                      <a:pt x="12" y="0"/>
                    </a:lnTo>
                    <a:lnTo>
                      <a:pt x="32" y="18"/>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42" name="Freeform 36"/>
              <p:cNvSpPr/>
              <p:nvPr/>
            </p:nvSpPr>
            <p:spPr bwMode="auto">
              <a:xfrm>
                <a:off x="1649413" y="1668464"/>
                <a:ext cx="422275" cy="423863"/>
              </a:xfrm>
              <a:custGeom>
                <a:gdLst>
                  <a:gd fmla="*/ 266 w 266" name="T0"/>
                  <a:gd fmla="*/ 267 h 267" name="T1"/>
                  <a:gd fmla="*/ 0 w 266" name="T2"/>
                  <a:gd fmla="*/ 267 h 267" name="T3"/>
                  <a:gd fmla="*/ 0 w 266" name="T4"/>
                  <a:gd fmla="*/ 0 h 267" name="T5"/>
                  <a:gd fmla="*/ 219 w 266" name="T6"/>
                  <a:gd fmla="*/ 0 h 267" name="T7"/>
                  <a:gd fmla="*/ 219 w 266" name="T8"/>
                  <a:gd fmla="*/ 12 h 267" name="T9"/>
                  <a:gd fmla="*/ 11 w 266" name="T10"/>
                  <a:gd fmla="*/ 12 h 267" name="T11"/>
                  <a:gd fmla="*/ 11 w 266" name="T12"/>
                  <a:gd fmla="*/ 254 h 267" name="T13"/>
                  <a:gd fmla="*/ 255 w 266" name="T14"/>
                  <a:gd fmla="*/ 254 h 267" name="T15"/>
                  <a:gd fmla="*/ 255 w 266" name="T16"/>
                  <a:gd fmla="*/ 47 h 267" name="T17"/>
                  <a:gd fmla="*/ 266 w 266" name="T18"/>
                  <a:gd fmla="*/ 47 h 267" name="T19"/>
                  <a:gd fmla="*/ 266 w 266" name="T20"/>
                  <a:gd fmla="*/ 267 h 2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7" w="266">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grpSp>
      </p:grpSp>
      <p:grpSp>
        <p:nvGrpSpPr>
          <p:cNvPr id="43" name="组合 42"/>
          <p:cNvGrpSpPr/>
          <p:nvPr/>
        </p:nvGrpSpPr>
        <p:grpSpPr>
          <a:xfrm>
            <a:off x="1402799" y="3448374"/>
            <a:ext cx="4084647" cy="921233"/>
            <a:chOff x="464077" y="2956997"/>
            <a:chExt cx="4084647" cy="921232"/>
          </a:xfrm>
        </p:grpSpPr>
        <p:sp>
          <p:nvSpPr>
            <p:cNvPr id="44" name="矩形 43"/>
            <p:cNvSpPr/>
            <p:nvPr/>
          </p:nvSpPr>
          <p:spPr>
            <a:xfrm>
              <a:off x="464077" y="3043495"/>
              <a:ext cx="829186" cy="781804"/>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45" name="TextBox 21"/>
            <p:cNvSpPr txBox="1"/>
            <p:nvPr/>
          </p:nvSpPr>
          <p:spPr>
            <a:xfrm>
              <a:off x="1608910" y="3344878"/>
              <a:ext cx="2939814" cy="528188"/>
            </a:xfrm>
            <a:prstGeom prst="rect">
              <a:avLst/>
            </a:prstGeom>
            <a:noFill/>
          </p:spPr>
          <p:txBody>
            <a:bodyPr bIns="0" lIns="0" rIns="0" rtlCol="0" tIns="0" wrap="square">
              <a:spAutoFit/>
            </a:bodyPr>
            <a:lstStyle/>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46" name="Subtitle 2">
              <a:extLst>
                <a:ext uri="{FF2B5EF4-FFF2-40B4-BE49-F238E27FC236}">
                  <a16:creationId xmlns:a16="http://schemas.microsoft.com/office/drawing/2014/main" id="{360062CF-4239-4286-B703-132EC1F0E32B}"/>
                </a:ext>
              </a:extLst>
            </p:cNvPr>
            <p:cNvSpPr txBox="1"/>
            <p:nvPr/>
          </p:nvSpPr>
          <p:spPr>
            <a:xfrm>
              <a:off x="1513070" y="2956997"/>
              <a:ext cx="187169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1867">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自媒体推广计划</a:t>
              </a:r>
            </a:p>
          </p:txBody>
        </p:sp>
        <p:grpSp>
          <p:nvGrpSpPr>
            <p:cNvPr id="47" name="组合 46"/>
            <p:cNvGrpSpPr/>
            <p:nvPr/>
          </p:nvGrpSpPr>
          <p:grpSpPr>
            <a:xfrm>
              <a:off x="620843" y="3216362"/>
              <a:ext cx="451893" cy="451893"/>
              <a:chOff x="11187113" y="463551"/>
              <a:chExt cx="550863" cy="550863"/>
            </a:xfrm>
            <a:solidFill>
              <a:schemeClr val="bg1"/>
            </a:solidFill>
          </p:grpSpPr>
          <p:sp>
            <p:nvSpPr>
              <p:cNvPr id="48" name="Freeform 28"/>
              <p:cNvSpPr/>
              <p:nvPr/>
            </p:nvSpPr>
            <p:spPr bwMode="auto">
              <a:xfrm>
                <a:off x="11253788" y="727076"/>
                <a:ext cx="419100" cy="287338"/>
              </a:xfrm>
              <a:custGeom>
                <a:gdLst>
                  <a:gd fmla="*/ 264 w 264" name="T0"/>
                  <a:gd fmla="*/ 181 h 181" name="T1"/>
                  <a:gd fmla="*/ 0 w 264" name="T2"/>
                  <a:gd fmla="*/ 181 h 181" name="T3"/>
                  <a:gd fmla="*/ 0 w 264" name="T4"/>
                  <a:gd fmla="*/ 0 h 181" name="T5"/>
                  <a:gd fmla="*/ 13 w 264" name="T6"/>
                  <a:gd fmla="*/ 0 h 181" name="T7"/>
                  <a:gd fmla="*/ 13 w 264" name="T8"/>
                  <a:gd fmla="*/ 168 h 181" name="T9"/>
                  <a:gd fmla="*/ 253 w 264" name="T10"/>
                  <a:gd fmla="*/ 168 h 181" name="T11"/>
                  <a:gd fmla="*/ 253 w 264" name="T12"/>
                  <a:gd fmla="*/ 0 h 181" name="T13"/>
                  <a:gd fmla="*/ 264 w 264" name="T14"/>
                  <a:gd fmla="*/ 0 h 181" name="T15"/>
                  <a:gd fmla="*/ 264 w 264" name="T16"/>
                  <a:gd fmla="*/ 181 h 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 w="264">
                    <a:moveTo>
                      <a:pt x="264" y="181"/>
                    </a:moveTo>
                    <a:lnTo>
                      <a:pt x="0" y="181"/>
                    </a:lnTo>
                    <a:lnTo>
                      <a:pt x="0" y="0"/>
                    </a:lnTo>
                    <a:lnTo>
                      <a:pt x="13" y="0"/>
                    </a:lnTo>
                    <a:lnTo>
                      <a:pt x="13" y="168"/>
                    </a:lnTo>
                    <a:lnTo>
                      <a:pt x="253" y="168"/>
                    </a:lnTo>
                    <a:lnTo>
                      <a:pt x="253" y="0"/>
                    </a:lnTo>
                    <a:lnTo>
                      <a:pt x="264" y="0"/>
                    </a:lnTo>
                    <a:lnTo>
                      <a:pt x="264" y="181"/>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49" name="Freeform 29"/>
              <p:cNvSpPr/>
              <p:nvPr/>
            </p:nvSpPr>
            <p:spPr bwMode="auto">
              <a:xfrm>
                <a:off x="11187113" y="463551"/>
                <a:ext cx="550863" cy="285750"/>
              </a:xfrm>
              <a:custGeom>
                <a:gdLst>
                  <a:gd fmla="*/ 9 w 347" name="T0"/>
                  <a:gd fmla="*/ 180 h 180" name="T1"/>
                  <a:gd fmla="*/ 0 w 347" name="T2"/>
                  <a:gd fmla="*/ 171 h 180" name="T3"/>
                  <a:gd fmla="*/ 174 w 347" name="T4"/>
                  <a:gd fmla="*/ 0 h 180" name="T5"/>
                  <a:gd fmla="*/ 347 w 347" name="T6"/>
                  <a:gd fmla="*/ 171 h 180" name="T7"/>
                  <a:gd fmla="*/ 340 w 347" name="T8"/>
                  <a:gd fmla="*/ 180 h 180" name="T9"/>
                  <a:gd fmla="*/ 174 w 347" name="T10"/>
                  <a:gd fmla="*/ 18 h 180" name="T11"/>
                  <a:gd fmla="*/ 9 w 347" name="T12"/>
                  <a:gd fmla="*/ 180 h 180" name="T13"/>
                </a:gdLst>
                <a:cxnLst>
                  <a:cxn ang="0">
                    <a:pos x="T0" y="T1"/>
                  </a:cxn>
                  <a:cxn ang="0">
                    <a:pos x="T2" y="T3"/>
                  </a:cxn>
                  <a:cxn ang="0">
                    <a:pos x="T4" y="T5"/>
                  </a:cxn>
                  <a:cxn ang="0">
                    <a:pos x="T6" y="T7"/>
                  </a:cxn>
                  <a:cxn ang="0">
                    <a:pos x="T8" y="T9"/>
                  </a:cxn>
                  <a:cxn ang="0">
                    <a:pos x="T10" y="T11"/>
                  </a:cxn>
                  <a:cxn ang="0">
                    <a:pos x="T12" y="T13"/>
                  </a:cxn>
                </a:cxnLst>
                <a:rect b="b" l="0" r="r" t="0"/>
                <a:pathLst>
                  <a:path h="180" w="347">
                    <a:moveTo>
                      <a:pt x="9" y="180"/>
                    </a:moveTo>
                    <a:lnTo>
                      <a:pt x="0" y="171"/>
                    </a:lnTo>
                    <a:lnTo>
                      <a:pt x="174" y="0"/>
                    </a:lnTo>
                    <a:lnTo>
                      <a:pt x="347" y="171"/>
                    </a:lnTo>
                    <a:lnTo>
                      <a:pt x="340" y="180"/>
                    </a:lnTo>
                    <a:lnTo>
                      <a:pt x="174" y="18"/>
                    </a:lnTo>
                    <a:lnTo>
                      <a:pt x="9" y="180"/>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50" name="Freeform 30"/>
              <p:cNvSpPr/>
              <p:nvPr/>
            </p:nvSpPr>
            <p:spPr bwMode="auto">
              <a:xfrm>
                <a:off x="11379200" y="752476"/>
                <a:ext cx="169863" cy="252413"/>
              </a:xfrm>
              <a:custGeom>
                <a:gdLst>
                  <a:gd fmla="*/ 59 w 59" name="T0"/>
                  <a:gd fmla="*/ 88 h 88" name="T1"/>
                  <a:gd fmla="*/ 52 w 59" name="T2"/>
                  <a:gd fmla="*/ 88 h 88" name="T3"/>
                  <a:gd fmla="*/ 52 w 59" name="T4"/>
                  <a:gd fmla="*/ 15 h 88" name="T5"/>
                  <a:gd fmla="*/ 44 w 59" name="T6"/>
                  <a:gd fmla="*/ 7 h 88" name="T7"/>
                  <a:gd fmla="*/ 14 w 59" name="T8"/>
                  <a:gd fmla="*/ 7 h 88" name="T9"/>
                  <a:gd fmla="*/ 6 w 59" name="T10"/>
                  <a:gd fmla="*/ 15 h 88" name="T11"/>
                  <a:gd fmla="*/ 6 w 59" name="T12"/>
                  <a:gd fmla="*/ 88 h 88" name="T13"/>
                  <a:gd fmla="*/ 0 w 59" name="T14"/>
                  <a:gd fmla="*/ 88 h 88" name="T15"/>
                  <a:gd fmla="*/ 0 w 59" name="T16"/>
                  <a:gd fmla="*/ 15 h 88" name="T17"/>
                  <a:gd fmla="*/ 14 w 59" name="T18"/>
                  <a:gd fmla="*/ 0 h 88" name="T19"/>
                  <a:gd fmla="*/ 44 w 59" name="T20"/>
                  <a:gd fmla="*/ 0 h 88" name="T21"/>
                  <a:gd fmla="*/ 59 w 59" name="T22"/>
                  <a:gd fmla="*/ 15 h 88" name="T23"/>
                  <a:gd fmla="*/ 59 w 59" name="T24"/>
                  <a:gd fmla="*/ 88 h 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8" w="59">
                    <a:moveTo>
                      <a:pt x="59" y="88"/>
                    </a:moveTo>
                    <a:cubicBezTo>
                      <a:pt x="52" y="88"/>
                      <a:pt x="52" y="88"/>
                      <a:pt x="52" y="88"/>
                    </a:cubicBezTo>
                    <a:cubicBezTo>
                      <a:pt x="52" y="15"/>
                      <a:pt x="52" y="15"/>
                      <a:pt x="52" y="15"/>
                    </a:cubicBezTo>
                    <a:cubicBezTo>
                      <a:pt x="52" y="11"/>
                      <a:pt x="49" y="7"/>
                      <a:pt x="44" y="7"/>
                    </a:cubicBezTo>
                    <a:cubicBezTo>
                      <a:pt x="14" y="7"/>
                      <a:pt x="14" y="7"/>
                      <a:pt x="14" y="7"/>
                    </a:cubicBezTo>
                    <a:cubicBezTo>
                      <a:pt x="10" y="7"/>
                      <a:pt x="6" y="11"/>
                      <a:pt x="6" y="15"/>
                    </a:cubicBezTo>
                    <a:cubicBezTo>
                      <a:pt x="6" y="88"/>
                      <a:pt x="6" y="88"/>
                      <a:pt x="6" y="88"/>
                    </a:cubicBezTo>
                    <a:cubicBezTo>
                      <a:pt x="0" y="88"/>
                      <a:pt x="0" y="88"/>
                      <a:pt x="0" y="88"/>
                    </a:cubicBezTo>
                    <a:cubicBezTo>
                      <a:pt x="0" y="15"/>
                      <a:pt x="0" y="15"/>
                      <a:pt x="0" y="15"/>
                    </a:cubicBezTo>
                    <a:cubicBezTo>
                      <a:pt x="0" y="7"/>
                      <a:pt x="6" y="0"/>
                      <a:pt x="14" y="0"/>
                    </a:cubicBezTo>
                    <a:cubicBezTo>
                      <a:pt x="44" y="0"/>
                      <a:pt x="44" y="0"/>
                      <a:pt x="44" y="0"/>
                    </a:cubicBezTo>
                    <a:cubicBezTo>
                      <a:pt x="52" y="0"/>
                      <a:pt x="59" y="7"/>
                      <a:pt x="59" y="15"/>
                    </a:cubicBezTo>
                    <a:lnTo>
                      <a:pt x="59" y="88"/>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grpSp>
      </p:grpSp>
      <p:grpSp>
        <p:nvGrpSpPr>
          <p:cNvPr id="51" name="组合 50"/>
          <p:cNvGrpSpPr/>
          <p:nvPr/>
        </p:nvGrpSpPr>
        <p:grpSpPr>
          <a:xfrm>
            <a:off x="1402799" y="4907909"/>
            <a:ext cx="4084647" cy="921233"/>
            <a:chOff x="464077" y="4245755"/>
            <a:chExt cx="4084647" cy="921232"/>
          </a:xfrm>
        </p:grpSpPr>
        <p:sp>
          <p:nvSpPr>
            <p:cNvPr id="52" name="矩形 51"/>
            <p:cNvSpPr/>
            <p:nvPr/>
          </p:nvSpPr>
          <p:spPr>
            <a:xfrm>
              <a:off x="464077" y="4303957"/>
              <a:ext cx="829186" cy="781804"/>
            </a:xfrm>
            <a:prstGeom prst="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53" name="TextBox 21"/>
            <p:cNvSpPr txBox="1"/>
            <p:nvPr/>
          </p:nvSpPr>
          <p:spPr>
            <a:xfrm>
              <a:off x="1608910" y="4633636"/>
              <a:ext cx="2939814" cy="528188"/>
            </a:xfrm>
            <a:prstGeom prst="rect">
              <a:avLst/>
            </a:prstGeom>
            <a:noFill/>
          </p:spPr>
          <p:txBody>
            <a:bodyPr bIns="0" lIns="0" rIns="0" rtlCol="0" tIns="0" wrap="square">
              <a:spAutoFit/>
            </a:bodyPr>
            <a:lstStyle/>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54" name="Subtitle 2">
              <a:extLst>
                <a:ext uri="{FF2B5EF4-FFF2-40B4-BE49-F238E27FC236}">
                  <a16:creationId xmlns:a16="http://schemas.microsoft.com/office/drawing/2014/main" id="{360062CF-4239-4286-B703-132EC1F0E32B}"/>
                </a:ext>
              </a:extLst>
            </p:cNvPr>
            <p:cNvSpPr txBox="1"/>
            <p:nvPr/>
          </p:nvSpPr>
          <p:spPr>
            <a:xfrm>
              <a:off x="1513070" y="4245755"/>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1867">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地推推广计划</a:t>
              </a:r>
            </a:p>
          </p:txBody>
        </p:sp>
        <p:sp>
          <p:nvSpPr>
            <p:cNvPr id="55" name="Freeform 93"/>
            <p:cNvSpPr>
              <a:spLocks noEditPoints="1"/>
            </p:cNvSpPr>
            <p:nvPr/>
          </p:nvSpPr>
          <p:spPr bwMode="auto">
            <a:xfrm>
              <a:off x="624018" y="4489422"/>
              <a:ext cx="451893" cy="442777"/>
            </a:xfrm>
            <a:custGeom>
              <a:gdLst>
                <a:gd fmla="*/ 187 w 192" name="T0"/>
                <a:gd fmla="*/ 110 h 188" name="T1"/>
                <a:gd fmla="*/ 166 w 192" name="T2"/>
                <a:gd fmla="*/ 72 h 188" name="T3"/>
                <a:gd fmla="*/ 137 w 192" name="T4"/>
                <a:gd fmla="*/ 72 h 188" name="T5"/>
                <a:gd fmla="*/ 138 w 192" name="T6"/>
                <a:gd fmla="*/ 67 h 188" name="T7"/>
                <a:gd fmla="*/ 142 w 192" name="T8"/>
                <a:gd fmla="*/ 3 h 188" name="T9"/>
                <a:gd fmla="*/ 128 w 192" name="T10"/>
                <a:gd fmla="*/ 3 h 188" name="T11"/>
                <a:gd fmla="*/ 98 w 192" name="T12"/>
                <a:gd fmla="*/ 54 h 188" name="T13"/>
                <a:gd fmla="*/ 83 w 192" name="T14"/>
                <a:gd fmla="*/ 78 h 188" name="T15"/>
                <a:gd fmla="*/ 61 w 192" name="T16"/>
                <a:gd fmla="*/ 94 h 188" name="T17"/>
                <a:gd fmla="*/ 9 w 192" name="T18"/>
                <a:gd fmla="*/ 86 h 188" name="T19"/>
                <a:gd fmla="*/ 0 w 192" name="T20"/>
                <a:gd fmla="*/ 179 h 188" name="T21"/>
                <a:gd fmla="*/ 52 w 192" name="T22"/>
                <a:gd fmla="*/ 188 h 188" name="T23"/>
                <a:gd fmla="*/ 65 w 192" name="T24"/>
                <a:gd fmla="*/ 179 h 188" name="T25"/>
                <a:gd fmla="*/ 75 w 192" name="T26"/>
                <a:gd fmla="*/ 188 h 188" name="T27"/>
                <a:gd fmla="*/ 131 w 192" name="T28"/>
                <a:gd fmla="*/ 188 h 188" name="T29"/>
                <a:gd fmla="*/ 175 w 192" name="T30"/>
                <a:gd fmla="*/ 181 h 188" name="T31"/>
                <a:gd fmla="*/ 185 w 192" name="T32"/>
                <a:gd fmla="*/ 146 h 188" name="T33"/>
                <a:gd fmla="*/ 190 w 192" name="T34"/>
                <a:gd fmla="*/ 123 h 188" name="T35"/>
                <a:gd fmla="*/ 52 w 192" name="T36"/>
                <a:gd fmla="*/ 180 h 188" name="T37"/>
                <a:gd fmla="*/ 8 w 192" name="T38"/>
                <a:gd fmla="*/ 179 h 188" name="T39"/>
                <a:gd fmla="*/ 9 w 192" name="T40"/>
                <a:gd fmla="*/ 94 h 188" name="T41"/>
                <a:gd fmla="*/ 53 w 192" name="T42"/>
                <a:gd fmla="*/ 95 h 188" name="T43"/>
                <a:gd fmla="*/ 179 w 192" name="T44"/>
                <a:gd fmla="*/ 106 h 188" name="T45"/>
                <a:gd fmla="*/ 179 w 192" name="T46"/>
                <a:gd fmla="*/ 113 h 188" name="T47"/>
                <a:gd fmla="*/ 176 w 192" name="T48"/>
                <a:gd fmla="*/ 133 h 188" name="T49"/>
                <a:gd fmla="*/ 175 w 192" name="T50"/>
                <a:gd fmla="*/ 140 h 188" name="T51"/>
                <a:gd fmla="*/ 172 w 192" name="T52"/>
                <a:gd fmla="*/ 160 h 188" name="T53"/>
                <a:gd fmla="*/ 170 w 192" name="T54"/>
                <a:gd fmla="*/ 164 h 188" name="T55"/>
                <a:gd fmla="*/ 160 w 192" name="T56"/>
                <a:gd fmla="*/ 180 h 188" name="T57"/>
                <a:gd fmla="*/ 71 w 192" name="T58"/>
                <a:gd fmla="*/ 177 h 188" name="T59"/>
                <a:gd fmla="*/ 61 w 192" name="T60"/>
                <a:gd fmla="*/ 102 h 188" name="T61"/>
                <a:gd fmla="*/ 73 w 192" name="T62"/>
                <a:gd fmla="*/ 102 h 188" name="T63"/>
                <a:gd fmla="*/ 90 w 192" name="T64"/>
                <a:gd fmla="*/ 81 h 188" name="T65"/>
                <a:gd fmla="*/ 103 w 192" name="T66"/>
                <a:gd fmla="*/ 60 h 188" name="T67"/>
                <a:gd fmla="*/ 133 w 192" name="T68"/>
                <a:gd fmla="*/ 10 h 188" name="T69"/>
                <a:gd fmla="*/ 145 w 192" name="T70"/>
                <a:gd fmla="*/ 35 h 188" name="T71"/>
                <a:gd fmla="*/ 131 w 192" name="T72"/>
                <a:gd fmla="*/ 77 h 188" name="T73"/>
                <a:gd fmla="*/ 165 w 192" name="T74"/>
                <a:gd fmla="*/ 81 h 188" name="T75"/>
                <a:gd fmla="*/ 179 w 192" name="T76"/>
                <a:gd fmla="*/ 106 h 18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8" w="192">
                  <a:moveTo>
                    <a:pt x="190" y="123"/>
                  </a:moveTo>
                  <a:cubicBezTo>
                    <a:pt x="190" y="117"/>
                    <a:pt x="189" y="113"/>
                    <a:pt x="187" y="110"/>
                  </a:cubicBezTo>
                  <a:cubicBezTo>
                    <a:pt x="189" y="107"/>
                    <a:pt x="191" y="103"/>
                    <a:pt x="192" y="97"/>
                  </a:cubicBezTo>
                  <a:cubicBezTo>
                    <a:pt x="192" y="79"/>
                    <a:pt x="175" y="73"/>
                    <a:pt x="166" y="72"/>
                  </a:cubicBezTo>
                  <a:cubicBezTo>
                    <a:pt x="137" y="72"/>
                    <a:pt x="137" y="72"/>
                    <a:pt x="137" y="72"/>
                  </a:cubicBezTo>
                  <a:cubicBezTo>
                    <a:pt x="137" y="72"/>
                    <a:pt x="137" y="72"/>
                    <a:pt x="137" y="72"/>
                  </a:cubicBezTo>
                  <a:cubicBezTo>
                    <a:pt x="136" y="70"/>
                    <a:pt x="138" y="67"/>
                    <a:pt x="138" y="67"/>
                  </a:cubicBezTo>
                  <a:cubicBezTo>
                    <a:pt x="138" y="67"/>
                    <a:pt x="138" y="67"/>
                    <a:pt x="138" y="67"/>
                  </a:cubicBezTo>
                  <a:cubicBezTo>
                    <a:pt x="138" y="67"/>
                    <a:pt x="147" y="56"/>
                    <a:pt x="153" y="38"/>
                  </a:cubicBezTo>
                  <a:cubicBezTo>
                    <a:pt x="160" y="18"/>
                    <a:pt x="143" y="4"/>
                    <a:pt x="142" y="3"/>
                  </a:cubicBezTo>
                  <a:cubicBezTo>
                    <a:pt x="141" y="2"/>
                    <a:pt x="141" y="2"/>
                    <a:pt x="141" y="2"/>
                  </a:cubicBezTo>
                  <a:cubicBezTo>
                    <a:pt x="140" y="2"/>
                    <a:pt x="134" y="0"/>
                    <a:pt x="128" y="3"/>
                  </a:cubicBezTo>
                  <a:cubicBezTo>
                    <a:pt x="124" y="6"/>
                    <a:pt x="122" y="11"/>
                    <a:pt x="121" y="18"/>
                  </a:cubicBezTo>
                  <a:cubicBezTo>
                    <a:pt x="119" y="35"/>
                    <a:pt x="105" y="49"/>
                    <a:pt x="98" y="54"/>
                  </a:cubicBezTo>
                  <a:cubicBezTo>
                    <a:pt x="97" y="55"/>
                    <a:pt x="96" y="55"/>
                    <a:pt x="96" y="56"/>
                  </a:cubicBezTo>
                  <a:cubicBezTo>
                    <a:pt x="91" y="60"/>
                    <a:pt x="86" y="70"/>
                    <a:pt x="83" y="78"/>
                  </a:cubicBezTo>
                  <a:cubicBezTo>
                    <a:pt x="80" y="83"/>
                    <a:pt x="74" y="91"/>
                    <a:pt x="70" y="94"/>
                  </a:cubicBezTo>
                  <a:cubicBezTo>
                    <a:pt x="68" y="94"/>
                    <a:pt x="64" y="94"/>
                    <a:pt x="61" y="94"/>
                  </a:cubicBezTo>
                  <a:cubicBezTo>
                    <a:pt x="59" y="90"/>
                    <a:pt x="56" y="86"/>
                    <a:pt x="52" y="86"/>
                  </a:cubicBezTo>
                  <a:cubicBezTo>
                    <a:pt x="9" y="86"/>
                    <a:pt x="9" y="86"/>
                    <a:pt x="9" y="86"/>
                  </a:cubicBezTo>
                  <a:cubicBezTo>
                    <a:pt x="4" y="86"/>
                    <a:pt x="0" y="90"/>
                    <a:pt x="0" y="95"/>
                  </a:cubicBezTo>
                  <a:cubicBezTo>
                    <a:pt x="0" y="179"/>
                    <a:pt x="0" y="179"/>
                    <a:pt x="0" y="179"/>
                  </a:cubicBezTo>
                  <a:cubicBezTo>
                    <a:pt x="0" y="184"/>
                    <a:pt x="4" y="188"/>
                    <a:pt x="9" y="188"/>
                  </a:cubicBezTo>
                  <a:cubicBezTo>
                    <a:pt x="52" y="188"/>
                    <a:pt x="52" y="188"/>
                    <a:pt x="52" y="188"/>
                  </a:cubicBezTo>
                  <a:cubicBezTo>
                    <a:pt x="56" y="188"/>
                    <a:pt x="60" y="185"/>
                    <a:pt x="61" y="181"/>
                  </a:cubicBezTo>
                  <a:cubicBezTo>
                    <a:pt x="62" y="180"/>
                    <a:pt x="64" y="179"/>
                    <a:pt x="65" y="179"/>
                  </a:cubicBezTo>
                  <a:cubicBezTo>
                    <a:pt x="66" y="180"/>
                    <a:pt x="68" y="185"/>
                    <a:pt x="75" y="188"/>
                  </a:cubicBezTo>
                  <a:cubicBezTo>
                    <a:pt x="75" y="188"/>
                    <a:pt x="75" y="188"/>
                    <a:pt x="75" y="188"/>
                  </a:cubicBezTo>
                  <a:cubicBezTo>
                    <a:pt x="76" y="188"/>
                    <a:pt x="76" y="188"/>
                    <a:pt x="76" y="188"/>
                  </a:cubicBezTo>
                  <a:cubicBezTo>
                    <a:pt x="77" y="188"/>
                    <a:pt x="105" y="188"/>
                    <a:pt x="131" y="188"/>
                  </a:cubicBezTo>
                  <a:cubicBezTo>
                    <a:pt x="144" y="188"/>
                    <a:pt x="156" y="188"/>
                    <a:pt x="160" y="188"/>
                  </a:cubicBezTo>
                  <a:cubicBezTo>
                    <a:pt x="169" y="188"/>
                    <a:pt x="173" y="184"/>
                    <a:pt x="175" y="181"/>
                  </a:cubicBezTo>
                  <a:cubicBezTo>
                    <a:pt x="179" y="175"/>
                    <a:pt x="180" y="168"/>
                    <a:pt x="179" y="164"/>
                  </a:cubicBezTo>
                  <a:cubicBezTo>
                    <a:pt x="184" y="159"/>
                    <a:pt x="185" y="150"/>
                    <a:pt x="185" y="146"/>
                  </a:cubicBezTo>
                  <a:cubicBezTo>
                    <a:pt x="185" y="143"/>
                    <a:pt x="184" y="141"/>
                    <a:pt x="183" y="138"/>
                  </a:cubicBezTo>
                  <a:cubicBezTo>
                    <a:pt x="186" y="135"/>
                    <a:pt x="189" y="130"/>
                    <a:pt x="190" y="123"/>
                  </a:cubicBezTo>
                  <a:close/>
                  <a:moveTo>
                    <a:pt x="53" y="179"/>
                  </a:moveTo>
                  <a:cubicBezTo>
                    <a:pt x="53" y="179"/>
                    <a:pt x="52" y="180"/>
                    <a:pt x="52" y="180"/>
                  </a:cubicBezTo>
                  <a:cubicBezTo>
                    <a:pt x="9" y="180"/>
                    <a:pt x="9" y="180"/>
                    <a:pt x="9" y="180"/>
                  </a:cubicBezTo>
                  <a:cubicBezTo>
                    <a:pt x="8" y="180"/>
                    <a:pt x="8" y="179"/>
                    <a:pt x="8" y="179"/>
                  </a:cubicBezTo>
                  <a:cubicBezTo>
                    <a:pt x="8" y="95"/>
                    <a:pt x="8" y="95"/>
                    <a:pt x="8" y="95"/>
                  </a:cubicBezTo>
                  <a:cubicBezTo>
                    <a:pt x="8" y="94"/>
                    <a:pt x="8" y="94"/>
                    <a:pt x="9" y="94"/>
                  </a:cubicBezTo>
                  <a:cubicBezTo>
                    <a:pt x="52" y="94"/>
                    <a:pt x="52" y="94"/>
                    <a:pt x="52" y="94"/>
                  </a:cubicBezTo>
                  <a:cubicBezTo>
                    <a:pt x="52" y="94"/>
                    <a:pt x="53" y="94"/>
                    <a:pt x="53" y="95"/>
                  </a:cubicBezTo>
                  <a:lnTo>
                    <a:pt x="53" y="179"/>
                  </a:lnTo>
                  <a:close/>
                  <a:moveTo>
                    <a:pt x="179" y="106"/>
                  </a:moveTo>
                  <a:cubicBezTo>
                    <a:pt x="175" y="109"/>
                    <a:pt x="175" y="109"/>
                    <a:pt x="175" y="109"/>
                  </a:cubicBezTo>
                  <a:cubicBezTo>
                    <a:pt x="179" y="113"/>
                    <a:pt x="179" y="113"/>
                    <a:pt x="179" y="113"/>
                  </a:cubicBezTo>
                  <a:cubicBezTo>
                    <a:pt x="179" y="113"/>
                    <a:pt x="182" y="116"/>
                    <a:pt x="182" y="122"/>
                  </a:cubicBezTo>
                  <a:cubicBezTo>
                    <a:pt x="181" y="130"/>
                    <a:pt x="176" y="133"/>
                    <a:pt x="176" y="133"/>
                  </a:cubicBezTo>
                  <a:cubicBezTo>
                    <a:pt x="170" y="136"/>
                    <a:pt x="170" y="136"/>
                    <a:pt x="170" y="136"/>
                  </a:cubicBezTo>
                  <a:cubicBezTo>
                    <a:pt x="175" y="140"/>
                    <a:pt x="175" y="140"/>
                    <a:pt x="175" y="140"/>
                  </a:cubicBezTo>
                  <a:cubicBezTo>
                    <a:pt x="175" y="140"/>
                    <a:pt x="177" y="143"/>
                    <a:pt x="177" y="147"/>
                  </a:cubicBezTo>
                  <a:cubicBezTo>
                    <a:pt x="177" y="150"/>
                    <a:pt x="175" y="157"/>
                    <a:pt x="172" y="160"/>
                  </a:cubicBezTo>
                  <a:cubicBezTo>
                    <a:pt x="167" y="161"/>
                    <a:pt x="167" y="161"/>
                    <a:pt x="167" y="161"/>
                  </a:cubicBezTo>
                  <a:cubicBezTo>
                    <a:pt x="170" y="164"/>
                    <a:pt x="170" y="164"/>
                    <a:pt x="170" y="164"/>
                  </a:cubicBezTo>
                  <a:cubicBezTo>
                    <a:pt x="171" y="167"/>
                    <a:pt x="171" y="172"/>
                    <a:pt x="169" y="176"/>
                  </a:cubicBezTo>
                  <a:cubicBezTo>
                    <a:pt x="167" y="179"/>
                    <a:pt x="164" y="180"/>
                    <a:pt x="160" y="180"/>
                  </a:cubicBezTo>
                  <a:cubicBezTo>
                    <a:pt x="147" y="180"/>
                    <a:pt x="85" y="180"/>
                    <a:pt x="77" y="180"/>
                  </a:cubicBezTo>
                  <a:cubicBezTo>
                    <a:pt x="74" y="179"/>
                    <a:pt x="72" y="177"/>
                    <a:pt x="71" y="177"/>
                  </a:cubicBezTo>
                  <a:cubicBezTo>
                    <a:pt x="70" y="175"/>
                    <a:pt x="68" y="171"/>
                    <a:pt x="61" y="171"/>
                  </a:cubicBezTo>
                  <a:cubicBezTo>
                    <a:pt x="61" y="102"/>
                    <a:pt x="61" y="102"/>
                    <a:pt x="61" y="102"/>
                  </a:cubicBezTo>
                  <a:cubicBezTo>
                    <a:pt x="65" y="102"/>
                    <a:pt x="72" y="102"/>
                    <a:pt x="72" y="102"/>
                  </a:cubicBezTo>
                  <a:cubicBezTo>
                    <a:pt x="73" y="102"/>
                    <a:pt x="73" y="102"/>
                    <a:pt x="73" y="102"/>
                  </a:cubicBezTo>
                  <a:cubicBezTo>
                    <a:pt x="75" y="101"/>
                    <a:pt x="75" y="101"/>
                    <a:pt x="75" y="101"/>
                  </a:cubicBezTo>
                  <a:cubicBezTo>
                    <a:pt x="75" y="100"/>
                    <a:pt x="86" y="90"/>
                    <a:pt x="90" y="81"/>
                  </a:cubicBezTo>
                  <a:cubicBezTo>
                    <a:pt x="94" y="74"/>
                    <a:pt x="98" y="65"/>
                    <a:pt x="101" y="62"/>
                  </a:cubicBezTo>
                  <a:cubicBezTo>
                    <a:pt x="102" y="61"/>
                    <a:pt x="102" y="61"/>
                    <a:pt x="103" y="60"/>
                  </a:cubicBezTo>
                  <a:cubicBezTo>
                    <a:pt x="110" y="55"/>
                    <a:pt x="126" y="39"/>
                    <a:pt x="129" y="19"/>
                  </a:cubicBezTo>
                  <a:cubicBezTo>
                    <a:pt x="129" y="14"/>
                    <a:pt x="131" y="11"/>
                    <a:pt x="133" y="10"/>
                  </a:cubicBezTo>
                  <a:cubicBezTo>
                    <a:pt x="134" y="9"/>
                    <a:pt x="136" y="10"/>
                    <a:pt x="137" y="10"/>
                  </a:cubicBezTo>
                  <a:cubicBezTo>
                    <a:pt x="140" y="12"/>
                    <a:pt x="150" y="22"/>
                    <a:pt x="145" y="35"/>
                  </a:cubicBezTo>
                  <a:cubicBezTo>
                    <a:pt x="140" y="52"/>
                    <a:pt x="131" y="62"/>
                    <a:pt x="131" y="62"/>
                  </a:cubicBezTo>
                  <a:cubicBezTo>
                    <a:pt x="129" y="65"/>
                    <a:pt x="127" y="72"/>
                    <a:pt x="131" y="77"/>
                  </a:cubicBezTo>
                  <a:cubicBezTo>
                    <a:pt x="132" y="80"/>
                    <a:pt x="135" y="81"/>
                    <a:pt x="138" y="81"/>
                  </a:cubicBezTo>
                  <a:cubicBezTo>
                    <a:pt x="165" y="81"/>
                    <a:pt x="165" y="81"/>
                    <a:pt x="165" y="81"/>
                  </a:cubicBezTo>
                  <a:cubicBezTo>
                    <a:pt x="166" y="81"/>
                    <a:pt x="184" y="82"/>
                    <a:pt x="183" y="96"/>
                  </a:cubicBezTo>
                  <a:cubicBezTo>
                    <a:pt x="183" y="103"/>
                    <a:pt x="179" y="106"/>
                    <a:pt x="179" y="106"/>
                  </a:cubicBezTo>
                  <a:close/>
                </a:path>
              </a:pathLst>
            </a:custGeom>
            <a:solidFill>
              <a:schemeClr val="bg1"/>
            </a:solid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grpSp>
      <p:sp>
        <p:nvSpPr>
          <p:cNvPr id="58" name="平行四边形 57"/>
          <p:cNvSpPr/>
          <p:nvPr/>
        </p:nvSpPr>
        <p:spPr>
          <a:xfrm>
            <a:off x="5065914" y="-12272"/>
            <a:ext cx="7152197" cy="6876581"/>
          </a:xfrm>
          <a:prstGeom prst="parallelogram">
            <a:avLst>
              <a:gd fmla="val 57289" name="adj"/>
            </a:avLst>
          </a:prstGeom>
          <a:solidFill>
            <a:srgbClr val="232C4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57" name="TextBox 21"/>
          <p:cNvSpPr txBox="1"/>
          <p:nvPr/>
        </p:nvSpPr>
        <p:spPr>
          <a:xfrm>
            <a:off x="7632171" y="2859087"/>
            <a:ext cx="2733163" cy="1645920"/>
          </a:xfrm>
          <a:prstGeom prst="rect">
            <a:avLst/>
          </a:prstGeom>
          <a:noFill/>
        </p:spPr>
        <p:txBody>
          <a:bodyPr bIns="0" lIns="0" rIns="0" rtlCol="0" tIns="0" wrap="square">
            <a:spAutoFit/>
          </a:bodyPr>
          <a:lstStyle/>
          <a:p>
            <a:pPr>
              <a:lnSpc>
                <a:spcPct val="150000"/>
              </a:lnSpc>
            </a:pPr>
            <a:r>
              <a:rPr altLang="zh-CN" lang="en-US">
                <a:solidFill>
                  <a:schemeClr val="bg1"/>
                </a:solidFill>
                <a:latin charset="-122" panose="020b0503020204020204" pitchFamily="34" typeface="微软雅黑"/>
                <a:ea charset="-122" panose="020b0503020204020204" pitchFamily="34" typeface="微软雅黑"/>
              </a:rPr>
              <a:t>YOUR MARKETING PLAN FOR TECHNOLOGY PRODUCTS</a:t>
            </a:r>
          </a:p>
        </p:txBody>
      </p:sp>
      <p:sp>
        <p:nvSpPr>
          <p:cNvPr id="31"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04</a:t>
            </a:r>
          </a:p>
        </p:txBody>
      </p:sp>
      <p:grpSp>
        <p:nvGrpSpPr>
          <p:cNvPr id="32" name="组合 31"/>
          <p:cNvGrpSpPr/>
          <p:nvPr/>
        </p:nvGrpSpPr>
        <p:grpSpPr>
          <a:xfrm>
            <a:off x="727987" y="509031"/>
            <a:ext cx="3189637" cy="640990"/>
            <a:chOff x="947634" y="309304"/>
            <a:chExt cx="2392228" cy="480743"/>
          </a:xfrm>
        </p:grpSpPr>
        <p:sp>
          <p:nvSpPr>
            <p:cNvPr id="33"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56" name="文本框 55"/>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推广计划</a:t>
              </a:r>
            </a:p>
          </p:txBody>
        </p:sp>
      </p:grpSp>
    </p:spTree>
    <p:extLst>
      <p:ext uri="{BB962C8B-B14F-4D97-AF65-F5344CB8AC3E}">
        <p14:creationId val="300180640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childTnLst>
                                    <p:set>
                                      <p:cBhvr>
                                        <p:cTn dur="1" fill="hold" id="10">
                                          <p:stCondLst>
                                            <p:cond delay="0"/>
                                          </p:stCondLst>
                                        </p:cTn>
                                        <p:tgtEl>
                                          <p:spTgt spid="57"/>
                                        </p:tgtEl>
                                        <p:attrNameLst>
                                          <p:attrName>style.visibility</p:attrName>
                                        </p:attrNameLst>
                                      </p:cBhvr>
                                      <p:to>
                                        <p:strVal val="visible"/>
                                      </p:to>
                                    </p:set>
                                    <p:anim calcmode="lin" valueType="num">
                                      <p:cBhvr additive="base">
                                        <p:cTn dur="500" fill="hold" id="11"/>
                                        <p:tgtEl>
                                          <p:spTgt spid="57"/>
                                        </p:tgtEl>
                                        <p:attrNameLst>
                                          <p:attrName>ppt_x</p:attrName>
                                        </p:attrNameLst>
                                      </p:cBhvr>
                                      <p:tavLst>
                                        <p:tav tm="0">
                                          <p:val>
                                            <p:strVal val="1+#ppt_w/2"/>
                                          </p:val>
                                        </p:tav>
                                        <p:tav tm="100000">
                                          <p:val>
                                            <p:strVal val="#ppt_x"/>
                                          </p:val>
                                        </p:tav>
                                      </p:tavLst>
                                    </p:anim>
                                    <p:anim calcmode="lin" valueType="num">
                                      <p:cBhvr additive="base">
                                        <p:cTn dur="500" fill="hold" id="12"/>
                                        <p:tgtEl>
                                          <p:spTgt spid="5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4">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ppt_x"/>
                                          </p:val>
                                        </p:tav>
                                        <p:tav tm="100000">
                                          <p:val>
                                            <p:strVal val="#ppt_x"/>
                                          </p:val>
                                        </p:tav>
                                      </p:tavLst>
                                    </p:anim>
                                    <p:anim calcmode="lin" valueType="num">
                                      <p:cBhvr additive="base">
                                        <p:cTn dur="500" fill="hold" id="17"/>
                                        <p:tgtEl>
                                          <p:spTgt spid="4"/>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additive="base">
                                        <p:cTn dur="500" fill="hold" id="21"/>
                                        <p:tgtEl>
                                          <p:spTgt spid="34"/>
                                        </p:tgtEl>
                                        <p:attrNameLst>
                                          <p:attrName>ppt_x</p:attrName>
                                        </p:attrNameLst>
                                      </p:cBhvr>
                                      <p:tavLst>
                                        <p:tav tm="0">
                                          <p:val>
                                            <p:strVal val="1+#ppt_w/2"/>
                                          </p:val>
                                        </p:tav>
                                        <p:tav tm="100000">
                                          <p:val>
                                            <p:strVal val="#ppt_x"/>
                                          </p:val>
                                        </p:tav>
                                      </p:tavLst>
                                    </p:anim>
                                    <p:anim calcmode="lin" valueType="num">
                                      <p:cBhvr additive="base">
                                        <p:cTn dur="500" fill="hold" id="22"/>
                                        <p:tgtEl>
                                          <p:spTgt spid="3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43"/>
                                        </p:tgtEl>
                                        <p:attrNameLst>
                                          <p:attrName>style.visibility</p:attrName>
                                        </p:attrNameLst>
                                      </p:cBhvr>
                                      <p:to>
                                        <p:strVal val="visible"/>
                                      </p:to>
                                    </p:set>
                                    <p:anim calcmode="lin" valueType="num">
                                      <p:cBhvr additive="base">
                                        <p:cTn dur="500" fill="hold" id="26"/>
                                        <p:tgtEl>
                                          <p:spTgt spid="43"/>
                                        </p:tgtEl>
                                        <p:attrNameLst>
                                          <p:attrName>ppt_x</p:attrName>
                                        </p:attrNameLst>
                                      </p:cBhvr>
                                      <p:tavLst>
                                        <p:tav tm="0">
                                          <p:val>
                                            <p:strVal val="1+#ppt_w/2"/>
                                          </p:val>
                                        </p:tav>
                                        <p:tav tm="100000">
                                          <p:val>
                                            <p:strVal val="#ppt_x"/>
                                          </p:val>
                                        </p:tav>
                                      </p:tavLst>
                                    </p:anim>
                                    <p:anim calcmode="lin" valueType="num">
                                      <p:cBhvr additive="base">
                                        <p:cTn dur="500" fill="hold" id="27"/>
                                        <p:tgtEl>
                                          <p:spTgt spid="4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51"/>
                                        </p:tgtEl>
                                        <p:attrNameLst>
                                          <p:attrName>style.visibility</p:attrName>
                                        </p:attrNameLst>
                                      </p:cBhvr>
                                      <p:to>
                                        <p:strVal val="visible"/>
                                      </p:to>
                                    </p:set>
                                    <p:anim calcmode="lin" valueType="num">
                                      <p:cBhvr additive="base">
                                        <p:cTn dur="500" fill="hold" id="31"/>
                                        <p:tgtEl>
                                          <p:spTgt spid="51"/>
                                        </p:tgtEl>
                                        <p:attrNameLst>
                                          <p:attrName>ppt_x</p:attrName>
                                        </p:attrNameLst>
                                      </p:cBhvr>
                                      <p:tavLst>
                                        <p:tav tm="0">
                                          <p:val>
                                            <p:strVal val="1+#ppt_w/2"/>
                                          </p:val>
                                        </p:tav>
                                        <p:tav tm="100000">
                                          <p:val>
                                            <p:strVal val="#ppt_x"/>
                                          </p:val>
                                        </p:tav>
                                      </p:tavLst>
                                    </p:anim>
                                    <p:anim calcmode="lin" valueType="num">
                                      <p:cBhvr additive="base">
                                        <p:cTn dur="500" fill="hold" id="32"/>
                                        <p:tgtEl>
                                          <p:spTgt spid="51"/>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14" presetSubtype="10">
                                  <p:stCondLst>
                                    <p:cond delay="0"/>
                                  </p:stCondLst>
                                  <p:childTnLst>
                                    <p:set>
                                      <p:cBhvr>
                                        <p:cTn dur="1" fill="hold" id="35">
                                          <p:stCondLst>
                                            <p:cond delay="0"/>
                                          </p:stCondLst>
                                        </p:cTn>
                                        <p:tgtEl>
                                          <p:spTgt spid="58"/>
                                        </p:tgtEl>
                                        <p:attrNameLst>
                                          <p:attrName>style.visibility</p:attrName>
                                        </p:attrNameLst>
                                      </p:cBhvr>
                                      <p:to>
                                        <p:strVal val="visible"/>
                                      </p:to>
                                    </p:set>
                                    <p:animEffect filter="randombar(horizontal)" transition="in">
                                      <p:cBhvr>
                                        <p:cTn dur="500" id="36"/>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8"/>
      <p:bldP grpId="0" spid="5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0" y="2567207"/>
            <a:ext cx="12192000" cy="1778551"/>
          </a:xfrm>
          <a:prstGeom prst="rect">
            <a:avLst/>
          </a:prstGeom>
          <a:solidFill>
            <a:srgbClr val="232C49">
              <a:alpha val="85000"/>
            </a:srgbClr>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5" name="Straight Connector 4"/>
          <p:cNvCxnSpPr/>
          <p:nvPr/>
        </p:nvCxnSpPr>
        <p:spPr>
          <a:xfrm flipH="1">
            <a:off x="6096000" y="0"/>
            <a:ext cx="0" cy="299691"/>
          </a:xfrm>
          <a:prstGeom prst="line">
            <a:avLst/>
          </a:prstGeom>
          <a:ln w="28575">
            <a:solidFill>
              <a:srgbClr val="5E6A92"/>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475126" y="505749"/>
            <a:ext cx="1260604" cy="1260604"/>
            <a:chOff x="5311556" y="2642861"/>
            <a:chExt cx="1568888" cy="1568888"/>
          </a:xfrm>
        </p:grpSpPr>
        <p:sp>
          <p:nvSpPr>
            <p:cNvPr id="7" name="Oval 6"/>
            <p:cNvSpPr/>
            <p:nvPr/>
          </p:nvSpPr>
          <p:spPr>
            <a:xfrm>
              <a:off x="5461150" y="2792455"/>
              <a:ext cx="1269700" cy="1269700"/>
            </a:xfrm>
            <a:prstGeom prst="ellipse">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AutoShape 123"/>
            <p:cNvSpPr>
              <a:spLocks noChangeAspect="1"/>
            </p:cNvSpPr>
            <p:nvPr/>
          </p:nvSpPr>
          <p:spPr bwMode="auto">
            <a:xfrm>
              <a:off x="5796064" y="3098985"/>
              <a:ext cx="599871" cy="6600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anchor="ctr" bIns="50789" lIns="50789" rIns="50789" tIns="50789"/>
            <a:lstStyle/>
            <a:p>
              <a:pPr defTabSz="457087">
                <a:defRPr/>
              </a:pPr>
              <a:endParaRPr lang="es-ES" sz="3600">
                <a:solidFill>
                  <a:srgbClr val="44CEB9"/>
                </a:solidFill>
                <a:effectLst>
                  <a:outerShdw algn="tl" blurRad="38100" dir="2700000" dist="38100">
                    <a:srgbClr val="000000"/>
                  </a:outerShdw>
                </a:effectLst>
                <a:latin charset="0" typeface="Gill Sans"/>
                <a:cs charset="0" typeface="Gill Sans"/>
                <a:sym charset="0" typeface="Gill Sans"/>
              </a:endParaRPr>
            </a:p>
          </p:txBody>
        </p:sp>
        <p:grpSp>
          <p:nvGrpSpPr>
            <p:cNvPr id="9" name="Group 8"/>
            <p:cNvGrpSpPr/>
            <p:nvPr/>
          </p:nvGrpSpPr>
          <p:grpSpPr>
            <a:xfrm>
              <a:off x="5311556" y="2642861"/>
              <a:ext cx="1568888" cy="1568888"/>
              <a:chOff x="1119258" y="2257147"/>
              <a:chExt cx="1868076" cy="1868076"/>
            </a:xfrm>
            <a:solidFill>
              <a:schemeClr val="accent4"/>
            </a:solidFill>
          </p:grpSpPr>
          <p:sp>
            <p:nvSpPr>
              <p:cNvPr id="10" name="Freeform 6"/>
              <p:cNvSpPr/>
              <p:nvPr/>
            </p:nvSpPr>
            <p:spPr bwMode="auto">
              <a:xfrm>
                <a:off x="2495041"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 name="Freeform 7"/>
              <p:cNvSpPr/>
              <p:nvPr/>
            </p:nvSpPr>
            <p:spPr bwMode="auto">
              <a:xfrm>
                <a:off x="2075273"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2" name="Freeform 8"/>
              <p:cNvSpPr/>
              <p:nvPr/>
            </p:nvSpPr>
            <p:spPr bwMode="auto">
              <a:xfrm>
                <a:off x="2796131"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3" name="Freeform 9"/>
              <p:cNvSpPr/>
              <p:nvPr/>
            </p:nvSpPr>
            <p:spPr bwMode="auto">
              <a:xfrm>
                <a:off x="2796131"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 name="Freeform 10"/>
              <p:cNvSpPr/>
              <p:nvPr/>
            </p:nvSpPr>
            <p:spPr bwMode="auto">
              <a:xfrm>
                <a:off x="2495041"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 name="Freeform 11"/>
              <p:cNvSpPr/>
              <p:nvPr/>
            </p:nvSpPr>
            <p:spPr bwMode="auto">
              <a:xfrm>
                <a:off x="2075273"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 name="Freeform 12"/>
              <p:cNvSpPr/>
              <p:nvPr/>
            </p:nvSpPr>
            <p:spPr bwMode="auto">
              <a:xfrm>
                <a:off x="1606057"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 name="Freeform 13"/>
              <p:cNvSpPr/>
              <p:nvPr/>
            </p:nvSpPr>
            <p:spPr bwMode="auto">
              <a:xfrm>
                <a:off x="1256616"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8" name="Freeform 14"/>
              <p:cNvSpPr/>
              <p:nvPr/>
            </p:nvSpPr>
            <p:spPr bwMode="auto">
              <a:xfrm>
                <a:off x="1119258"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19" name="Freeform 15"/>
              <p:cNvSpPr/>
              <p:nvPr/>
            </p:nvSpPr>
            <p:spPr bwMode="auto">
              <a:xfrm>
                <a:off x="1119258"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0" name="Freeform 16"/>
              <p:cNvSpPr/>
              <p:nvPr/>
            </p:nvSpPr>
            <p:spPr bwMode="auto">
              <a:xfrm>
                <a:off x="1256616"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1" name="Freeform 17"/>
              <p:cNvSpPr/>
              <p:nvPr/>
            </p:nvSpPr>
            <p:spPr bwMode="auto">
              <a:xfrm>
                <a:off x="1606057"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sp>
        <p:nvSpPr>
          <p:cNvPr id="23" name="TextBox 22"/>
          <p:cNvSpPr txBox="1"/>
          <p:nvPr/>
        </p:nvSpPr>
        <p:spPr>
          <a:xfrm>
            <a:off x="6956706" y="1005554"/>
            <a:ext cx="3481851" cy="578998"/>
          </a:xfrm>
          <a:prstGeom prst="rect">
            <a:avLst/>
          </a:prstGeom>
          <a:noFill/>
        </p:spPr>
        <p:txBody>
          <a:bodyPr rtlCol="0" wrap="square">
            <a:spAutoFit/>
          </a:bodyPr>
          <a:lstStyle/>
          <a:p>
            <a:pPr>
              <a:lnSpc>
                <a:spcPct val="12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4" name="TextBox 23"/>
          <p:cNvSpPr txBox="1"/>
          <p:nvPr/>
        </p:nvSpPr>
        <p:spPr>
          <a:xfrm>
            <a:off x="7068004" y="684019"/>
            <a:ext cx="1596000" cy="398400"/>
          </a:xfrm>
          <a:prstGeom prst="rect">
            <a:avLst/>
          </a:prstGeom>
          <a:noFill/>
        </p:spPr>
        <p:txBody>
          <a:bodyPr bIns="46800" lIns="36000" rIns="36000" rtlCol="0" tIns="46800" wrap="none">
            <a:spAutoFit/>
          </a:bodyPr>
          <a:lstStyle/>
          <a:p>
            <a:pPr algn="ctr"/>
            <a:r>
              <a:rPr altLang="en-US" lang="zh-CN" sz="2000">
                <a:solidFill>
                  <a:srgbClr val="D9B44F"/>
                </a:solidFill>
                <a:ea charset="-122" panose="020b0503020204020204" pitchFamily="34" typeface="微软雅黑"/>
              </a:rPr>
              <a:t>研发第一阶段</a:t>
            </a:r>
          </a:p>
        </p:txBody>
      </p:sp>
      <p:cxnSp>
        <p:nvCxnSpPr>
          <p:cNvPr id="26" name="Straight Connector 25"/>
          <p:cNvCxnSpPr>
            <a:endCxn id="4" idx="0"/>
          </p:cNvCxnSpPr>
          <p:nvPr/>
        </p:nvCxnSpPr>
        <p:spPr>
          <a:xfrm flipH="1">
            <a:off x="6096001" y="1958987"/>
            <a:ext cx="2455" cy="608220"/>
          </a:xfrm>
          <a:prstGeom prst="line">
            <a:avLst/>
          </a:prstGeom>
          <a:ln w="28575">
            <a:solidFill>
              <a:srgbClr val="5E6A9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475126" y="2834910"/>
            <a:ext cx="1260604" cy="1260604"/>
            <a:chOff x="5311556" y="2642861"/>
            <a:chExt cx="1568888" cy="1568888"/>
          </a:xfrm>
        </p:grpSpPr>
        <p:sp>
          <p:nvSpPr>
            <p:cNvPr id="27" name="Oval 26"/>
            <p:cNvSpPr/>
            <p:nvPr/>
          </p:nvSpPr>
          <p:spPr>
            <a:xfrm>
              <a:off x="5461150" y="2792455"/>
              <a:ext cx="1269700" cy="1269700"/>
            </a:xfrm>
            <a:prstGeom prst="ellipse">
              <a:avLst/>
            </a:prstGeom>
            <a:solidFill>
              <a:srgbClr val="D9B4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Freeform 27"/>
            <p:cNvSpPr>
              <a:spLocks noChangeArrowheads="1" noChangeAspect="1"/>
            </p:cNvSpPr>
            <p:nvPr/>
          </p:nvSpPr>
          <p:spPr bwMode="auto">
            <a:xfrm>
              <a:off x="5780586" y="3102236"/>
              <a:ext cx="594088" cy="711034"/>
            </a:xfrm>
            <a:custGeom>
              <a:gdLst>
                <a:gd fmla="*/ 206367 w 449768" name="connsiteX0"/>
                <a:gd fmla="*/ 423375 h 538305" name="connsiteY0"/>
                <a:gd fmla="*/ 208536 w 449768" name="connsiteX1"/>
                <a:gd fmla="*/ 434347 h 538305" name="connsiteY1"/>
                <a:gd fmla="*/ 136133 w 449768" name="connsiteX2"/>
                <a:gd fmla="*/ 527584 h 538305" name="connsiteY2"/>
                <a:gd fmla="*/ 120760 w 449768" name="connsiteX3"/>
                <a:gd fmla="*/ 517169 h 538305" name="connsiteY3"/>
                <a:gd fmla="*/ 192667 w 449768" name="connsiteX4"/>
                <a:gd fmla="*/ 423933 h 538305" name="connsiteY4"/>
                <a:gd fmla="*/ 206367 w 449768" name="connsiteX5"/>
                <a:gd fmla="*/ 423375 h 538305" name="connsiteY5"/>
                <a:gd fmla="*/ 158371 w 449768" name="connsiteX6"/>
                <a:gd fmla="*/ 386315 h 538305" name="connsiteY6"/>
                <a:gd fmla="*/ 160292 w 449768" name="connsiteX7"/>
                <a:gd fmla="*/ 397002 h 538305" name="connsiteY7"/>
                <a:gd fmla="*/ 51725 w 449768" name="connsiteX8"/>
                <a:gd fmla="*/ 536376 h 538305" name="connsiteY8"/>
                <a:gd fmla="*/ 41315 w 449768" name="connsiteX9"/>
                <a:gd fmla="*/ 525997 h 538305" name="connsiteY9"/>
                <a:gd fmla="*/ 144924 w 449768" name="connsiteX10"/>
                <a:gd fmla="*/ 387118 h 538305" name="connsiteY10"/>
                <a:gd fmla="*/ 158371 w 449768" name="connsiteX11"/>
                <a:gd fmla="*/ 386315 h 538305" name="connsiteY11"/>
                <a:gd fmla="*/ 112005 w 449768" name="connsiteX12"/>
                <a:gd fmla="*/ 349971 h 538305" name="connsiteY12"/>
                <a:gd fmla="*/ 113740 w 449768" name="connsiteX13"/>
                <a:gd fmla="*/ 362927 h 538305" name="connsiteY13"/>
                <a:gd fmla="*/ 41338 w 449768" name="connsiteX14"/>
                <a:gd fmla="*/ 455221 h 538305" name="connsiteY14"/>
                <a:gd fmla="*/ 25965 w 449768" name="connsiteX15"/>
                <a:gd fmla="*/ 444857 h 538305" name="connsiteY15"/>
                <a:gd fmla="*/ 98367 w 449768" name="connsiteX16"/>
                <a:gd fmla="*/ 352562 h 538305" name="connsiteY16"/>
                <a:gd fmla="*/ 112005 w 449768" name="connsiteX17"/>
                <a:gd fmla="*/ 349971 h 538305" name="connsiteY17"/>
                <a:gd fmla="*/ 287508 w 449768" name="connsiteX18"/>
                <a:gd fmla="*/ 153269 h 538305" name="connsiteY18"/>
                <a:gd fmla="*/ 261020 w 449768" name="connsiteX19"/>
                <a:gd fmla="*/ 165441 h 538305" name="connsiteY19"/>
                <a:gd fmla="*/ 255548 w 449768" name="connsiteX20"/>
                <a:gd fmla="*/ 175874 h 538305" name="connsiteY20"/>
                <a:gd fmla="*/ 276441 w 449768" name="connsiteX21"/>
                <a:gd fmla="*/ 232511 h 538305" name="connsiteY21"/>
                <a:gd fmla="*/ 328174 w 449768" name="connsiteX22"/>
                <a:gd fmla="*/ 227543 h 538305" name="connsiteY22"/>
                <a:gd fmla="*/ 333645 w 449768" name="connsiteX23"/>
                <a:gd fmla="*/ 217110 h 538305" name="connsiteY23"/>
                <a:gd fmla="*/ 317727 w 449768" name="connsiteX24"/>
                <a:gd fmla="*/ 160472 h 538305" name="connsiteY24"/>
                <a:gd fmla="*/ 287508 w 449768" name="connsiteX25"/>
                <a:gd fmla="*/ 153269 h 538305" name="connsiteY25"/>
                <a:gd fmla="*/ 437111 w 449768" name="connsiteX26"/>
                <a:gd fmla="*/ 0 h 538305" name="connsiteY26"/>
                <a:gd fmla="*/ 442086 w 449768" name="connsiteX27"/>
                <a:gd fmla="*/ 0 h 538305" name="connsiteY27"/>
                <a:gd fmla="*/ 447557 w 449768" name="connsiteX28"/>
                <a:gd fmla="*/ 4968 h 538305" name="connsiteY28"/>
                <a:gd fmla="*/ 447557 w 449768" name="connsiteX29"/>
                <a:gd fmla="*/ 9937 h 538305" name="connsiteY29"/>
                <a:gd fmla="*/ 447557 w 449768" name="connsiteX30"/>
                <a:gd fmla="*/ 20370 h 538305" name="connsiteY30"/>
                <a:gd fmla="*/ 447557 w 449768" name="connsiteX31"/>
                <a:gd fmla="*/ 46204 h 538305" name="connsiteY31"/>
                <a:gd fmla="*/ 442086 w 449768" name="connsiteX32"/>
                <a:gd fmla="*/ 103338 h 538305" name="connsiteY32"/>
                <a:gd fmla="*/ 442086 w 449768" name="connsiteX33"/>
                <a:gd fmla="*/ 113771 h 538305" name="connsiteY33"/>
                <a:gd fmla="*/ 437111 w 449768" name="connsiteX34"/>
                <a:gd fmla="*/ 134141 h 538305" name="connsiteY34"/>
                <a:gd fmla="*/ 421194 w 449768" name="connsiteX35"/>
                <a:gd fmla="*/ 175874 h 538305" name="connsiteY35"/>
                <a:gd fmla="*/ 354040 w 449768" name="connsiteX36"/>
                <a:gd fmla="*/ 289645 h 538305" name="connsiteY36"/>
                <a:gd fmla="*/ 344091 w 449768" name="connsiteX37"/>
                <a:gd fmla="*/ 325913 h 538305" name="connsiteY37"/>
                <a:gd fmla="*/ 276441 w 449768" name="connsiteX38"/>
                <a:gd fmla="*/ 506754 h 538305" name="connsiteY38"/>
                <a:gd fmla="*/ 261020 w 449768" name="connsiteX39"/>
                <a:gd fmla="*/ 496321 h 538305" name="connsiteY39"/>
                <a:gd fmla="*/ 17278 w 449768" name="connsiteX40"/>
                <a:gd fmla="*/ 310511 h 538305" name="connsiteY40"/>
                <a:gd fmla="*/ 1858 w 449768" name="connsiteX41"/>
                <a:gd fmla="*/ 289645 h 538305" name="connsiteY41"/>
                <a:gd fmla="*/ 162528 w 449768" name="connsiteX42"/>
                <a:gd fmla="*/ 186307 h 538305" name="connsiteY42"/>
                <a:gd fmla="*/ 193369 w 449768" name="connsiteX43"/>
                <a:gd fmla="*/ 165441 h 538305" name="connsiteY43"/>
                <a:gd fmla="*/ 312753 w 449768" name="connsiteX44"/>
                <a:gd fmla="*/ 51669 h 538305" name="connsiteY44"/>
                <a:gd fmla="*/ 400799 w 449768" name="connsiteX45"/>
                <a:gd fmla="*/ 9937 h 538305" name="connsiteY45"/>
                <a:gd fmla="*/ 426665 w 449768" name="connsiteX46"/>
                <a:gd fmla="*/ 4968 h 538305" name="connsiteY46"/>
                <a:gd fmla="*/ 437111 w 449768" name="connsiteX47"/>
                <a:gd fmla="*/ 0 h 53830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8305" w="449768">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square">
              <a:noAutofit/>
            </a:bodyPr>
            <a:lstStyle/>
            <a:p>
              <a:pPr>
                <a:defRPr/>
              </a:pPr>
              <a:endParaRPr lang="en-US" sz="2400">
                <a:ea charset="0" typeface="SimSun"/>
              </a:endParaRPr>
            </a:p>
          </p:txBody>
        </p:sp>
        <p:grpSp>
          <p:nvGrpSpPr>
            <p:cNvPr id="29" name="Group 28"/>
            <p:cNvGrpSpPr/>
            <p:nvPr/>
          </p:nvGrpSpPr>
          <p:grpSpPr>
            <a:xfrm>
              <a:off x="5311556" y="2642861"/>
              <a:ext cx="1568888" cy="1568888"/>
              <a:chOff x="1119258" y="2257147"/>
              <a:chExt cx="1868076" cy="1868076"/>
            </a:xfrm>
            <a:solidFill>
              <a:schemeClr val="accent2"/>
            </a:solidFill>
          </p:grpSpPr>
          <p:sp>
            <p:nvSpPr>
              <p:cNvPr id="30" name="Freeform 6"/>
              <p:cNvSpPr/>
              <p:nvPr/>
            </p:nvSpPr>
            <p:spPr bwMode="auto">
              <a:xfrm>
                <a:off x="2495041"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1" name="Freeform 7"/>
              <p:cNvSpPr/>
              <p:nvPr/>
            </p:nvSpPr>
            <p:spPr bwMode="auto">
              <a:xfrm>
                <a:off x="2075273"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2" name="Freeform 8"/>
              <p:cNvSpPr/>
              <p:nvPr/>
            </p:nvSpPr>
            <p:spPr bwMode="auto">
              <a:xfrm>
                <a:off x="2796131"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3" name="Freeform 9"/>
              <p:cNvSpPr/>
              <p:nvPr/>
            </p:nvSpPr>
            <p:spPr bwMode="auto">
              <a:xfrm>
                <a:off x="2796131"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4" name="Freeform 10"/>
              <p:cNvSpPr/>
              <p:nvPr/>
            </p:nvSpPr>
            <p:spPr bwMode="auto">
              <a:xfrm>
                <a:off x="2495041"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5" name="Freeform 11"/>
              <p:cNvSpPr/>
              <p:nvPr/>
            </p:nvSpPr>
            <p:spPr bwMode="auto">
              <a:xfrm>
                <a:off x="2075273"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6" name="Freeform 12"/>
              <p:cNvSpPr/>
              <p:nvPr/>
            </p:nvSpPr>
            <p:spPr bwMode="auto">
              <a:xfrm>
                <a:off x="1606057"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7" name="Freeform 13"/>
              <p:cNvSpPr/>
              <p:nvPr/>
            </p:nvSpPr>
            <p:spPr bwMode="auto">
              <a:xfrm>
                <a:off x="1256616"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8" name="Freeform 14"/>
              <p:cNvSpPr/>
              <p:nvPr/>
            </p:nvSpPr>
            <p:spPr bwMode="auto">
              <a:xfrm>
                <a:off x="1119258"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39" name="Freeform 15"/>
              <p:cNvSpPr/>
              <p:nvPr/>
            </p:nvSpPr>
            <p:spPr bwMode="auto">
              <a:xfrm>
                <a:off x="1119258"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40" name="Freeform 16"/>
              <p:cNvSpPr/>
              <p:nvPr/>
            </p:nvSpPr>
            <p:spPr bwMode="auto">
              <a:xfrm>
                <a:off x="1256616"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lumMod val="20000"/>
                  <a:lumOff val="8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41" name="Freeform 17"/>
              <p:cNvSpPr/>
              <p:nvPr/>
            </p:nvSpPr>
            <p:spPr bwMode="auto">
              <a:xfrm>
                <a:off x="1606057"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lumMod val="20000"/>
                  <a:lumOff val="8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cxnSp>
        <p:nvCxnSpPr>
          <p:cNvPr id="47" name="Straight Connector 46"/>
          <p:cNvCxnSpPr/>
          <p:nvPr/>
        </p:nvCxnSpPr>
        <p:spPr>
          <a:xfrm flipH="1">
            <a:off x="6097227" y="4345758"/>
            <a:ext cx="2455" cy="608220"/>
          </a:xfrm>
          <a:prstGeom prst="line">
            <a:avLst/>
          </a:prstGeom>
          <a:ln w="28575">
            <a:solidFill>
              <a:srgbClr val="5E6A9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45435" y="3306887"/>
            <a:ext cx="3481851" cy="578998"/>
          </a:xfrm>
          <a:prstGeom prst="rect">
            <a:avLst/>
          </a:prstGeom>
          <a:noFill/>
        </p:spPr>
        <p:txBody>
          <a:bodyPr rtlCol="0" wrap="square">
            <a:spAutoFit/>
          </a:bodyPr>
          <a:lstStyle/>
          <a:p>
            <a:pPr algn="r">
              <a:lnSpc>
                <a:spcPct val="12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50" name="TextBox 49"/>
          <p:cNvSpPr txBox="1"/>
          <p:nvPr/>
        </p:nvSpPr>
        <p:spPr>
          <a:xfrm>
            <a:off x="3568189" y="2985353"/>
            <a:ext cx="1596000" cy="398400"/>
          </a:xfrm>
          <a:prstGeom prst="rect">
            <a:avLst/>
          </a:prstGeom>
          <a:noFill/>
        </p:spPr>
        <p:txBody>
          <a:bodyPr bIns="46800" lIns="36000" rIns="36000" rtlCol="0" tIns="46800" wrap="none">
            <a:spAutoFit/>
          </a:bodyPr>
          <a:lstStyle/>
          <a:p>
            <a:pPr algn="ctr"/>
            <a:r>
              <a:rPr altLang="en-US" lang="zh-CN" sz="2000">
                <a:solidFill>
                  <a:schemeClr val="bg1"/>
                </a:solidFill>
                <a:ea charset="-122" panose="020b0503020204020204" pitchFamily="34" typeface="微软雅黑"/>
              </a:rPr>
              <a:t>添加标题内容</a:t>
            </a:r>
          </a:p>
        </p:txBody>
      </p:sp>
      <p:grpSp>
        <p:nvGrpSpPr>
          <p:cNvPr id="66" name="Group 65"/>
          <p:cNvGrpSpPr/>
          <p:nvPr/>
        </p:nvGrpSpPr>
        <p:grpSpPr>
          <a:xfrm>
            <a:off x="5475126" y="5108903"/>
            <a:ext cx="1258015" cy="1258015"/>
            <a:chOff x="7442014" y="4804383"/>
            <a:chExt cx="1568888" cy="1568888"/>
          </a:xfrm>
        </p:grpSpPr>
        <p:sp>
          <p:nvSpPr>
            <p:cNvPr id="51" name="Oval 50"/>
            <p:cNvSpPr/>
            <p:nvPr/>
          </p:nvSpPr>
          <p:spPr>
            <a:xfrm>
              <a:off x="7591608" y="4953977"/>
              <a:ext cx="1269700" cy="1269700"/>
            </a:xfrm>
            <a:prstGeom prst="ellipse">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AutoShape 114"/>
            <p:cNvSpPr>
              <a:spLocks noChangeAspect="1"/>
            </p:cNvSpPr>
            <p:nvPr/>
          </p:nvSpPr>
          <p:spPr bwMode="auto">
            <a:xfrm>
              <a:off x="7872208" y="5233945"/>
              <a:ext cx="708500" cy="7131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a:extLst/>
          </p:spPr>
          <p:txBody>
            <a:bodyPr anchor="ctr" bIns="101579" lIns="101579" rIns="101579" tIns="101579"/>
            <a:lstStyle/>
            <a:p>
              <a:pPr defTabSz="914172">
                <a:defRPr/>
              </a:pPr>
              <a:endParaRPr lang="es-ES" sz="6600">
                <a:solidFill>
                  <a:srgbClr val="44CEB9"/>
                </a:solidFill>
                <a:effectLst>
                  <a:outerShdw algn="tl" blurRad="38100" dir="2700000" dist="38100">
                    <a:srgbClr val="000000"/>
                  </a:outerShdw>
                </a:effectLst>
                <a:latin charset="0" typeface="Gill Sans"/>
                <a:cs charset="0" typeface="Gill Sans"/>
                <a:sym charset="0" typeface="Gill Sans"/>
              </a:endParaRPr>
            </a:p>
          </p:txBody>
        </p:sp>
        <p:grpSp>
          <p:nvGrpSpPr>
            <p:cNvPr id="53" name="Group 52"/>
            <p:cNvGrpSpPr/>
            <p:nvPr/>
          </p:nvGrpSpPr>
          <p:grpSpPr>
            <a:xfrm>
              <a:off x="7442014" y="4804383"/>
              <a:ext cx="1568888" cy="1568888"/>
              <a:chOff x="1119258" y="2257147"/>
              <a:chExt cx="1868076" cy="1868076"/>
            </a:xfrm>
            <a:solidFill>
              <a:schemeClr val="accent1"/>
            </a:solidFill>
          </p:grpSpPr>
          <p:sp>
            <p:nvSpPr>
              <p:cNvPr id="54" name="Freeform 6"/>
              <p:cNvSpPr/>
              <p:nvPr/>
            </p:nvSpPr>
            <p:spPr bwMode="auto">
              <a:xfrm>
                <a:off x="2495041"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55" name="Freeform 7"/>
              <p:cNvSpPr/>
              <p:nvPr/>
            </p:nvSpPr>
            <p:spPr bwMode="auto">
              <a:xfrm>
                <a:off x="2075273" y="2257147"/>
                <a:ext cx="427459" cy="191202"/>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56" name="Freeform 8"/>
              <p:cNvSpPr/>
              <p:nvPr/>
            </p:nvSpPr>
            <p:spPr bwMode="auto">
              <a:xfrm>
                <a:off x="2796132" y="2743946"/>
                <a:ext cx="191202"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57" name="Freeform 9"/>
              <p:cNvSpPr/>
              <p:nvPr/>
            </p:nvSpPr>
            <p:spPr bwMode="auto">
              <a:xfrm>
                <a:off x="2796131"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58" name="Freeform 10"/>
              <p:cNvSpPr/>
              <p:nvPr/>
            </p:nvSpPr>
            <p:spPr bwMode="auto">
              <a:xfrm>
                <a:off x="2495041"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59" name="Freeform 11"/>
              <p:cNvSpPr/>
              <p:nvPr/>
            </p:nvSpPr>
            <p:spPr bwMode="auto">
              <a:xfrm>
                <a:off x="2075273"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60" name="Freeform 12"/>
              <p:cNvSpPr/>
              <p:nvPr/>
            </p:nvSpPr>
            <p:spPr bwMode="auto">
              <a:xfrm>
                <a:off x="1606057"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61" name="Freeform 13"/>
              <p:cNvSpPr/>
              <p:nvPr/>
            </p:nvSpPr>
            <p:spPr bwMode="auto">
              <a:xfrm>
                <a:off x="1256616"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62" name="Freeform 14"/>
              <p:cNvSpPr/>
              <p:nvPr/>
            </p:nvSpPr>
            <p:spPr bwMode="auto">
              <a:xfrm>
                <a:off x="1119258"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63" name="Freeform 15"/>
              <p:cNvSpPr/>
              <p:nvPr/>
            </p:nvSpPr>
            <p:spPr bwMode="auto">
              <a:xfrm>
                <a:off x="1119258"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64" name="Freeform 16"/>
              <p:cNvSpPr/>
              <p:nvPr/>
            </p:nvSpPr>
            <p:spPr bwMode="auto">
              <a:xfrm>
                <a:off x="1256616"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65" name="Freeform 17"/>
              <p:cNvSpPr/>
              <p:nvPr/>
            </p:nvSpPr>
            <p:spPr bwMode="auto">
              <a:xfrm>
                <a:off x="1606057"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5E6A92"/>
              </a:solidFill>
              <a:ln>
                <a:noFill/>
              </a:ln>
            </p:spPr>
            <p:txBody>
              <a:bodyPr anchor="t" anchorCtr="0" bIns="45720" compatLnSpc="1" lIns="91440" numCol="1" rIns="91440" tIns="45720" vert="horz" wrap="square">
                <a:prstTxWarp prst="textNoShape">
                  <a:avLst/>
                </a:prstTxWarp>
              </a:bodyPr>
              <a:lstStyle/>
              <a:p>
                <a:endParaRPr lang="id-ID"/>
              </a:p>
            </p:txBody>
          </p:sp>
        </p:grpSp>
      </p:grpSp>
      <p:cxnSp>
        <p:nvCxnSpPr>
          <p:cNvPr id="67" name="Straight Connector 66"/>
          <p:cNvCxnSpPr/>
          <p:nvPr/>
        </p:nvCxnSpPr>
        <p:spPr>
          <a:xfrm flipH="1">
            <a:off x="6108491" y="6510621"/>
            <a:ext cx="0" cy="347379"/>
          </a:xfrm>
          <a:prstGeom prst="line">
            <a:avLst/>
          </a:prstGeom>
          <a:ln w="28575">
            <a:solidFill>
              <a:srgbClr val="5E6A9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956706" y="5662049"/>
            <a:ext cx="3481851" cy="578998"/>
          </a:xfrm>
          <a:prstGeom prst="rect">
            <a:avLst/>
          </a:prstGeom>
          <a:noFill/>
        </p:spPr>
        <p:txBody>
          <a:bodyPr rtlCol="0" wrap="square">
            <a:spAutoFit/>
          </a:bodyPr>
          <a:lstStyle/>
          <a:p>
            <a:pPr>
              <a:lnSpc>
                <a:spcPct val="12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71" name="TextBox 70"/>
          <p:cNvSpPr txBox="1"/>
          <p:nvPr/>
        </p:nvSpPr>
        <p:spPr>
          <a:xfrm>
            <a:off x="7068003" y="5340515"/>
            <a:ext cx="1596000" cy="398400"/>
          </a:xfrm>
          <a:prstGeom prst="rect">
            <a:avLst/>
          </a:prstGeom>
          <a:noFill/>
        </p:spPr>
        <p:txBody>
          <a:bodyPr bIns="46800" lIns="36000" rIns="36000" rtlCol="0" tIns="46800" wrap="none">
            <a:spAutoFit/>
          </a:bodyPr>
          <a:lstStyle/>
          <a:p>
            <a:pPr algn="ctr"/>
            <a:r>
              <a:rPr altLang="en-US" lang="zh-CN" sz="2000">
                <a:solidFill>
                  <a:srgbClr val="D9B44F"/>
                </a:solidFill>
                <a:ea charset="-122" panose="020b0503020204020204" pitchFamily="34" typeface="微软雅黑"/>
              </a:rPr>
              <a:t>研发第二阶段</a:t>
            </a:r>
          </a:p>
        </p:txBody>
      </p:sp>
    </p:spTree>
    <p:extLst>
      <p:ext uri="{BB962C8B-B14F-4D97-AF65-F5344CB8AC3E}">
        <p14:creationId val="27773147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5"/>
                                        </p:tgtEl>
                                        <p:attrNameLst>
                                          <p:attrName>style.visibility</p:attrName>
                                        </p:attrNameLst>
                                      </p:cBhvr>
                                      <p:to>
                                        <p:strVal val="visible"/>
                                      </p:to>
                                    </p:set>
                                    <p:animEffect filter="wipe(up)"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21" presetSubtype="1">
                                  <p:stCondLst>
                                    <p:cond delay="0"/>
                                  </p:stCondLst>
                                  <p:childTnLst>
                                    <p:set>
                                      <p:cBhvr>
                                        <p:cTn dur="1" fill="hold" id="14">
                                          <p:stCondLst>
                                            <p:cond delay="0"/>
                                          </p:stCondLst>
                                        </p:cTn>
                                        <p:tgtEl>
                                          <p:spTgt spid="22"/>
                                        </p:tgtEl>
                                        <p:attrNameLst>
                                          <p:attrName>style.visibility</p:attrName>
                                        </p:attrNameLst>
                                      </p:cBhvr>
                                      <p:to>
                                        <p:strVal val="visible"/>
                                      </p:to>
                                    </p:set>
                                    <p:animEffect filter="wheel(1)" transition="in">
                                      <p:cBhvr>
                                        <p:cTn dur="1000" id="15"/>
                                        <p:tgtEl>
                                          <p:spTgt spid="22"/>
                                        </p:tgtEl>
                                      </p:cBhvr>
                                    </p:animEffect>
                                  </p:childTnLst>
                                </p:cTn>
                              </p:par>
                            </p:childTnLst>
                          </p:cTn>
                        </p:par>
                        <p:par>
                          <p:cTn fill="hold" id="16" nodeType="afterGroup">
                            <p:stCondLst>
                              <p:cond delay="2000"/>
                            </p:stCondLst>
                            <p:childTnLst>
                              <p:par>
                                <p:cTn fill="hold" grpId="0" id="17" nodeType="afterEffect" presetClass="entr" presetID="12" presetSubtype="8">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id="19"/>
                                        <p:tgtEl>
                                          <p:spTgt spid="24"/>
                                        </p:tgtEl>
                                        <p:attrNameLst>
                                          <p:attrName>ppt_x</p:attrName>
                                        </p:attrNameLst>
                                      </p:cBhvr>
                                      <p:tavLst>
                                        <p:tav tm="0">
                                          <p:val>
                                            <p:strVal val="#ppt_x-#ppt_w*1.125000"/>
                                          </p:val>
                                        </p:tav>
                                        <p:tav tm="100000">
                                          <p:val>
                                            <p:strVal val="#ppt_x"/>
                                          </p:val>
                                        </p:tav>
                                      </p:tavLst>
                                    </p:anim>
                                    <p:animEffect filter="wipe(right)" transition="in">
                                      <p:cBhvr>
                                        <p:cTn dur="500" id="20"/>
                                        <p:tgtEl>
                                          <p:spTgt spid="24"/>
                                        </p:tgtEl>
                                      </p:cBhvr>
                                    </p:animEffect>
                                  </p:childTnLst>
                                </p:cTn>
                              </p:par>
                              <p:par>
                                <p:cTn fill="hold" grpId="0" id="21" nodeType="withEffect" presetClass="entr" presetID="12" presetSubtype="8">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500" id="23"/>
                                        <p:tgtEl>
                                          <p:spTgt spid="23"/>
                                        </p:tgtEl>
                                        <p:attrNameLst>
                                          <p:attrName>ppt_x</p:attrName>
                                        </p:attrNameLst>
                                      </p:cBhvr>
                                      <p:tavLst>
                                        <p:tav tm="0">
                                          <p:val>
                                            <p:strVal val="#ppt_x-#ppt_w*1.125000"/>
                                          </p:val>
                                        </p:tav>
                                        <p:tav tm="100000">
                                          <p:val>
                                            <p:strVal val="#ppt_x"/>
                                          </p:val>
                                        </p:tav>
                                      </p:tavLst>
                                    </p:anim>
                                    <p:animEffect filter="wipe(right)" transition="in">
                                      <p:cBhvr>
                                        <p:cTn dur="500" id="24"/>
                                        <p:tgtEl>
                                          <p:spTgt spid="23"/>
                                        </p:tgtEl>
                                      </p:cBhvr>
                                    </p:animEffect>
                                  </p:childTnLst>
                                </p:cTn>
                              </p:par>
                            </p:childTnLst>
                          </p:cTn>
                        </p:par>
                        <p:par>
                          <p:cTn fill="hold" id="25" nodeType="afterGroup">
                            <p:stCondLst>
                              <p:cond delay="2500"/>
                            </p:stCondLst>
                            <p:childTnLst>
                              <p:par>
                                <p:cTn fill="hold" id="26" nodeType="afterEffect" presetClass="entr" presetID="22" presetSubtype="1">
                                  <p:stCondLst>
                                    <p:cond delay="0"/>
                                  </p:stCondLst>
                                  <p:childTnLst>
                                    <p:set>
                                      <p:cBhvr>
                                        <p:cTn dur="1" fill="hold" id="27">
                                          <p:stCondLst>
                                            <p:cond delay="0"/>
                                          </p:stCondLst>
                                        </p:cTn>
                                        <p:tgtEl>
                                          <p:spTgt spid="26"/>
                                        </p:tgtEl>
                                        <p:attrNameLst>
                                          <p:attrName>style.visibility</p:attrName>
                                        </p:attrNameLst>
                                      </p:cBhvr>
                                      <p:to>
                                        <p:strVal val="visible"/>
                                      </p:to>
                                    </p:set>
                                    <p:animEffect filter="wipe(up)" transition="in">
                                      <p:cBhvr>
                                        <p:cTn dur="500" id="28"/>
                                        <p:tgtEl>
                                          <p:spTgt spid="26"/>
                                        </p:tgtEl>
                                      </p:cBhvr>
                                    </p:animEffect>
                                  </p:childTnLst>
                                </p:cTn>
                              </p:par>
                            </p:childTnLst>
                          </p:cTn>
                        </p:par>
                        <p:par>
                          <p:cTn fill="hold" id="29" nodeType="afterGroup">
                            <p:stCondLst>
                              <p:cond delay="3000"/>
                            </p:stCondLst>
                            <p:childTnLst>
                              <p:par>
                                <p:cTn fill="hold" id="30" nodeType="afterEffect" presetClass="entr" presetID="21" presetSubtype="1">
                                  <p:stCondLst>
                                    <p:cond delay="0"/>
                                  </p:stCondLst>
                                  <p:childTnLst>
                                    <p:set>
                                      <p:cBhvr>
                                        <p:cTn dur="1" fill="hold" id="31">
                                          <p:stCondLst>
                                            <p:cond delay="0"/>
                                          </p:stCondLst>
                                        </p:cTn>
                                        <p:tgtEl>
                                          <p:spTgt spid="42"/>
                                        </p:tgtEl>
                                        <p:attrNameLst>
                                          <p:attrName>style.visibility</p:attrName>
                                        </p:attrNameLst>
                                      </p:cBhvr>
                                      <p:to>
                                        <p:strVal val="visible"/>
                                      </p:to>
                                    </p:set>
                                    <p:animEffect filter="wheel(1)" transition="in">
                                      <p:cBhvr>
                                        <p:cTn dur="1000" id="32"/>
                                        <p:tgtEl>
                                          <p:spTgt spid="42"/>
                                        </p:tgtEl>
                                      </p:cBhvr>
                                    </p:animEffect>
                                  </p:childTnLst>
                                </p:cTn>
                              </p:par>
                            </p:childTnLst>
                          </p:cTn>
                        </p:par>
                        <p:par>
                          <p:cTn fill="hold" id="33" nodeType="afterGroup">
                            <p:stCondLst>
                              <p:cond delay="4000"/>
                            </p:stCondLst>
                            <p:childTnLst>
                              <p:par>
                                <p:cTn fill="hold" grpId="0" id="34" nodeType="afterEffect" presetClass="entr" presetID="12" presetSubtype="2">
                                  <p:stCondLst>
                                    <p:cond delay="0"/>
                                  </p:stCondLst>
                                  <p:childTnLst>
                                    <p:set>
                                      <p:cBhvr>
                                        <p:cTn dur="1" fill="hold" id="35">
                                          <p:stCondLst>
                                            <p:cond delay="0"/>
                                          </p:stCondLst>
                                        </p:cTn>
                                        <p:tgtEl>
                                          <p:spTgt spid="50"/>
                                        </p:tgtEl>
                                        <p:attrNameLst>
                                          <p:attrName>style.visibility</p:attrName>
                                        </p:attrNameLst>
                                      </p:cBhvr>
                                      <p:to>
                                        <p:strVal val="visible"/>
                                      </p:to>
                                    </p:set>
                                    <p:anim calcmode="lin" valueType="num">
                                      <p:cBhvr additive="base">
                                        <p:cTn dur="500" id="36"/>
                                        <p:tgtEl>
                                          <p:spTgt spid="50"/>
                                        </p:tgtEl>
                                        <p:attrNameLst>
                                          <p:attrName>ppt_x</p:attrName>
                                        </p:attrNameLst>
                                      </p:cBhvr>
                                      <p:tavLst>
                                        <p:tav tm="0">
                                          <p:val>
                                            <p:strVal val="#ppt_x+#ppt_w*1.125000"/>
                                          </p:val>
                                        </p:tav>
                                        <p:tav tm="100000">
                                          <p:val>
                                            <p:strVal val="#ppt_x"/>
                                          </p:val>
                                        </p:tav>
                                      </p:tavLst>
                                    </p:anim>
                                    <p:animEffect filter="wipe(left)" transition="in">
                                      <p:cBhvr>
                                        <p:cTn dur="500" id="37"/>
                                        <p:tgtEl>
                                          <p:spTgt spid="50"/>
                                        </p:tgtEl>
                                      </p:cBhvr>
                                    </p:animEffect>
                                  </p:childTnLst>
                                </p:cTn>
                              </p:par>
                              <p:par>
                                <p:cTn fill="hold" grpId="0" id="38" nodeType="withEffect" presetClass="entr" presetID="12" presetSubtype="2">
                                  <p:stCondLst>
                                    <p:cond delay="0"/>
                                  </p:stCondLst>
                                  <p:childTnLst>
                                    <p:set>
                                      <p:cBhvr>
                                        <p:cTn dur="1" fill="hold" id="39">
                                          <p:stCondLst>
                                            <p:cond delay="0"/>
                                          </p:stCondLst>
                                        </p:cTn>
                                        <p:tgtEl>
                                          <p:spTgt spid="49"/>
                                        </p:tgtEl>
                                        <p:attrNameLst>
                                          <p:attrName>style.visibility</p:attrName>
                                        </p:attrNameLst>
                                      </p:cBhvr>
                                      <p:to>
                                        <p:strVal val="visible"/>
                                      </p:to>
                                    </p:set>
                                    <p:anim calcmode="lin" valueType="num">
                                      <p:cBhvr additive="base">
                                        <p:cTn dur="500" id="40"/>
                                        <p:tgtEl>
                                          <p:spTgt spid="49"/>
                                        </p:tgtEl>
                                        <p:attrNameLst>
                                          <p:attrName>ppt_x</p:attrName>
                                        </p:attrNameLst>
                                      </p:cBhvr>
                                      <p:tavLst>
                                        <p:tav tm="0">
                                          <p:val>
                                            <p:strVal val="#ppt_x+#ppt_w*1.125000"/>
                                          </p:val>
                                        </p:tav>
                                        <p:tav tm="100000">
                                          <p:val>
                                            <p:strVal val="#ppt_x"/>
                                          </p:val>
                                        </p:tav>
                                      </p:tavLst>
                                    </p:anim>
                                    <p:animEffect filter="wipe(left)" transition="in">
                                      <p:cBhvr>
                                        <p:cTn dur="500" id="41"/>
                                        <p:tgtEl>
                                          <p:spTgt spid="49"/>
                                        </p:tgtEl>
                                      </p:cBhvr>
                                    </p:animEffect>
                                  </p:childTnLst>
                                </p:cTn>
                              </p:par>
                            </p:childTnLst>
                          </p:cTn>
                        </p:par>
                        <p:par>
                          <p:cTn fill="hold" id="42" nodeType="afterGroup">
                            <p:stCondLst>
                              <p:cond delay="4500"/>
                            </p:stCondLst>
                            <p:childTnLst>
                              <p:par>
                                <p:cTn fill="hold" id="43" nodeType="afterEffect" presetClass="entr" presetID="22" presetSubtype="1">
                                  <p:stCondLst>
                                    <p:cond delay="0"/>
                                  </p:stCondLst>
                                  <p:childTnLst>
                                    <p:set>
                                      <p:cBhvr>
                                        <p:cTn dur="1" fill="hold" id="44">
                                          <p:stCondLst>
                                            <p:cond delay="0"/>
                                          </p:stCondLst>
                                        </p:cTn>
                                        <p:tgtEl>
                                          <p:spTgt spid="47"/>
                                        </p:tgtEl>
                                        <p:attrNameLst>
                                          <p:attrName>style.visibility</p:attrName>
                                        </p:attrNameLst>
                                      </p:cBhvr>
                                      <p:to>
                                        <p:strVal val="visible"/>
                                      </p:to>
                                    </p:set>
                                    <p:animEffect filter="wipe(up)" transition="in">
                                      <p:cBhvr>
                                        <p:cTn dur="500" id="45"/>
                                        <p:tgtEl>
                                          <p:spTgt spid="47"/>
                                        </p:tgtEl>
                                      </p:cBhvr>
                                    </p:animEffect>
                                  </p:childTnLst>
                                </p:cTn>
                              </p:par>
                            </p:childTnLst>
                          </p:cTn>
                        </p:par>
                        <p:par>
                          <p:cTn fill="hold" id="46" nodeType="afterGroup">
                            <p:stCondLst>
                              <p:cond delay="5000"/>
                            </p:stCondLst>
                            <p:childTnLst>
                              <p:par>
                                <p:cTn fill="hold" id="47" nodeType="afterEffect" presetClass="entr" presetID="21" presetSubtype="1">
                                  <p:stCondLst>
                                    <p:cond delay="0"/>
                                  </p:stCondLst>
                                  <p:childTnLst>
                                    <p:set>
                                      <p:cBhvr>
                                        <p:cTn dur="1" fill="hold" id="48">
                                          <p:stCondLst>
                                            <p:cond delay="0"/>
                                          </p:stCondLst>
                                        </p:cTn>
                                        <p:tgtEl>
                                          <p:spTgt spid="66"/>
                                        </p:tgtEl>
                                        <p:attrNameLst>
                                          <p:attrName>style.visibility</p:attrName>
                                        </p:attrNameLst>
                                      </p:cBhvr>
                                      <p:to>
                                        <p:strVal val="visible"/>
                                      </p:to>
                                    </p:set>
                                    <p:animEffect filter="wheel(1)" transition="in">
                                      <p:cBhvr>
                                        <p:cTn dur="1000" id="49"/>
                                        <p:tgtEl>
                                          <p:spTgt spid="66"/>
                                        </p:tgtEl>
                                      </p:cBhvr>
                                    </p:animEffect>
                                  </p:childTnLst>
                                </p:cTn>
                              </p:par>
                            </p:childTnLst>
                          </p:cTn>
                        </p:par>
                        <p:par>
                          <p:cTn fill="hold" id="50" nodeType="afterGroup">
                            <p:stCondLst>
                              <p:cond delay="6000"/>
                            </p:stCondLst>
                            <p:childTnLst>
                              <p:par>
                                <p:cTn fill="hold" grpId="0" id="51" nodeType="afterEffect" presetClass="entr" presetID="12" presetSubtype="8">
                                  <p:stCondLst>
                                    <p:cond delay="0"/>
                                  </p:stCondLst>
                                  <p:childTnLst>
                                    <p:set>
                                      <p:cBhvr>
                                        <p:cTn dur="1" fill="hold" id="52">
                                          <p:stCondLst>
                                            <p:cond delay="0"/>
                                          </p:stCondLst>
                                        </p:cTn>
                                        <p:tgtEl>
                                          <p:spTgt spid="71"/>
                                        </p:tgtEl>
                                        <p:attrNameLst>
                                          <p:attrName>style.visibility</p:attrName>
                                        </p:attrNameLst>
                                      </p:cBhvr>
                                      <p:to>
                                        <p:strVal val="visible"/>
                                      </p:to>
                                    </p:set>
                                    <p:anim calcmode="lin" valueType="num">
                                      <p:cBhvr additive="base">
                                        <p:cTn dur="500" id="53"/>
                                        <p:tgtEl>
                                          <p:spTgt spid="71"/>
                                        </p:tgtEl>
                                        <p:attrNameLst>
                                          <p:attrName>ppt_x</p:attrName>
                                        </p:attrNameLst>
                                      </p:cBhvr>
                                      <p:tavLst>
                                        <p:tav tm="0">
                                          <p:val>
                                            <p:strVal val="#ppt_x-#ppt_w*1.125000"/>
                                          </p:val>
                                        </p:tav>
                                        <p:tav tm="100000">
                                          <p:val>
                                            <p:strVal val="#ppt_x"/>
                                          </p:val>
                                        </p:tav>
                                      </p:tavLst>
                                    </p:anim>
                                    <p:animEffect filter="wipe(right)" transition="in">
                                      <p:cBhvr>
                                        <p:cTn dur="500" id="54"/>
                                        <p:tgtEl>
                                          <p:spTgt spid="71"/>
                                        </p:tgtEl>
                                      </p:cBhvr>
                                    </p:animEffect>
                                  </p:childTnLst>
                                </p:cTn>
                              </p:par>
                              <p:par>
                                <p:cTn fill="hold" grpId="0" id="55" nodeType="withEffect" presetClass="entr" presetID="12" presetSubtype="8">
                                  <p:stCondLst>
                                    <p:cond delay="0"/>
                                  </p:stCondLst>
                                  <p:childTnLst>
                                    <p:set>
                                      <p:cBhvr>
                                        <p:cTn dur="1" fill="hold" id="56">
                                          <p:stCondLst>
                                            <p:cond delay="0"/>
                                          </p:stCondLst>
                                        </p:cTn>
                                        <p:tgtEl>
                                          <p:spTgt spid="70"/>
                                        </p:tgtEl>
                                        <p:attrNameLst>
                                          <p:attrName>style.visibility</p:attrName>
                                        </p:attrNameLst>
                                      </p:cBhvr>
                                      <p:to>
                                        <p:strVal val="visible"/>
                                      </p:to>
                                    </p:set>
                                    <p:anim calcmode="lin" valueType="num">
                                      <p:cBhvr additive="base">
                                        <p:cTn dur="500" id="57"/>
                                        <p:tgtEl>
                                          <p:spTgt spid="70"/>
                                        </p:tgtEl>
                                        <p:attrNameLst>
                                          <p:attrName>ppt_x</p:attrName>
                                        </p:attrNameLst>
                                      </p:cBhvr>
                                      <p:tavLst>
                                        <p:tav tm="0">
                                          <p:val>
                                            <p:strVal val="#ppt_x-#ppt_w*1.125000"/>
                                          </p:val>
                                        </p:tav>
                                        <p:tav tm="100000">
                                          <p:val>
                                            <p:strVal val="#ppt_x"/>
                                          </p:val>
                                        </p:tav>
                                      </p:tavLst>
                                    </p:anim>
                                    <p:animEffect filter="wipe(right)" transition="in">
                                      <p:cBhvr>
                                        <p:cTn dur="500" id="58"/>
                                        <p:tgtEl>
                                          <p:spTgt spid="70"/>
                                        </p:tgtEl>
                                      </p:cBhvr>
                                    </p:animEffect>
                                  </p:childTnLst>
                                </p:cTn>
                              </p:par>
                            </p:childTnLst>
                          </p:cTn>
                        </p:par>
                        <p:par>
                          <p:cTn fill="hold" id="59" nodeType="afterGroup">
                            <p:stCondLst>
                              <p:cond delay="6500"/>
                            </p:stCondLst>
                            <p:childTnLst>
                              <p:par>
                                <p:cTn fill="hold" id="60" nodeType="afterEffect" presetClass="entr" presetID="22" presetSubtype="1">
                                  <p:stCondLst>
                                    <p:cond delay="0"/>
                                  </p:stCondLst>
                                  <p:childTnLst>
                                    <p:set>
                                      <p:cBhvr>
                                        <p:cTn dur="1" fill="hold" id="61">
                                          <p:stCondLst>
                                            <p:cond delay="0"/>
                                          </p:stCondLst>
                                        </p:cTn>
                                        <p:tgtEl>
                                          <p:spTgt spid="67"/>
                                        </p:tgtEl>
                                        <p:attrNameLst>
                                          <p:attrName>style.visibility</p:attrName>
                                        </p:attrNameLst>
                                      </p:cBhvr>
                                      <p:to>
                                        <p:strVal val="visible"/>
                                      </p:to>
                                    </p:set>
                                    <p:animEffect filter="wipe(up)" transition="in">
                                      <p:cBhvr>
                                        <p:cTn dur="500" id="62"/>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3"/>
      <p:bldP grpId="0" spid="24"/>
      <p:bldP grpId="0" spid="49"/>
      <p:bldP grpId="0" spid="50"/>
      <p:bldP grpId="0" spid="70"/>
      <p:bldP grpId="0" spid="7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6004077"/>
            <a:ext cx="12192000" cy="859535"/>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6" name="组合 5"/>
          <p:cNvGrpSpPr/>
          <p:nvPr/>
        </p:nvGrpSpPr>
        <p:grpSpPr>
          <a:xfrm>
            <a:off x="3603110" y="2449529"/>
            <a:ext cx="1732101" cy="3554547"/>
            <a:chOff x="2841758" y="1831573"/>
            <a:chExt cx="1449372" cy="2974340"/>
          </a:xfrm>
          <a:effectLst>
            <a:outerShdw algn="tl" blurRad="254000" dir="2700000" dist="63500" rotWithShape="0">
              <a:prstClr val="black">
                <a:alpha val="30000"/>
              </a:prstClr>
            </a:outerShdw>
          </a:effectLst>
        </p:grpSpPr>
        <p:pic>
          <p:nvPicPr>
            <p:cNvPr id="8" name="Picture 69"/>
            <p:cNvPicPr>
              <a:picLocks noChangeAspect="1"/>
            </p:cNvPicPr>
            <p:nvPr/>
          </p:nvPicPr>
          <p:blipFill>
            <a:blip r:embed="rId3">
              <a:extLst>
                <a:ext uri="{28A0092B-C50C-407E-A947-70E740481C1C}">
                  <a14:useLocalDpi val="0"/>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a:blip r:embed="rId4">
              <a:extLst>
                <a:ext uri="{28A0092B-C50C-407E-A947-70E740481C1C}">
                  <a14:useLocalDpi val="0"/>
                </a:ext>
              </a:extLst>
            </a:blip>
            <a:stretch>
              <a:fillRect/>
            </a:stretch>
          </p:blipFill>
          <p:spPr>
            <a:xfrm>
              <a:off x="2939339" y="2184871"/>
              <a:ext cx="1254213" cy="1849060"/>
            </a:xfrm>
            <a:custGeom>
              <a:gdLst>
                <a:gd fmla="*/ 0 w 1672284" name="connsiteX0"/>
                <a:gd fmla="*/ 0 h 2967716" name="connsiteY0"/>
                <a:gd fmla="*/ 1672284 w 1672284" name="connsiteX1"/>
                <a:gd fmla="*/ 0 h 2967716" name="connsiteY1"/>
                <a:gd fmla="*/ 1672284 w 1672284" name="connsiteX2"/>
                <a:gd fmla="*/ 2967716 h 2967716" name="connsiteY2"/>
                <a:gd fmla="*/ 0 w 1672284" name="connsiteX3"/>
                <a:gd fmla="*/ 2967716 h 2967716" name="connsiteY3"/>
              </a:gdLst>
              <a:cxnLst>
                <a:cxn ang="0">
                  <a:pos x="connsiteX0" y="connsiteY0"/>
                </a:cxn>
                <a:cxn ang="0">
                  <a:pos x="connsiteX1" y="connsiteY1"/>
                </a:cxn>
                <a:cxn ang="0">
                  <a:pos x="connsiteX2" y="connsiteY2"/>
                </a:cxn>
                <a:cxn ang="0">
                  <a:pos x="connsiteX3" y="connsiteY3"/>
                </a:cxn>
              </a:cxnLst>
              <a:rect b="b" l="l" r="r" t="t"/>
              <a:pathLst>
                <a:path h="2967716" w="1672283">
                  <a:moveTo>
                    <a:pt x="0" y="0"/>
                  </a:moveTo>
                  <a:lnTo>
                    <a:pt x="1672284" y="0"/>
                  </a:lnTo>
                  <a:lnTo>
                    <a:pt x="1672284" y="2967716"/>
                  </a:lnTo>
                  <a:lnTo>
                    <a:pt x="0" y="2967716"/>
                  </a:lnTo>
                  <a:close/>
                </a:path>
              </a:pathLst>
            </a:custGeom>
          </p:spPr>
        </p:pic>
      </p:grpSp>
      <p:grpSp>
        <p:nvGrpSpPr>
          <p:cNvPr id="7" name="组合 6"/>
          <p:cNvGrpSpPr/>
          <p:nvPr/>
        </p:nvGrpSpPr>
        <p:grpSpPr>
          <a:xfrm>
            <a:off x="6894142" y="2449529"/>
            <a:ext cx="1732101" cy="3554547"/>
            <a:chOff x="4852869" y="1831573"/>
            <a:chExt cx="1449372" cy="2974340"/>
          </a:xfrm>
          <a:effectLst>
            <a:outerShdw algn="tl" blurRad="254000" dir="2700000" dist="63500" rotWithShape="0">
              <a:prstClr val="black">
                <a:alpha val="30000"/>
              </a:prstClr>
            </a:outerShdw>
          </a:effectLst>
        </p:grpSpPr>
        <p:pic>
          <p:nvPicPr>
            <p:cNvPr id="9" name="Picture 70"/>
            <p:cNvPicPr>
              <a:picLocks noChangeAspect="1"/>
            </p:cNvPicPr>
            <p:nvPr/>
          </p:nvPicPr>
          <p:blipFill>
            <a:blip r:embed="rId3">
              <a:extLst>
                <a:ext uri="{28A0092B-C50C-407E-A947-70E740481C1C}">
                  <a14:useLocalDpi val="0"/>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a:blip r:embed="rId5">
              <a:extLst>
                <a:ext uri="{28A0092B-C50C-407E-A947-70E740481C1C}">
                  <a14:useLocalDpi val="0"/>
                </a:ext>
              </a:extLst>
            </a:blip>
            <a:stretch>
              <a:fillRect/>
            </a:stretch>
          </p:blipFill>
          <p:spPr>
            <a:xfrm>
              <a:off x="4950449" y="2184872"/>
              <a:ext cx="1254213" cy="1907149"/>
            </a:xfrm>
            <a:custGeom>
              <a:gdLst>
                <a:gd fmla="*/ 0 w 1672284" name="connsiteX0"/>
                <a:gd fmla="*/ 0 h 2967716" name="connsiteY0"/>
                <a:gd fmla="*/ 1672284 w 1672284" name="connsiteX1"/>
                <a:gd fmla="*/ 0 h 2967716" name="connsiteY1"/>
                <a:gd fmla="*/ 1672284 w 1672284" name="connsiteX2"/>
                <a:gd fmla="*/ 2967716 h 2967716" name="connsiteY2"/>
                <a:gd fmla="*/ 0 w 1672284" name="connsiteX3"/>
                <a:gd fmla="*/ 2967716 h 2967716" name="connsiteY3"/>
              </a:gdLst>
              <a:cxnLst>
                <a:cxn ang="0">
                  <a:pos x="connsiteX0" y="connsiteY0"/>
                </a:cxn>
                <a:cxn ang="0">
                  <a:pos x="connsiteX1" y="connsiteY1"/>
                </a:cxn>
                <a:cxn ang="0">
                  <a:pos x="connsiteX2" y="connsiteY2"/>
                </a:cxn>
                <a:cxn ang="0">
                  <a:pos x="connsiteX3" y="connsiteY3"/>
                </a:cxn>
              </a:cxnLst>
              <a:rect b="b" l="l" r="r" t="t"/>
              <a:pathLst>
                <a:path h="2967716" w="1672283">
                  <a:moveTo>
                    <a:pt x="0" y="0"/>
                  </a:moveTo>
                  <a:lnTo>
                    <a:pt x="1672284" y="0"/>
                  </a:lnTo>
                  <a:lnTo>
                    <a:pt x="1672284" y="2967716"/>
                  </a:lnTo>
                  <a:lnTo>
                    <a:pt x="0" y="2967716"/>
                  </a:lnTo>
                  <a:close/>
                </a:path>
              </a:pathLst>
            </a:custGeom>
          </p:spPr>
        </p:pic>
      </p:grpSp>
      <p:grpSp>
        <p:nvGrpSpPr>
          <p:cNvPr id="5" name="组合 4"/>
          <p:cNvGrpSpPr/>
          <p:nvPr/>
        </p:nvGrpSpPr>
        <p:grpSpPr>
          <a:xfrm>
            <a:off x="5150759" y="2104030"/>
            <a:ext cx="1992435" cy="4088791"/>
            <a:chOff x="3738395" y="1514715"/>
            <a:chExt cx="1667211" cy="3421380"/>
          </a:xfrm>
          <a:effectLst>
            <a:outerShdw algn="tl" blurRad="254000" dir="2700000" dist="63500" rotWithShape="0">
              <a:prstClr val="black">
                <a:alpha val="30000"/>
              </a:prstClr>
            </a:outerShdw>
          </a:effectLst>
        </p:grpSpPr>
        <p:pic>
          <p:nvPicPr>
            <p:cNvPr id="15" name="Picture 71"/>
            <p:cNvPicPr>
              <a:picLocks noChangeAspect="1"/>
            </p:cNvPicPr>
            <p:nvPr/>
          </p:nvPicPr>
          <p:blipFill>
            <a:blip r:embed="rId3">
              <a:extLst>
                <a:ext uri="{28A0092B-C50C-407E-A947-70E740481C1C}">
                  <a14:useLocalDpi val="0"/>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a:blip r:embed="rId6">
              <a:extLst>
                <a:ext uri="{28A0092B-C50C-407E-A947-70E740481C1C}">
                  <a14:useLocalDpi val="0"/>
                </a:ext>
              </a:extLst>
            </a:blip>
            <a:stretch>
              <a:fillRect/>
            </a:stretch>
          </p:blipFill>
          <p:spPr>
            <a:xfrm>
              <a:off x="3850641" y="1921114"/>
              <a:ext cx="1442720" cy="2112817"/>
            </a:xfrm>
            <a:custGeom>
              <a:gdLst>
                <a:gd fmla="*/ 0 w 1923627" name="connsiteX0"/>
                <a:gd fmla="*/ 0 h 3413760" name="connsiteY0"/>
                <a:gd fmla="*/ 1923627 w 1923627" name="connsiteX1"/>
                <a:gd fmla="*/ 0 h 3413760" name="connsiteY1"/>
                <a:gd fmla="*/ 1923627 w 1923627" name="connsiteX2"/>
                <a:gd fmla="*/ 3413760 h 3413760" name="connsiteY2"/>
                <a:gd fmla="*/ 0 w 1923627" name="connsiteX3"/>
                <a:gd fmla="*/ 3413760 h 3413760" name="connsiteY3"/>
              </a:gdLst>
              <a:cxnLst>
                <a:cxn ang="0">
                  <a:pos x="connsiteX0" y="connsiteY0"/>
                </a:cxn>
                <a:cxn ang="0">
                  <a:pos x="connsiteX1" y="connsiteY1"/>
                </a:cxn>
                <a:cxn ang="0">
                  <a:pos x="connsiteX2" y="connsiteY2"/>
                </a:cxn>
                <a:cxn ang="0">
                  <a:pos x="connsiteX3" y="connsiteY3"/>
                </a:cxn>
              </a:cxnLst>
              <a:rect b="b" l="l" r="r" t="t"/>
              <a:pathLst>
                <a:path h="3413760" w="1923627">
                  <a:moveTo>
                    <a:pt x="0" y="0"/>
                  </a:moveTo>
                  <a:lnTo>
                    <a:pt x="1923627" y="0"/>
                  </a:lnTo>
                  <a:lnTo>
                    <a:pt x="1923627" y="3413760"/>
                  </a:lnTo>
                  <a:lnTo>
                    <a:pt x="0" y="3413760"/>
                  </a:lnTo>
                  <a:close/>
                </a:path>
              </a:pathLst>
            </a:custGeom>
          </p:spPr>
        </p:pic>
      </p:grpSp>
      <p:sp>
        <p:nvSpPr>
          <p:cNvPr id="4" name="矩形 3"/>
          <p:cNvSpPr/>
          <p:nvPr/>
        </p:nvSpPr>
        <p:spPr>
          <a:xfrm>
            <a:off x="2820793" y="5241752"/>
            <a:ext cx="6567252" cy="1621859"/>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0" name="组合 19"/>
          <p:cNvGrpSpPr/>
          <p:nvPr/>
        </p:nvGrpSpPr>
        <p:grpSpPr>
          <a:xfrm>
            <a:off x="921229" y="2386729"/>
            <a:ext cx="2082980" cy="1838212"/>
            <a:chOff x="837608" y="2035522"/>
            <a:chExt cx="2082980" cy="1838213"/>
          </a:xfrm>
        </p:grpSpPr>
        <p:sp>
          <p:nvSpPr>
            <p:cNvPr id="18" name="TextBox 21"/>
            <p:cNvSpPr txBox="1"/>
            <p:nvPr/>
          </p:nvSpPr>
          <p:spPr>
            <a:xfrm>
              <a:off x="837608" y="2540357"/>
              <a:ext cx="2082980" cy="1320470"/>
            </a:xfrm>
            <a:prstGeom prst="rect">
              <a:avLst/>
            </a:prstGeom>
            <a:noFill/>
          </p:spPr>
          <p:txBody>
            <a:bodyPr bIns="0" lIns="0" rIns="0" rtlCol="0" tIns="0" wrap="square">
              <a:spAutoFit/>
            </a:bodyPr>
            <a:lstStyle/>
            <a:p>
              <a:pPr algn="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您的内容打在这里，或者通过复制您的文本后，在此框中选择粘贴并选择只保留文字。您的内容打在这里您的内容打在或者通过</a:t>
              </a:r>
            </a:p>
          </p:txBody>
        </p:sp>
        <p:sp>
          <p:nvSpPr>
            <p:cNvPr id="19" name="Subtitle 2">
              <a:extLst>
                <a:ext uri="{FF2B5EF4-FFF2-40B4-BE49-F238E27FC236}">
                  <a16:creationId xmlns:a16="http://schemas.microsoft.com/office/drawing/2014/main" id="{360062CF-4239-4286-B703-132EC1F0E32B}"/>
                </a:ext>
              </a:extLst>
            </p:cNvPr>
            <p:cNvSpPr txBox="1"/>
            <p:nvPr/>
          </p:nvSpPr>
          <p:spPr>
            <a:xfrm>
              <a:off x="1026480" y="2035522"/>
              <a:ext cx="1890039" cy="414007"/>
            </a:xfrm>
            <a:prstGeom prst="rect">
              <a:avLst/>
            </a:prstGeom>
            <a:solidFill>
              <a:srgbClr val="5E6A92"/>
            </a:solidFill>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1867">
                  <a:solidFill>
                    <a:schemeClr val="bg1"/>
                  </a:solidFill>
                  <a:latin charset="-122" panose="020b0503020204020204" pitchFamily="34" typeface="微软雅黑"/>
                  <a:ea charset="-122" panose="020b0503020204020204" pitchFamily="34" typeface="微软雅黑"/>
                  <a:cs charset="0" panose="020f0502020204030203" pitchFamily="34" typeface="Lato"/>
                </a:rPr>
                <a:t>自媒体网络推广</a:t>
              </a:r>
            </a:p>
          </p:txBody>
        </p:sp>
      </p:grpSp>
      <p:grpSp>
        <p:nvGrpSpPr>
          <p:cNvPr id="21" name="组合 20"/>
          <p:cNvGrpSpPr/>
          <p:nvPr/>
        </p:nvGrpSpPr>
        <p:grpSpPr>
          <a:xfrm>
            <a:off x="9182029" y="2417541"/>
            <a:ext cx="2100072" cy="1838212"/>
            <a:chOff x="626546" y="2035522"/>
            <a:chExt cx="2100072" cy="1838213"/>
          </a:xfrm>
        </p:grpSpPr>
        <p:sp>
          <p:nvSpPr>
            <p:cNvPr id="22" name="TextBox 21"/>
            <p:cNvSpPr txBox="1"/>
            <p:nvPr/>
          </p:nvSpPr>
          <p:spPr>
            <a:xfrm>
              <a:off x="643638" y="2540357"/>
              <a:ext cx="2082980" cy="1320470"/>
            </a:xfrm>
            <a:prstGeom prst="rect">
              <a:avLst/>
            </a:prstGeom>
            <a:noFill/>
          </p:spPr>
          <p:txBody>
            <a:bodyPr bIns="0" lIns="0" rIns="0" rtlCol="0" tIns="0" wrap="square">
              <a:spAutoFit/>
            </a:bodyPr>
            <a:lstStyle/>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您的内容打在这里，或者通过复制您的文本后，在此框中选择粘贴并选择只保留文字。您的内容打在这里您的内容打在或者通过</a:t>
              </a:r>
            </a:p>
          </p:txBody>
        </p:sp>
        <p:sp>
          <p:nvSpPr>
            <p:cNvPr id="23" name="Subtitle 2">
              <a:extLst>
                <a:ext uri="{FF2B5EF4-FFF2-40B4-BE49-F238E27FC236}">
                  <a16:creationId xmlns:a16="http://schemas.microsoft.com/office/drawing/2014/main" id="{360062CF-4239-4286-B703-132EC1F0E32B}"/>
                </a:ext>
              </a:extLst>
            </p:cNvPr>
            <p:cNvSpPr txBox="1"/>
            <p:nvPr/>
          </p:nvSpPr>
          <p:spPr>
            <a:xfrm>
              <a:off x="626546" y="2035522"/>
              <a:ext cx="1829850" cy="414007"/>
            </a:xfrm>
            <a:prstGeom prst="rect">
              <a:avLst/>
            </a:prstGeom>
            <a:solidFill>
              <a:srgbClr val="5E6A92"/>
            </a:solidFill>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1867">
                  <a:solidFill>
                    <a:schemeClr val="bg1"/>
                  </a:solidFill>
                  <a:latin charset="-122" panose="020b0503020204020204" pitchFamily="34" typeface="微软雅黑"/>
                  <a:ea charset="-122" panose="020b0503020204020204" pitchFamily="34" typeface="微软雅黑"/>
                  <a:cs charset="0" panose="020f0502020204030203" pitchFamily="34" typeface="Lato"/>
                </a:rPr>
                <a:t>朋友圈互动推广</a:t>
              </a:r>
            </a:p>
          </p:txBody>
        </p:sp>
      </p:grpSp>
      <p:sp>
        <p:nvSpPr>
          <p:cNvPr id="24" name="Subtitle 2">
            <a:extLst>
              <a:ext uri="{FF2B5EF4-FFF2-40B4-BE49-F238E27FC236}">
                <a16:creationId xmlns:a16="http://schemas.microsoft.com/office/drawing/2014/main" id="{360062CF-4239-4286-B703-132EC1F0E32B}"/>
              </a:ext>
            </a:extLst>
          </p:cNvPr>
          <p:cNvSpPr txBox="1"/>
          <p:nvPr/>
        </p:nvSpPr>
        <p:spPr>
          <a:xfrm>
            <a:off x="3802377" y="5520028"/>
            <a:ext cx="4604084" cy="489283"/>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a:solidFill>
                  <a:schemeClr val="bg1"/>
                </a:solidFill>
                <a:latin charset="-122" panose="020b0503020204020204" pitchFamily="34" typeface="微软雅黑"/>
                <a:ea charset="-122" panose="020b0503020204020204" pitchFamily="34" typeface="微软雅黑"/>
                <a:cs charset="0" panose="020f0502020204030203" pitchFamily="34" typeface="Lato"/>
              </a:rPr>
              <a:t>网络营销计划方案</a:t>
            </a:r>
          </a:p>
        </p:txBody>
      </p:sp>
      <p:sp>
        <p:nvSpPr>
          <p:cNvPr id="25" name="Subtitle 2">
            <a:extLst>
              <a:ext uri="{FF2B5EF4-FFF2-40B4-BE49-F238E27FC236}">
                <a16:creationId xmlns:a16="http://schemas.microsoft.com/office/drawing/2014/main" id="{06331D2D-8D73-4B13-9708-0E24F960723A}"/>
              </a:ext>
            </a:extLst>
          </p:cNvPr>
          <p:cNvSpPr txBox="1"/>
          <p:nvPr/>
        </p:nvSpPr>
        <p:spPr>
          <a:xfrm>
            <a:off x="3934723" y="5997280"/>
            <a:ext cx="4339391" cy="352296"/>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zh-CN" lang="en-US" sz="1800">
                <a:solidFill>
                  <a:schemeClr val="bg1"/>
                </a:solidFill>
                <a:latin charset="-122" panose="020b0503020204020204" pitchFamily="34" typeface="微软雅黑"/>
                <a:ea charset="-122" panose="020b0503020204020204" pitchFamily="34" typeface="微软雅黑"/>
                <a:cs charset="0" panose="020f0502020204030203" pitchFamily="34" typeface="Lato Light"/>
              </a:rPr>
              <a:t>YOUR TECHNOLOGY PRODUCTS</a:t>
            </a:r>
          </a:p>
        </p:txBody>
      </p:sp>
      <p:sp>
        <p:nvSpPr>
          <p:cNvPr id="26"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04</a:t>
            </a:r>
          </a:p>
        </p:txBody>
      </p:sp>
      <p:grpSp>
        <p:nvGrpSpPr>
          <p:cNvPr id="27" name="组合 26"/>
          <p:cNvGrpSpPr/>
          <p:nvPr/>
        </p:nvGrpSpPr>
        <p:grpSpPr>
          <a:xfrm>
            <a:off x="727987" y="509031"/>
            <a:ext cx="3189637" cy="640990"/>
            <a:chOff x="947634" y="309304"/>
            <a:chExt cx="2392228" cy="480743"/>
          </a:xfrm>
        </p:grpSpPr>
        <p:sp>
          <p:nvSpPr>
            <p:cNvPr id="28"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9" name="文本框 28"/>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销售计划</a:t>
              </a:r>
            </a:p>
          </p:txBody>
        </p:sp>
      </p:grpSp>
    </p:spTree>
    <p:extLst>
      <p:ext uri="{BB962C8B-B14F-4D97-AF65-F5344CB8AC3E}">
        <p14:creationId val="232989694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par>
                                <p:cTn fill="hold" grpId="0" id="8" nodeType="withEffect" presetClass="entr" presetID="2" presetSubtype="4">
                                  <p:stCondLst>
                                    <p:cond delay="0"/>
                                  </p:stCondLst>
                                  <p:childTnLst>
                                    <p:set>
                                      <p:cBhvr>
                                        <p:cTn dur="1" fill="hold" id="9">
                                          <p:stCondLst>
                                            <p:cond delay="0"/>
                                          </p:stCondLst>
                                        </p:cTn>
                                        <p:tgtEl>
                                          <p:spTgt spid="4"/>
                                        </p:tgtEl>
                                        <p:attrNameLst>
                                          <p:attrName>style.visibility</p:attrName>
                                        </p:attrNameLst>
                                      </p:cBhvr>
                                      <p:to>
                                        <p:strVal val="visible"/>
                                      </p:to>
                                    </p:set>
                                    <p:anim calcmode="lin" valueType="num">
                                      <p:cBhvr additive="base">
                                        <p:cTn dur="500" fill="hold" id="10"/>
                                        <p:tgtEl>
                                          <p:spTgt spid="4"/>
                                        </p:tgtEl>
                                        <p:attrNameLst>
                                          <p:attrName>ppt_x</p:attrName>
                                        </p:attrNameLst>
                                      </p:cBhvr>
                                      <p:tavLst>
                                        <p:tav tm="0">
                                          <p:val>
                                            <p:strVal val="#ppt_x"/>
                                          </p:val>
                                        </p:tav>
                                        <p:tav tm="100000">
                                          <p:val>
                                            <p:strVal val="#ppt_x"/>
                                          </p:val>
                                        </p:tav>
                                      </p:tavLst>
                                    </p:anim>
                                    <p:anim calcmode="lin" valueType="num">
                                      <p:cBhvr additive="base">
                                        <p:cTn dur="500" fill="hold" id="11"/>
                                        <p:tgtEl>
                                          <p:spTgt spid="4"/>
                                        </p:tgtEl>
                                        <p:attrNameLst>
                                          <p:attrName>ppt_y</p:attrName>
                                        </p:attrNameLst>
                                      </p:cBhvr>
                                      <p:tavLst>
                                        <p:tav tm="0">
                                          <p:val>
                                            <p:strVal val="1+#ppt_h/2"/>
                                          </p:val>
                                        </p:tav>
                                        <p:tav tm="100000">
                                          <p:val>
                                            <p:strVal val="#ppt_y"/>
                                          </p:val>
                                        </p:tav>
                                      </p:tavLst>
                                    </p:anim>
                                  </p:childTnLst>
                                </p:cTn>
                              </p:par>
                              <p:par>
                                <p:cTn fill="hold" grpId="0" id="12" nodeType="withEffect" presetClass="entr" presetID="16" presetSubtype="21">
                                  <p:stCondLst>
                                    <p:cond delay="0"/>
                                  </p:stCondLst>
                                  <p:childTnLst>
                                    <p:set>
                                      <p:cBhvr>
                                        <p:cTn dur="1" fill="hold" id="13">
                                          <p:stCondLst>
                                            <p:cond delay="0"/>
                                          </p:stCondLst>
                                        </p:cTn>
                                        <p:tgtEl>
                                          <p:spTgt spid="24"/>
                                        </p:tgtEl>
                                        <p:attrNameLst>
                                          <p:attrName>style.visibility</p:attrName>
                                        </p:attrNameLst>
                                      </p:cBhvr>
                                      <p:to>
                                        <p:strVal val="visible"/>
                                      </p:to>
                                    </p:set>
                                    <p:animEffect filter="barn(inVertical)" transition="in">
                                      <p:cBhvr>
                                        <p:cTn dur="500" id="14"/>
                                        <p:tgtEl>
                                          <p:spTgt spid="24"/>
                                        </p:tgtEl>
                                      </p:cBhvr>
                                    </p:animEffect>
                                  </p:childTnLst>
                                </p:cTn>
                              </p:par>
                              <p:par>
                                <p:cTn fill="hold" grpId="0" id="15" nodeType="withEffect" presetClass="entr" presetID="16" presetSubtype="37">
                                  <p:stCondLst>
                                    <p:cond delay="0"/>
                                  </p:stCondLst>
                                  <p:childTnLst>
                                    <p:set>
                                      <p:cBhvr>
                                        <p:cTn dur="1" fill="hold" id="16">
                                          <p:stCondLst>
                                            <p:cond delay="0"/>
                                          </p:stCondLst>
                                        </p:cTn>
                                        <p:tgtEl>
                                          <p:spTgt spid="25"/>
                                        </p:tgtEl>
                                        <p:attrNameLst>
                                          <p:attrName>style.visibility</p:attrName>
                                        </p:attrNameLst>
                                      </p:cBhvr>
                                      <p:to>
                                        <p:strVal val="visible"/>
                                      </p:to>
                                    </p:set>
                                    <p:animEffect filter="barn(outVertical)" transition="in">
                                      <p:cBhvr>
                                        <p:cTn dur="500" id="17"/>
                                        <p:tgtEl>
                                          <p:spTgt spid="25"/>
                                        </p:tgtEl>
                                      </p:cBhvr>
                                    </p:animEffect>
                                  </p:childTnLst>
                                </p:cTn>
                              </p:par>
                              <p:par>
                                <p:cTn fill="hold" id="18" nodeType="withEffect" presetClass="entr" presetID="2" presetSubtype="4">
                                  <p:stCondLst>
                                    <p:cond delay="25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ppt_x"/>
                                          </p:val>
                                        </p:tav>
                                        <p:tav tm="100000">
                                          <p:val>
                                            <p:strVal val="#ppt_x"/>
                                          </p:val>
                                        </p:tav>
                                      </p:tavLst>
                                    </p:anim>
                                    <p:anim calcmode="lin" valueType="num">
                                      <p:cBhvr additive="base">
                                        <p:cTn dur="500" fill="hold" id="21"/>
                                        <p:tgtEl>
                                          <p:spTgt spid="6"/>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ppt_x"/>
                                          </p:val>
                                        </p:tav>
                                        <p:tav tm="100000">
                                          <p:val>
                                            <p:strVal val="#ppt_x"/>
                                          </p:val>
                                        </p:tav>
                                      </p:tavLst>
                                    </p:anim>
                                    <p:anim calcmode="lin" valueType="num">
                                      <p:cBhvr additive="base">
                                        <p:cTn dur="500" fill="hold" id="25"/>
                                        <p:tgtEl>
                                          <p:spTgt spid="5"/>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50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ppt_x"/>
                                          </p:val>
                                        </p:tav>
                                        <p:tav tm="100000">
                                          <p:val>
                                            <p:strVal val="#ppt_x"/>
                                          </p:val>
                                        </p:tav>
                                      </p:tavLst>
                                    </p:anim>
                                    <p:anim calcmode="lin" valueType="num">
                                      <p:cBhvr additive="base">
                                        <p:cTn dur="500" fill="hold" id="29"/>
                                        <p:tgtEl>
                                          <p:spTgt spid="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id="31" nodeType="afterEffect" presetClass="entr" presetID="2" presetSubtype="8">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0-#ppt_w/2"/>
                                          </p:val>
                                        </p:tav>
                                        <p:tav tm="100000">
                                          <p:val>
                                            <p:strVal val="#ppt_x"/>
                                          </p:val>
                                        </p:tav>
                                      </p:tavLst>
                                    </p:anim>
                                    <p:anim calcmode="lin" valueType="num">
                                      <p:cBhvr additive="base">
                                        <p:cTn dur="500" fill="hold" id="34"/>
                                        <p:tgtEl>
                                          <p:spTgt spid="20"/>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additive="base">
                                        <p:cTn dur="500" fill="hold" id="37"/>
                                        <p:tgtEl>
                                          <p:spTgt spid="21"/>
                                        </p:tgtEl>
                                        <p:attrNameLst>
                                          <p:attrName>ppt_x</p:attrName>
                                        </p:attrNameLst>
                                      </p:cBhvr>
                                      <p:tavLst>
                                        <p:tav tm="0">
                                          <p:val>
                                            <p:strVal val="1+#ppt_w/2"/>
                                          </p:val>
                                        </p:tav>
                                        <p:tav tm="100000">
                                          <p:val>
                                            <p:strVal val="#ppt_x"/>
                                          </p:val>
                                        </p:tav>
                                      </p:tavLst>
                                    </p:anim>
                                    <p:anim calcmode="lin" valueType="num">
                                      <p:cBhvr additive="base">
                                        <p:cTn dur="500" fill="hold" id="38"/>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24"/>
      <p:bldP grpId="0" spid="25"/>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0" y="2567207"/>
            <a:ext cx="12192000" cy="1778551"/>
          </a:xfrm>
          <a:prstGeom prst="rect">
            <a:avLst/>
          </a:prstGeom>
          <a:solidFill>
            <a:srgbClr val="232C49">
              <a:alpha val="85000"/>
            </a:srgbClr>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6" name="Group 5"/>
          <p:cNvGrpSpPr/>
          <p:nvPr/>
        </p:nvGrpSpPr>
        <p:grpSpPr>
          <a:xfrm>
            <a:off x="5475126" y="505749"/>
            <a:ext cx="1260604" cy="1260604"/>
            <a:chOff x="5311556" y="2642861"/>
            <a:chExt cx="1568888" cy="1568888"/>
          </a:xfrm>
        </p:grpSpPr>
        <p:sp>
          <p:nvSpPr>
            <p:cNvPr id="7" name="Oval 6"/>
            <p:cNvSpPr/>
            <p:nvPr/>
          </p:nvSpPr>
          <p:spPr>
            <a:xfrm>
              <a:off x="5461150" y="2792455"/>
              <a:ext cx="1269700" cy="1269700"/>
            </a:xfrm>
            <a:prstGeom prst="ellipse">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9" name="Group 8"/>
            <p:cNvGrpSpPr/>
            <p:nvPr/>
          </p:nvGrpSpPr>
          <p:grpSpPr>
            <a:xfrm>
              <a:off x="5311556" y="2642861"/>
              <a:ext cx="1568888" cy="1568888"/>
              <a:chOff x="1119258" y="2257147"/>
              <a:chExt cx="1868076" cy="1868076"/>
            </a:xfrm>
            <a:solidFill>
              <a:schemeClr val="accent4"/>
            </a:solidFill>
          </p:grpSpPr>
          <p:sp>
            <p:nvSpPr>
              <p:cNvPr id="10" name="Freeform 6"/>
              <p:cNvSpPr/>
              <p:nvPr/>
            </p:nvSpPr>
            <p:spPr bwMode="auto">
              <a:xfrm>
                <a:off x="2495041"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 name="Freeform 7"/>
              <p:cNvSpPr/>
              <p:nvPr/>
            </p:nvSpPr>
            <p:spPr bwMode="auto">
              <a:xfrm>
                <a:off x="2075273"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2" name="Freeform 8"/>
              <p:cNvSpPr/>
              <p:nvPr/>
            </p:nvSpPr>
            <p:spPr bwMode="auto">
              <a:xfrm>
                <a:off x="2796131"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3" name="Freeform 9"/>
              <p:cNvSpPr/>
              <p:nvPr/>
            </p:nvSpPr>
            <p:spPr bwMode="auto">
              <a:xfrm>
                <a:off x="2796131"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 name="Freeform 10"/>
              <p:cNvSpPr/>
              <p:nvPr/>
            </p:nvSpPr>
            <p:spPr bwMode="auto">
              <a:xfrm>
                <a:off x="2495041"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 name="Freeform 11"/>
              <p:cNvSpPr/>
              <p:nvPr/>
            </p:nvSpPr>
            <p:spPr bwMode="auto">
              <a:xfrm>
                <a:off x="2075273"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 name="Freeform 12"/>
              <p:cNvSpPr/>
              <p:nvPr/>
            </p:nvSpPr>
            <p:spPr bwMode="auto">
              <a:xfrm>
                <a:off x="1606057"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 name="Freeform 13"/>
              <p:cNvSpPr/>
              <p:nvPr/>
            </p:nvSpPr>
            <p:spPr bwMode="auto">
              <a:xfrm>
                <a:off x="1256616"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5E6A92"/>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8" name="Freeform 14"/>
              <p:cNvSpPr/>
              <p:nvPr/>
            </p:nvSpPr>
            <p:spPr bwMode="auto">
              <a:xfrm>
                <a:off x="1119258"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5E6A92"/>
              </a:solidFill>
              <a:ln>
                <a:noFill/>
              </a:ln>
            </p:spPr>
            <p:txBody>
              <a:bodyPr anchor="t" anchorCtr="0" bIns="45720" compatLnSpc="1" lIns="91440" numCol="1" rIns="91440" tIns="45720" vert="horz" wrap="square">
                <a:prstTxWarp prst="textNoShape">
                  <a:avLst/>
                </a:prstTxWarp>
              </a:bodyPr>
              <a:lstStyle/>
              <a:p>
                <a:endParaRPr lang="id-ID"/>
              </a:p>
            </p:txBody>
          </p:sp>
          <p:sp>
            <p:nvSpPr>
              <p:cNvPr id="19" name="Freeform 15"/>
              <p:cNvSpPr/>
              <p:nvPr/>
            </p:nvSpPr>
            <p:spPr bwMode="auto">
              <a:xfrm>
                <a:off x="1119258"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0" name="Freeform 16"/>
              <p:cNvSpPr/>
              <p:nvPr/>
            </p:nvSpPr>
            <p:spPr bwMode="auto">
              <a:xfrm>
                <a:off x="1256616"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1" name="Freeform 17"/>
              <p:cNvSpPr/>
              <p:nvPr/>
            </p:nvSpPr>
            <p:spPr bwMode="auto">
              <a:xfrm>
                <a:off x="1606057"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sp>
        <p:nvSpPr>
          <p:cNvPr id="22" name="TextBox 21"/>
          <p:cNvSpPr txBox="1"/>
          <p:nvPr/>
        </p:nvSpPr>
        <p:spPr>
          <a:xfrm>
            <a:off x="6956706" y="1038488"/>
            <a:ext cx="3481851" cy="530352"/>
          </a:xfrm>
          <a:prstGeom prst="rect">
            <a:avLst/>
          </a:prstGeom>
          <a:noFill/>
        </p:spPr>
        <p:txBody>
          <a:bodyPr rtlCol="0" wrap="square">
            <a:spAutoFit/>
          </a:bodyPr>
          <a:lstStyle/>
          <a:p>
            <a:pPr>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3" name="TextBox 22"/>
          <p:cNvSpPr txBox="1"/>
          <p:nvPr/>
        </p:nvSpPr>
        <p:spPr>
          <a:xfrm>
            <a:off x="7068003" y="703507"/>
            <a:ext cx="1596000" cy="398400"/>
          </a:xfrm>
          <a:prstGeom prst="rect">
            <a:avLst/>
          </a:prstGeom>
          <a:noFill/>
        </p:spPr>
        <p:txBody>
          <a:bodyPr bIns="46800" lIns="36000" rIns="36000" rtlCol="0" tIns="46800" wrap="none">
            <a:spAutoFit/>
          </a:bodyPr>
          <a:lstStyle/>
          <a:p>
            <a:pPr algn="ctr"/>
            <a:r>
              <a:rPr altLang="en-US" lang="zh-CN" sz="2000">
                <a:solidFill>
                  <a:srgbClr val="D9B44F"/>
                </a:solidFill>
                <a:ea charset="-122" panose="020b0503020204020204" pitchFamily="34" typeface="微软雅黑"/>
              </a:rPr>
              <a:t>研发第三阶段</a:t>
            </a:r>
          </a:p>
        </p:txBody>
      </p:sp>
      <p:sp>
        <p:nvSpPr>
          <p:cNvPr id="25" name="Freeform 24"/>
          <p:cNvSpPr>
            <a:spLocks noEditPoints="1"/>
          </p:cNvSpPr>
          <p:nvPr/>
        </p:nvSpPr>
        <p:spPr bwMode="auto">
          <a:xfrm>
            <a:off x="5923717" y="834249"/>
            <a:ext cx="384891" cy="607863"/>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a charset="-122" panose="020b0503020204020204" pitchFamily="34" typeface="微软雅黑"/>
            </a:endParaRPr>
          </a:p>
        </p:txBody>
      </p:sp>
      <p:grpSp>
        <p:nvGrpSpPr>
          <p:cNvPr id="2" name="Group 1"/>
          <p:cNvGrpSpPr/>
          <p:nvPr/>
        </p:nvGrpSpPr>
        <p:grpSpPr>
          <a:xfrm>
            <a:off x="5475126" y="2869243"/>
            <a:ext cx="1260604" cy="1260604"/>
            <a:chOff x="5475125" y="2869242"/>
            <a:chExt cx="1260604" cy="1260604"/>
          </a:xfrm>
          <a:solidFill>
            <a:srgbClr val="42B7CE"/>
          </a:solidFill>
        </p:grpSpPr>
        <p:grpSp>
          <p:nvGrpSpPr>
            <p:cNvPr id="26" name="Group 25"/>
            <p:cNvGrpSpPr/>
            <p:nvPr/>
          </p:nvGrpSpPr>
          <p:grpSpPr>
            <a:xfrm>
              <a:off x="5475125" y="2869242"/>
              <a:ext cx="1260604" cy="1260604"/>
              <a:chOff x="5311556" y="2642861"/>
              <a:chExt cx="1568888" cy="1568888"/>
            </a:xfrm>
            <a:grpFill/>
          </p:grpSpPr>
          <p:sp>
            <p:nvSpPr>
              <p:cNvPr id="27" name="Oval 26"/>
              <p:cNvSpPr/>
              <p:nvPr/>
            </p:nvSpPr>
            <p:spPr>
              <a:xfrm>
                <a:off x="5461150" y="2792455"/>
                <a:ext cx="1269700" cy="1269700"/>
              </a:xfrm>
              <a:prstGeom prst="ellipse">
                <a:avLst/>
              </a:prstGeom>
              <a:solidFill>
                <a:srgbClr val="D9B4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9" name="Group 28"/>
              <p:cNvGrpSpPr/>
              <p:nvPr/>
            </p:nvGrpSpPr>
            <p:grpSpPr>
              <a:xfrm>
                <a:off x="5311556" y="2642861"/>
                <a:ext cx="1568888" cy="1568888"/>
                <a:chOff x="1119258" y="2257147"/>
                <a:chExt cx="1868076" cy="1868076"/>
              </a:xfrm>
              <a:grpFill/>
            </p:grpSpPr>
            <p:sp>
              <p:nvSpPr>
                <p:cNvPr id="30" name="Freeform 6"/>
                <p:cNvSpPr/>
                <p:nvPr/>
              </p:nvSpPr>
              <p:spPr bwMode="auto">
                <a:xfrm>
                  <a:off x="2495041"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1" name="Freeform 7"/>
                <p:cNvSpPr/>
                <p:nvPr/>
              </p:nvSpPr>
              <p:spPr bwMode="auto">
                <a:xfrm>
                  <a:off x="2075273"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2" name="Freeform 8"/>
                <p:cNvSpPr/>
                <p:nvPr/>
              </p:nvSpPr>
              <p:spPr bwMode="auto">
                <a:xfrm>
                  <a:off x="2796131"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3" name="Freeform 9"/>
                <p:cNvSpPr/>
                <p:nvPr/>
              </p:nvSpPr>
              <p:spPr bwMode="auto">
                <a:xfrm>
                  <a:off x="2796131"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4" name="Freeform 10"/>
                <p:cNvSpPr/>
                <p:nvPr/>
              </p:nvSpPr>
              <p:spPr bwMode="auto">
                <a:xfrm>
                  <a:off x="2495041"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5" name="Freeform 11"/>
                <p:cNvSpPr/>
                <p:nvPr/>
              </p:nvSpPr>
              <p:spPr bwMode="auto">
                <a:xfrm>
                  <a:off x="2075273"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6" name="Freeform 12"/>
                <p:cNvSpPr/>
                <p:nvPr/>
              </p:nvSpPr>
              <p:spPr bwMode="auto">
                <a:xfrm>
                  <a:off x="1606057"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7" name="Freeform 13"/>
                <p:cNvSpPr/>
                <p:nvPr/>
              </p:nvSpPr>
              <p:spPr bwMode="auto">
                <a:xfrm>
                  <a:off x="1256616"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D9B44F"/>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38" name="Freeform 14"/>
                <p:cNvSpPr/>
                <p:nvPr/>
              </p:nvSpPr>
              <p:spPr bwMode="auto">
                <a:xfrm>
                  <a:off x="1119258"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D9B44F"/>
                </a:solidFill>
                <a:ln>
                  <a:noFill/>
                </a:ln>
              </p:spPr>
              <p:txBody>
                <a:bodyPr anchor="t" anchorCtr="0" bIns="45720" compatLnSpc="1" lIns="91440" numCol="1" rIns="91440" tIns="45720" vert="horz" wrap="square">
                  <a:prstTxWarp prst="textNoShape">
                    <a:avLst/>
                  </a:prstTxWarp>
                </a:bodyPr>
                <a:lstStyle/>
                <a:p>
                  <a:endParaRPr lang="id-ID"/>
                </a:p>
              </p:txBody>
            </p:sp>
            <p:sp>
              <p:nvSpPr>
                <p:cNvPr id="39" name="Freeform 15"/>
                <p:cNvSpPr/>
                <p:nvPr/>
              </p:nvSpPr>
              <p:spPr bwMode="auto">
                <a:xfrm>
                  <a:off x="1119258"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40" name="Freeform 16"/>
                <p:cNvSpPr/>
                <p:nvPr/>
              </p:nvSpPr>
              <p:spPr bwMode="auto">
                <a:xfrm>
                  <a:off x="1256616"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41" name="Freeform 17"/>
                <p:cNvSpPr/>
                <p:nvPr/>
              </p:nvSpPr>
              <p:spPr bwMode="auto">
                <a:xfrm>
                  <a:off x="1606057"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sp>
          <p:nvSpPr>
            <p:cNvPr id="44" name="Freeform 43"/>
            <p:cNvSpPr>
              <a:spLocks noEditPoints="1"/>
            </p:cNvSpPr>
            <p:nvPr/>
          </p:nvSpPr>
          <p:spPr bwMode="auto">
            <a:xfrm>
              <a:off x="5844534" y="3260403"/>
              <a:ext cx="510979" cy="485430"/>
            </a:xfrm>
            <a:custGeom>
              <a:gdLst>
                <a:gd fmla="*/ 89 w 93" name="T0"/>
                <a:gd fmla="*/ 0 h 88" name="T1"/>
                <a:gd fmla="*/ 93 w 93" name="T2"/>
                <a:gd fmla="*/ 5 h 88" name="T3"/>
                <a:gd fmla="*/ 93 w 93" name="T4"/>
                <a:gd fmla="*/ 74 h 88" name="T5"/>
                <a:gd fmla="*/ 81 w 93" name="T6"/>
                <a:gd fmla="*/ 74 h 88" name="T7"/>
                <a:gd fmla="*/ 82 w 93" name="T8"/>
                <a:gd fmla="*/ 65 h 88" name="T9"/>
                <a:gd fmla="*/ 84 w 93" name="T10"/>
                <a:gd fmla="*/ 10 h 88" name="T11"/>
                <a:gd fmla="*/ 10 w 93" name="T12"/>
                <a:gd fmla="*/ 65 h 88" name="T13"/>
                <a:gd fmla="*/ 48 w 93" name="T14"/>
                <a:gd fmla="*/ 72 h 88" name="T15"/>
                <a:gd fmla="*/ 5 w 93" name="T16"/>
                <a:gd fmla="*/ 74 h 88" name="T17"/>
                <a:gd fmla="*/ 0 w 93" name="T18"/>
                <a:gd fmla="*/ 69 h 88" name="T19"/>
                <a:gd fmla="*/ 0 w 93" name="T20"/>
                <a:gd fmla="*/ 0 h 88" name="T21"/>
                <a:gd fmla="*/ 64 w 93" name="T22"/>
                <a:gd fmla="*/ 51 h 88" name="T23"/>
                <a:gd fmla="*/ 55 w 93" name="T24"/>
                <a:gd fmla="*/ 71 h 88" name="T25"/>
                <a:gd fmla="*/ 57 w 93" name="T26"/>
                <a:gd fmla="*/ 82 h 88" name="T27"/>
                <a:gd fmla="*/ 64 w 93" name="T28"/>
                <a:gd fmla="*/ 78 h 88" name="T29"/>
                <a:gd fmla="*/ 72 w 93" name="T30"/>
                <a:gd fmla="*/ 84 h 88" name="T31"/>
                <a:gd fmla="*/ 74 w 93" name="T32"/>
                <a:gd fmla="*/ 71 h 88" name="T33"/>
                <a:gd fmla="*/ 64 w 93" name="T34"/>
                <a:gd fmla="*/ 51 h 88" name="T35"/>
                <a:gd fmla="*/ 64 w 93" name="T36"/>
                <a:gd fmla="*/ 69 h 88" name="T37"/>
                <a:gd fmla="*/ 64 w 93" name="T38"/>
                <a:gd fmla="*/ 72 h 88" name="T39"/>
                <a:gd fmla="*/ 62 w 93" name="T40"/>
                <a:gd fmla="*/ 55 h 88" name="T41"/>
                <a:gd fmla="*/ 71 w 93" name="T42"/>
                <a:gd fmla="*/ 64 h 88" name="T43"/>
                <a:gd fmla="*/ 62 w 93" name="T44"/>
                <a:gd fmla="*/ 55 h 88" name="T45"/>
                <a:gd fmla="*/ 18 w 93" name="T46"/>
                <a:gd fmla="*/ 46 h 88" name="T47"/>
                <a:gd fmla="*/ 77 w 93" name="T48"/>
                <a:gd fmla="*/ 41 h 88" name="T49"/>
                <a:gd fmla="*/ 47 w 93" name="T50"/>
                <a:gd fmla="*/ 29 h 88" name="T51"/>
                <a:gd fmla="*/ 77 w 93" name="T52"/>
                <a:gd fmla="*/ 34 h 88" name="T53"/>
                <a:gd fmla="*/ 47 w 93" name="T54"/>
                <a:gd fmla="*/ 29 h 88" name="T55"/>
                <a:gd fmla="*/ 47 w 93" name="T56"/>
                <a:gd fmla="*/ 22 h 88" name="T57"/>
                <a:gd fmla="*/ 77 w 93" name="T58"/>
                <a:gd fmla="*/ 17 h 88" name="T59"/>
                <a:gd fmla="*/ 18 w 93" name="T60"/>
                <a:gd fmla="*/ 17 h 88" name="T61"/>
                <a:gd fmla="*/ 40 w 93" name="T62"/>
                <a:gd fmla="*/ 35 h 88" name="T63"/>
                <a:gd fmla="*/ 18 w 93" name="T64"/>
                <a:gd fmla="*/ 17 h 8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8" w="93">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a charset="-122" panose="020b0503020204020204" pitchFamily="34" typeface="微软雅黑"/>
              </a:endParaRPr>
            </a:p>
          </p:txBody>
        </p:sp>
      </p:grpSp>
      <p:sp>
        <p:nvSpPr>
          <p:cNvPr id="47" name="TextBox 46"/>
          <p:cNvSpPr txBox="1"/>
          <p:nvPr/>
        </p:nvSpPr>
        <p:spPr>
          <a:xfrm>
            <a:off x="1752892" y="3331519"/>
            <a:ext cx="3481851" cy="578998"/>
          </a:xfrm>
          <a:prstGeom prst="rect">
            <a:avLst/>
          </a:prstGeom>
          <a:noFill/>
        </p:spPr>
        <p:txBody>
          <a:bodyPr rtlCol="0" wrap="square">
            <a:spAutoFit/>
          </a:bodyPr>
          <a:lstStyle/>
          <a:p>
            <a:pPr algn="r">
              <a:lnSpc>
                <a:spcPct val="12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48" name="TextBox 47"/>
          <p:cNvSpPr txBox="1"/>
          <p:nvPr/>
        </p:nvSpPr>
        <p:spPr>
          <a:xfrm>
            <a:off x="3575645" y="3009984"/>
            <a:ext cx="1596000" cy="398400"/>
          </a:xfrm>
          <a:prstGeom prst="rect">
            <a:avLst/>
          </a:prstGeom>
          <a:noFill/>
        </p:spPr>
        <p:txBody>
          <a:bodyPr bIns="46800" lIns="36000" rIns="36000" rtlCol="0" tIns="46800" wrap="none">
            <a:spAutoFit/>
          </a:bodyPr>
          <a:lstStyle/>
          <a:p>
            <a:pPr algn="ctr"/>
            <a:r>
              <a:rPr altLang="en-US" lang="zh-CN" sz="2000">
                <a:solidFill>
                  <a:schemeClr val="bg1"/>
                </a:solidFill>
                <a:ea charset="-122" panose="020b0503020204020204" pitchFamily="34" typeface="微软雅黑"/>
              </a:rPr>
              <a:t>添加标题内容</a:t>
            </a:r>
          </a:p>
        </p:txBody>
      </p:sp>
      <p:sp>
        <p:nvSpPr>
          <p:cNvPr id="49" name="TextBox 48"/>
          <p:cNvSpPr txBox="1"/>
          <p:nvPr/>
        </p:nvSpPr>
        <p:spPr>
          <a:xfrm>
            <a:off x="5071534" y="5060155"/>
            <a:ext cx="2038127" cy="398400"/>
          </a:xfrm>
          <a:prstGeom prst="rect">
            <a:avLst/>
          </a:prstGeom>
          <a:noFill/>
          <a:ln>
            <a:solidFill>
              <a:srgbClr val="D9B44F"/>
            </a:solidFill>
          </a:ln>
        </p:spPr>
        <p:txBody>
          <a:bodyPr bIns="46800" lIns="36000" rIns="36000" rtlCol="0" tIns="46800" wrap="square">
            <a:spAutoFit/>
          </a:bodyPr>
          <a:lstStyle/>
          <a:p>
            <a:pPr algn="ctr">
              <a:lnSpc>
                <a:spcPct val="125000"/>
              </a:lnSpc>
            </a:pPr>
            <a:r>
              <a:rPr b="1" lang="en-US" sz="1600">
                <a:solidFill>
                  <a:srgbClr val="D9B44F"/>
                </a:solidFill>
                <a:latin typeface="+mj-lt"/>
              </a:rPr>
              <a:t>END OF TIMELINE</a:t>
            </a:r>
          </a:p>
        </p:txBody>
      </p:sp>
      <p:sp>
        <p:nvSpPr>
          <p:cNvPr id="50" name="TextBox 49"/>
          <p:cNvSpPr txBox="1"/>
          <p:nvPr/>
        </p:nvSpPr>
        <p:spPr>
          <a:xfrm>
            <a:off x="3951103" y="5534738"/>
            <a:ext cx="4297843" cy="530352"/>
          </a:xfrm>
          <a:prstGeom prst="rect">
            <a:avLst/>
          </a:prstGeom>
          <a:noFill/>
        </p:spPr>
        <p:txBody>
          <a:bodyPr rtlCol="0" wrap="square">
            <a:spAutoFit/>
          </a:bodyPr>
          <a:lstStyle/>
          <a:p>
            <a:pPr algn="ctr">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cxnSp>
        <p:nvCxnSpPr>
          <p:cNvPr id="46" name="Straight Connector 45"/>
          <p:cNvCxnSpPr/>
          <p:nvPr/>
        </p:nvCxnSpPr>
        <p:spPr>
          <a:xfrm flipH="1">
            <a:off x="6096000" y="0"/>
            <a:ext cx="0" cy="299691"/>
          </a:xfrm>
          <a:prstGeom prst="line">
            <a:avLst/>
          </a:prstGeom>
          <a:ln w="28575">
            <a:solidFill>
              <a:srgbClr val="5E6A9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096001" y="1958987"/>
            <a:ext cx="2455" cy="608220"/>
          </a:xfrm>
          <a:prstGeom prst="line">
            <a:avLst/>
          </a:prstGeom>
          <a:ln w="28575">
            <a:solidFill>
              <a:srgbClr val="5E6A9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097227" y="4345758"/>
            <a:ext cx="2455" cy="608220"/>
          </a:xfrm>
          <a:prstGeom prst="line">
            <a:avLst/>
          </a:prstGeom>
          <a:ln w="28575">
            <a:solidFill>
              <a:srgbClr val="5E6A92"/>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452888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46"/>
                                        </p:tgtEl>
                                        <p:attrNameLst>
                                          <p:attrName>style.visibility</p:attrName>
                                        </p:attrNameLst>
                                      </p:cBhvr>
                                      <p:to>
                                        <p:strVal val="visible"/>
                                      </p:to>
                                    </p:set>
                                    <p:animEffect filter="wipe(up)" transition="in">
                                      <p:cBhvr>
                                        <p:cTn dur="500" id="11"/>
                                        <p:tgtEl>
                                          <p:spTgt spid="46"/>
                                        </p:tgtEl>
                                      </p:cBhvr>
                                    </p:animEffect>
                                  </p:childTnLst>
                                </p:cTn>
                              </p:par>
                            </p:childTnLst>
                          </p:cTn>
                        </p:par>
                        <p:par>
                          <p:cTn fill="hold" id="12" nodeType="afterGroup">
                            <p:stCondLst>
                              <p:cond delay="1000"/>
                            </p:stCondLst>
                            <p:childTnLst>
                              <p:par>
                                <p:cTn fill="hold" id="13" nodeType="after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1000" id="15"/>
                                        <p:tgtEl>
                                          <p:spTgt spid="6"/>
                                        </p:tgtEl>
                                      </p:cBhvr>
                                    </p:animEffect>
                                  </p:childTnLst>
                                </p:cTn>
                              </p:par>
                            </p:childTnLst>
                          </p:cTn>
                        </p:par>
                        <p:par>
                          <p:cTn fill="hold" id="16" nodeType="afterGroup">
                            <p:stCondLst>
                              <p:cond delay="2000"/>
                            </p:stCondLst>
                            <p:childTnLst>
                              <p:par>
                                <p:cTn fill="hold" grpId="0" id="17" nodeType="afterEffect" presetClass="entr" presetID="12" presetSubtype="8">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id="19"/>
                                        <p:tgtEl>
                                          <p:spTgt spid="23"/>
                                        </p:tgtEl>
                                        <p:attrNameLst>
                                          <p:attrName>ppt_x</p:attrName>
                                        </p:attrNameLst>
                                      </p:cBhvr>
                                      <p:tavLst>
                                        <p:tav tm="0">
                                          <p:val>
                                            <p:strVal val="#ppt_x-#ppt_w*1.125000"/>
                                          </p:val>
                                        </p:tav>
                                        <p:tav tm="100000">
                                          <p:val>
                                            <p:strVal val="#ppt_x"/>
                                          </p:val>
                                        </p:tav>
                                      </p:tavLst>
                                    </p:anim>
                                    <p:animEffect filter="wipe(right)" transition="in">
                                      <p:cBhvr>
                                        <p:cTn dur="500" id="20"/>
                                        <p:tgtEl>
                                          <p:spTgt spid="23"/>
                                        </p:tgtEl>
                                      </p:cBhvr>
                                    </p:animEffect>
                                  </p:childTnLst>
                                </p:cTn>
                              </p:par>
                              <p:par>
                                <p:cTn fill="hold" grpId="0" id="21" nodeType="withEffect" presetClass="entr" presetID="12" presetSubtype="8">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500" id="23"/>
                                        <p:tgtEl>
                                          <p:spTgt spid="22"/>
                                        </p:tgtEl>
                                        <p:attrNameLst>
                                          <p:attrName>ppt_x</p:attrName>
                                        </p:attrNameLst>
                                      </p:cBhvr>
                                      <p:tavLst>
                                        <p:tav tm="0">
                                          <p:val>
                                            <p:strVal val="#ppt_x-#ppt_w*1.125000"/>
                                          </p:val>
                                        </p:tav>
                                        <p:tav tm="100000">
                                          <p:val>
                                            <p:strVal val="#ppt_x"/>
                                          </p:val>
                                        </p:tav>
                                      </p:tavLst>
                                    </p:anim>
                                    <p:animEffect filter="wipe(right)" transition="in">
                                      <p:cBhvr>
                                        <p:cTn dur="500" id="24"/>
                                        <p:tgtEl>
                                          <p:spTgt spid="22"/>
                                        </p:tgtEl>
                                      </p:cBhvr>
                                    </p:animEffect>
                                  </p:childTnLst>
                                </p:cTn>
                              </p:par>
                            </p:childTnLst>
                          </p:cTn>
                        </p:par>
                        <p:par>
                          <p:cTn fill="hold" id="25" nodeType="afterGroup">
                            <p:stCondLst>
                              <p:cond delay="2500"/>
                            </p:stCondLst>
                            <p:childTnLst>
                              <p:par>
                                <p:cTn fill="hold" id="26" nodeType="afterEffect" presetClass="entr" presetID="22" presetSubtype="1">
                                  <p:stCondLst>
                                    <p:cond delay="0"/>
                                  </p:stCondLst>
                                  <p:childTnLst>
                                    <p:set>
                                      <p:cBhvr>
                                        <p:cTn dur="1" fill="hold" id="27">
                                          <p:stCondLst>
                                            <p:cond delay="0"/>
                                          </p:stCondLst>
                                        </p:cTn>
                                        <p:tgtEl>
                                          <p:spTgt spid="51"/>
                                        </p:tgtEl>
                                        <p:attrNameLst>
                                          <p:attrName>style.visibility</p:attrName>
                                        </p:attrNameLst>
                                      </p:cBhvr>
                                      <p:to>
                                        <p:strVal val="visible"/>
                                      </p:to>
                                    </p:set>
                                    <p:animEffect filter="wipe(up)" transition="in">
                                      <p:cBhvr>
                                        <p:cTn dur="500" id="28"/>
                                        <p:tgtEl>
                                          <p:spTgt spid="51"/>
                                        </p:tgtEl>
                                      </p:cBhvr>
                                    </p:animEffect>
                                  </p:childTnLst>
                                </p:cTn>
                              </p:par>
                            </p:childTnLst>
                          </p:cTn>
                        </p:par>
                        <p:par>
                          <p:cTn fill="hold" id="29" nodeType="afterGroup">
                            <p:stCondLst>
                              <p:cond delay="3000"/>
                            </p:stCondLst>
                            <p:childTnLst>
                              <p:par>
                                <p:cTn fill="hold" id="30" nodeType="afterEffect" presetClass="entr" presetID="21" presetSubtype="1">
                                  <p:stCondLst>
                                    <p:cond delay="0"/>
                                  </p:stCondLst>
                                  <p:childTnLst>
                                    <p:set>
                                      <p:cBhvr>
                                        <p:cTn dur="1" fill="hold" id="31">
                                          <p:stCondLst>
                                            <p:cond delay="0"/>
                                          </p:stCondLst>
                                        </p:cTn>
                                        <p:tgtEl>
                                          <p:spTgt spid="2"/>
                                        </p:tgtEl>
                                        <p:attrNameLst>
                                          <p:attrName>style.visibility</p:attrName>
                                        </p:attrNameLst>
                                      </p:cBhvr>
                                      <p:to>
                                        <p:strVal val="visible"/>
                                      </p:to>
                                    </p:set>
                                    <p:animEffect filter="wheel(1)" transition="in">
                                      <p:cBhvr>
                                        <p:cTn dur="1000" id="32"/>
                                        <p:tgtEl>
                                          <p:spTgt spid="2"/>
                                        </p:tgtEl>
                                      </p:cBhvr>
                                    </p:animEffect>
                                  </p:childTnLst>
                                </p:cTn>
                              </p:par>
                            </p:childTnLst>
                          </p:cTn>
                        </p:par>
                        <p:par>
                          <p:cTn fill="hold" id="33" nodeType="afterGroup">
                            <p:stCondLst>
                              <p:cond delay="4000"/>
                            </p:stCondLst>
                            <p:childTnLst>
                              <p:par>
                                <p:cTn fill="hold" grpId="0" id="34" nodeType="afterEffect" presetClass="entr" presetID="12" presetSubtype="2">
                                  <p:stCondLst>
                                    <p:cond delay="0"/>
                                  </p:stCondLst>
                                  <p:childTnLst>
                                    <p:set>
                                      <p:cBhvr>
                                        <p:cTn dur="1" fill="hold" id="35">
                                          <p:stCondLst>
                                            <p:cond delay="0"/>
                                          </p:stCondLst>
                                        </p:cTn>
                                        <p:tgtEl>
                                          <p:spTgt spid="48"/>
                                        </p:tgtEl>
                                        <p:attrNameLst>
                                          <p:attrName>style.visibility</p:attrName>
                                        </p:attrNameLst>
                                      </p:cBhvr>
                                      <p:to>
                                        <p:strVal val="visible"/>
                                      </p:to>
                                    </p:set>
                                    <p:anim calcmode="lin" valueType="num">
                                      <p:cBhvr additive="base">
                                        <p:cTn dur="500" id="36"/>
                                        <p:tgtEl>
                                          <p:spTgt spid="48"/>
                                        </p:tgtEl>
                                        <p:attrNameLst>
                                          <p:attrName>ppt_x</p:attrName>
                                        </p:attrNameLst>
                                      </p:cBhvr>
                                      <p:tavLst>
                                        <p:tav tm="0">
                                          <p:val>
                                            <p:strVal val="#ppt_x+#ppt_w*1.125000"/>
                                          </p:val>
                                        </p:tav>
                                        <p:tav tm="100000">
                                          <p:val>
                                            <p:strVal val="#ppt_x"/>
                                          </p:val>
                                        </p:tav>
                                      </p:tavLst>
                                    </p:anim>
                                    <p:animEffect filter="wipe(left)" transition="in">
                                      <p:cBhvr>
                                        <p:cTn dur="500" id="37"/>
                                        <p:tgtEl>
                                          <p:spTgt spid="48"/>
                                        </p:tgtEl>
                                      </p:cBhvr>
                                    </p:animEffect>
                                  </p:childTnLst>
                                </p:cTn>
                              </p:par>
                              <p:par>
                                <p:cTn fill="hold" grpId="0" id="38" nodeType="withEffect" presetClass="entr" presetID="12" presetSubtype="2">
                                  <p:stCondLst>
                                    <p:cond delay="0"/>
                                  </p:stCondLst>
                                  <p:childTnLst>
                                    <p:set>
                                      <p:cBhvr>
                                        <p:cTn dur="1" fill="hold" id="39">
                                          <p:stCondLst>
                                            <p:cond delay="0"/>
                                          </p:stCondLst>
                                        </p:cTn>
                                        <p:tgtEl>
                                          <p:spTgt spid="47"/>
                                        </p:tgtEl>
                                        <p:attrNameLst>
                                          <p:attrName>style.visibility</p:attrName>
                                        </p:attrNameLst>
                                      </p:cBhvr>
                                      <p:to>
                                        <p:strVal val="visible"/>
                                      </p:to>
                                    </p:set>
                                    <p:anim calcmode="lin" valueType="num">
                                      <p:cBhvr additive="base">
                                        <p:cTn dur="500" id="40"/>
                                        <p:tgtEl>
                                          <p:spTgt spid="47"/>
                                        </p:tgtEl>
                                        <p:attrNameLst>
                                          <p:attrName>ppt_x</p:attrName>
                                        </p:attrNameLst>
                                      </p:cBhvr>
                                      <p:tavLst>
                                        <p:tav tm="0">
                                          <p:val>
                                            <p:strVal val="#ppt_x+#ppt_w*1.125000"/>
                                          </p:val>
                                        </p:tav>
                                        <p:tav tm="100000">
                                          <p:val>
                                            <p:strVal val="#ppt_x"/>
                                          </p:val>
                                        </p:tav>
                                      </p:tavLst>
                                    </p:anim>
                                    <p:animEffect filter="wipe(left)" transition="in">
                                      <p:cBhvr>
                                        <p:cTn dur="500" id="41"/>
                                        <p:tgtEl>
                                          <p:spTgt spid="47"/>
                                        </p:tgtEl>
                                      </p:cBhvr>
                                    </p:animEffect>
                                  </p:childTnLst>
                                </p:cTn>
                              </p:par>
                            </p:childTnLst>
                          </p:cTn>
                        </p:par>
                        <p:par>
                          <p:cTn fill="hold" id="42" nodeType="afterGroup">
                            <p:stCondLst>
                              <p:cond delay="4500"/>
                            </p:stCondLst>
                            <p:childTnLst>
                              <p:par>
                                <p:cTn fill="hold" id="43" nodeType="afterEffect" presetClass="entr" presetID="22" presetSubtype="1">
                                  <p:stCondLst>
                                    <p:cond delay="0"/>
                                  </p:stCondLst>
                                  <p:childTnLst>
                                    <p:set>
                                      <p:cBhvr>
                                        <p:cTn dur="1" fill="hold" id="44">
                                          <p:stCondLst>
                                            <p:cond delay="0"/>
                                          </p:stCondLst>
                                        </p:cTn>
                                        <p:tgtEl>
                                          <p:spTgt spid="52"/>
                                        </p:tgtEl>
                                        <p:attrNameLst>
                                          <p:attrName>style.visibility</p:attrName>
                                        </p:attrNameLst>
                                      </p:cBhvr>
                                      <p:to>
                                        <p:strVal val="visible"/>
                                      </p:to>
                                    </p:set>
                                    <p:animEffect filter="wipe(up)" transition="in">
                                      <p:cBhvr>
                                        <p:cTn dur="500" id="45"/>
                                        <p:tgtEl>
                                          <p:spTgt spid="52"/>
                                        </p:tgtEl>
                                      </p:cBhvr>
                                    </p:animEffect>
                                  </p:childTnLst>
                                </p:cTn>
                              </p:par>
                            </p:childTnLst>
                          </p:cTn>
                        </p:par>
                        <p:par>
                          <p:cTn fill="hold" id="46" nodeType="afterGroup">
                            <p:stCondLst>
                              <p:cond delay="5000"/>
                            </p:stCondLst>
                            <p:childTnLst>
                              <p:par>
                                <p:cTn fill="hold" grpId="0" id="47" nodeType="afterEffect" presetClass="entr" presetID="5" presetSubtype="10">
                                  <p:stCondLst>
                                    <p:cond delay="0"/>
                                  </p:stCondLst>
                                  <p:childTnLst>
                                    <p:set>
                                      <p:cBhvr>
                                        <p:cTn dur="1" fill="hold" id="48">
                                          <p:stCondLst>
                                            <p:cond delay="0"/>
                                          </p:stCondLst>
                                        </p:cTn>
                                        <p:tgtEl>
                                          <p:spTgt spid="49"/>
                                        </p:tgtEl>
                                        <p:attrNameLst>
                                          <p:attrName>style.visibility</p:attrName>
                                        </p:attrNameLst>
                                      </p:cBhvr>
                                      <p:to>
                                        <p:strVal val="visible"/>
                                      </p:to>
                                    </p:set>
                                    <p:animEffect filter="checkerboard(across)" transition="in">
                                      <p:cBhvr>
                                        <p:cTn dur="500" id="49"/>
                                        <p:tgtEl>
                                          <p:spTgt spid="49"/>
                                        </p:tgtEl>
                                      </p:cBhvr>
                                    </p:animEffect>
                                  </p:childTnLst>
                                </p:cTn>
                              </p:par>
                            </p:childTnLst>
                          </p:cTn>
                        </p:par>
                        <p:par>
                          <p:cTn fill="hold" id="50" nodeType="afterGroup">
                            <p:stCondLst>
                              <p:cond delay="5500"/>
                            </p:stCondLst>
                            <p:childTnLst>
                              <p:par>
                                <p:cTn fill="hold" grpId="0" id="51" nodeType="afterEffect" presetClass="entr" presetID="12" presetSubtype="1">
                                  <p:stCondLst>
                                    <p:cond delay="0"/>
                                  </p:stCondLst>
                                  <p:childTnLst>
                                    <p:set>
                                      <p:cBhvr>
                                        <p:cTn dur="1" fill="hold" id="52">
                                          <p:stCondLst>
                                            <p:cond delay="0"/>
                                          </p:stCondLst>
                                        </p:cTn>
                                        <p:tgtEl>
                                          <p:spTgt spid="50"/>
                                        </p:tgtEl>
                                        <p:attrNameLst>
                                          <p:attrName>style.visibility</p:attrName>
                                        </p:attrNameLst>
                                      </p:cBhvr>
                                      <p:to>
                                        <p:strVal val="visible"/>
                                      </p:to>
                                    </p:set>
                                    <p:anim calcmode="lin" valueType="num">
                                      <p:cBhvr additive="base">
                                        <p:cTn dur="500" id="53"/>
                                        <p:tgtEl>
                                          <p:spTgt spid="50"/>
                                        </p:tgtEl>
                                        <p:attrNameLst>
                                          <p:attrName>ppt_y</p:attrName>
                                        </p:attrNameLst>
                                      </p:cBhvr>
                                      <p:tavLst>
                                        <p:tav tm="0">
                                          <p:val>
                                            <p:strVal val="#ppt_y-#ppt_h*1.125000"/>
                                          </p:val>
                                        </p:tav>
                                        <p:tav tm="100000">
                                          <p:val>
                                            <p:strVal val="#ppt_y"/>
                                          </p:val>
                                        </p:tav>
                                      </p:tavLst>
                                    </p:anim>
                                    <p:animEffect filter="wipe(down)" transition="in">
                                      <p:cBhvr>
                                        <p:cTn dur="500" id="54"/>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2"/>
      <p:bldP grpId="0" spid="23"/>
      <p:bldP grpId="0" spid="47"/>
      <p:bldP grpId="0" spid="48"/>
      <p:bldP grpId="0" spid="49"/>
      <p:bldP grpId="0" spid="50"/>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849636" y="2706816"/>
            <a:ext cx="4353797" cy="4168323"/>
            <a:chOff x="3513680" y="1931126"/>
            <a:chExt cx="5164640" cy="4944623"/>
          </a:xfrm>
        </p:grpSpPr>
        <p:pic>
          <p:nvPicPr>
            <p:cNvPr descr="E:\lizzy\PPT-by lizzy\自制PNG\iphone5-b.png"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3513680" y="1931126"/>
              <a:ext cx="5164640" cy="4926874"/>
            </a:xfrm>
            <a:prstGeom prst="rect">
              <a:avLst/>
            </a:prstGeom>
            <a:noFill/>
            <a:extLst>
              <a:ext uri="{909E8E84-426E-40DD-AFC4-6F175D3DCCD1}">
                <a14:hiddenFill>
                  <a:solidFill>
                    <a:srgbClr val="FFFFFF"/>
                  </a:solidFill>
                </a14:hiddenFill>
              </a:ext>
            </a:extLst>
          </p:spPr>
        </p:pic>
        <p:sp>
          <p:nvSpPr>
            <p:cNvPr id="7" name="矩形 6"/>
            <p:cNvSpPr/>
            <p:nvPr/>
          </p:nvSpPr>
          <p:spPr>
            <a:xfrm>
              <a:off x="4405360" y="3112168"/>
              <a:ext cx="3276704" cy="376358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typeface="Arial"/>
                <a:ea typeface="Microsoft YaHei"/>
              </a:endParaRPr>
            </a:p>
          </p:txBody>
        </p:sp>
      </p:grpSp>
      <p:grpSp>
        <p:nvGrpSpPr>
          <p:cNvPr id="8" name="组合 7"/>
          <p:cNvGrpSpPr/>
          <p:nvPr/>
        </p:nvGrpSpPr>
        <p:grpSpPr>
          <a:xfrm>
            <a:off x="3847515" y="3400736"/>
            <a:ext cx="1101784" cy="1101784"/>
            <a:chOff x="3427660" y="3452388"/>
            <a:chExt cx="1484148" cy="1484148"/>
          </a:xfrm>
          <a:effectLst>
            <a:outerShdw algn="tl" blurRad="254000" dir="2700000" dist="63500" rotWithShape="0">
              <a:prstClr val="black">
                <a:alpha val="30000"/>
              </a:prstClr>
            </a:outerShdw>
          </a:effectLst>
        </p:grpSpPr>
        <p:sp>
          <p:nvSpPr>
            <p:cNvPr id="12" name="椭圆 11"/>
            <p:cNvSpPr/>
            <p:nvPr/>
          </p:nvSpPr>
          <p:spPr>
            <a:xfrm>
              <a:off x="3427660" y="3452388"/>
              <a:ext cx="1484148" cy="1484148"/>
            </a:xfrm>
            <a:prstGeom prst="ellipse">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schemeClr val="tx1"/>
                </a:solidFill>
                <a:latin typeface="Arial"/>
                <a:ea typeface="Microsoft YaHei"/>
              </a:endParaRPr>
            </a:p>
          </p:txBody>
        </p:sp>
        <p:grpSp>
          <p:nvGrpSpPr>
            <p:cNvPr id="13" name="组合 12"/>
            <p:cNvGrpSpPr>
              <a:grpSpLocks noChangeAspect="1"/>
            </p:cNvGrpSpPr>
            <p:nvPr/>
          </p:nvGrpSpPr>
          <p:grpSpPr>
            <a:xfrm>
              <a:off x="3809886" y="3874477"/>
              <a:ext cx="719696" cy="551771"/>
              <a:chOff x="5611813" y="1835150"/>
              <a:chExt cx="285750" cy="219076"/>
            </a:xfrm>
            <a:solidFill>
              <a:schemeClr val="bg1"/>
            </a:solidFill>
          </p:grpSpPr>
          <p:sp>
            <p:nvSpPr>
              <p:cNvPr id="14"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typeface="Arial"/>
                  <a:ea typeface="Microsoft YaHei"/>
                </a:endParaRPr>
              </a:p>
            </p:txBody>
          </p:sp>
          <p:sp>
            <p:nvSpPr>
              <p:cNvPr id="15" name="Rectangle 58"/>
              <p:cNvSpPr>
                <a:spLocks noChangeArrowheads="1"/>
              </p:cNvSpPr>
              <p:nvPr/>
            </p:nvSpPr>
            <p:spPr bwMode="auto">
              <a:xfrm>
                <a:off x="5648326" y="1884363"/>
                <a:ext cx="41275" cy="1397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typeface="Arial"/>
                  <a:ea typeface="Microsoft YaHei"/>
                </a:endParaRPr>
              </a:p>
            </p:txBody>
          </p:sp>
          <p:sp>
            <p:nvSpPr>
              <p:cNvPr id="16" name="Rectangle 59"/>
              <p:cNvSpPr>
                <a:spLocks noChangeArrowheads="1"/>
              </p:cNvSpPr>
              <p:nvPr/>
            </p:nvSpPr>
            <p:spPr bwMode="auto">
              <a:xfrm>
                <a:off x="5708651" y="1835150"/>
                <a:ext cx="41275" cy="1889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typeface="Arial"/>
                  <a:ea typeface="Microsoft YaHei"/>
                </a:endParaRPr>
              </a:p>
            </p:txBody>
          </p:sp>
          <p:sp>
            <p:nvSpPr>
              <p:cNvPr id="17" name="Rectangle 60"/>
              <p:cNvSpPr>
                <a:spLocks noChangeArrowheads="1"/>
              </p:cNvSpPr>
              <p:nvPr/>
            </p:nvSpPr>
            <p:spPr bwMode="auto">
              <a:xfrm>
                <a:off x="5768976" y="1895475"/>
                <a:ext cx="41275" cy="1285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typeface="Arial"/>
                  <a:ea typeface="Microsoft YaHei"/>
                </a:endParaRPr>
              </a:p>
            </p:txBody>
          </p:sp>
          <p:sp>
            <p:nvSpPr>
              <p:cNvPr id="18" name="Rectangle 61"/>
              <p:cNvSpPr>
                <a:spLocks noChangeArrowheads="1"/>
              </p:cNvSpPr>
              <p:nvPr/>
            </p:nvSpPr>
            <p:spPr bwMode="auto">
              <a:xfrm>
                <a:off x="5829301" y="1936750"/>
                <a:ext cx="41275" cy="873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typeface="Arial"/>
                  <a:ea typeface="Microsoft YaHei"/>
                </a:endParaRPr>
              </a:p>
            </p:txBody>
          </p:sp>
        </p:grpSp>
      </p:grpSp>
      <p:grpSp>
        <p:nvGrpSpPr>
          <p:cNvPr id="19" name="组合 18"/>
          <p:cNvGrpSpPr/>
          <p:nvPr/>
        </p:nvGrpSpPr>
        <p:grpSpPr>
          <a:xfrm>
            <a:off x="6963488" y="4630408"/>
            <a:ext cx="1101784" cy="1101784"/>
            <a:chOff x="7270150" y="4604902"/>
            <a:chExt cx="1484148" cy="1484148"/>
          </a:xfrm>
          <a:effectLst>
            <a:outerShdw algn="tl" blurRad="254000" dir="2700000" dist="63500" rotWithShape="0">
              <a:prstClr val="black">
                <a:alpha val="30000"/>
              </a:prstClr>
            </a:outerShdw>
          </a:effectLst>
        </p:grpSpPr>
        <p:sp>
          <p:nvSpPr>
            <p:cNvPr id="20" name="椭圆 19"/>
            <p:cNvSpPr/>
            <p:nvPr/>
          </p:nvSpPr>
          <p:spPr>
            <a:xfrm>
              <a:off x="7270150" y="4604902"/>
              <a:ext cx="1484148" cy="1484148"/>
            </a:xfrm>
            <a:prstGeom prst="ellipse">
              <a:avLst/>
            </a:prstGeom>
            <a:solidFill>
              <a:srgbClr val="121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schemeClr val="tx1"/>
                </a:solidFill>
                <a:latin typeface="Arial"/>
                <a:ea typeface="Microsoft YaHei"/>
              </a:endParaRPr>
            </a:p>
          </p:txBody>
        </p:sp>
        <p:sp>
          <p:nvSpPr>
            <p:cNvPr id="21" name="椭圆形标注 20"/>
            <p:cNvSpPr/>
            <p:nvPr/>
          </p:nvSpPr>
          <p:spPr>
            <a:xfrm>
              <a:off x="7640426" y="5076976"/>
              <a:ext cx="743596" cy="540000"/>
            </a:xfrm>
            <a:prstGeom prst="wedgeEllipseCallout">
              <a:avLst>
                <a:gd fmla="val -38188" name="adj1"/>
                <a:gd fmla="val 61829"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prstClr val="white"/>
                </a:solidFill>
                <a:latin typeface="Arial"/>
                <a:ea typeface="Microsoft YaHei"/>
              </a:endParaRPr>
            </a:p>
          </p:txBody>
        </p:sp>
      </p:grpSp>
      <p:grpSp>
        <p:nvGrpSpPr>
          <p:cNvPr id="22" name="组合 21"/>
          <p:cNvGrpSpPr/>
          <p:nvPr/>
        </p:nvGrpSpPr>
        <p:grpSpPr>
          <a:xfrm>
            <a:off x="6863681" y="2298952"/>
            <a:ext cx="1101784" cy="1101784"/>
            <a:chOff x="7270150" y="1939337"/>
            <a:chExt cx="1484148" cy="1484148"/>
          </a:xfrm>
          <a:effectLst>
            <a:outerShdw algn="tl" blurRad="254000" dir="2700000" dist="63500" rotWithShape="0">
              <a:prstClr val="black">
                <a:alpha val="30000"/>
              </a:prstClr>
            </a:outerShdw>
          </a:effectLst>
        </p:grpSpPr>
        <p:sp>
          <p:nvSpPr>
            <p:cNvPr id="23" name="椭圆 22"/>
            <p:cNvSpPr/>
            <p:nvPr/>
          </p:nvSpPr>
          <p:spPr>
            <a:xfrm>
              <a:off x="7270150" y="1939337"/>
              <a:ext cx="1484148" cy="1484148"/>
            </a:xfrm>
            <a:prstGeom prst="ellipse">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a:solidFill>
                  <a:schemeClr val="tx1"/>
                </a:solidFill>
                <a:latin typeface="Arial"/>
                <a:ea typeface="Microsoft YaHei"/>
              </a:endParaRPr>
            </a:p>
          </p:txBody>
        </p:sp>
        <p:grpSp>
          <p:nvGrpSpPr>
            <p:cNvPr id="24" name="组合 23"/>
            <p:cNvGrpSpPr/>
            <p:nvPr/>
          </p:nvGrpSpPr>
          <p:grpSpPr>
            <a:xfrm>
              <a:off x="7628394" y="2388545"/>
              <a:ext cx="767661" cy="585733"/>
              <a:chOff x="12227116" y="4392007"/>
              <a:chExt cx="627436" cy="478740"/>
            </a:xfrm>
          </p:grpSpPr>
          <p:sp>
            <p:nvSpPr>
              <p:cNvPr id="25" name="Freeform 112"/>
              <p:cNvSpPr>
                <a:spLocks noEditPoints="1"/>
              </p:cNvSpPr>
              <p:nvPr/>
            </p:nvSpPr>
            <p:spPr bwMode="auto">
              <a:xfrm>
                <a:off x="12303279" y="4392007"/>
                <a:ext cx="482364" cy="301026"/>
              </a:xfrm>
              <a:custGeom>
                <a:gdLst>
                  <a:gd fmla="*/ 52 w 56" name="T0"/>
                  <a:gd fmla="*/ 0 h 35" name="T1"/>
                  <a:gd fmla="*/ 4 w 56" name="T2"/>
                  <a:gd fmla="*/ 0 h 35" name="T3"/>
                  <a:gd fmla="*/ 0 w 56" name="T4"/>
                  <a:gd fmla="*/ 4 h 35" name="T5"/>
                  <a:gd fmla="*/ 0 w 56" name="T6"/>
                  <a:gd fmla="*/ 31 h 35" name="T7"/>
                  <a:gd fmla="*/ 4 w 56" name="T8"/>
                  <a:gd fmla="*/ 35 h 35" name="T9"/>
                  <a:gd fmla="*/ 52 w 56" name="T10"/>
                  <a:gd fmla="*/ 35 h 35" name="T11"/>
                  <a:gd fmla="*/ 56 w 56" name="T12"/>
                  <a:gd fmla="*/ 31 h 35" name="T13"/>
                  <a:gd fmla="*/ 56 w 56" name="T14"/>
                  <a:gd fmla="*/ 4 h 35" name="T15"/>
                  <a:gd fmla="*/ 52 w 56" name="T16"/>
                  <a:gd fmla="*/ 0 h 35" name="T17"/>
                  <a:gd fmla="*/ 49 w 56" name="T18"/>
                  <a:gd fmla="*/ 27 h 35" name="T19"/>
                  <a:gd fmla="*/ 46 w 56" name="T20"/>
                  <a:gd fmla="*/ 30 h 35" name="T21"/>
                  <a:gd fmla="*/ 9 w 56" name="T22"/>
                  <a:gd fmla="*/ 30 h 35" name="T23"/>
                  <a:gd fmla="*/ 6 w 56" name="T24"/>
                  <a:gd fmla="*/ 27 h 35" name="T25"/>
                  <a:gd fmla="*/ 6 w 56" name="T26"/>
                  <a:gd fmla="*/ 8 h 35" name="T27"/>
                  <a:gd fmla="*/ 9 w 56" name="T28"/>
                  <a:gd fmla="*/ 5 h 35" name="T29"/>
                  <a:gd fmla="*/ 46 w 56" name="T30"/>
                  <a:gd fmla="*/ 5 h 35" name="T31"/>
                  <a:gd fmla="*/ 49 w 56" name="T32"/>
                  <a:gd fmla="*/ 8 h 35" name="T33"/>
                  <a:gd fmla="*/ 49 w 56" name="T34"/>
                  <a:gd fmla="*/ 27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56">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typeface="Arial"/>
                  <a:ea typeface="Microsoft YaHei"/>
                </a:endParaRPr>
              </a:p>
            </p:txBody>
          </p:sp>
          <p:sp>
            <p:nvSpPr>
              <p:cNvPr id="26" name="Freeform 113"/>
              <p:cNvSpPr>
                <a:spLocks noEditPoints="1"/>
              </p:cNvSpPr>
              <p:nvPr/>
            </p:nvSpPr>
            <p:spPr bwMode="auto">
              <a:xfrm>
                <a:off x="12227116" y="4707540"/>
                <a:ext cx="627436" cy="163207"/>
              </a:xfrm>
              <a:custGeom>
                <a:gdLst>
                  <a:gd fmla="*/ 67 w 73" name="T0"/>
                  <a:gd fmla="*/ 3 h 19" name="T1"/>
                  <a:gd fmla="*/ 63 w 73" name="T2"/>
                  <a:gd fmla="*/ 0 h 19" name="T3"/>
                  <a:gd fmla="*/ 10 w 73" name="T4"/>
                  <a:gd fmla="*/ 0 h 19" name="T5"/>
                  <a:gd fmla="*/ 7 w 73" name="T6"/>
                  <a:gd fmla="*/ 3 h 19" name="T7"/>
                  <a:gd fmla="*/ 1 w 73" name="T8"/>
                  <a:gd fmla="*/ 13 h 19" name="T9"/>
                  <a:gd fmla="*/ 73 w 73" name="T10"/>
                  <a:gd fmla="*/ 13 h 19" name="T11"/>
                  <a:gd fmla="*/ 67 w 73" name="T12"/>
                  <a:gd fmla="*/ 3 h 19" name="T13"/>
                  <a:gd fmla="*/ 25 w 73" name="T14"/>
                  <a:gd fmla="*/ 12 h 19" name="T15"/>
                  <a:gd fmla="*/ 27 w 73" name="T16"/>
                  <a:gd fmla="*/ 9 h 19" name="T17"/>
                  <a:gd fmla="*/ 47 w 73" name="T18"/>
                  <a:gd fmla="*/ 9 h 19" name="T19"/>
                  <a:gd fmla="*/ 48 w 73" name="T20"/>
                  <a:gd fmla="*/ 12 h 19" name="T21"/>
                  <a:gd fmla="*/ 25 w 73" name="T22"/>
                  <a:gd fmla="*/ 12 h 19" name="T23"/>
                  <a:gd fmla="*/ 62 w 73" name="T24"/>
                  <a:gd fmla="*/ 7 h 19" name="T25"/>
                  <a:gd fmla="*/ 12 w 73" name="T26"/>
                  <a:gd fmla="*/ 7 h 19" name="T27"/>
                  <a:gd fmla="*/ 9 w 73" name="T28"/>
                  <a:gd fmla="*/ 6 h 19" name="T29"/>
                  <a:gd fmla="*/ 10 w 73" name="T30"/>
                  <a:gd fmla="*/ 3 h 19" name="T31"/>
                  <a:gd fmla="*/ 13 w 73" name="T32"/>
                  <a:gd fmla="*/ 2 h 19" name="T33"/>
                  <a:gd fmla="*/ 61 w 73" name="T34"/>
                  <a:gd fmla="*/ 2 h 19" name="T35"/>
                  <a:gd fmla="*/ 63 w 73" name="T36"/>
                  <a:gd fmla="*/ 3 h 19" name="T37"/>
                  <a:gd fmla="*/ 65 w 73" name="T38"/>
                  <a:gd fmla="*/ 6 h 19" name="T39"/>
                  <a:gd fmla="*/ 62 w 73" name="T40"/>
                  <a:gd fmla="*/ 7 h 19" name="T41"/>
                  <a:gd fmla="*/ 0 w 73" name="T42"/>
                  <a:gd fmla="*/ 15 h 19" name="T43"/>
                  <a:gd fmla="*/ 3 w 73" name="T44"/>
                  <a:gd fmla="*/ 19 h 19" name="T45"/>
                  <a:gd fmla="*/ 70 w 73" name="T46"/>
                  <a:gd fmla="*/ 19 h 19" name="T47"/>
                  <a:gd fmla="*/ 73 w 73" name="T48"/>
                  <a:gd fmla="*/ 15 h 19" name="T49"/>
                  <a:gd fmla="*/ 0 w 73" name="T50"/>
                  <a:gd fmla="*/ 15 h 1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 w="73">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377">
                  <a:defRPr/>
                </a:pPr>
                <a:endParaRPr altLang="en-US" lang="zh-CN">
                  <a:solidFill>
                    <a:prstClr val="black"/>
                  </a:solidFill>
                  <a:latin typeface="Arial"/>
                  <a:ea typeface="Microsoft YaHei"/>
                </a:endParaRPr>
              </a:p>
            </p:txBody>
          </p:sp>
        </p:grpSp>
      </p:grpSp>
      <p:sp>
        <p:nvSpPr>
          <p:cNvPr id="27" name="矩形 26"/>
          <p:cNvSpPr/>
          <p:nvPr/>
        </p:nvSpPr>
        <p:spPr>
          <a:xfrm>
            <a:off x="1504109" y="3362631"/>
            <a:ext cx="1813344" cy="335280"/>
          </a:xfrm>
          <a:prstGeom prst="rect">
            <a:avLst/>
          </a:prstGeom>
          <a:solidFill>
            <a:srgbClr val="5E6A92"/>
          </a:solidFill>
          <a:effectLst>
            <a:outerShdw algn="tl" blurRad="127000" dir="2700000" dist="38100" rotWithShape="0">
              <a:prstClr val="black">
                <a:alpha val="30000"/>
              </a:prstClr>
            </a:outerShdw>
          </a:effectLst>
        </p:spPr>
        <p:txBody>
          <a:bodyPr wrap="square">
            <a:spAutoFit/>
          </a:bodyPr>
          <a:lstStyle/>
          <a:p>
            <a:pPr algn="ctr" defTabSz="914377">
              <a:defRPr/>
            </a:pPr>
            <a:r>
              <a:rPr altLang="en-US" b="1" lang="zh-CN" sz="1600">
                <a:solidFill>
                  <a:schemeClr val="bg1"/>
                </a:solidFill>
                <a:latin charset="-122" panose="020b0503020204020204" pitchFamily="34" typeface="微软雅黑"/>
                <a:ea charset="-122" panose="020b0503020204020204" pitchFamily="34" typeface="微软雅黑"/>
              </a:rPr>
              <a:t>互联技术推广</a:t>
            </a:r>
          </a:p>
        </p:txBody>
      </p:sp>
      <p:sp>
        <p:nvSpPr>
          <p:cNvPr id="28" name="矩形 27"/>
          <p:cNvSpPr/>
          <p:nvPr/>
        </p:nvSpPr>
        <p:spPr>
          <a:xfrm>
            <a:off x="815414" y="3859930"/>
            <a:ext cx="2615556" cy="822777"/>
          </a:xfrm>
          <a:prstGeom prst="rect">
            <a:avLst/>
          </a:prstGeom>
        </p:spPr>
        <p:txBody>
          <a:bodyPr wrap="square">
            <a:spAutoFit/>
          </a:bodyPr>
          <a:lstStyle/>
          <a:p>
            <a:pPr algn="r">
              <a:lnSpc>
                <a:spcPct val="120000"/>
              </a:lnSpc>
              <a:defRPr/>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可通过右键选择只保留文本可通过右键选择只保留文本来粘贴您的内容来粘贴您的内容</a:t>
            </a:r>
          </a:p>
        </p:txBody>
      </p:sp>
      <p:sp>
        <p:nvSpPr>
          <p:cNvPr id="29" name="矩形 28"/>
          <p:cNvSpPr/>
          <p:nvPr/>
        </p:nvSpPr>
        <p:spPr>
          <a:xfrm>
            <a:off x="8649020" y="2084851"/>
            <a:ext cx="1813344" cy="335280"/>
          </a:xfrm>
          <a:prstGeom prst="rect">
            <a:avLst/>
          </a:prstGeom>
          <a:solidFill>
            <a:srgbClr val="232C49"/>
          </a:solidFill>
          <a:effectLst>
            <a:outerShdw algn="tl" blurRad="127000" dir="2700000" dist="38100" rotWithShape="0">
              <a:prstClr val="black">
                <a:alpha val="30000"/>
              </a:prstClr>
            </a:outerShdw>
          </a:effectLst>
        </p:spPr>
        <p:txBody>
          <a:bodyPr wrap="square">
            <a:spAutoFit/>
          </a:bodyPr>
          <a:lstStyle/>
          <a:p>
            <a:pPr algn="ctr" defTabSz="914377">
              <a:defRPr/>
            </a:pPr>
            <a:r>
              <a:rPr altLang="en-US" b="1" lang="zh-CN" sz="1600">
                <a:solidFill>
                  <a:schemeClr val="bg1"/>
                </a:solidFill>
                <a:latin charset="-122" panose="020b0503020204020204" pitchFamily="34" typeface="微软雅黑"/>
                <a:ea charset="-122" panose="020b0503020204020204" pitchFamily="34" typeface="微软雅黑"/>
              </a:rPr>
              <a:t>核心营销计划</a:t>
            </a:r>
          </a:p>
        </p:txBody>
      </p:sp>
      <p:sp>
        <p:nvSpPr>
          <p:cNvPr id="30" name="矩形 29"/>
          <p:cNvSpPr/>
          <p:nvPr/>
        </p:nvSpPr>
        <p:spPr>
          <a:xfrm>
            <a:off x="8569010" y="2583887"/>
            <a:ext cx="2615556" cy="822777"/>
          </a:xfrm>
          <a:prstGeom prst="rect">
            <a:avLst/>
          </a:prstGeom>
        </p:spPr>
        <p:txBody>
          <a:bodyPr wrap="square">
            <a:spAutoFit/>
          </a:bodyPr>
          <a:lstStyle/>
          <a:p>
            <a:pPr>
              <a:lnSpc>
                <a:spcPct val="120000"/>
              </a:lnSpc>
              <a:defRPr/>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可通过右键选可通过右键选择只保留文本来粘贴您的内容择只保留文本来粘贴您的内容。</a:t>
            </a:r>
          </a:p>
        </p:txBody>
      </p:sp>
      <p:sp>
        <p:nvSpPr>
          <p:cNvPr id="31" name="矩形 30"/>
          <p:cNvSpPr/>
          <p:nvPr/>
        </p:nvSpPr>
        <p:spPr>
          <a:xfrm>
            <a:off x="8649020" y="4564467"/>
            <a:ext cx="1813344" cy="335280"/>
          </a:xfrm>
          <a:prstGeom prst="rect">
            <a:avLst/>
          </a:prstGeom>
          <a:solidFill>
            <a:srgbClr val="121524"/>
          </a:solidFill>
          <a:effectLst>
            <a:outerShdw algn="tl" blurRad="127000" dir="2700000" dist="38100" rotWithShape="0">
              <a:prstClr val="black">
                <a:alpha val="30000"/>
              </a:prstClr>
            </a:outerShdw>
          </a:effectLst>
        </p:spPr>
        <p:txBody>
          <a:bodyPr wrap="square">
            <a:spAutoFit/>
          </a:bodyPr>
          <a:lstStyle/>
          <a:p>
            <a:pPr algn="ctr" defTabSz="914377">
              <a:defRPr/>
            </a:pPr>
            <a:r>
              <a:rPr altLang="en-US" b="1" lang="zh-CN" sz="1600">
                <a:solidFill>
                  <a:schemeClr val="bg1"/>
                </a:solidFill>
                <a:latin charset="-122" panose="020b0503020204020204" pitchFamily="34" typeface="微软雅黑"/>
                <a:ea charset="-122" panose="020b0503020204020204" pitchFamily="34" typeface="微软雅黑"/>
              </a:rPr>
              <a:t>微信推广计划</a:t>
            </a:r>
          </a:p>
        </p:txBody>
      </p:sp>
      <p:sp>
        <p:nvSpPr>
          <p:cNvPr id="32" name="矩形 31"/>
          <p:cNvSpPr/>
          <p:nvPr/>
        </p:nvSpPr>
        <p:spPr>
          <a:xfrm>
            <a:off x="8569010" y="5063503"/>
            <a:ext cx="2615556" cy="822777"/>
          </a:xfrm>
          <a:prstGeom prst="rect">
            <a:avLst/>
          </a:prstGeom>
        </p:spPr>
        <p:txBody>
          <a:bodyPr wrap="square">
            <a:spAutoFit/>
          </a:bodyPr>
          <a:lstStyle/>
          <a:p>
            <a:pPr>
              <a:lnSpc>
                <a:spcPct val="120000"/>
              </a:lnSpc>
              <a:defRPr/>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可通过右键可通过右键选择只保留文本来粘贴您的内容选择只保留文本来粘贴您的内容。</a:t>
            </a:r>
          </a:p>
        </p:txBody>
      </p:sp>
      <p:sp>
        <p:nvSpPr>
          <p:cNvPr id="33"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04</a:t>
            </a:r>
          </a:p>
        </p:txBody>
      </p:sp>
      <p:grpSp>
        <p:nvGrpSpPr>
          <p:cNvPr id="34" name="组合 33"/>
          <p:cNvGrpSpPr/>
          <p:nvPr/>
        </p:nvGrpSpPr>
        <p:grpSpPr>
          <a:xfrm>
            <a:off x="727987" y="509031"/>
            <a:ext cx="3189637" cy="640990"/>
            <a:chOff x="947634" y="309304"/>
            <a:chExt cx="2392228" cy="480743"/>
          </a:xfrm>
        </p:grpSpPr>
        <p:sp>
          <p:nvSpPr>
            <p:cNvPr id="35"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36" name="文本框 35"/>
            <p:cNvSpPr txBox="1"/>
            <p:nvPr/>
          </p:nvSpPr>
          <p:spPr>
            <a:xfrm>
              <a:off x="947634" y="309304"/>
              <a:ext cx="12801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互联网计划</a:t>
              </a:r>
            </a:p>
          </p:txBody>
        </p:sp>
      </p:grpSp>
    </p:spTree>
    <p:extLst>
      <p:ext uri="{BB962C8B-B14F-4D97-AF65-F5344CB8AC3E}">
        <p14:creationId val="260111638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750" id="7"/>
                                        <p:tgtEl>
                                          <p:spTgt spid="5"/>
                                        </p:tgtEl>
                                      </p:cBhvr>
                                    </p:animEffect>
                                    <p:anim calcmode="lin" valueType="num">
                                      <p:cBhvr>
                                        <p:cTn dur="750" fill="hold" id="8"/>
                                        <p:tgtEl>
                                          <p:spTgt spid="5"/>
                                        </p:tgtEl>
                                        <p:attrNameLst>
                                          <p:attrName>ppt_x</p:attrName>
                                        </p:attrNameLst>
                                      </p:cBhvr>
                                      <p:tavLst>
                                        <p:tav tm="0">
                                          <p:val>
                                            <p:strVal val="#ppt_x"/>
                                          </p:val>
                                        </p:tav>
                                        <p:tav tm="100000">
                                          <p:val>
                                            <p:strVal val="#ppt_x"/>
                                          </p:val>
                                        </p:tav>
                                      </p:tavLst>
                                    </p:anim>
                                    <p:anim calcmode="lin" valueType="num">
                                      <p:cBhvr>
                                        <p:cTn dur="75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3" presetSubtype="16">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250"/>
                            </p:stCondLst>
                            <p:childTnLst>
                              <p:par>
                                <p:cTn fill="hold" grpId="0" id="16" nodeType="afterEffect" presetClass="entr" presetID="23" presetSubtype="16">
                                  <p:stCondLst>
                                    <p:cond delay="0"/>
                                  </p:stCondLst>
                                  <p:iterate type="lt">
                                    <p:tmPct val="10000"/>
                                  </p:iterate>
                                  <p:childTnLst>
                                    <p:set>
                                      <p:cBhvr>
                                        <p:cTn dur="1" fill="hold" id="17">
                                          <p:stCondLst>
                                            <p:cond delay="0"/>
                                          </p:stCondLst>
                                        </p:cTn>
                                        <p:tgtEl>
                                          <p:spTgt spid="27"/>
                                        </p:tgtEl>
                                        <p:attrNameLst>
                                          <p:attrName>style.visibility</p:attrName>
                                        </p:attrNameLst>
                                      </p:cBhvr>
                                      <p:to>
                                        <p:strVal val="visible"/>
                                      </p:to>
                                    </p:set>
                                    <p:anim calcmode="lin" valueType="num">
                                      <p:cBhvr>
                                        <p:cTn dur="250" fill="hold" id="18"/>
                                        <p:tgtEl>
                                          <p:spTgt spid="27"/>
                                        </p:tgtEl>
                                        <p:attrNameLst>
                                          <p:attrName>ppt_w</p:attrName>
                                        </p:attrNameLst>
                                      </p:cBhvr>
                                      <p:tavLst>
                                        <p:tav tm="0">
                                          <p:val>
                                            <p:fltVal val="0"/>
                                          </p:val>
                                        </p:tav>
                                        <p:tav tm="100000">
                                          <p:val>
                                            <p:strVal val="#ppt_w"/>
                                          </p:val>
                                        </p:tav>
                                      </p:tavLst>
                                    </p:anim>
                                    <p:anim calcmode="lin" valueType="num">
                                      <p:cBhvr>
                                        <p:cTn dur="250" fill="hold" id="19"/>
                                        <p:tgtEl>
                                          <p:spTgt spid="27"/>
                                        </p:tgtEl>
                                        <p:attrNameLst>
                                          <p:attrName>ppt_h</p:attrName>
                                        </p:attrNameLst>
                                      </p:cBhvr>
                                      <p:tavLst>
                                        <p:tav tm="0">
                                          <p:val>
                                            <p:fltVal val="0"/>
                                          </p:val>
                                        </p:tav>
                                        <p:tav tm="100000">
                                          <p:val>
                                            <p:strVal val="#ppt_h"/>
                                          </p:val>
                                        </p:tav>
                                      </p:tavLst>
                                    </p:anim>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28"/>
                                        </p:tgtEl>
                                        <p:attrNameLst>
                                          <p:attrName>style.visibility</p:attrName>
                                        </p:attrNameLst>
                                      </p:cBhvr>
                                      <p:to>
                                        <p:strVal val="visible"/>
                                      </p:to>
                                    </p:set>
                                    <p:animEffect filter="randombar(horizontal)" transition="in">
                                      <p:cBhvr>
                                        <p:cTn dur="250" id="23"/>
                                        <p:tgtEl>
                                          <p:spTgt spid="28"/>
                                        </p:tgtEl>
                                      </p:cBhvr>
                                    </p:animEffect>
                                  </p:childTnLst>
                                </p:cTn>
                              </p:par>
                            </p:childTnLst>
                          </p:cTn>
                        </p:par>
                        <p:par>
                          <p:cTn fill="hold" id="24" nodeType="afterGroup">
                            <p:stCondLst>
                              <p:cond delay="1750"/>
                            </p:stCondLst>
                            <p:childTnLst>
                              <p:par>
                                <p:cTn fill="hold" id="25" nodeType="afterEffect" presetClass="entr" presetID="23" presetSubtype="16">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250"/>
                            </p:stCondLst>
                            <p:childTnLst>
                              <p:par>
                                <p:cTn fill="hold" grpId="0" id="30" nodeType="afterEffect" presetClass="entr" presetID="23" presetSubtype="16">
                                  <p:stCondLst>
                                    <p:cond delay="0"/>
                                  </p:stCondLst>
                                  <p:iterate type="lt">
                                    <p:tmPct val="10000"/>
                                  </p:iterate>
                                  <p:childTnLst>
                                    <p:set>
                                      <p:cBhvr>
                                        <p:cTn dur="1" fill="hold" id="31">
                                          <p:stCondLst>
                                            <p:cond delay="0"/>
                                          </p:stCondLst>
                                        </p:cTn>
                                        <p:tgtEl>
                                          <p:spTgt spid="29"/>
                                        </p:tgtEl>
                                        <p:attrNameLst>
                                          <p:attrName>style.visibility</p:attrName>
                                        </p:attrNameLst>
                                      </p:cBhvr>
                                      <p:to>
                                        <p:strVal val="visible"/>
                                      </p:to>
                                    </p:set>
                                    <p:anim calcmode="lin" valueType="num">
                                      <p:cBhvr>
                                        <p:cTn dur="250" fill="hold" id="32"/>
                                        <p:tgtEl>
                                          <p:spTgt spid="29"/>
                                        </p:tgtEl>
                                        <p:attrNameLst>
                                          <p:attrName>ppt_w</p:attrName>
                                        </p:attrNameLst>
                                      </p:cBhvr>
                                      <p:tavLst>
                                        <p:tav tm="0">
                                          <p:val>
                                            <p:fltVal val="0"/>
                                          </p:val>
                                        </p:tav>
                                        <p:tav tm="100000">
                                          <p:val>
                                            <p:strVal val="#ppt_w"/>
                                          </p:val>
                                        </p:tav>
                                      </p:tavLst>
                                    </p:anim>
                                    <p:anim calcmode="lin" valueType="num">
                                      <p:cBhvr>
                                        <p:cTn dur="250" fill="hold" id="33"/>
                                        <p:tgtEl>
                                          <p:spTgt spid="29"/>
                                        </p:tgtEl>
                                        <p:attrNameLst>
                                          <p:attrName>ppt_h</p:attrName>
                                        </p:attrNameLst>
                                      </p:cBhvr>
                                      <p:tavLst>
                                        <p:tav tm="0">
                                          <p:val>
                                            <p:fltVal val="0"/>
                                          </p:val>
                                        </p:tav>
                                        <p:tav tm="100000">
                                          <p:val>
                                            <p:strVal val="#ppt_h"/>
                                          </p:val>
                                        </p:tav>
                                      </p:tavLst>
                                    </p:anim>
                                  </p:childTnLst>
                                </p:cTn>
                              </p:par>
                            </p:childTnLst>
                          </p:cTn>
                        </p:par>
                        <p:par>
                          <p:cTn fill="hold" id="34" nodeType="afterGroup">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30"/>
                                        </p:tgtEl>
                                        <p:attrNameLst>
                                          <p:attrName>style.visibility</p:attrName>
                                        </p:attrNameLst>
                                      </p:cBhvr>
                                      <p:to>
                                        <p:strVal val="visible"/>
                                      </p:to>
                                    </p:set>
                                    <p:animEffect filter="randombar(horizontal)" transition="in">
                                      <p:cBhvr>
                                        <p:cTn dur="250" id="37"/>
                                        <p:tgtEl>
                                          <p:spTgt spid="30"/>
                                        </p:tgtEl>
                                      </p:cBhvr>
                                    </p:animEffect>
                                  </p:childTnLst>
                                </p:cTn>
                              </p:par>
                            </p:childTnLst>
                          </p:cTn>
                        </p:par>
                        <p:par>
                          <p:cTn fill="hold" id="38" nodeType="afterGroup">
                            <p:stCondLst>
                              <p:cond delay="2750"/>
                            </p:stCondLst>
                            <p:childTnLst>
                              <p:par>
                                <p:cTn fill="hold" id="39" nodeType="afterEffect" presetClass="entr" presetID="23" presetSubtype="16">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p:cTn dur="500" fill="hold" id="41"/>
                                        <p:tgtEl>
                                          <p:spTgt spid="19"/>
                                        </p:tgtEl>
                                        <p:attrNameLst>
                                          <p:attrName>ppt_w</p:attrName>
                                        </p:attrNameLst>
                                      </p:cBhvr>
                                      <p:tavLst>
                                        <p:tav tm="0">
                                          <p:val>
                                            <p:fltVal val="0"/>
                                          </p:val>
                                        </p:tav>
                                        <p:tav tm="100000">
                                          <p:val>
                                            <p:strVal val="#ppt_w"/>
                                          </p:val>
                                        </p:tav>
                                      </p:tavLst>
                                    </p:anim>
                                    <p:anim calcmode="lin" valueType="num">
                                      <p:cBhvr>
                                        <p:cTn dur="500" fill="hold" id="42"/>
                                        <p:tgtEl>
                                          <p:spTgt spid="19"/>
                                        </p:tgtEl>
                                        <p:attrNameLst>
                                          <p:attrName>ppt_h</p:attrName>
                                        </p:attrNameLst>
                                      </p:cBhvr>
                                      <p:tavLst>
                                        <p:tav tm="0">
                                          <p:val>
                                            <p:fltVal val="0"/>
                                          </p:val>
                                        </p:tav>
                                        <p:tav tm="100000">
                                          <p:val>
                                            <p:strVal val="#ppt_h"/>
                                          </p:val>
                                        </p:tav>
                                      </p:tavLst>
                                    </p:anim>
                                  </p:childTnLst>
                                </p:cTn>
                              </p:par>
                            </p:childTnLst>
                          </p:cTn>
                        </p:par>
                        <p:par>
                          <p:cTn fill="hold" id="43" nodeType="afterGroup">
                            <p:stCondLst>
                              <p:cond delay="3250"/>
                            </p:stCondLst>
                            <p:childTnLst>
                              <p:par>
                                <p:cTn fill="hold" grpId="0" id="44" nodeType="afterEffect" presetClass="entr" presetID="23" presetSubtype="16">
                                  <p:stCondLst>
                                    <p:cond delay="0"/>
                                  </p:stCondLst>
                                  <p:iterate type="lt">
                                    <p:tmPct val="10000"/>
                                  </p:iterate>
                                  <p:childTnLst>
                                    <p:set>
                                      <p:cBhvr>
                                        <p:cTn dur="1" fill="hold" id="45">
                                          <p:stCondLst>
                                            <p:cond delay="0"/>
                                          </p:stCondLst>
                                        </p:cTn>
                                        <p:tgtEl>
                                          <p:spTgt spid="31"/>
                                        </p:tgtEl>
                                        <p:attrNameLst>
                                          <p:attrName>style.visibility</p:attrName>
                                        </p:attrNameLst>
                                      </p:cBhvr>
                                      <p:to>
                                        <p:strVal val="visible"/>
                                      </p:to>
                                    </p:set>
                                    <p:anim calcmode="lin" valueType="num">
                                      <p:cBhvr>
                                        <p:cTn dur="250" fill="hold" id="46"/>
                                        <p:tgtEl>
                                          <p:spTgt spid="31"/>
                                        </p:tgtEl>
                                        <p:attrNameLst>
                                          <p:attrName>ppt_w</p:attrName>
                                        </p:attrNameLst>
                                      </p:cBhvr>
                                      <p:tavLst>
                                        <p:tav tm="0">
                                          <p:val>
                                            <p:fltVal val="0"/>
                                          </p:val>
                                        </p:tav>
                                        <p:tav tm="100000">
                                          <p:val>
                                            <p:strVal val="#ppt_w"/>
                                          </p:val>
                                        </p:tav>
                                      </p:tavLst>
                                    </p:anim>
                                    <p:anim calcmode="lin" valueType="num">
                                      <p:cBhvr>
                                        <p:cTn dur="250" fill="hold" id="47"/>
                                        <p:tgtEl>
                                          <p:spTgt spid="31"/>
                                        </p:tgtEl>
                                        <p:attrNameLst>
                                          <p:attrName>ppt_h</p:attrName>
                                        </p:attrNameLst>
                                      </p:cBhvr>
                                      <p:tavLst>
                                        <p:tav tm="0">
                                          <p:val>
                                            <p:fltVal val="0"/>
                                          </p:val>
                                        </p:tav>
                                        <p:tav tm="100000">
                                          <p:val>
                                            <p:strVal val="#ppt_h"/>
                                          </p:val>
                                        </p:tav>
                                      </p:tavLst>
                                    </p:anim>
                                  </p:childTnLst>
                                </p:cTn>
                              </p:par>
                            </p:childTnLst>
                          </p:cTn>
                        </p:par>
                        <p:par>
                          <p:cTn fill="hold" id="48" nodeType="afterGroup">
                            <p:stCondLst>
                              <p:cond delay="3500"/>
                            </p:stCondLst>
                            <p:childTnLst>
                              <p:par>
                                <p:cTn fill="hold" grpId="0" id="49" nodeType="afterEffect" presetClass="entr" presetID="14" presetSubtype="10">
                                  <p:stCondLst>
                                    <p:cond delay="0"/>
                                  </p:stCondLst>
                                  <p:childTnLst>
                                    <p:set>
                                      <p:cBhvr>
                                        <p:cTn dur="1" fill="hold" id="50">
                                          <p:stCondLst>
                                            <p:cond delay="0"/>
                                          </p:stCondLst>
                                        </p:cTn>
                                        <p:tgtEl>
                                          <p:spTgt spid="32"/>
                                        </p:tgtEl>
                                        <p:attrNameLst>
                                          <p:attrName>style.visibility</p:attrName>
                                        </p:attrNameLst>
                                      </p:cBhvr>
                                      <p:to>
                                        <p:strVal val="visible"/>
                                      </p:to>
                                    </p:set>
                                    <p:animEffect filter="randombar(horizontal)" transition="in">
                                      <p:cBhvr>
                                        <p:cTn dur="250" id="5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0" spid="32"/>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0" y="3825872"/>
            <a:ext cx="12192000" cy="3032128"/>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5" name="组合 4"/>
          <p:cNvGrpSpPr/>
          <p:nvPr/>
        </p:nvGrpSpPr>
        <p:grpSpPr>
          <a:xfrm>
            <a:off x="1199457" y="2034300"/>
            <a:ext cx="2274191" cy="1394510"/>
            <a:chOff x="618676" y="1777622"/>
            <a:chExt cx="1802350" cy="1105182"/>
          </a:xfrm>
        </p:grpSpPr>
        <p:sp>
          <p:nvSpPr>
            <p:cNvPr id="13" name="TextBox 21"/>
            <p:cNvSpPr txBox="1"/>
            <p:nvPr/>
          </p:nvSpPr>
          <p:spPr>
            <a:xfrm>
              <a:off x="618676" y="2248764"/>
              <a:ext cx="1802350" cy="627902"/>
            </a:xfrm>
            <a:prstGeom prst="rect">
              <a:avLst/>
            </a:prstGeom>
            <a:noFill/>
          </p:spPr>
          <p:txBody>
            <a:bodyPr bIns="0" lIns="0" rIns="0" rtlCol="0" tIns="0" wrap="square">
              <a:spAutoFit/>
            </a:bodyPr>
            <a:lstStyle/>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a:t>
              </a:r>
            </a:p>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复制您的文本后在此框中选在这里择粘贴并选择</a:t>
              </a:r>
            </a:p>
          </p:txBody>
        </p:sp>
        <p:sp>
          <p:nvSpPr>
            <p:cNvPr id="14" name="Subtitle 2">
              <a:extLst>
                <a:ext uri="{FF2B5EF4-FFF2-40B4-BE49-F238E27FC236}">
                  <a16:creationId xmlns:a16="http://schemas.microsoft.com/office/drawing/2014/main" id="{360062CF-4239-4286-B703-132EC1F0E32B}"/>
                </a:ext>
              </a:extLst>
            </p:cNvPr>
            <p:cNvSpPr txBox="1"/>
            <p:nvPr/>
          </p:nvSpPr>
          <p:spPr>
            <a:xfrm>
              <a:off x="869196" y="1777622"/>
              <a:ext cx="1301310" cy="340186"/>
            </a:xfrm>
            <a:prstGeom prst="rect">
              <a:avLst/>
            </a:prstGeom>
            <a:solidFill>
              <a:srgbClr val="5E6A92"/>
            </a:solidFill>
            <a:effectLst>
              <a:outerShdw algn="tl" blurRad="127000" dir="2700000" dist="38100" rotWithShape="0">
                <a:prstClr val="black">
                  <a:alpha val="30000"/>
                </a:prstClr>
              </a:outerShdw>
            </a:effectLst>
          </p:spPr>
          <p:txBody>
            <a:bodyPr anchor="ct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2133">
                  <a:solidFill>
                    <a:schemeClr val="bg1"/>
                  </a:solidFill>
                  <a:latin charset="-122" panose="020b0503020204020204" pitchFamily="34" typeface="微软雅黑"/>
                  <a:ea charset="-122" panose="020b0503020204020204" pitchFamily="34" typeface="微软雅黑"/>
                  <a:cs charset="0" panose="020f0502020204030203" pitchFamily="34" typeface="Lato"/>
                </a:rPr>
                <a:t>项目计划</a:t>
              </a:r>
            </a:p>
          </p:txBody>
        </p:sp>
      </p:grpSp>
      <p:grpSp>
        <p:nvGrpSpPr>
          <p:cNvPr id="30" name="组合 29"/>
          <p:cNvGrpSpPr/>
          <p:nvPr/>
        </p:nvGrpSpPr>
        <p:grpSpPr>
          <a:xfrm>
            <a:off x="3946360" y="4256499"/>
            <a:ext cx="4090737" cy="2148832"/>
            <a:chOff x="3946358" y="3626326"/>
            <a:chExt cx="4090737" cy="2148832"/>
          </a:xfrm>
        </p:grpSpPr>
        <p:sp>
          <p:nvSpPr>
            <p:cNvPr id="3" name="矩形 2"/>
            <p:cNvSpPr/>
            <p:nvPr/>
          </p:nvSpPr>
          <p:spPr>
            <a:xfrm>
              <a:off x="3946358" y="3930316"/>
              <a:ext cx="4090737" cy="1844842"/>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4" name="椭圆 3"/>
            <p:cNvSpPr/>
            <p:nvPr/>
          </p:nvSpPr>
          <p:spPr>
            <a:xfrm>
              <a:off x="5739401" y="3626326"/>
              <a:ext cx="504650" cy="504650"/>
            </a:xfrm>
            <a:prstGeom prst="ellipse">
              <a:avLst/>
            </a:prstGeom>
            <a:solidFill>
              <a:srgbClr val="D9B44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12" name="Shape 2619"/>
            <p:cNvSpPr/>
            <p:nvPr/>
          </p:nvSpPr>
          <p:spPr>
            <a:xfrm>
              <a:off x="5885541" y="3772467"/>
              <a:ext cx="212371" cy="212369"/>
            </a:xfrm>
            <a:custGeom>
              <a:cxnLst>
                <a:cxn ang="0">
                  <a:pos x="wd2" y="hd2"/>
                </a:cxn>
                <a:cxn ang="5400000">
                  <a:pos x="wd2" y="hd2"/>
                </a:cxn>
                <a:cxn ang="10800000">
                  <a:pos x="wd2" y="hd2"/>
                </a:cxn>
                <a:cxn ang="16200000">
                  <a:pos x="wd2" y="hd2"/>
                </a:cxn>
              </a:cxnLst>
              <a:rect b="b" l="0" r="r" t="0"/>
              <a:pathLst>
                <a:path extrusionOk="0" h="21583" w="2160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3175">
              <a:solidFill>
                <a:schemeClr val="bg1"/>
              </a:solidFill>
              <a:miter lim="400000"/>
            </a:ln>
          </p:spPr>
          <p:txBody>
            <a:bodyPr anchor="ctr" bIns="14284" lIns="14284" rIns="14284" tIns="14284"/>
            <a:lstStyle/>
            <a:p>
              <a:pPr defTabSz="171394">
                <a:defRPr cap="none" sz="3000">
                  <a:solidFill>
                    <a:srgbClr val="FFFFFF"/>
                  </a:solidFill>
                  <a:effectLst>
                    <a:outerShdw blurRad="38100" dir="5400000" dist="12700" rotWithShape="0">
                      <a:srgbClr val="000000">
                        <a:alpha val="50000"/>
                      </a:srgbClr>
                    </a:outerShdw>
                  </a:effectLst>
                  <a:latin charset="0" typeface="Gill Sans"/>
                  <a:ea typeface="Gill Sans"/>
                  <a:cs charset="0" typeface="Gill Sans"/>
                  <a:sym charset="0" typeface="Gill Sans"/>
                </a:defRPr>
              </a:pPr>
              <a:endParaRPr sz="1125">
                <a:latin charset="0" typeface="Source Sans Pro Light"/>
                <a:ea charset="0" typeface="Source Sans Pro Light"/>
                <a:cs charset="0" typeface="Source Sans Pro Light"/>
              </a:endParaRPr>
            </a:p>
          </p:txBody>
        </p:sp>
        <p:sp>
          <p:nvSpPr>
            <p:cNvPr id="15" name="Subtitle 2">
              <a:extLst>
                <a:ext uri="{FF2B5EF4-FFF2-40B4-BE49-F238E27FC236}">
                  <a16:creationId xmlns:a16="http://schemas.microsoft.com/office/drawing/2014/main" id="{360062CF-4239-4286-B703-132EC1F0E32B}"/>
                </a:ext>
              </a:extLst>
            </p:cNvPr>
            <p:cNvSpPr txBox="1"/>
            <p:nvPr/>
          </p:nvSpPr>
          <p:spPr>
            <a:xfrm>
              <a:off x="5137715" y="4313129"/>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z="1400">
                  <a:solidFill>
                    <a:schemeClr val="bg1"/>
                  </a:solidFill>
                  <a:latin charset="-122" panose="020b0503020204020204" pitchFamily="34" typeface="微软雅黑"/>
                  <a:ea charset="-122" panose="020b0503020204020204" pitchFamily="34" typeface="微软雅黑"/>
                  <a:cs charset="0" panose="020f0502020204030203" pitchFamily="34" typeface="Lato"/>
                </a:rPr>
                <a:t>添加您的标题</a:t>
              </a:r>
            </a:p>
          </p:txBody>
        </p:sp>
        <p:sp>
          <p:nvSpPr>
            <p:cNvPr id="16" name="Subtitle 2">
              <a:extLst>
                <a:ext uri="{FF2B5EF4-FFF2-40B4-BE49-F238E27FC236}">
                  <a16:creationId xmlns:a16="http://schemas.microsoft.com/office/drawing/2014/main" id="{360062CF-4239-4286-B703-132EC1F0E32B}"/>
                </a:ext>
              </a:extLst>
            </p:cNvPr>
            <p:cNvSpPr txBox="1"/>
            <p:nvPr/>
          </p:nvSpPr>
          <p:spPr>
            <a:xfrm>
              <a:off x="4448882" y="4601817"/>
              <a:ext cx="3094918" cy="741761"/>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zh-CN" lang="en-US" spc="600" sz="3600">
                  <a:solidFill>
                    <a:schemeClr val="bg1"/>
                  </a:solidFill>
                  <a:latin charset="-122" panose="020b0503020204020204" pitchFamily="34" typeface="微软雅黑"/>
                  <a:ea charset="-122" panose="020b0503020204020204" pitchFamily="34" typeface="微软雅黑"/>
                  <a:cs charset="0" panose="020f0502020204030203" pitchFamily="34" typeface="Lato"/>
                </a:rPr>
                <a:t>8500,000</a:t>
              </a:r>
            </a:p>
          </p:txBody>
        </p:sp>
        <p:sp>
          <p:nvSpPr>
            <p:cNvPr id="17" name="Subtitle 2">
              <a:extLst>
                <a:ext uri="{FF2B5EF4-FFF2-40B4-BE49-F238E27FC236}">
                  <a16:creationId xmlns:a16="http://schemas.microsoft.com/office/drawing/2014/main" id="{360062CF-4239-4286-B703-132EC1F0E32B}"/>
                </a:ext>
              </a:extLst>
            </p:cNvPr>
            <p:cNvSpPr txBox="1"/>
            <p:nvPr/>
          </p:nvSpPr>
          <p:spPr>
            <a:xfrm>
              <a:off x="5000211" y="5351726"/>
              <a:ext cx="1992260"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dist">
                <a:lnSpc>
                  <a:spcPct val="130000"/>
                </a:lnSpc>
                <a:spcBef>
                  <a:spcPct val="0"/>
                </a:spcBef>
                <a:defRPr/>
              </a:pPr>
              <a:r>
                <a:rPr altLang="zh-CN" lang="en-US" sz="1100">
                  <a:solidFill>
                    <a:schemeClr val="bg1"/>
                  </a:solidFill>
                  <a:latin charset="-122" panose="020b0503020204020204" pitchFamily="34" typeface="微软雅黑"/>
                  <a:ea charset="-122" panose="020b0503020204020204" pitchFamily="34" typeface="微软雅黑"/>
                  <a:cs charset="0" panose="020f0502020204030203" pitchFamily="34" typeface="Lato"/>
                </a:rPr>
                <a:t>MARKETING PLAN</a:t>
              </a:r>
            </a:p>
          </p:txBody>
        </p:sp>
      </p:grpSp>
      <p:grpSp>
        <p:nvGrpSpPr>
          <p:cNvPr id="33" name="组合 32"/>
          <p:cNvGrpSpPr/>
          <p:nvPr/>
        </p:nvGrpSpPr>
        <p:grpSpPr>
          <a:xfrm>
            <a:off x="3737759" y="2034300"/>
            <a:ext cx="2274191" cy="1394510"/>
            <a:chOff x="618676" y="1777622"/>
            <a:chExt cx="1802350" cy="1105182"/>
          </a:xfrm>
        </p:grpSpPr>
        <p:sp>
          <p:nvSpPr>
            <p:cNvPr id="34" name="TextBox 21"/>
            <p:cNvSpPr txBox="1"/>
            <p:nvPr/>
          </p:nvSpPr>
          <p:spPr>
            <a:xfrm>
              <a:off x="618676" y="2248764"/>
              <a:ext cx="1802350" cy="627902"/>
            </a:xfrm>
            <a:prstGeom prst="rect">
              <a:avLst/>
            </a:prstGeom>
            <a:noFill/>
          </p:spPr>
          <p:txBody>
            <a:bodyPr bIns="0" lIns="0" rIns="0" rtlCol="0" tIns="0" wrap="square">
              <a:spAutoFit/>
            </a:bodyPr>
            <a:lstStyle/>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a:t>
              </a:r>
            </a:p>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复制您的文本后在此框中选在这里择粘贴并选择</a:t>
              </a:r>
            </a:p>
          </p:txBody>
        </p:sp>
        <p:sp>
          <p:nvSpPr>
            <p:cNvPr id="35" name="Subtitle 2">
              <a:extLst>
                <a:ext uri="{FF2B5EF4-FFF2-40B4-BE49-F238E27FC236}">
                  <a16:creationId xmlns:a16="http://schemas.microsoft.com/office/drawing/2014/main" id="{360062CF-4239-4286-B703-132EC1F0E32B}"/>
                </a:ext>
              </a:extLst>
            </p:cNvPr>
            <p:cNvSpPr txBox="1"/>
            <p:nvPr/>
          </p:nvSpPr>
          <p:spPr>
            <a:xfrm>
              <a:off x="869196" y="1777622"/>
              <a:ext cx="1301310" cy="340186"/>
            </a:xfrm>
            <a:prstGeom prst="rect">
              <a:avLst/>
            </a:prstGeom>
            <a:solidFill>
              <a:srgbClr val="232C49"/>
            </a:solidFill>
            <a:effectLst>
              <a:outerShdw algn="tl" blurRad="127000" dir="2700000" dist="38100" rotWithShape="0">
                <a:prstClr val="black">
                  <a:alpha val="30000"/>
                </a:prstClr>
              </a:outerShdw>
            </a:effectLst>
          </p:spPr>
          <p:txBody>
            <a:bodyPr anchor="ct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2133">
                  <a:solidFill>
                    <a:schemeClr val="bg1"/>
                  </a:solidFill>
                  <a:latin charset="-122" panose="020b0503020204020204" pitchFamily="34" typeface="微软雅黑"/>
                  <a:ea charset="-122" panose="020b0503020204020204" pitchFamily="34" typeface="微软雅黑"/>
                  <a:cs charset="0" panose="020f0502020204030203" pitchFamily="34" typeface="Lato"/>
                </a:rPr>
                <a:t>客户计划</a:t>
              </a:r>
            </a:p>
          </p:txBody>
        </p:sp>
      </p:grpSp>
      <p:grpSp>
        <p:nvGrpSpPr>
          <p:cNvPr id="36" name="组合 35"/>
          <p:cNvGrpSpPr/>
          <p:nvPr/>
        </p:nvGrpSpPr>
        <p:grpSpPr>
          <a:xfrm>
            <a:off x="6276062" y="2034300"/>
            <a:ext cx="2274191" cy="1394510"/>
            <a:chOff x="618676" y="1777622"/>
            <a:chExt cx="1802350" cy="1105182"/>
          </a:xfrm>
        </p:grpSpPr>
        <p:sp>
          <p:nvSpPr>
            <p:cNvPr id="37" name="TextBox 21"/>
            <p:cNvSpPr txBox="1"/>
            <p:nvPr/>
          </p:nvSpPr>
          <p:spPr>
            <a:xfrm>
              <a:off x="618677" y="2248764"/>
              <a:ext cx="1802350" cy="627902"/>
            </a:xfrm>
            <a:prstGeom prst="rect">
              <a:avLst/>
            </a:prstGeom>
            <a:noFill/>
          </p:spPr>
          <p:txBody>
            <a:bodyPr bIns="0" lIns="0" rIns="0" rtlCol="0" tIns="0" wrap="square">
              <a:spAutoFit/>
            </a:bodyPr>
            <a:lstStyle/>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a:t>
              </a:r>
            </a:p>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复制您的文本后在此框中选在这里择粘贴并选择</a:t>
              </a:r>
            </a:p>
          </p:txBody>
        </p:sp>
        <p:sp>
          <p:nvSpPr>
            <p:cNvPr id="38" name="Subtitle 2">
              <a:extLst>
                <a:ext uri="{FF2B5EF4-FFF2-40B4-BE49-F238E27FC236}">
                  <a16:creationId xmlns:a16="http://schemas.microsoft.com/office/drawing/2014/main" id="{360062CF-4239-4286-B703-132EC1F0E32B}"/>
                </a:ext>
              </a:extLst>
            </p:cNvPr>
            <p:cNvSpPr txBox="1"/>
            <p:nvPr/>
          </p:nvSpPr>
          <p:spPr>
            <a:xfrm>
              <a:off x="869196" y="1777622"/>
              <a:ext cx="1301310" cy="340186"/>
            </a:xfrm>
            <a:prstGeom prst="rect">
              <a:avLst/>
            </a:prstGeom>
            <a:solidFill>
              <a:srgbClr val="5E6A92"/>
            </a:solidFill>
            <a:effectLst>
              <a:outerShdw algn="tl" blurRad="127000" dir="2700000" dist="38100" rotWithShape="0">
                <a:prstClr val="black">
                  <a:alpha val="30000"/>
                </a:prstClr>
              </a:outerShdw>
            </a:effectLst>
          </p:spPr>
          <p:txBody>
            <a:bodyPr anchor="ct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2133">
                  <a:solidFill>
                    <a:schemeClr val="bg1"/>
                  </a:solidFill>
                  <a:latin charset="-122" panose="020b0503020204020204" pitchFamily="34" typeface="微软雅黑"/>
                  <a:ea charset="-122" panose="020b0503020204020204" pitchFamily="34" typeface="微软雅黑"/>
                  <a:cs charset="0" panose="020f0502020204030203" pitchFamily="34" typeface="Lato"/>
                </a:rPr>
                <a:t>团队计划</a:t>
              </a:r>
            </a:p>
          </p:txBody>
        </p:sp>
      </p:grpSp>
      <p:grpSp>
        <p:nvGrpSpPr>
          <p:cNvPr id="39" name="组合 38"/>
          <p:cNvGrpSpPr/>
          <p:nvPr/>
        </p:nvGrpSpPr>
        <p:grpSpPr>
          <a:xfrm>
            <a:off x="8814365" y="2034300"/>
            <a:ext cx="2274191" cy="1394510"/>
            <a:chOff x="618676" y="1777622"/>
            <a:chExt cx="1802350" cy="1105182"/>
          </a:xfrm>
        </p:grpSpPr>
        <p:sp>
          <p:nvSpPr>
            <p:cNvPr id="40" name="TextBox 21"/>
            <p:cNvSpPr txBox="1"/>
            <p:nvPr/>
          </p:nvSpPr>
          <p:spPr>
            <a:xfrm>
              <a:off x="618676" y="2248764"/>
              <a:ext cx="1802350" cy="627902"/>
            </a:xfrm>
            <a:prstGeom prst="rect">
              <a:avLst/>
            </a:prstGeom>
            <a:noFill/>
          </p:spPr>
          <p:txBody>
            <a:bodyPr bIns="0" lIns="0" rIns="0" rtlCol="0" tIns="0" wrap="square">
              <a:spAutoFit/>
            </a:bodyPr>
            <a:lstStyle/>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a:t>
              </a:r>
            </a:p>
            <a:p>
              <a:pPr algn="ct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复制您的文本后在此框中选在这里择粘贴并选择</a:t>
              </a:r>
            </a:p>
          </p:txBody>
        </p:sp>
        <p:sp>
          <p:nvSpPr>
            <p:cNvPr id="41" name="Subtitle 2">
              <a:extLst>
                <a:ext uri="{FF2B5EF4-FFF2-40B4-BE49-F238E27FC236}">
                  <a16:creationId xmlns:a16="http://schemas.microsoft.com/office/drawing/2014/main" id="{360062CF-4239-4286-B703-132EC1F0E32B}"/>
                </a:ext>
              </a:extLst>
            </p:cNvPr>
            <p:cNvSpPr txBox="1"/>
            <p:nvPr/>
          </p:nvSpPr>
          <p:spPr>
            <a:xfrm>
              <a:off x="869196" y="1777622"/>
              <a:ext cx="1301310" cy="340186"/>
            </a:xfrm>
            <a:prstGeom prst="rect">
              <a:avLst/>
            </a:prstGeom>
            <a:solidFill>
              <a:srgbClr val="232C49"/>
            </a:solidFill>
            <a:effectLst>
              <a:outerShdw algn="tl" blurRad="127000" dir="2700000" dist="38100" rotWithShape="0">
                <a:prstClr val="black">
                  <a:alpha val="30000"/>
                </a:prstClr>
              </a:outerShdw>
            </a:effectLst>
          </p:spPr>
          <p:txBody>
            <a:bodyPr anchor="ct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2133">
                  <a:solidFill>
                    <a:schemeClr val="bg1"/>
                  </a:solidFill>
                  <a:latin charset="-122" panose="020b0503020204020204" pitchFamily="34" typeface="微软雅黑"/>
                  <a:ea charset="-122" panose="020b0503020204020204" pitchFamily="34" typeface="微软雅黑"/>
                  <a:cs charset="0" panose="020f0502020204030203" pitchFamily="34" typeface="Lato"/>
                </a:rPr>
                <a:t>合作计划</a:t>
              </a:r>
            </a:p>
          </p:txBody>
        </p:sp>
      </p:grpSp>
      <p:sp>
        <p:nvSpPr>
          <p:cNvPr id="25"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04</a:t>
            </a:r>
          </a:p>
        </p:txBody>
      </p:sp>
      <p:grpSp>
        <p:nvGrpSpPr>
          <p:cNvPr id="26" name="组合 25"/>
          <p:cNvGrpSpPr/>
          <p:nvPr/>
        </p:nvGrpSpPr>
        <p:grpSpPr>
          <a:xfrm>
            <a:off x="727987" y="509031"/>
            <a:ext cx="3189637" cy="640990"/>
            <a:chOff x="947634" y="309304"/>
            <a:chExt cx="2392228" cy="480743"/>
          </a:xfrm>
        </p:grpSpPr>
        <p:sp>
          <p:nvSpPr>
            <p:cNvPr id="27"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8" name="文本框 27"/>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其它计划</a:t>
              </a:r>
            </a:p>
          </p:txBody>
        </p:sp>
      </p:grpSp>
    </p:spTree>
    <p:extLst>
      <p:ext uri="{BB962C8B-B14F-4D97-AF65-F5344CB8AC3E}">
        <p14:creationId val="21803805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par>
                                <p:cTn fill="hold" id="8" nodeType="withEffect" presetClass="entr" presetID="2" presetSubtype="4">
                                  <p:stCondLst>
                                    <p:cond delay="250"/>
                                  </p:stCondLst>
                                  <p:childTnLst>
                                    <p:set>
                                      <p:cBhvr>
                                        <p:cTn dur="1" fill="hold" id="9">
                                          <p:stCondLst>
                                            <p:cond delay="0"/>
                                          </p:stCondLst>
                                        </p:cTn>
                                        <p:tgtEl>
                                          <p:spTgt spid="30"/>
                                        </p:tgtEl>
                                        <p:attrNameLst>
                                          <p:attrName>style.visibility</p:attrName>
                                        </p:attrNameLst>
                                      </p:cBhvr>
                                      <p:to>
                                        <p:strVal val="visible"/>
                                      </p:to>
                                    </p:set>
                                    <p:anim calcmode="lin" valueType="num">
                                      <p:cBhvr additive="base">
                                        <p:cTn dur="750" fill="hold" id="10"/>
                                        <p:tgtEl>
                                          <p:spTgt spid="30"/>
                                        </p:tgtEl>
                                        <p:attrNameLst>
                                          <p:attrName>ppt_x</p:attrName>
                                        </p:attrNameLst>
                                      </p:cBhvr>
                                      <p:tavLst>
                                        <p:tav tm="0">
                                          <p:val>
                                            <p:strVal val="#ppt_x"/>
                                          </p:val>
                                        </p:tav>
                                        <p:tav tm="100000">
                                          <p:val>
                                            <p:strVal val="#ppt_x"/>
                                          </p:val>
                                        </p:tav>
                                      </p:tavLst>
                                    </p:anim>
                                    <p:anim calcmode="lin" valueType="num">
                                      <p:cBhvr additive="base">
                                        <p:cTn dur="750" fill="hold" id="11"/>
                                        <p:tgtEl>
                                          <p:spTgt spid="30"/>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33"/>
                                        </p:tgtEl>
                                        <p:attrNameLst>
                                          <p:attrName>style.visibility</p:attrName>
                                        </p:attrNameLst>
                                      </p:cBhvr>
                                      <p:to>
                                        <p:strVal val="visible"/>
                                      </p:to>
                                    </p:set>
                                    <p:animEffect filter="fade" transition="in">
                                      <p:cBhvr>
                                        <p:cTn dur="1000" id="21"/>
                                        <p:tgtEl>
                                          <p:spTgt spid="33"/>
                                        </p:tgtEl>
                                      </p:cBhvr>
                                    </p:animEffect>
                                    <p:anim calcmode="lin" valueType="num">
                                      <p:cBhvr>
                                        <p:cTn dur="1000" fill="hold" id="22"/>
                                        <p:tgtEl>
                                          <p:spTgt spid="33"/>
                                        </p:tgtEl>
                                        <p:attrNameLst>
                                          <p:attrName>ppt_x</p:attrName>
                                        </p:attrNameLst>
                                      </p:cBhvr>
                                      <p:tavLst>
                                        <p:tav tm="0">
                                          <p:val>
                                            <p:strVal val="#ppt_x"/>
                                          </p:val>
                                        </p:tav>
                                        <p:tav tm="100000">
                                          <p:val>
                                            <p:strVal val="#ppt_x"/>
                                          </p:val>
                                        </p:tav>
                                      </p:tavLst>
                                    </p:anim>
                                    <p:anim calcmode="lin" valueType="num">
                                      <p:cBhvr>
                                        <p:cTn dur="1000" fill="hold" id="23"/>
                                        <p:tgtEl>
                                          <p:spTgt spid="3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36"/>
                                        </p:tgtEl>
                                        <p:attrNameLst>
                                          <p:attrName>style.visibility</p:attrName>
                                        </p:attrNameLst>
                                      </p:cBhvr>
                                      <p:to>
                                        <p:strVal val="visible"/>
                                      </p:to>
                                    </p:set>
                                    <p:animEffect filter="fade" transition="in">
                                      <p:cBhvr>
                                        <p:cTn dur="1000" id="27"/>
                                        <p:tgtEl>
                                          <p:spTgt spid="36"/>
                                        </p:tgtEl>
                                      </p:cBhvr>
                                    </p:animEffect>
                                    <p:anim calcmode="lin" valueType="num">
                                      <p:cBhvr>
                                        <p:cTn dur="1000" fill="hold" id="28"/>
                                        <p:tgtEl>
                                          <p:spTgt spid="36"/>
                                        </p:tgtEl>
                                        <p:attrNameLst>
                                          <p:attrName>ppt_x</p:attrName>
                                        </p:attrNameLst>
                                      </p:cBhvr>
                                      <p:tavLst>
                                        <p:tav tm="0">
                                          <p:val>
                                            <p:strVal val="#ppt_x"/>
                                          </p:val>
                                        </p:tav>
                                        <p:tav tm="100000">
                                          <p:val>
                                            <p:strVal val="#ppt_x"/>
                                          </p:val>
                                        </p:tav>
                                      </p:tavLst>
                                    </p:anim>
                                    <p:anim calcmode="lin" valueType="num">
                                      <p:cBhvr>
                                        <p:cTn dur="1000" fill="hold" id="29"/>
                                        <p:tgtEl>
                                          <p:spTgt spid="3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id="31" nodeType="afterEffect" presetClass="entr" presetID="42" presetSubtype="0">
                                  <p:stCondLst>
                                    <p:cond delay="0"/>
                                  </p:stCondLst>
                                  <p:childTnLst>
                                    <p:set>
                                      <p:cBhvr>
                                        <p:cTn dur="1" fill="hold" id="32">
                                          <p:stCondLst>
                                            <p:cond delay="0"/>
                                          </p:stCondLst>
                                        </p:cTn>
                                        <p:tgtEl>
                                          <p:spTgt spid="39"/>
                                        </p:tgtEl>
                                        <p:attrNameLst>
                                          <p:attrName>style.visibility</p:attrName>
                                        </p:attrNameLst>
                                      </p:cBhvr>
                                      <p:to>
                                        <p:strVal val="visible"/>
                                      </p:to>
                                    </p:set>
                                    <p:animEffect filter="fade" transition="in">
                                      <p:cBhvr>
                                        <p:cTn dur="1000" id="33"/>
                                        <p:tgtEl>
                                          <p:spTgt spid="39"/>
                                        </p:tgtEl>
                                      </p:cBhvr>
                                    </p:animEffect>
                                    <p:anim calcmode="lin" valueType="num">
                                      <p:cBhvr>
                                        <p:cTn dur="1000" fill="hold" id="34"/>
                                        <p:tgtEl>
                                          <p:spTgt spid="39"/>
                                        </p:tgtEl>
                                        <p:attrNameLst>
                                          <p:attrName>ppt_x</p:attrName>
                                        </p:attrNameLst>
                                      </p:cBhvr>
                                      <p:tavLst>
                                        <p:tav tm="0">
                                          <p:val>
                                            <p:strVal val="#ppt_x"/>
                                          </p:val>
                                        </p:tav>
                                        <p:tav tm="100000">
                                          <p:val>
                                            <p:strVal val="#ppt_x"/>
                                          </p:val>
                                        </p:tav>
                                      </p:tavLst>
                                    </p:anim>
                                    <p:anim calcmode="lin" valueType="num">
                                      <p:cBhvr>
                                        <p:cTn dur="1000" fill="hold" id="35"/>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7"/>
          <p:cNvSpPr txBox="1"/>
          <p:nvPr/>
        </p:nvSpPr>
        <p:spPr>
          <a:xfrm>
            <a:off x="1088757" y="2919303"/>
            <a:ext cx="3216000" cy="619628"/>
          </a:xfrm>
          <a:prstGeom prst="rect">
            <a:avLst/>
          </a:prstGeom>
          <a:noFill/>
        </p:spPr>
        <p:txBody>
          <a:bodyPr rtlCol="0" wrap="square">
            <a:spAutoFit/>
          </a:bodyPr>
          <a:lstStyle/>
          <a:p>
            <a:pPr>
              <a:lnSpc>
                <a:spcPct val="130000"/>
              </a:lnSpc>
            </a:pPr>
            <a:r>
              <a:rPr altLang="en-US" lang="zh-CN" sz="1333">
                <a:solidFill>
                  <a:srgbClr val="7F7F7F"/>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1" name="TextBox 8"/>
          <p:cNvSpPr txBox="1"/>
          <p:nvPr/>
        </p:nvSpPr>
        <p:spPr>
          <a:xfrm>
            <a:off x="1088757" y="2636421"/>
            <a:ext cx="2352000" cy="284531"/>
          </a:xfrm>
          <a:prstGeom prst="rect">
            <a:avLst/>
          </a:prstGeom>
          <a:noFill/>
        </p:spPr>
        <p:txBody>
          <a:bodyPr anchor="t" bIns="0" rtlCol="0" tIns="0" wrap="square">
            <a:spAutoFit/>
          </a:bodyPr>
          <a:lstStyle/>
          <a:p>
            <a:pPr indent="-380990" marL="380990">
              <a:buClr>
                <a:srgbClr val="5E6A92"/>
              </a:buClr>
              <a:buFont charset="2" panose="05000000000000000000" pitchFamily="2" typeface="Wingdings"/>
              <a:buChar char="n"/>
              <a:defRPr/>
            </a:pPr>
            <a:r>
              <a:rPr altLang="en-US" b="1" kern="0" lang="zh-CN" sz="1867">
                <a:solidFill>
                  <a:schemeClr val="tx1">
                    <a:lumMod val="65000"/>
                    <a:lumOff val="35000"/>
                  </a:schemeClr>
                </a:solidFill>
                <a:ea charset="-122" panose="020b0503020204020204" pitchFamily="34" typeface="微软雅黑"/>
                <a:cs typeface="+mn-ea"/>
                <a:sym typeface="+mn-lt"/>
              </a:rPr>
              <a:t>企业精神</a:t>
            </a:r>
          </a:p>
        </p:txBody>
      </p:sp>
      <p:sp>
        <p:nvSpPr>
          <p:cNvPr id="14" name="TextBox 11"/>
          <p:cNvSpPr txBox="1"/>
          <p:nvPr/>
        </p:nvSpPr>
        <p:spPr>
          <a:xfrm>
            <a:off x="1088757" y="3863606"/>
            <a:ext cx="3216000" cy="619628"/>
          </a:xfrm>
          <a:prstGeom prst="rect">
            <a:avLst/>
          </a:prstGeom>
          <a:noFill/>
        </p:spPr>
        <p:txBody>
          <a:bodyPr rtlCol="0" wrap="square">
            <a:spAutoFit/>
          </a:bodyPr>
          <a:lstStyle/>
          <a:p>
            <a:pPr>
              <a:lnSpc>
                <a:spcPct val="130000"/>
              </a:lnSpc>
            </a:pPr>
            <a:r>
              <a:rPr altLang="en-US" lang="zh-CN" sz="1333">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5" name="TextBox 12"/>
          <p:cNvSpPr txBox="1"/>
          <p:nvPr/>
        </p:nvSpPr>
        <p:spPr>
          <a:xfrm>
            <a:off x="1088757" y="3578526"/>
            <a:ext cx="2352000" cy="284531"/>
          </a:xfrm>
          <a:prstGeom prst="rect">
            <a:avLst/>
          </a:prstGeom>
          <a:noFill/>
        </p:spPr>
        <p:txBody>
          <a:bodyPr anchor="t" bIns="0" rtlCol="0" tIns="0" wrap="square">
            <a:spAutoFit/>
          </a:bodyPr>
          <a:lstStyle/>
          <a:p>
            <a:pPr indent="-380990" marL="380990">
              <a:buClr>
                <a:srgbClr val="5E6A92"/>
              </a:buClr>
              <a:buFont charset="2" panose="05000000000000000000" pitchFamily="2" typeface="Wingdings"/>
              <a:buChar char="n"/>
              <a:defRPr/>
            </a:pPr>
            <a:r>
              <a:rPr altLang="en-US" b="1" kern="0" lang="zh-CN" sz="1867">
                <a:solidFill>
                  <a:schemeClr val="tx1">
                    <a:lumMod val="65000"/>
                    <a:lumOff val="35000"/>
                  </a:schemeClr>
                </a:solidFill>
                <a:ea charset="-122" panose="020b0503020204020204" pitchFamily="34" typeface="微软雅黑"/>
                <a:cs typeface="+mn-ea"/>
                <a:sym typeface="+mn-lt"/>
              </a:rPr>
              <a:t>文化结构</a:t>
            </a:r>
          </a:p>
        </p:txBody>
      </p:sp>
      <p:sp>
        <p:nvSpPr>
          <p:cNvPr id="16" name="TextBox 13"/>
          <p:cNvSpPr txBox="1"/>
          <p:nvPr/>
        </p:nvSpPr>
        <p:spPr>
          <a:xfrm>
            <a:off x="1088757" y="5052831"/>
            <a:ext cx="5395257" cy="883722"/>
          </a:xfrm>
          <a:prstGeom prst="rect">
            <a:avLst/>
          </a:prstGeom>
          <a:noFill/>
        </p:spPr>
        <p:txBody>
          <a:bodyPr rtlCol="0" wrap="square">
            <a:spAutoFit/>
          </a:bodyPr>
          <a:lstStyle/>
          <a:p>
            <a:pPr>
              <a:lnSpc>
                <a:spcPct val="130000"/>
              </a:lnSpc>
            </a:pPr>
            <a:r>
              <a:rPr altLang="en-US" lang="zh-CN" sz="1333">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您的内容打在这里，或者通过复制您的文本后，在此框中选择粘贴您的内容打在这里，或者通过复制您的文本后，在此框中选择粘贴您的内容打在这里</a:t>
            </a:r>
          </a:p>
        </p:txBody>
      </p:sp>
      <p:sp>
        <p:nvSpPr>
          <p:cNvPr id="17" name="TextBox 14"/>
          <p:cNvSpPr txBox="1"/>
          <p:nvPr/>
        </p:nvSpPr>
        <p:spPr>
          <a:xfrm>
            <a:off x="1088758" y="4766679"/>
            <a:ext cx="3859085" cy="284531"/>
          </a:xfrm>
          <a:prstGeom prst="rect">
            <a:avLst/>
          </a:prstGeom>
          <a:noFill/>
        </p:spPr>
        <p:txBody>
          <a:bodyPr anchor="t" bIns="0" rtlCol="0" tIns="0" wrap="square">
            <a:spAutoFit/>
          </a:bodyPr>
          <a:lstStyle/>
          <a:p>
            <a:pPr lvl="0">
              <a:buClr>
                <a:srgbClr val="0585A9"/>
              </a:buClr>
              <a:defRPr/>
            </a:pPr>
            <a:r>
              <a:rPr altLang="en-US" b="1" kern="0" lang="zh-CN" sz="1867">
                <a:solidFill>
                  <a:srgbClr val="D9B44F"/>
                </a:solidFill>
                <a:ea charset="-122" panose="020b0503020204020204" pitchFamily="34" typeface="微软雅黑"/>
                <a:cs typeface="+mn-ea"/>
                <a:sym typeface="+mn-lt"/>
              </a:rPr>
              <a:t>初心不忘共成长  凝心聚力谱新篇</a:t>
            </a:r>
          </a:p>
        </p:txBody>
      </p:sp>
      <p:grpSp>
        <p:nvGrpSpPr>
          <p:cNvPr id="4" name="组合 3"/>
          <p:cNvGrpSpPr/>
          <p:nvPr/>
        </p:nvGrpSpPr>
        <p:grpSpPr>
          <a:xfrm>
            <a:off x="6576054" y="-413185"/>
            <a:ext cx="6391477" cy="8088029"/>
            <a:chOff x="5513564" y="-134171"/>
            <a:chExt cx="3825552" cy="4841006"/>
          </a:xfrm>
        </p:grpSpPr>
        <p:sp>
          <p:nvSpPr>
            <p:cNvPr id="25" name="矩形 24"/>
            <p:cNvSpPr/>
            <p:nvPr/>
          </p:nvSpPr>
          <p:spPr>
            <a:xfrm rot="2700000">
              <a:off x="7443010" y="-134171"/>
              <a:ext cx="1507750" cy="1507750"/>
            </a:xfrm>
            <a:prstGeom prst="rect">
              <a:avLst/>
            </a:prstGeom>
            <a:solidFill>
              <a:srgbClr val="232C49"/>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7" name="矩形 26"/>
            <p:cNvSpPr/>
            <p:nvPr/>
          </p:nvSpPr>
          <p:spPr>
            <a:xfrm rot="2700000">
              <a:off x="5513564" y="272846"/>
              <a:ext cx="1507750" cy="1507750"/>
            </a:xfrm>
            <a:prstGeom prst="rect">
              <a:avLst/>
            </a:prstGeom>
            <a:blipFill dpi="0" rotWithShape="0">
              <a:blip r:embed="rId3">
                <a:extLst>
                  <a:ext uri="{28A0092B-C50C-407E-A947-70E740481C1C}">
                    <a14:useLocalDpi val="0"/>
                  </a:ext>
                </a:extLst>
              </a:blip>
              <a:stretch>
                <a:fillRect/>
              </a:stretch>
            </a:blip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8" name="矩形 27"/>
            <p:cNvSpPr/>
            <p:nvPr/>
          </p:nvSpPr>
          <p:spPr>
            <a:xfrm rot="2700000">
              <a:off x="6672465" y="1435847"/>
              <a:ext cx="1507750" cy="1507750"/>
            </a:xfrm>
            <a:prstGeom prst="rect">
              <a:avLst/>
            </a:prstGeom>
            <a:blipFill dpi="0" rotWithShape="0">
              <a:blip r:embed="rId4">
                <a:extLst>
                  <a:ext uri="{28A0092B-C50C-407E-A947-70E740481C1C}">
                    <a14:useLocalDpi val="0"/>
                  </a:ext>
                </a:extLst>
              </a:blip>
              <a:stretch>
                <a:fillRect/>
              </a:stretch>
            </a:blip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9" name="矩形 28"/>
            <p:cNvSpPr/>
            <p:nvPr/>
          </p:nvSpPr>
          <p:spPr>
            <a:xfrm rot="2700000">
              <a:off x="7831366" y="2597407"/>
              <a:ext cx="1507750" cy="1507750"/>
            </a:xfrm>
            <a:prstGeom prst="rect">
              <a:avLst/>
            </a:prstGeom>
            <a:blipFill dpi="0" rotWithShape="0">
              <a:blip r:embed="rId5">
                <a:extLst>
                  <a:ext uri="{28A0092B-C50C-407E-A947-70E740481C1C}">
                    <a14:useLocalDpi val="0"/>
                  </a:ext>
                </a:extLst>
              </a:blip>
              <a:stretch>
                <a:fillRect/>
              </a:stretch>
            </a:blip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0" name="矩形 29"/>
            <p:cNvSpPr/>
            <p:nvPr/>
          </p:nvSpPr>
          <p:spPr>
            <a:xfrm rot="2700000">
              <a:off x="6698312" y="3540190"/>
              <a:ext cx="1166645" cy="1166645"/>
            </a:xfrm>
            <a:prstGeom prst="rect">
              <a:avLst/>
            </a:prstGeom>
            <a:solidFill>
              <a:srgbClr val="5E6A92"/>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sp>
        <p:nvSpPr>
          <p:cNvPr id="31" name="矩形 30"/>
          <p:cNvSpPr/>
          <p:nvPr/>
        </p:nvSpPr>
        <p:spPr>
          <a:xfrm>
            <a:off x="10268304" y="846340"/>
            <a:ext cx="1402080" cy="457200"/>
          </a:xfrm>
          <a:prstGeom prst="rect">
            <a:avLst/>
          </a:prstGeom>
        </p:spPr>
        <p:txBody>
          <a:bodyPr wrap="none">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合作共赢</a:t>
            </a:r>
          </a:p>
        </p:txBody>
      </p:sp>
      <p:sp>
        <p:nvSpPr>
          <p:cNvPr id="32" name="矩形 31"/>
          <p:cNvSpPr/>
          <p:nvPr/>
        </p:nvSpPr>
        <p:spPr>
          <a:xfrm>
            <a:off x="9133790" y="6005700"/>
            <a:ext cx="792480" cy="457200"/>
          </a:xfrm>
          <a:prstGeom prst="rect">
            <a:avLst/>
          </a:prstGeom>
        </p:spPr>
        <p:txBody>
          <a:bodyPr wrap="none">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专业</a:t>
            </a:r>
          </a:p>
        </p:txBody>
      </p:sp>
      <p:sp>
        <p:nvSpPr>
          <p:cNvPr id="33" name="矩形 32"/>
          <p:cNvSpPr/>
          <p:nvPr/>
        </p:nvSpPr>
        <p:spPr>
          <a:xfrm>
            <a:off x="499928" y="1692934"/>
            <a:ext cx="1300480" cy="1432560"/>
          </a:xfrm>
          <a:prstGeom prst="rect">
            <a:avLst/>
          </a:prstGeom>
        </p:spPr>
        <p:txBody>
          <a:bodyPr wrap="none">
            <a:spAutoFit/>
          </a:bodyPr>
          <a:lstStyle/>
          <a:p>
            <a:pPr algn="ctr"/>
            <a:r>
              <a:rPr altLang="en-US" b="1" lang="zh-CN" sz="8800">
                <a:solidFill>
                  <a:srgbClr val="5E6A92"/>
                </a:solidFill>
                <a:latin charset="-122" panose="02010601030101010101" pitchFamily="2" typeface="方正黑体简体"/>
                <a:ea charset="-122" panose="02010601030101010101" pitchFamily="2" typeface="方正黑体简体"/>
              </a:rPr>
              <a:t>“</a:t>
            </a:r>
          </a:p>
        </p:txBody>
      </p:sp>
      <p:sp>
        <p:nvSpPr>
          <p:cNvPr id="24"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26" name="组合 25"/>
          <p:cNvGrpSpPr/>
          <p:nvPr/>
        </p:nvGrpSpPr>
        <p:grpSpPr>
          <a:xfrm>
            <a:off x="727987" y="509031"/>
            <a:ext cx="3189637" cy="640990"/>
            <a:chOff x="947634" y="309304"/>
            <a:chExt cx="2392228" cy="480743"/>
          </a:xfrm>
        </p:grpSpPr>
        <p:sp>
          <p:nvSpPr>
            <p:cNvPr id="34"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35" name="文本框 34"/>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企业文化</a:t>
              </a:r>
            </a:p>
          </p:txBody>
        </p:sp>
      </p:grpSp>
    </p:spTree>
    <p:extLst>
      <p:ext uri="{BB962C8B-B14F-4D97-AF65-F5344CB8AC3E}">
        <p14:creationId val="189639437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500" fill="hold" id="12"/>
                                        <p:tgtEl>
                                          <p:spTgt spid="31"/>
                                        </p:tgtEl>
                                        <p:attrNameLst>
                                          <p:attrName>ppt_w</p:attrName>
                                        </p:attrNameLst>
                                      </p:cBhvr>
                                      <p:tavLst>
                                        <p:tav tm="0">
                                          <p:val>
                                            <p:fltVal val="0"/>
                                          </p:val>
                                        </p:tav>
                                        <p:tav tm="100000">
                                          <p:val>
                                            <p:strVal val="#ppt_w"/>
                                          </p:val>
                                        </p:tav>
                                      </p:tavLst>
                                    </p:anim>
                                    <p:anim calcmode="lin" valueType="num">
                                      <p:cBhvr>
                                        <p:cTn dur="500" fill="hold" id="13"/>
                                        <p:tgtEl>
                                          <p:spTgt spid="31"/>
                                        </p:tgtEl>
                                        <p:attrNameLst>
                                          <p:attrName>ppt_h</p:attrName>
                                        </p:attrNameLst>
                                      </p:cBhvr>
                                      <p:tavLst>
                                        <p:tav tm="0">
                                          <p:val>
                                            <p:fltVal val="0"/>
                                          </p:val>
                                        </p:tav>
                                        <p:tav tm="100000">
                                          <p:val>
                                            <p:strVal val="#ppt_h"/>
                                          </p:val>
                                        </p:tav>
                                      </p:tavLst>
                                    </p:anim>
                                    <p:animEffect filter="fade" transition="in">
                                      <p:cBhvr>
                                        <p:cTn dur="500" id="14"/>
                                        <p:tgtEl>
                                          <p:spTgt spid="3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p:cTn dur="500" fill="hold" id="17"/>
                                        <p:tgtEl>
                                          <p:spTgt spid="32"/>
                                        </p:tgtEl>
                                        <p:attrNameLst>
                                          <p:attrName>ppt_w</p:attrName>
                                        </p:attrNameLst>
                                      </p:cBhvr>
                                      <p:tavLst>
                                        <p:tav tm="0">
                                          <p:val>
                                            <p:fltVal val="0"/>
                                          </p:val>
                                        </p:tav>
                                        <p:tav tm="100000">
                                          <p:val>
                                            <p:strVal val="#ppt_w"/>
                                          </p:val>
                                        </p:tav>
                                      </p:tavLst>
                                    </p:anim>
                                    <p:anim calcmode="lin" valueType="num">
                                      <p:cBhvr>
                                        <p:cTn dur="500" fill="hold" id="18"/>
                                        <p:tgtEl>
                                          <p:spTgt spid="32"/>
                                        </p:tgtEl>
                                        <p:attrNameLst>
                                          <p:attrName>ppt_h</p:attrName>
                                        </p:attrNameLst>
                                      </p:cBhvr>
                                      <p:tavLst>
                                        <p:tav tm="0">
                                          <p:val>
                                            <p:fltVal val="0"/>
                                          </p:val>
                                        </p:tav>
                                        <p:tav tm="100000">
                                          <p:val>
                                            <p:strVal val="#ppt_h"/>
                                          </p:val>
                                        </p:tav>
                                      </p:tavLst>
                                    </p:anim>
                                    <p:animEffect filter="fade" transition="in">
                                      <p:cBhvr>
                                        <p:cTn dur="500" id="19"/>
                                        <p:tgtEl>
                                          <p:spTgt spid="3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p:cTn dur="500" fill="hold" id="22"/>
                                        <p:tgtEl>
                                          <p:spTgt spid="33"/>
                                        </p:tgtEl>
                                        <p:attrNameLst>
                                          <p:attrName>ppt_w</p:attrName>
                                        </p:attrNameLst>
                                      </p:cBhvr>
                                      <p:tavLst>
                                        <p:tav tm="0">
                                          <p:val>
                                            <p:fltVal val="0"/>
                                          </p:val>
                                        </p:tav>
                                        <p:tav tm="100000">
                                          <p:val>
                                            <p:strVal val="#ppt_w"/>
                                          </p:val>
                                        </p:tav>
                                      </p:tavLst>
                                    </p:anim>
                                    <p:anim calcmode="lin" valueType="num">
                                      <p:cBhvr>
                                        <p:cTn dur="500" fill="hold" id="23"/>
                                        <p:tgtEl>
                                          <p:spTgt spid="33"/>
                                        </p:tgtEl>
                                        <p:attrNameLst>
                                          <p:attrName>ppt_h</p:attrName>
                                        </p:attrNameLst>
                                      </p:cBhvr>
                                      <p:tavLst>
                                        <p:tav tm="0">
                                          <p:val>
                                            <p:fltVal val="0"/>
                                          </p:val>
                                        </p:tav>
                                        <p:tav tm="100000">
                                          <p:val>
                                            <p:strVal val="#ppt_h"/>
                                          </p:val>
                                        </p:tav>
                                      </p:tavLst>
                                    </p:anim>
                                    <p:animEffect filter="fade" transition="in">
                                      <p:cBhvr>
                                        <p:cTn dur="500" id="24"/>
                                        <p:tgtEl>
                                          <p:spTgt spid="33"/>
                                        </p:tgtEl>
                                      </p:cBhvr>
                                    </p:animEffect>
                                  </p:childTnLst>
                                </p:cTn>
                              </p:par>
                            </p:childTnLst>
                          </p:cTn>
                        </p:par>
                        <p:par>
                          <p:cTn fill="hold" id="25" nodeType="afterGroup">
                            <p:stCondLst>
                              <p:cond delay="500"/>
                            </p:stCondLst>
                            <p:childTnLst>
                              <p:par>
                                <p:cTn fill="hold" grpId="0" id="26" nodeType="afterEffect" presetClass="entr" presetID="25"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ecel="50000" dur="500" fill="hold" id="28">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29">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30">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1"/>
                                        <p:tgtEl>
                                          <p:spTgt spid="11"/>
                                        </p:tgtEl>
                                        <p:attrNameLst>
                                          <p:attrName>ppt_h</p:attrName>
                                        </p:attrNameLst>
                                      </p:cBhvr>
                                      <p:tavLst>
                                        <p:tav tm="0">
                                          <p:val>
                                            <p:strVal val="#ppt_h"/>
                                          </p:val>
                                        </p:tav>
                                        <p:tav tm="100000">
                                          <p:val>
                                            <p:strVal val="#ppt_h"/>
                                          </p:val>
                                        </p:tav>
                                      </p:tavLst>
                                    </p:anim>
                                    <p:anim calcmode="lin" valueType="num">
                                      <p:cBhvr>
                                        <p:cTn decel="50000" dur="500" fill="hold" id="32">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3">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4">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5">
                                          <p:stCondLst>
                                            <p:cond delay="0"/>
                                          </p:stCondLst>
                                        </p:cTn>
                                        <p:tgtEl>
                                          <p:spTgt spid="11"/>
                                        </p:tgtEl>
                                      </p:cBhvr>
                                    </p:animEffect>
                                  </p:childTnLst>
                                </p:cTn>
                              </p:par>
                            </p:childTnLst>
                          </p:cTn>
                        </p:par>
                        <p:par>
                          <p:cTn fill="hold" id="36" nodeType="afterGroup">
                            <p:stCondLst>
                              <p:cond delay="1500"/>
                            </p:stCondLst>
                            <p:childTnLst>
                              <p:par>
                                <p:cTn fill="hold" grpId="0" id="37" nodeType="afterEffect" presetClass="entr" presetID="14" presetSubtype="10">
                                  <p:stCondLst>
                                    <p:cond delay="0"/>
                                  </p:stCondLst>
                                  <p:childTnLst>
                                    <p:set>
                                      <p:cBhvr>
                                        <p:cTn dur="1" fill="hold" id="38">
                                          <p:stCondLst>
                                            <p:cond delay="0"/>
                                          </p:stCondLst>
                                        </p:cTn>
                                        <p:tgtEl>
                                          <p:spTgt spid="10"/>
                                        </p:tgtEl>
                                        <p:attrNameLst>
                                          <p:attrName>style.visibility</p:attrName>
                                        </p:attrNameLst>
                                      </p:cBhvr>
                                      <p:to>
                                        <p:strVal val="visible"/>
                                      </p:to>
                                    </p:set>
                                    <p:animEffect filter="randombar(horizontal)" transition="in">
                                      <p:cBhvr>
                                        <p:cTn dur="500" id="39"/>
                                        <p:tgtEl>
                                          <p:spTgt spid="10"/>
                                        </p:tgtEl>
                                      </p:cBhvr>
                                    </p:animEffect>
                                  </p:childTnLst>
                                </p:cTn>
                              </p:par>
                              <p:par>
                                <p:cTn fill="hold" grpId="0" id="40" nodeType="withEffect" presetClass="entr" presetID="25" presetSubtype="0">
                                  <p:stCondLst>
                                    <p:cond delay="500"/>
                                  </p:stCondLst>
                                  <p:childTnLst>
                                    <p:set>
                                      <p:cBhvr>
                                        <p:cTn dur="1" fill="hold" id="41">
                                          <p:stCondLst>
                                            <p:cond delay="0"/>
                                          </p:stCondLst>
                                        </p:cTn>
                                        <p:tgtEl>
                                          <p:spTgt spid="15"/>
                                        </p:tgtEl>
                                        <p:attrNameLst>
                                          <p:attrName>style.visibility</p:attrName>
                                        </p:attrNameLst>
                                      </p:cBhvr>
                                      <p:to>
                                        <p:strVal val="visible"/>
                                      </p:to>
                                    </p:set>
                                    <p:anim calcmode="lin" valueType="num">
                                      <p:cBhvr>
                                        <p:cTn decel="50000" dur="500" fill="hold" id="42">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43">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44">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45"/>
                                        <p:tgtEl>
                                          <p:spTgt spid="15"/>
                                        </p:tgtEl>
                                        <p:attrNameLst>
                                          <p:attrName>ppt_h</p:attrName>
                                        </p:attrNameLst>
                                      </p:cBhvr>
                                      <p:tavLst>
                                        <p:tav tm="0">
                                          <p:val>
                                            <p:strVal val="#ppt_h"/>
                                          </p:val>
                                        </p:tav>
                                        <p:tav tm="100000">
                                          <p:val>
                                            <p:strVal val="#ppt_h"/>
                                          </p:val>
                                        </p:tav>
                                      </p:tavLst>
                                    </p:anim>
                                    <p:anim calcmode="lin" valueType="num">
                                      <p:cBhvr>
                                        <p:cTn decel="50000" dur="500" fill="hold" id="46">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47">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48">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49">
                                          <p:stCondLst>
                                            <p:cond delay="0"/>
                                          </p:stCondLst>
                                        </p:cTn>
                                        <p:tgtEl>
                                          <p:spTgt spid="15"/>
                                        </p:tgtEl>
                                      </p:cBhvr>
                                    </p:animEffect>
                                  </p:childTnLst>
                                </p:cTn>
                              </p:par>
                            </p:childTnLst>
                          </p:cTn>
                        </p:par>
                        <p:par>
                          <p:cTn fill="hold" id="50" nodeType="afterGroup">
                            <p:stCondLst>
                              <p:cond delay="3000"/>
                            </p:stCondLst>
                            <p:childTnLst>
                              <p:par>
                                <p:cTn fill="hold" grpId="0" id="51" nodeType="afterEffect" presetClass="entr" presetID="14" presetSubtype="10">
                                  <p:stCondLst>
                                    <p:cond delay="0"/>
                                  </p:stCondLst>
                                  <p:childTnLst>
                                    <p:set>
                                      <p:cBhvr>
                                        <p:cTn dur="1" fill="hold" id="52">
                                          <p:stCondLst>
                                            <p:cond delay="0"/>
                                          </p:stCondLst>
                                        </p:cTn>
                                        <p:tgtEl>
                                          <p:spTgt spid="14"/>
                                        </p:tgtEl>
                                        <p:attrNameLst>
                                          <p:attrName>style.visibility</p:attrName>
                                        </p:attrNameLst>
                                      </p:cBhvr>
                                      <p:to>
                                        <p:strVal val="visible"/>
                                      </p:to>
                                    </p:set>
                                    <p:animEffect filter="randombar(horizontal)" transition="in">
                                      <p:cBhvr>
                                        <p:cTn dur="500" id="53"/>
                                        <p:tgtEl>
                                          <p:spTgt spid="14"/>
                                        </p:tgtEl>
                                      </p:cBhvr>
                                    </p:animEffect>
                                  </p:childTnLst>
                                </p:cTn>
                              </p:par>
                              <p:par>
                                <p:cTn fill="hold" grpId="0" id="54" nodeType="withEffect" presetClass="entr" presetID="25" presetSubtype="0">
                                  <p:stCondLst>
                                    <p:cond delay="750"/>
                                  </p:stCondLst>
                                  <p:childTnLst>
                                    <p:set>
                                      <p:cBhvr>
                                        <p:cTn dur="1" fill="hold" id="55">
                                          <p:stCondLst>
                                            <p:cond delay="0"/>
                                          </p:stCondLst>
                                        </p:cTn>
                                        <p:tgtEl>
                                          <p:spTgt spid="17"/>
                                        </p:tgtEl>
                                        <p:attrNameLst>
                                          <p:attrName>style.visibility</p:attrName>
                                        </p:attrNameLst>
                                      </p:cBhvr>
                                      <p:to>
                                        <p:strVal val="visible"/>
                                      </p:to>
                                    </p:set>
                                    <p:anim calcmode="lin" valueType="num">
                                      <p:cBhvr>
                                        <p:cTn decel="50000" dur="500" fill="hold" id="56">
                                          <p:stCondLst>
                                            <p:cond delay="0"/>
                                          </p:stCondLst>
                                        </p:cTn>
                                        <p:tgtEl>
                                          <p:spTgt spid="17"/>
                                        </p:tgtEl>
                                        <p:attrNameLst>
                                          <p:attrName>style.rotation</p:attrName>
                                        </p:attrNameLst>
                                      </p:cBhvr>
                                      <p:tavLst>
                                        <p:tav tm="0">
                                          <p:val>
                                            <p:fltVal val="-90"/>
                                          </p:val>
                                        </p:tav>
                                        <p:tav tm="100000">
                                          <p:val>
                                            <p:fltVal val="0"/>
                                          </p:val>
                                        </p:tav>
                                      </p:tavLst>
                                    </p:anim>
                                    <p:anim calcmode="lin" valueType="num">
                                      <p:cBhvr>
                                        <p:cTn decel="50000" dur="500" fill="hold" id="57">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accel="50000" dur="500" fill="hold" id="58">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dur="1000" fill="hold" id="59"/>
                                        <p:tgtEl>
                                          <p:spTgt spid="17"/>
                                        </p:tgtEl>
                                        <p:attrNameLst>
                                          <p:attrName>ppt_h</p:attrName>
                                        </p:attrNameLst>
                                      </p:cBhvr>
                                      <p:tavLst>
                                        <p:tav tm="0">
                                          <p:val>
                                            <p:strVal val="#ppt_h"/>
                                          </p:val>
                                        </p:tav>
                                        <p:tav tm="100000">
                                          <p:val>
                                            <p:strVal val="#ppt_h"/>
                                          </p:val>
                                        </p:tav>
                                      </p:tavLst>
                                    </p:anim>
                                    <p:anim calcmode="lin" valueType="num">
                                      <p:cBhvr>
                                        <p:cTn decel="50000" dur="500" fill="hold" id="60">
                                          <p:stCondLst>
                                            <p:cond delay="0"/>
                                          </p:stCondLst>
                                        </p:cTn>
                                        <p:tgtEl>
                                          <p:spTgt spid="17"/>
                                        </p:tgtEl>
                                        <p:attrNameLst>
                                          <p:attrName>ppt_x</p:attrName>
                                        </p:attrNameLst>
                                      </p:cBhvr>
                                      <p:tavLst>
                                        <p:tav tm="0">
                                          <p:val>
                                            <p:strVal val="#ppt_x+.4"/>
                                          </p:val>
                                        </p:tav>
                                        <p:tav tm="100000">
                                          <p:val>
                                            <p:strVal val="#ppt_x"/>
                                          </p:val>
                                        </p:tav>
                                      </p:tavLst>
                                    </p:anim>
                                    <p:anim calcmode="lin" valueType="num">
                                      <p:cBhvr>
                                        <p:cTn decel="50000" dur="500" fill="hold" id="61">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accel="50000" dur="500" fill="hold" id="62">
                                          <p:stCondLst>
                                            <p:cond delay="500"/>
                                          </p:stCondLst>
                                        </p:cTn>
                                        <p:tgtEl>
                                          <p:spTgt spid="17"/>
                                        </p:tgtEl>
                                        <p:attrNameLst>
                                          <p:attrName>ppt_y</p:attrName>
                                        </p:attrNameLst>
                                      </p:cBhvr>
                                      <p:tavLst>
                                        <p:tav tm="0">
                                          <p:val>
                                            <p:strVal val="#ppt_y+.1"/>
                                          </p:val>
                                        </p:tav>
                                        <p:tav tm="100000">
                                          <p:val>
                                            <p:strVal val="#ppt_y"/>
                                          </p:val>
                                        </p:tav>
                                      </p:tavLst>
                                    </p:anim>
                                    <p:animEffect filter="fade" transition="in">
                                      <p:cBhvr>
                                        <p:cTn decel="50000" dur="1000" id="63">
                                          <p:stCondLst>
                                            <p:cond delay="0"/>
                                          </p:stCondLst>
                                        </p:cTn>
                                        <p:tgtEl>
                                          <p:spTgt spid="17"/>
                                        </p:tgtEl>
                                      </p:cBhvr>
                                    </p:animEffect>
                                  </p:childTnLst>
                                </p:cTn>
                              </p:par>
                            </p:childTnLst>
                          </p:cTn>
                        </p:par>
                        <p:par>
                          <p:cTn fill="hold" id="64" nodeType="afterGroup">
                            <p:stCondLst>
                              <p:cond delay="4750"/>
                            </p:stCondLst>
                            <p:childTnLst>
                              <p:par>
                                <p:cTn fill="hold" grpId="0" id="65" nodeType="afterEffect" presetClass="entr" presetID="14" presetSubtype="10">
                                  <p:stCondLst>
                                    <p:cond delay="0"/>
                                  </p:stCondLst>
                                  <p:childTnLst>
                                    <p:set>
                                      <p:cBhvr>
                                        <p:cTn dur="1" fill="hold" id="66">
                                          <p:stCondLst>
                                            <p:cond delay="0"/>
                                          </p:stCondLst>
                                        </p:cTn>
                                        <p:tgtEl>
                                          <p:spTgt spid="16"/>
                                        </p:tgtEl>
                                        <p:attrNameLst>
                                          <p:attrName>style.visibility</p:attrName>
                                        </p:attrNameLst>
                                      </p:cBhvr>
                                      <p:to>
                                        <p:strVal val="visible"/>
                                      </p:to>
                                    </p:set>
                                    <p:animEffect filter="randombar(horizontal)" transition="in">
                                      <p:cBhvr>
                                        <p:cTn dur="500" id="6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P grpId="0" spid="15"/>
      <p:bldP grpId="0" spid="16"/>
      <p:bldP grpId="0" spid="17"/>
      <p:bldP grpId="0" spid="31"/>
      <p:bldP grpId="0" spid="32"/>
      <p:bldP grpId="0" spid="33"/>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0" y="0"/>
            <a:ext cx="12192000" cy="6858000"/>
          </a:xfrm>
          <a:prstGeom prst="rect">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2"/>
            </p:custDataLst>
          </p:nvPr>
        </p:nvSpPr>
        <p:spPr>
          <a:xfrm>
            <a:off x="1092620" y="4477177"/>
            <a:ext cx="5391308" cy="777240"/>
          </a:xfrm>
          <a:prstGeom prst="rect">
            <a:avLst/>
          </a:prstGeom>
          <a:noFill/>
        </p:spPr>
        <p:txBody>
          <a:bodyPr rtlCol="0" wrap="square">
            <a:spAutoFit/>
          </a:bodyPr>
          <a:lstStyle/>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nSpc>
                <a:spcPct val="150000"/>
              </a:lnSpc>
            </a:pPr>
            <a:r>
              <a:rPr altLang="zh-CN" lang="en-US" sz="1000">
                <a:solidFill>
                  <a:schemeClr val="bg1">
                    <a:alpha val="70000"/>
                  </a:schemeClr>
                </a:solidFill>
                <a:latin charset="-122" panose="02010601030101010101" pitchFamily="2" typeface="方正黑体简体"/>
                <a:ea charset="-122" panose="02010601030101010101" pitchFamily="2" typeface="方正黑体简体"/>
              </a:rPr>
              <a:t>product promotion</a:t>
            </a:r>
          </a:p>
        </p:txBody>
      </p:sp>
      <p:sp>
        <p:nvSpPr>
          <p:cNvPr id="4" name="TextBox 30">
            <a:extLst>
              <a:ext uri="{FF2B5EF4-FFF2-40B4-BE49-F238E27FC236}">
                <a16:creationId xmlns:a16="http://schemas.microsoft.com/office/drawing/2014/main" id="{BA8EA202-F87D-45AF-91DB-F2B3A7B8F57B}"/>
              </a:ext>
            </a:extLst>
          </p:cNvPr>
          <p:cNvSpPr txBox="1"/>
          <p:nvPr/>
        </p:nvSpPr>
        <p:spPr>
          <a:xfrm>
            <a:off x="1860194" y="2725874"/>
            <a:ext cx="7856050" cy="1844040"/>
          </a:xfrm>
          <a:prstGeom prst="rect">
            <a:avLst/>
          </a:prstGeom>
          <a:noFill/>
        </p:spPr>
        <p:txBody>
          <a:bodyPr rtlCol="0" wrap="square">
            <a:spAutoFit/>
          </a:bodyPr>
          <a:lstStyle/>
          <a:p>
            <a:pPr defTabSz="228600"/>
            <a:r>
              <a:rPr altLang="zh-CN" b="1" lang="en-US" smtClean="0" sz="11500">
                <a:solidFill>
                  <a:srgbClr val="F0D58B">
                    <a:alpha val="10000"/>
                  </a:srgbClr>
                </a:solidFill>
                <a:latin charset="0" panose="020b0604020202020204" pitchFamily="34" typeface="Aparajita"/>
                <a:ea charset="-122" panose="020b0502040204020203" pitchFamily="34" typeface="微软雅黑 Light"/>
                <a:cs charset="0" panose="020b0604020202020204" pitchFamily="34" typeface="Aparajita"/>
              </a:rPr>
              <a:t>PART FIVE</a:t>
            </a:r>
          </a:p>
        </p:txBody>
      </p:sp>
      <p:sp>
        <p:nvSpPr>
          <p:cNvPr id="5" name="文本框 4"/>
          <p:cNvSpPr txBox="1"/>
          <p:nvPr/>
        </p:nvSpPr>
        <p:spPr>
          <a:xfrm>
            <a:off x="1365798" y="3424007"/>
            <a:ext cx="3673630" cy="963168"/>
          </a:xfrm>
          <a:prstGeom prst="rect">
            <a:avLst/>
          </a:prstGeom>
          <a:noFill/>
          <a:scene3d>
            <a:camera prst="perspectiveRight"/>
            <a:lightRig dir="t" rig="threePt"/>
          </a:scene3d>
        </p:spPr>
        <p:txBody>
          <a:bodyPr rtlCol="0" wrap="square">
            <a:spAutoFit/>
          </a:bodyPr>
          <a:lstStyle/>
          <a:p>
            <a:pPr>
              <a:lnSpc>
                <a:spcPct val="130000"/>
              </a:lnSpc>
            </a:pPr>
            <a:r>
              <a:rPr altLang="en-US" b="1" lang="zh-CN" smtClean="0" sz="4400">
                <a:solidFill>
                  <a:srgbClr val="F0D58B"/>
                </a:solidFill>
                <a:latin charset="-122" panose="020b0503020204020204" pitchFamily="34" typeface="微软雅黑"/>
                <a:ea charset="-122" panose="020b0503020204020204" pitchFamily="34" typeface="微软雅黑"/>
              </a:rPr>
              <a:t>前景与未来</a:t>
            </a:r>
          </a:p>
        </p:txBody>
      </p:sp>
      <p:sp>
        <p:nvSpPr>
          <p:cNvPr id="16" name="文本框 15"/>
          <p:cNvSpPr txBox="1"/>
          <p:nvPr/>
        </p:nvSpPr>
        <p:spPr>
          <a:xfrm>
            <a:off x="7012966" y="-1091433"/>
            <a:ext cx="9421554" cy="9159239"/>
          </a:xfrm>
          <a:prstGeom prst="rect">
            <a:avLst/>
          </a:prstGeom>
          <a:noFill/>
        </p:spPr>
        <p:txBody>
          <a:bodyPr rtlCol="0" wrap="square">
            <a:spAutoFit/>
          </a:bodyPr>
          <a:lstStyle/>
          <a:p>
            <a:pPr algn="dist"/>
            <a:r>
              <a:rPr altLang="zh-CN" lang="en-US" smtClean="0" sz="59500">
                <a:blipFill dpi="0" rotWithShape="1">
                  <a:blip r:embed="rId3"/>
                  <a:tile algn="ctr" flip="none" sx="40000" sy="40000" tx="127000" ty="38100"/>
                </a:blipFill>
                <a:effectLst>
                  <a:outerShdw algn="tl" blurRad="38100" dir="2700000" dist="38100">
                    <a:srgbClr val="000000">
                      <a:alpha val="30000"/>
                    </a:srgbClr>
                  </a:outerShdw>
                </a:effectLst>
                <a:latin charset="0" panose="020b0806030902050204" pitchFamily="34" typeface="Impact"/>
                <a:ea charset="-122" pitchFamily="50" typeface="造字工房力黑（非商用）常规体"/>
              </a:rPr>
              <a:t>5</a:t>
            </a:r>
          </a:p>
        </p:txBody>
      </p:sp>
      <p:grpSp>
        <p:nvGrpSpPr>
          <p:cNvPr id="10" name="组合 9"/>
          <p:cNvGrpSpPr/>
          <p:nvPr/>
        </p:nvGrpSpPr>
        <p:grpSpPr>
          <a:xfrm flipV="1" rot="16200000">
            <a:off x="-210344" y="3046048"/>
            <a:ext cx="2715105" cy="121012"/>
            <a:chOff x="4185398" y="2422358"/>
            <a:chExt cx="4878392" cy="0"/>
          </a:xfrm>
        </p:grpSpPr>
        <p:cxnSp>
          <p:nvCxnSpPr>
            <p:cNvPr id="11" name="直接连接符 10"/>
            <p:cNvCxnSpPr/>
            <p:nvPr/>
          </p:nvCxnSpPr>
          <p:spPr>
            <a:xfrm>
              <a:off x="4185398" y="2422358"/>
              <a:ext cx="4637760" cy="0"/>
            </a:xfrm>
            <a:prstGeom prst="line">
              <a:avLst/>
            </a:prstGeom>
            <a:ln>
              <a:solidFill>
                <a:srgbClr val="F0D58B">
                  <a:alpha val="48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614611" y="2422358"/>
              <a:ext cx="449179" cy="0"/>
            </a:xfrm>
            <a:prstGeom prst="line">
              <a:avLst/>
            </a:prstGeom>
            <a:ln w="76200">
              <a:solidFill>
                <a:srgbClr val="F0D58B"/>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rot="5400000">
            <a:off x="440436" y="2738632"/>
            <a:ext cx="1696975" cy="243840"/>
          </a:xfrm>
          <a:prstGeom prst="rect">
            <a:avLst/>
          </a:prstGeom>
          <a:noFill/>
        </p:spPr>
        <p:txBody>
          <a:bodyPr rtlCol="0" wrap="square">
            <a:spAutoFit/>
          </a:bodyPr>
          <a:lstStyle/>
          <a:p>
            <a:r>
              <a:rPr altLang="zh-CN" lang="en-US" smtClean="0" spc="300" sz="1000">
                <a:gradFill>
                  <a:gsLst>
                    <a:gs pos="0">
                      <a:srgbClr val="F0D58B"/>
                    </a:gs>
                    <a:gs pos="96000">
                      <a:srgbClr val="D9B44F"/>
                    </a:gs>
                  </a:gsLst>
                  <a:lin ang="5400000" scaled="0"/>
                </a:gradFill>
                <a:latin charset="0" panose="020b0604020202020204" pitchFamily="34" typeface="Aparajita"/>
                <a:ea charset="-122" panose="020b0400000000000000" pitchFamily="34" typeface="Adobe 黑体 Std R"/>
                <a:cs charset="0" panose="020b0604020202020204" pitchFamily="34" typeface="Aparajita"/>
              </a:rPr>
              <a:t>COMPANY</a:t>
            </a:r>
          </a:p>
        </p:txBody>
      </p:sp>
    </p:spTree>
    <p:extLst>
      <p:ext uri="{BB962C8B-B14F-4D97-AF65-F5344CB8AC3E}">
        <p14:creationId val="43981130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1+#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7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75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par>
                                <p:cTn fill="hold" grpId="0" id="17" nodeType="withEffect" presetClass="entr" presetID="22" presetSubtype="2">
                                  <p:stCondLst>
                                    <p:cond delay="75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grpId="0" id="20" nodeType="withEffect" presetClass="entr" presetID="41" presetSubtype="0">
                                  <p:stCondLst>
                                    <p:cond delay="1250"/>
                                  </p:stCondLst>
                                  <p:iterate type="lt">
                                    <p:tmPct val="10000"/>
                                  </p:iterate>
                                  <p:childTnLst>
                                    <p:set>
                                      <p:cBhvr>
                                        <p:cTn dur="1" fill="hold" id="21">
                                          <p:stCondLst>
                                            <p:cond delay="0"/>
                                          </p:stCondLst>
                                        </p:cTn>
                                        <p:tgtEl>
                                          <p:spTgt spid="5"/>
                                        </p:tgtEl>
                                        <p:attrNameLst>
                                          <p:attrName>style.visibility</p:attrName>
                                        </p:attrNameLst>
                                      </p:cBhvr>
                                      <p:to>
                                        <p:strVal val="visible"/>
                                      </p:to>
                                    </p:set>
                                    <p:anim calcmode="lin" valueType="num">
                                      <p:cBhvr>
                                        <p:cTn dur="750" fill="hold" id="22"/>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3"/>
                                        <p:tgtEl>
                                          <p:spTgt spid="5"/>
                                        </p:tgtEl>
                                        <p:attrNameLst>
                                          <p:attrName>ppt_y</p:attrName>
                                        </p:attrNameLst>
                                      </p:cBhvr>
                                      <p:tavLst>
                                        <p:tav tm="0">
                                          <p:val>
                                            <p:strVal val="#ppt_y"/>
                                          </p:val>
                                        </p:tav>
                                        <p:tav tm="100000">
                                          <p:val>
                                            <p:strVal val="#ppt_y"/>
                                          </p:val>
                                        </p:tav>
                                      </p:tavLst>
                                    </p:anim>
                                    <p:anim calcmode="lin" valueType="num">
                                      <p:cBhvr>
                                        <p:cTn dur="750" fill="hold" id="24"/>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5"/>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6" tmFilter="0,0; .5, 1; 1, 1"/>
                                        <p:tgtEl>
                                          <p:spTgt spid="5"/>
                                        </p:tgtEl>
                                      </p:cBhvr>
                                    </p:animEffect>
                                  </p:childTnLst>
                                </p:cTn>
                              </p:par>
                              <p:par>
                                <p:cTn fill="hold" grpId="0" id="27" nodeType="withEffect" presetClass="entr" presetID="22" presetSubtype="1">
                                  <p:stCondLst>
                                    <p:cond delay="1750"/>
                                  </p:stCondLst>
                                  <p:childTnLst>
                                    <p:set>
                                      <p:cBhvr>
                                        <p:cTn dur="1" fill="hold" id="28">
                                          <p:stCondLst>
                                            <p:cond delay="0"/>
                                          </p:stCondLst>
                                        </p:cTn>
                                        <p:tgtEl>
                                          <p:spTgt spid="3"/>
                                        </p:tgtEl>
                                        <p:attrNameLst>
                                          <p:attrName>style.visibility</p:attrName>
                                        </p:attrNameLst>
                                      </p:cBhvr>
                                      <p:to>
                                        <p:strVal val="visible"/>
                                      </p:to>
                                    </p:set>
                                    <p:animEffect filter="wipe(up)" transition="in">
                                      <p:cBhvr>
                                        <p:cTn dur="5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6"/>
      <p:bldP grpId="0" spid="17"/>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975907" y="0"/>
            <a:ext cx="6237773" cy="6858000"/>
          </a:xfrm>
          <a:custGeom>
            <a:gdLst>
              <a:gd fmla="*/ 0 w 7110549" name="connsiteX0"/>
              <a:gd fmla="*/ 0 h 6858000" name="connsiteY0"/>
              <a:gd fmla="*/ 7110549 w 7110549" name="connsiteX1"/>
              <a:gd fmla="*/ 0 h 6858000" name="connsiteY1"/>
              <a:gd fmla="*/ 7110549 w 7110549" name="connsiteX2"/>
              <a:gd fmla="*/ 6858000 h 6858000" name="connsiteY2"/>
              <a:gd fmla="*/ 2024743 w 7110549" name="connsiteX3"/>
              <a:gd fmla="*/ 6844937 h 6858000" name="connsiteY3"/>
              <a:gd fmla="*/ 0 w 7110549" name="connsiteX4"/>
              <a:gd fmla="*/ 0 h 6858000" name="connsiteY4"/>
              <a:gd fmla="*/ 0 w 7110549" name="connsiteX5"/>
              <a:gd fmla="*/ 0 h 685800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7110549">
                <a:moveTo>
                  <a:pt x="0" y="0"/>
                </a:moveTo>
                <a:lnTo>
                  <a:pt x="7110549" y="0"/>
                </a:lnTo>
                <a:lnTo>
                  <a:pt x="7110549" y="6858000"/>
                </a:lnTo>
                <a:lnTo>
                  <a:pt x="2024743" y="6844937"/>
                </a:lnTo>
                <a:lnTo>
                  <a:pt x="0" y="0"/>
                </a:ln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8" name="组合 7"/>
          <p:cNvGrpSpPr/>
          <p:nvPr/>
        </p:nvGrpSpPr>
        <p:grpSpPr>
          <a:xfrm>
            <a:off x="1339279" y="2084851"/>
            <a:ext cx="4084647" cy="881013"/>
            <a:chOff x="444137" y="1692372"/>
            <a:chExt cx="4084647" cy="881011"/>
          </a:xfrm>
        </p:grpSpPr>
        <p:sp>
          <p:nvSpPr>
            <p:cNvPr id="4" name="矩形 3"/>
            <p:cNvSpPr/>
            <p:nvPr/>
          </p:nvSpPr>
          <p:spPr>
            <a:xfrm>
              <a:off x="444137" y="1791579"/>
              <a:ext cx="829186" cy="781804"/>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17" name="TextBox 21"/>
            <p:cNvSpPr txBox="1"/>
            <p:nvPr/>
          </p:nvSpPr>
          <p:spPr>
            <a:xfrm>
              <a:off x="1588970" y="2080251"/>
              <a:ext cx="2939814" cy="487558"/>
            </a:xfrm>
            <a:prstGeom prst="rect">
              <a:avLst/>
            </a:prstGeom>
            <a:noFill/>
          </p:spPr>
          <p:txBody>
            <a:bodyPr bIns="0" lIns="0" rIns="0" rtlCol="0" tIns="0" wrap="square">
              <a:spAutoFit/>
            </a:bodyPr>
            <a:lstStyle/>
            <a:p>
              <a:pPr>
                <a:lnSpc>
                  <a:spcPct val="12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a:t>
              </a:r>
            </a:p>
          </p:txBody>
        </p:sp>
        <p:sp>
          <p:nvSpPr>
            <p:cNvPr id="18" name="Subtitle 2">
              <a:extLst>
                <a:ext uri="{FF2B5EF4-FFF2-40B4-BE49-F238E27FC236}">
                  <a16:creationId xmlns:a16="http://schemas.microsoft.com/office/drawing/2014/main" id="{360062CF-4239-4286-B703-132EC1F0E32B}"/>
                </a:ext>
              </a:extLst>
            </p:cNvPr>
            <p:cNvSpPr txBox="1"/>
            <p:nvPr/>
          </p:nvSpPr>
          <p:spPr>
            <a:xfrm>
              <a:off x="1493130" y="1692372"/>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1867">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政策支持</a:t>
              </a:r>
            </a:p>
          </p:txBody>
        </p:sp>
        <p:grpSp>
          <p:nvGrpSpPr>
            <p:cNvPr id="23" name="组合 22"/>
            <p:cNvGrpSpPr/>
            <p:nvPr/>
          </p:nvGrpSpPr>
          <p:grpSpPr>
            <a:xfrm>
              <a:off x="647985" y="1927200"/>
              <a:ext cx="455799" cy="457102"/>
              <a:chOff x="1649413" y="1535114"/>
              <a:chExt cx="555625" cy="557213"/>
            </a:xfrm>
            <a:solidFill>
              <a:schemeClr val="bg1"/>
            </a:solidFill>
          </p:grpSpPr>
          <p:sp>
            <p:nvSpPr>
              <p:cNvPr id="24" name="Freeform 33"/>
              <p:cNvSpPr/>
              <p:nvPr/>
            </p:nvSpPr>
            <p:spPr bwMode="auto">
              <a:xfrm>
                <a:off x="2147888" y="1535114"/>
                <a:ext cx="57150" cy="58738"/>
              </a:xfrm>
              <a:custGeom>
                <a:gdLst>
                  <a:gd fmla="*/ 0 w 20" name="T0"/>
                  <a:gd fmla="*/ 9 h 20" name="T1"/>
                  <a:gd fmla="*/ 11 w 20" name="T2"/>
                  <a:gd fmla="*/ 20 h 20" name="T3"/>
                  <a:gd fmla="*/ 14 w 20" name="T4"/>
                  <a:gd fmla="*/ 5 h 20" name="T5"/>
                  <a:gd fmla="*/ 0 w 20" name="T6"/>
                  <a:gd fmla="*/ 9 h 20" name="T7"/>
                </a:gdLst>
                <a:cxnLst>
                  <a:cxn ang="0">
                    <a:pos x="T0" y="T1"/>
                  </a:cxn>
                  <a:cxn ang="0">
                    <a:pos x="T2" y="T3"/>
                  </a:cxn>
                  <a:cxn ang="0">
                    <a:pos x="T4" y="T5"/>
                  </a:cxn>
                  <a:cxn ang="0">
                    <a:pos x="T6" y="T7"/>
                  </a:cxn>
                </a:cxnLst>
                <a:rect b="b" l="0" r="r" t="0"/>
                <a:pathLst>
                  <a:path h="20" w="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25" name="Freeform 34"/>
              <p:cNvSpPr>
                <a:spLocks noEditPoints="1"/>
              </p:cNvSpPr>
              <p:nvPr/>
            </p:nvSpPr>
            <p:spPr bwMode="auto">
              <a:xfrm>
                <a:off x="1830388" y="1555751"/>
                <a:ext cx="355600" cy="355600"/>
              </a:xfrm>
              <a:custGeom>
                <a:gdLst>
                  <a:gd fmla="*/ 0 w 224" name="T0"/>
                  <a:gd fmla="*/ 224 h 224" name="T1"/>
                  <a:gd fmla="*/ 20 w 224" name="T2"/>
                  <a:gd fmla="*/ 175 h 224" name="T3"/>
                  <a:gd fmla="*/ 197 w 224" name="T4"/>
                  <a:gd fmla="*/ 0 h 224" name="T5"/>
                  <a:gd fmla="*/ 224 w 224" name="T6"/>
                  <a:gd fmla="*/ 27 h 224" name="T7"/>
                  <a:gd fmla="*/ 45 w 224" name="T8"/>
                  <a:gd fmla="*/ 206 h 224" name="T9"/>
                  <a:gd fmla="*/ 0 w 224" name="T10"/>
                  <a:gd fmla="*/ 224 h 224" name="T11"/>
                  <a:gd fmla="*/ 29 w 224" name="T12"/>
                  <a:gd fmla="*/ 184 h 224" name="T13"/>
                  <a:gd fmla="*/ 22 w 224" name="T14"/>
                  <a:gd fmla="*/ 201 h 224" name="T15"/>
                  <a:gd fmla="*/ 40 w 224" name="T16"/>
                  <a:gd fmla="*/ 193 h 224" name="T17"/>
                  <a:gd fmla="*/ 206 w 224" name="T18"/>
                  <a:gd fmla="*/ 27 h 224" name="T19"/>
                  <a:gd fmla="*/ 197 w 224" name="T20"/>
                  <a:gd fmla="*/ 16 h 224" name="T21"/>
                  <a:gd fmla="*/ 29 w 224" name="T22"/>
                  <a:gd fmla="*/ 184 h 2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4" w="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26" name="Freeform 35"/>
              <p:cNvSpPr/>
              <p:nvPr/>
            </p:nvSpPr>
            <p:spPr bwMode="auto">
              <a:xfrm>
                <a:off x="1847850" y="1843089"/>
                <a:ext cx="50800" cy="50800"/>
              </a:xfrm>
              <a:custGeom>
                <a:gdLst>
                  <a:gd fmla="*/ 32 w 32" name="T0"/>
                  <a:gd fmla="*/ 18 h 32" name="T1"/>
                  <a:gd fmla="*/ 0 w 32" name="T2"/>
                  <a:gd fmla="*/ 32 h 32" name="T3"/>
                  <a:gd fmla="*/ 0 w 32" name="T4"/>
                  <a:gd fmla="*/ 32 h 32" name="T5"/>
                  <a:gd fmla="*/ 12 w 32" name="T6"/>
                  <a:gd fmla="*/ 0 h 32" name="T7"/>
                  <a:gd fmla="*/ 32 w 32" name="T8"/>
                  <a:gd fmla="*/ 18 h 32" name="T9"/>
                </a:gdLst>
                <a:cxnLst>
                  <a:cxn ang="0">
                    <a:pos x="T0" y="T1"/>
                  </a:cxn>
                  <a:cxn ang="0">
                    <a:pos x="T2" y="T3"/>
                  </a:cxn>
                  <a:cxn ang="0">
                    <a:pos x="T4" y="T5"/>
                  </a:cxn>
                  <a:cxn ang="0">
                    <a:pos x="T6" y="T7"/>
                  </a:cxn>
                  <a:cxn ang="0">
                    <a:pos x="T8" y="T9"/>
                  </a:cxn>
                </a:cxnLst>
                <a:rect b="b" l="0" r="r" t="0"/>
                <a:pathLst>
                  <a:path h="32" w="32">
                    <a:moveTo>
                      <a:pt x="32" y="18"/>
                    </a:moveTo>
                    <a:lnTo>
                      <a:pt x="0" y="32"/>
                    </a:lnTo>
                    <a:lnTo>
                      <a:pt x="0" y="32"/>
                    </a:lnTo>
                    <a:lnTo>
                      <a:pt x="12" y="0"/>
                    </a:lnTo>
                    <a:lnTo>
                      <a:pt x="32" y="18"/>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27" name="Freeform 36"/>
              <p:cNvSpPr/>
              <p:nvPr/>
            </p:nvSpPr>
            <p:spPr bwMode="auto">
              <a:xfrm>
                <a:off x="1649413" y="1668464"/>
                <a:ext cx="422275" cy="423863"/>
              </a:xfrm>
              <a:custGeom>
                <a:gdLst>
                  <a:gd fmla="*/ 266 w 266" name="T0"/>
                  <a:gd fmla="*/ 267 h 267" name="T1"/>
                  <a:gd fmla="*/ 0 w 266" name="T2"/>
                  <a:gd fmla="*/ 267 h 267" name="T3"/>
                  <a:gd fmla="*/ 0 w 266" name="T4"/>
                  <a:gd fmla="*/ 0 h 267" name="T5"/>
                  <a:gd fmla="*/ 219 w 266" name="T6"/>
                  <a:gd fmla="*/ 0 h 267" name="T7"/>
                  <a:gd fmla="*/ 219 w 266" name="T8"/>
                  <a:gd fmla="*/ 12 h 267" name="T9"/>
                  <a:gd fmla="*/ 11 w 266" name="T10"/>
                  <a:gd fmla="*/ 12 h 267" name="T11"/>
                  <a:gd fmla="*/ 11 w 266" name="T12"/>
                  <a:gd fmla="*/ 254 h 267" name="T13"/>
                  <a:gd fmla="*/ 255 w 266" name="T14"/>
                  <a:gd fmla="*/ 254 h 267" name="T15"/>
                  <a:gd fmla="*/ 255 w 266" name="T16"/>
                  <a:gd fmla="*/ 47 h 267" name="T17"/>
                  <a:gd fmla="*/ 266 w 266" name="T18"/>
                  <a:gd fmla="*/ 47 h 267" name="T19"/>
                  <a:gd fmla="*/ 266 w 266" name="T20"/>
                  <a:gd fmla="*/ 267 h 2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7" w="266">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grpSp>
      </p:grpSp>
      <p:grpSp>
        <p:nvGrpSpPr>
          <p:cNvPr id="13" name="组合 12"/>
          <p:cNvGrpSpPr/>
          <p:nvPr/>
        </p:nvGrpSpPr>
        <p:grpSpPr>
          <a:xfrm>
            <a:off x="1339279" y="3528516"/>
            <a:ext cx="4084647" cy="880195"/>
            <a:chOff x="464077" y="2955465"/>
            <a:chExt cx="4084647" cy="880194"/>
          </a:xfrm>
        </p:grpSpPr>
        <p:sp>
          <p:nvSpPr>
            <p:cNvPr id="50" name="矩形 49"/>
            <p:cNvSpPr/>
            <p:nvPr/>
          </p:nvSpPr>
          <p:spPr>
            <a:xfrm>
              <a:off x="464077" y="3043495"/>
              <a:ext cx="829186" cy="781804"/>
            </a:xfrm>
            <a:prstGeom prst="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51" name="TextBox 21"/>
            <p:cNvSpPr txBox="1"/>
            <p:nvPr/>
          </p:nvSpPr>
          <p:spPr>
            <a:xfrm>
              <a:off x="1608910" y="3343346"/>
              <a:ext cx="2939814" cy="487558"/>
            </a:xfrm>
            <a:prstGeom prst="rect">
              <a:avLst/>
            </a:prstGeom>
            <a:noFill/>
          </p:spPr>
          <p:txBody>
            <a:bodyPr bIns="0" lIns="0" rIns="0" rtlCol="0" tIns="0" wrap="square">
              <a:spAutoFit/>
            </a:bodyPr>
            <a:lstStyle/>
            <a:p>
              <a:pPr>
                <a:lnSpc>
                  <a:spcPct val="12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a:t>
              </a:r>
            </a:p>
          </p:txBody>
        </p:sp>
        <p:sp>
          <p:nvSpPr>
            <p:cNvPr id="52" name="Subtitle 2">
              <a:extLst>
                <a:ext uri="{FF2B5EF4-FFF2-40B4-BE49-F238E27FC236}">
                  <a16:creationId xmlns:a16="http://schemas.microsoft.com/office/drawing/2014/main" id="{360062CF-4239-4286-B703-132EC1F0E32B}"/>
                </a:ext>
              </a:extLst>
            </p:cNvPr>
            <p:cNvSpPr txBox="1"/>
            <p:nvPr/>
          </p:nvSpPr>
          <p:spPr>
            <a:xfrm>
              <a:off x="1513070" y="2955465"/>
              <a:ext cx="1717253" cy="414008"/>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1867">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行业走势</a:t>
              </a:r>
            </a:p>
          </p:txBody>
        </p:sp>
        <p:grpSp>
          <p:nvGrpSpPr>
            <p:cNvPr id="19" name="组合 18"/>
            <p:cNvGrpSpPr/>
            <p:nvPr/>
          </p:nvGrpSpPr>
          <p:grpSpPr>
            <a:xfrm>
              <a:off x="620843" y="3216362"/>
              <a:ext cx="451893" cy="451893"/>
              <a:chOff x="11187113" y="463551"/>
              <a:chExt cx="550863" cy="550863"/>
            </a:xfrm>
            <a:solidFill>
              <a:schemeClr val="bg1"/>
            </a:solidFill>
          </p:grpSpPr>
          <p:sp>
            <p:nvSpPr>
              <p:cNvPr id="20" name="Freeform 28"/>
              <p:cNvSpPr/>
              <p:nvPr/>
            </p:nvSpPr>
            <p:spPr bwMode="auto">
              <a:xfrm>
                <a:off x="11253788" y="727076"/>
                <a:ext cx="419100" cy="287338"/>
              </a:xfrm>
              <a:custGeom>
                <a:gdLst>
                  <a:gd fmla="*/ 264 w 264" name="T0"/>
                  <a:gd fmla="*/ 181 h 181" name="T1"/>
                  <a:gd fmla="*/ 0 w 264" name="T2"/>
                  <a:gd fmla="*/ 181 h 181" name="T3"/>
                  <a:gd fmla="*/ 0 w 264" name="T4"/>
                  <a:gd fmla="*/ 0 h 181" name="T5"/>
                  <a:gd fmla="*/ 13 w 264" name="T6"/>
                  <a:gd fmla="*/ 0 h 181" name="T7"/>
                  <a:gd fmla="*/ 13 w 264" name="T8"/>
                  <a:gd fmla="*/ 168 h 181" name="T9"/>
                  <a:gd fmla="*/ 253 w 264" name="T10"/>
                  <a:gd fmla="*/ 168 h 181" name="T11"/>
                  <a:gd fmla="*/ 253 w 264" name="T12"/>
                  <a:gd fmla="*/ 0 h 181" name="T13"/>
                  <a:gd fmla="*/ 264 w 264" name="T14"/>
                  <a:gd fmla="*/ 0 h 181" name="T15"/>
                  <a:gd fmla="*/ 264 w 264" name="T16"/>
                  <a:gd fmla="*/ 181 h 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 w="264">
                    <a:moveTo>
                      <a:pt x="264" y="181"/>
                    </a:moveTo>
                    <a:lnTo>
                      <a:pt x="0" y="181"/>
                    </a:lnTo>
                    <a:lnTo>
                      <a:pt x="0" y="0"/>
                    </a:lnTo>
                    <a:lnTo>
                      <a:pt x="13" y="0"/>
                    </a:lnTo>
                    <a:lnTo>
                      <a:pt x="13" y="168"/>
                    </a:lnTo>
                    <a:lnTo>
                      <a:pt x="253" y="168"/>
                    </a:lnTo>
                    <a:lnTo>
                      <a:pt x="253" y="0"/>
                    </a:lnTo>
                    <a:lnTo>
                      <a:pt x="264" y="0"/>
                    </a:lnTo>
                    <a:lnTo>
                      <a:pt x="264" y="181"/>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21" name="Freeform 29"/>
              <p:cNvSpPr/>
              <p:nvPr/>
            </p:nvSpPr>
            <p:spPr bwMode="auto">
              <a:xfrm>
                <a:off x="11187113" y="463551"/>
                <a:ext cx="550863" cy="285750"/>
              </a:xfrm>
              <a:custGeom>
                <a:gdLst>
                  <a:gd fmla="*/ 9 w 347" name="T0"/>
                  <a:gd fmla="*/ 180 h 180" name="T1"/>
                  <a:gd fmla="*/ 0 w 347" name="T2"/>
                  <a:gd fmla="*/ 171 h 180" name="T3"/>
                  <a:gd fmla="*/ 174 w 347" name="T4"/>
                  <a:gd fmla="*/ 0 h 180" name="T5"/>
                  <a:gd fmla="*/ 347 w 347" name="T6"/>
                  <a:gd fmla="*/ 171 h 180" name="T7"/>
                  <a:gd fmla="*/ 340 w 347" name="T8"/>
                  <a:gd fmla="*/ 180 h 180" name="T9"/>
                  <a:gd fmla="*/ 174 w 347" name="T10"/>
                  <a:gd fmla="*/ 18 h 180" name="T11"/>
                  <a:gd fmla="*/ 9 w 347" name="T12"/>
                  <a:gd fmla="*/ 180 h 180" name="T13"/>
                </a:gdLst>
                <a:cxnLst>
                  <a:cxn ang="0">
                    <a:pos x="T0" y="T1"/>
                  </a:cxn>
                  <a:cxn ang="0">
                    <a:pos x="T2" y="T3"/>
                  </a:cxn>
                  <a:cxn ang="0">
                    <a:pos x="T4" y="T5"/>
                  </a:cxn>
                  <a:cxn ang="0">
                    <a:pos x="T6" y="T7"/>
                  </a:cxn>
                  <a:cxn ang="0">
                    <a:pos x="T8" y="T9"/>
                  </a:cxn>
                  <a:cxn ang="0">
                    <a:pos x="T10" y="T11"/>
                  </a:cxn>
                  <a:cxn ang="0">
                    <a:pos x="T12" y="T13"/>
                  </a:cxn>
                </a:cxnLst>
                <a:rect b="b" l="0" r="r" t="0"/>
                <a:pathLst>
                  <a:path h="180" w="347">
                    <a:moveTo>
                      <a:pt x="9" y="180"/>
                    </a:moveTo>
                    <a:lnTo>
                      <a:pt x="0" y="171"/>
                    </a:lnTo>
                    <a:lnTo>
                      <a:pt x="174" y="0"/>
                    </a:lnTo>
                    <a:lnTo>
                      <a:pt x="347" y="171"/>
                    </a:lnTo>
                    <a:lnTo>
                      <a:pt x="340" y="180"/>
                    </a:lnTo>
                    <a:lnTo>
                      <a:pt x="174" y="18"/>
                    </a:lnTo>
                    <a:lnTo>
                      <a:pt x="9" y="180"/>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sp>
            <p:nvSpPr>
              <p:cNvPr id="22" name="Freeform 30"/>
              <p:cNvSpPr/>
              <p:nvPr/>
            </p:nvSpPr>
            <p:spPr bwMode="auto">
              <a:xfrm>
                <a:off x="11379200" y="752476"/>
                <a:ext cx="169863" cy="252413"/>
              </a:xfrm>
              <a:custGeom>
                <a:gdLst>
                  <a:gd fmla="*/ 59 w 59" name="T0"/>
                  <a:gd fmla="*/ 88 h 88" name="T1"/>
                  <a:gd fmla="*/ 52 w 59" name="T2"/>
                  <a:gd fmla="*/ 88 h 88" name="T3"/>
                  <a:gd fmla="*/ 52 w 59" name="T4"/>
                  <a:gd fmla="*/ 15 h 88" name="T5"/>
                  <a:gd fmla="*/ 44 w 59" name="T6"/>
                  <a:gd fmla="*/ 7 h 88" name="T7"/>
                  <a:gd fmla="*/ 14 w 59" name="T8"/>
                  <a:gd fmla="*/ 7 h 88" name="T9"/>
                  <a:gd fmla="*/ 6 w 59" name="T10"/>
                  <a:gd fmla="*/ 15 h 88" name="T11"/>
                  <a:gd fmla="*/ 6 w 59" name="T12"/>
                  <a:gd fmla="*/ 88 h 88" name="T13"/>
                  <a:gd fmla="*/ 0 w 59" name="T14"/>
                  <a:gd fmla="*/ 88 h 88" name="T15"/>
                  <a:gd fmla="*/ 0 w 59" name="T16"/>
                  <a:gd fmla="*/ 15 h 88" name="T17"/>
                  <a:gd fmla="*/ 14 w 59" name="T18"/>
                  <a:gd fmla="*/ 0 h 88" name="T19"/>
                  <a:gd fmla="*/ 44 w 59" name="T20"/>
                  <a:gd fmla="*/ 0 h 88" name="T21"/>
                  <a:gd fmla="*/ 59 w 59" name="T22"/>
                  <a:gd fmla="*/ 15 h 88" name="T23"/>
                  <a:gd fmla="*/ 59 w 59" name="T24"/>
                  <a:gd fmla="*/ 88 h 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8" w="59">
                    <a:moveTo>
                      <a:pt x="59" y="88"/>
                    </a:moveTo>
                    <a:cubicBezTo>
                      <a:pt x="52" y="88"/>
                      <a:pt x="52" y="88"/>
                      <a:pt x="52" y="88"/>
                    </a:cubicBezTo>
                    <a:cubicBezTo>
                      <a:pt x="52" y="15"/>
                      <a:pt x="52" y="15"/>
                      <a:pt x="52" y="15"/>
                    </a:cubicBezTo>
                    <a:cubicBezTo>
                      <a:pt x="52" y="11"/>
                      <a:pt x="49" y="7"/>
                      <a:pt x="44" y="7"/>
                    </a:cubicBezTo>
                    <a:cubicBezTo>
                      <a:pt x="14" y="7"/>
                      <a:pt x="14" y="7"/>
                      <a:pt x="14" y="7"/>
                    </a:cubicBezTo>
                    <a:cubicBezTo>
                      <a:pt x="10" y="7"/>
                      <a:pt x="6" y="11"/>
                      <a:pt x="6" y="15"/>
                    </a:cubicBezTo>
                    <a:cubicBezTo>
                      <a:pt x="6" y="88"/>
                      <a:pt x="6" y="88"/>
                      <a:pt x="6" y="88"/>
                    </a:cubicBezTo>
                    <a:cubicBezTo>
                      <a:pt x="0" y="88"/>
                      <a:pt x="0" y="88"/>
                      <a:pt x="0" y="88"/>
                    </a:cubicBezTo>
                    <a:cubicBezTo>
                      <a:pt x="0" y="15"/>
                      <a:pt x="0" y="15"/>
                      <a:pt x="0" y="15"/>
                    </a:cubicBezTo>
                    <a:cubicBezTo>
                      <a:pt x="0" y="7"/>
                      <a:pt x="6" y="0"/>
                      <a:pt x="14" y="0"/>
                    </a:cubicBezTo>
                    <a:cubicBezTo>
                      <a:pt x="44" y="0"/>
                      <a:pt x="44" y="0"/>
                      <a:pt x="44" y="0"/>
                    </a:cubicBezTo>
                    <a:cubicBezTo>
                      <a:pt x="52" y="0"/>
                      <a:pt x="59" y="7"/>
                      <a:pt x="59" y="15"/>
                    </a:cubicBezTo>
                    <a:lnTo>
                      <a:pt x="59" y="88"/>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grpSp>
      </p:grpSp>
      <p:grpSp>
        <p:nvGrpSpPr>
          <p:cNvPr id="12" name="组合 11"/>
          <p:cNvGrpSpPr/>
          <p:nvPr/>
        </p:nvGrpSpPr>
        <p:grpSpPr>
          <a:xfrm>
            <a:off x="1339279" y="4971490"/>
            <a:ext cx="4084647" cy="880195"/>
            <a:chOff x="464077" y="4215927"/>
            <a:chExt cx="4084647" cy="880194"/>
          </a:xfrm>
        </p:grpSpPr>
        <p:sp>
          <p:nvSpPr>
            <p:cNvPr id="65" name="矩形 64"/>
            <p:cNvSpPr/>
            <p:nvPr/>
          </p:nvSpPr>
          <p:spPr>
            <a:xfrm>
              <a:off x="464077" y="4303957"/>
              <a:ext cx="829186" cy="781804"/>
            </a:xfrm>
            <a:prstGeom prst="rect">
              <a:avLst/>
            </a:prstGeom>
            <a:solidFill>
              <a:srgbClr val="121524"/>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66" name="TextBox 21"/>
            <p:cNvSpPr txBox="1"/>
            <p:nvPr/>
          </p:nvSpPr>
          <p:spPr>
            <a:xfrm>
              <a:off x="1608910" y="4603808"/>
              <a:ext cx="2939814" cy="487558"/>
            </a:xfrm>
            <a:prstGeom prst="rect">
              <a:avLst/>
            </a:prstGeom>
            <a:noFill/>
          </p:spPr>
          <p:txBody>
            <a:bodyPr bIns="0" lIns="0" rIns="0" rtlCol="0" tIns="0" wrap="square">
              <a:spAutoFit/>
            </a:bodyPr>
            <a:lstStyle/>
            <a:p>
              <a:pPr>
                <a:lnSpc>
                  <a:spcPct val="12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a:t>
              </a:r>
            </a:p>
          </p:txBody>
        </p:sp>
        <p:sp>
          <p:nvSpPr>
            <p:cNvPr id="67" name="Subtitle 2">
              <a:extLst>
                <a:ext uri="{FF2B5EF4-FFF2-40B4-BE49-F238E27FC236}">
                  <a16:creationId xmlns:a16="http://schemas.microsoft.com/office/drawing/2014/main" id="{360062CF-4239-4286-B703-132EC1F0E32B}"/>
                </a:ext>
              </a:extLst>
            </p:cNvPr>
            <p:cNvSpPr txBox="1"/>
            <p:nvPr/>
          </p:nvSpPr>
          <p:spPr>
            <a:xfrm>
              <a:off x="1513070" y="4215927"/>
              <a:ext cx="1717253" cy="414008"/>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1867">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市场潜力</a:t>
              </a:r>
            </a:p>
          </p:txBody>
        </p:sp>
        <p:sp>
          <p:nvSpPr>
            <p:cNvPr id="28" name="Freeform 93"/>
            <p:cNvSpPr>
              <a:spLocks noEditPoints="1"/>
            </p:cNvSpPr>
            <p:nvPr/>
          </p:nvSpPr>
          <p:spPr bwMode="auto">
            <a:xfrm>
              <a:off x="624018" y="4489422"/>
              <a:ext cx="451893" cy="442777"/>
            </a:xfrm>
            <a:custGeom>
              <a:gdLst>
                <a:gd fmla="*/ 187 w 192" name="T0"/>
                <a:gd fmla="*/ 110 h 188" name="T1"/>
                <a:gd fmla="*/ 166 w 192" name="T2"/>
                <a:gd fmla="*/ 72 h 188" name="T3"/>
                <a:gd fmla="*/ 137 w 192" name="T4"/>
                <a:gd fmla="*/ 72 h 188" name="T5"/>
                <a:gd fmla="*/ 138 w 192" name="T6"/>
                <a:gd fmla="*/ 67 h 188" name="T7"/>
                <a:gd fmla="*/ 142 w 192" name="T8"/>
                <a:gd fmla="*/ 3 h 188" name="T9"/>
                <a:gd fmla="*/ 128 w 192" name="T10"/>
                <a:gd fmla="*/ 3 h 188" name="T11"/>
                <a:gd fmla="*/ 98 w 192" name="T12"/>
                <a:gd fmla="*/ 54 h 188" name="T13"/>
                <a:gd fmla="*/ 83 w 192" name="T14"/>
                <a:gd fmla="*/ 78 h 188" name="T15"/>
                <a:gd fmla="*/ 61 w 192" name="T16"/>
                <a:gd fmla="*/ 94 h 188" name="T17"/>
                <a:gd fmla="*/ 9 w 192" name="T18"/>
                <a:gd fmla="*/ 86 h 188" name="T19"/>
                <a:gd fmla="*/ 0 w 192" name="T20"/>
                <a:gd fmla="*/ 179 h 188" name="T21"/>
                <a:gd fmla="*/ 52 w 192" name="T22"/>
                <a:gd fmla="*/ 188 h 188" name="T23"/>
                <a:gd fmla="*/ 65 w 192" name="T24"/>
                <a:gd fmla="*/ 179 h 188" name="T25"/>
                <a:gd fmla="*/ 75 w 192" name="T26"/>
                <a:gd fmla="*/ 188 h 188" name="T27"/>
                <a:gd fmla="*/ 131 w 192" name="T28"/>
                <a:gd fmla="*/ 188 h 188" name="T29"/>
                <a:gd fmla="*/ 175 w 192" name="T30"/>
                <a:gd fmla="*/ 181 h 188" name="T31"/>
                <a:gd fmla="*/ 185 w 192" name="T32"/>
                <a:gd fmla="*/ 146 h 188" name="T33"/>
                <a:gd fmla="*/ 190 w 192" name="T34"/>
                <a:gd fmla="*/ 123 h 188" name="T35"/>
                <a:gd fmla="*/ 52 w 192" name="T36"/>
                <a:gd fmla="*/ 180 h 188" name="T37"/>
                <a:gd fmla="*/ 8 w 192" name="T38"/>
                <a:gd fmla="*/ 179 h 188" name="T39"/>
                <a:gd fmla="*/ 9 w 192" name="T40"/>
                <a:gd fmla="*/ 94 h 188" name="T41"/>
                <a:gd fmla="*/ 53 w 192" name="T42"/>
                <a:gd fmla="*/ 95 h 188" name="T43"/>
                <a:gd fmla="*/ 179 w 192" name="T44"/>
                <a:gd fmla="*/ 106 h 188" name="T45"/>
                <a:gd fmla="*/ 179 w 192" name="T46"/>
                <a:gd fmla="*/ 113 h 188" name="T47"/>
                <a:gd fmla="*/ 176 w 192" name="T48"/>
                <a:gd fmla="*/ 133 h 188" name="T49"/>
                <a:gd fmla="*/ 175 w 192" name="T50"/>
                <a:gd fmla="*/ 140 h 188" name="T51"/>
                <a:gd fmla="*/ 172 w 192" name="T52"/>
                <a:gd fmla="*/ 160 h 188" name="T53"/>
                <a:gd fmla="*/ 170 w 192" name="T54"/>
                <a:gd fmla="*/ 164 h 188" name="T55"/>
                <a:gd fmla="*/ 160 w 192" name="T56"/>
                <a:gd fmla="*/ 180 h 188" name="T57"/>
                <a:gd fmla="*/ 71 w 192" name="T58"/>
                <a:gd fmla="*/ 177 h 188" name="T59"/>
                <a:gd fmla="*/ 61 w 192" name="T60"/>
                <a:gd fmla="*/ 102 h 188" name="T61"/>
                <a:gd fmla="*/ 73 w 192" name="T62"/>
                <a:gd fmla="*/ 102 h 188" name="T63"/>
                <a:gd fmla="*/ 90 w 192" name="T64"/>
                <a:gd fmla="*/ 81 h 188" name="T65"/>
                <a:gd fmla="*/ 103 w 192" name="T66"/>
                <a:gd fmla="*/ 60 h 188" name="T67"/>
                <a:gd fmla="*/ 133 w 192" name="T68"/>
                <a:gd fmla="*/ 10 h 188" name="T69"/>
                <a:gd fmla="*/ 145 w 192" name="T70"/>
                <a:gd fmla="*/ 35 h 188" name="T71"/>
                <a:gd fmla="*/ 131 w 192" name="T72"/>
                <a:gd fmla="*/ 77 h 188" name="T73"/>
                <a:gd fmla="*/ 165 w 192" name="T74"/>
                <a:gd fmla="*/ 81 h 188" name="T75"/>
                <a:gd fmla="*/ 179 w 192" name="T76"/>
                <a:gd fmla="*/ 106 h 18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8" w="192">
                  <a:moveTo>
                    <a:pt x="190" y="123"/>
                  </a:moveTo>
                  <a:cubicBezTo>
                    <a:pt x="190" y="117"/>
                    <a:pt x="189" y="113"/>
                    <a:pt x="187" y="110"/>
                  </a:cubicBezTo>
                  <a:cubicBezTo>
                    <a:pt x="189" y="107"/>
                    <a:pt x="191" y="103"/>
                    <a:pt x="192" y="97"/>
                  </a:cubicBezTo>
                  <a:cubicBezTo>
                    <a:pt x="192" y="79"/>
                    <a:pt x="175" y="73"/>
                    <a:pt x="166" y="72"/>
                  </a:cubicBezTo>
                  <a:cubicBezTo>
                    <a:pt x="137" y="72"/>
                    <a:pt x="137" y="72"/>
                    <a:pt x="137" y="72"/>
                  </a:cubicBezTo>
                  <a:cubicBezTo>
                    <a:pt x="137" y="72"/>
                    <a:pt x="137" y="72"/>
                    <a:pt x="137" y="72"/>
                  </a:cubicBezTo>
                  <a:cubicBezTo>
                    <a:pt x="136" y="70"/>
                    <a:pt x="138" y="67"/>
                    <a:pt x="138" y="67"/>
                  </a:cubicBezTo>
                  <a:cubicBezTo>
                    <a:pt x="138" y="67"/>
                    <a:pt x="138" y="67"/>
                    <a:pt x="138" y="67"/>
                  </a:cubicBezTo>
                  <a:cubicBezTo>
                    <a:pt x="138" y="67"/>
                    <a:pt x="147" y="56"/>
                    <a:pt x="153" y="38"/>
                  </a:cubicBezTo>
                  <a:cubicBezTo>
                    <a:pt x="160" y="18"/>
                    <a:pt x="143" y="4"/>
                    <a:pt x="142" y="3"/>
                  </a:cubicBezTo>
                  <a:cubicBezTo>
                    <a:pt x="141" y="2"/>
                    <a:pt x="141" y="2"/>
                    <a:pt x="141" y="2"/>
                  </a:cubicBezTo>
                  <a:cubicBezTo>
                    <a:pt x="140" y="2"/>
                    <a:pt x="134" y="0"/>
                    <a:pt x="128" y="3"/>
                  </a:cubicBezTo>
                  <a:cubicBezTo>
                    <a:pt x="124" y="6"/>
                    <a:pt x="122" y="11"/>
                    <a:pt x="121" y="18"/>
                  </a:cubicBezTo>
                  <a:cubicBezTo>
                    <a:pt x="119" y="35"/>
                    <a:pt x="105" y="49"/>
                    <a:pt x="98" y="54"/>
                  </a:cubicBezTo>
                  <a:cubicBezTo>
                    <a:pt x="97" y="55"/>
                    <a:pt x="96" y="55"/>
                    <a:pt x="96" y="56"/>
                  </a:cubicBezTo>
                  <a:cubicBezTo>
                    <a:pt x="91" y="60"/>
                    <a:pt x="86" y="70"/>
                    <a:pt x="83" y="78"/>
                  </a:cubicBezTo>
                  <a:cubicBezTo>
                    <a:pt x="80" y="83"/>
                    <a:pt x="74" y="91"/>
                    <a:pt x="70" y="94"/>
                  </a:cubicBezTo>
                  <a:cubicBezTo>
                    <a:pt x="68" y="94"/>
                    <a:pt x="64" y="94"/>
                    <a:pt x="61" y="94"/>
                  </a:cubicBezTo>
                  <a:cubicBezTo>
                    <a:pt x="59" y="90"/>
                    <a:pt x="56" y="86"/>
                    <a:pt x="52" y="86"/>
                  </a:cubicBezTo>
                  <a:cubicBezTo>
                    <a:pt x="9" y="86"/>
                    <a:pt x="9" y="86"/>
                    <a:pt x="9" y="86"/>
                  </a:cubicBezTo>
                  <a:cubicBezTo>
                    <a:pt x="4" y="86"/>
                    <a:pt x="0" y="90"/>
                    <a:pt x="0" y="95"/>
                  </a:cubicBezTo>
                  <a:cubicBezTo>
                    <a:pt x="0" y="179"/>
                    <a:pt x="0" y="179"/>
                    <a:pt x="0" y="179"/>
                  </a:cubicBezTo>
                  <a:cubicBezTo>
                    <a:pt x="0" y="184"/>
                    <a:pt x="4" y="188"/>
                    <a:pt x="9" y="188"/>
                  </a:cubicBezTo>
                  <a:cubicBezTo>
                    <a:pt x="52" y="188"/>
                    <a:pt x="52" y="188"/>
                    <a:pt x="52" y="188"/>
                  </a:cubicBezTo>
                  <a:cubicBezTo>
                    <a:pt x="56" y="188"/>
                    <a:pt x="60" y="185"/>
                    <a:pt x="61" y="181"/>
                  </a:cubicBezTo>
                  <a:cubicBezTo>
                    <a:pt x="62" y="180"/>
                    <a:pt x="64" y="179"/>
                    <a:pt x="65" y="179"/>
                  </a:cubicBezTo>
                  <a:cubicBezTo>
                    <a:pt x="66" y="180"/>
                    <a:pt x="68" y="185"/>
                    <a:pt x="75" y="188"/>
                  </a:cubicBezTo>
                  <a:cubicBezTo>
                    <a:pt x="75" y="188"/>
                    <a:pt x="75" y="188"/>
                    <a:pt x="75" y="188"/>
                  </a:cubicBezTo>
                  <a:cubicBezTo>
                    <a:pt x="76" y="188"/>
                    <a:pt x="76" y="188"/>
                    <a:pt x="76" y="188"/>
                  </a:cubicBezTo>
                  <a:cubicBezTo>
                    <a:pt x="77" y="188"/>
                    <a:pt x="105" y="188"/>
                    <a:pt x="131" y="188"/>
                  </a:cubicBezTo>
                  <a:cubicBezTo>
                    <a:pt x="144" y="188"/>
                    <a:pt x="156" y="188"/>
                    <a:pt x="160" y="188"/>
                  </a:cubicBezTo>
                  <a:cubicBezTo>
                    <a:pt x="169" y="188"/>
                    <a:pt x="173" y="184"/>
                    <a:pt x="175" y="181"/>
                  </a:cubicBezTo>
                  <a:cubicBezTo>
                    <a:pt x="179" y="175"/>
                    <a:pt x="180" y="168"/>
                    <a:pt x="179" y="164"/>
                  </a:cubicBezTo>
                  <a:cubicBezTo>
                    <a:pt x="184" y="159"/>
                    <a:pt x="185" y="150"/>
                    <a:pt x="185" y="146"/>
                  </a:cubicBezTo>
                  <a:cubicBezTo>
                    <a:pt x="185" y="143"/>
                    <a:pt x="184" y="141"/>
                    <a:pt x="183" y="138"/>
                  </a:cubicBezTo>
                  <a:cubicBezTo>
                    <a:pt x="186" y="135"/>
                    <a:pt x="189" y="130"/>
                    <a:pt x="190" y="123"/>
                  </a:cubicBezTo>
                  <a:close/>
                  <a:moveTo>
                    <a:pt x="53" y="179"/>
                  </a:moveTo>
                  <a:cubicBezTo>
                    <a:pt x="53" y="179"/>
                    <a:pt x="52" y="180"/>
                    <a:pt x="52" y="180"/>
                  </a:cubicBezTo>
                  <a:cubicBezTo>
                    <a:pt x="9" y="180"/>
                    <a:pt x="9" y="180"/>
                    <a:pt x="9" y="180"/>
                  </a:cubicBezTo>
                  <a:cubicBezTo>
                    <a:pt x="8" y="180"/>
                    <a:pt x="8" y="179"/>
                    <a:pt x="8" y="179"/>
                  </a:cubicBezTo>
                  <a:cubicBezTo>
                    <a:pt x="8" y="95"/>
                    <a:pt x="8" y="95"/>
                    <a:pt x="8" y="95"/>
                  </a:cubicBezTo>
                  <a:cubicBezTo>
                    <a:pt x="8" y="94"/>
                    <a:pt x="8" y="94"/>
                    <a:pt x="9" y="94"/>
                  </a:cubicBezTo>
                  <a:cubicBezTo>
                    <a:pt x="52" y="94"/>
                    <a:pt x="52" y="94"/>
                    <a:pt x="52" y="94"/>
                  </a:cubicBezTo>
                  <a:cubicBezTo>
                    <a:pt x="52" y="94"/>
                    <a:pt x="53" y="94"/>
                    <a:pt x="53" y="95"/>
                  </a:cubicBezTo>
                  <a:lnTo>
                    <a:pt x="53" y="179"/>
                  </a:lnTo>
                  <a:close/>
                  <a:moveTo>
                    <a:pt x="179" y="106"/>
                  </a:moveTo>
                  <a:cubicBezTo>
                    <a:pt x="175" y="109"/>
                    <a:pt x="175" y="109"/>
                    <a:pt x="175" y="109"/>
                  </a:cubicBezTo>
                  <a:cubicBezTo>
                    <a:pt x="179" y="113"/>
                    <a:pt x="179" y="113"/>
                    <a:pt x="179" y="113"/>
                  </a:cubicBezTo>
                  <a:cubicBezTo>
                    <a:pt x="179" y="113"/>
                    <a:pt x="182" y="116"/>
                    <a:pt x="182" y="122"/>
                  </a:cubicBezTo>
                  <a:cubicBezTo>
                    <a:pt x="181" y="130"/>
                    <a:pt x="176" y="133"/>
                    <a:pt x="176" y="133"/>
                  </a:cubicBezTo>
                  <a:cubicBezTo>
                    <a:pt x="170" y="136"/>
                    <a:pt x="170" y="136"/>
                    <a:pt x="170" y="136"/>
                  </a:cubicBezTo>
                  <a:cubicBezTo>
                    <a:pt x="175" y="140"/>
                    <a:pt x="175" y="140"/>
                    <a:pt x="175" y="140"/>
                  </a:cubicBezTo>
                  <a:cubicBezTo>
                    <a:pt x="175" y="140"/>
                    <a:pt x="177" y="143"/>
                    <a:pt x="177" y="147"/>
                  </a:cubicBezTo>
                  <a:cubicBezTo>
                    <a:pt x="177" y="150"/>
                    <a:pt x="175" y="157"/>
                    <a:pt x="172" y="160"/>
                  </a:cubicBezTo>
                  <a:cubicBezTo>
                    <a:pt x="167" y="161"/>
                    <a:pt x="167" y="161"/>
                    <a:pt x="167" y="161"/>
                  </a:cubicBezTo>
                  <a:cubicBezTo>
                    <a:pt x="170" y="164"/>
                    <a:pt x="170" y="164"/>
                    <a:pt x="170" y="164"/>
                  </a:cubicBezTo>
                  <a:cubicBezTo>
                    <a:pt x="171" y="167"/>
                    <a:pt x="171" y="172"/>
                    <a:pt x="169" y="176"/>
                  </a:cubicBezTo>
                  <a:cubicBezTo>
                    <a:pt x="167" y="179"/>
                    <a:pt x="164" y="180"/>
                    <a:pt x="160" y="180"/>
                  </a:cubicBezTo>
                  <a:cubicBezTo>
                    <a:pt x="147" y="180"/>
                    <a:pt x="85" y="180"/>
                    <a:pt x="77" y="180"/>
                  </a:cubicBezTo>
                  <a:cubicBezTo>
                    <a:pt x="74" y="179"/>
                    <a:pt x="72" y="177"/>
                    <a:pt x="71" y="177"/>
                  </a:cubicBezTo>
                  <a:cubicBezTo>
                    <a:pt x="70" y="175"/>
                    <a:pt x="68" y="171"/>
                    <a:pt x="61" y="171"/>
                  </a:cubicBezTo>
                  <a:cubicBezTo>
                    <a:pt x="61" y="102"/>
                    <a:pt x="61" y="102"/>
                    <a:pt x="61" y="102"/>
                  </a:cubicBezTo>
                  <a:cubicBezTo>
                    <a:pt x="65" y="102"/>
                    <a:pt x="72" y="102"/>
                    <a:pt x="72" y="102"/>
                  </a:cubicBezTo>
                  <a:cubicBezTo>
                    <a:pt x="73" y="102"/>
                    <a:pt x="73" y="102"/>
                    <a:pt x="73" y="102"/>
                  </a:cubicBezTo>
                  <a:cubicBezTo>
                    <a:pt x="75" y="101"/>
                    <a:pt x="75" y="101"/>
                    <a:pt x="75" y="101"/>
                  </a:cubicBezTo>
                  <a:cubicBezTo>
                    <a:pt x="75" y="100"/>
                    <a:pt x="86" y="90"/>
                    <a:pt x="90" y="81"/>
                  </a:cubicBezTo>
                  <a:cubicBezTo>
                    <a:pt x="94" y="74"/>
                    <a:pt x="98" y="65"/>
                    <a:pt x="101" y="62"/>
                  </a:cubicBezTo>
                  <a:cubicBezTo>
                    <a:pt x="102" y="61"/>
                    <a:pt x="102" y="61"/>
                    <a:pt x="103" y="60"/>
                  </a:cubicBezTo>
                  <a:cubicBezTo>
                    <a:pt x="110" y="55"/>
                    <a:pt x="126" y="39"/>
                    <a:pt x="129" y="19"/>
                  </a:cubicBezTo>
                  <a:cubicBezTo>
                    <a:pt x="129" y="14"/>
                    <a:pt x="131" y="11"/>
                    <a:pt x="133" y="10"/>
                  </a:cubicBezTo>
                  <a:cubicBezTo>
                    <a:pt x="134" y="9"/>
                    <a:pt x="136" y="10"/>
                    <a:pt x="137" y="10"/>
                  </a:cubicBezTo>
                  <a:cubicBezTo>
                    <a:pt x="140" y="12"/>
                    <a:pt x="150" y="22"/>
                    <a:pt x="145" y="35"/>
                  </a:cubicBezTo>
                  <a:cubicBezTo>
                    <a:pt x="140" y="52"/>
                    <a:pt x="131" y="62"/>
                    <a:pt x="131" y="62"/>
                  </a:cubicBezTo>
                  <a:cubicBezTo>
                    <a:pt x="129" y="65"/>
                    <a:pt x="127" y="72"/>
                    <a:pt x="131" y="77"/>
                  </a:cubicBezTo>
                  <a:cubicBezTo>
                    <a:pt x="132" y="80"/>
                    <a:pt x="135" y="81"/>
                    <a:pt x="138" y="81"/>
                  </a:cubicBezTo>
                  <a:cubicBezTo>
                    <a:pt x="165" y="81"/>
                    <a:pt x="165" y="81"/>
                    <a:pt x="165" y="81"/>
                  </a:cubicBezTo>
                  <a:cubicBezTo>
                    <a:pt x="166" y="81"/>
                    <a:pt x="184" y="82"/>
                    <a:pt x="183" y="96"/>
                  </a:cubicBezTo>
                  <a:cubicBezTo>
                    <a:pt x="183" y="103"/>
                    <a:pt x="179" y="106"/>
                    <a:pt x="179" y="106"/>
                  </a:cubicBezTo>
                  <a:close/>
                </a:path>
              </a:pathLst>
            </a:custGeom>
            <a:solidFill>
              <a:schemeClr val="bg1"/>
            </a:solid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sz="2400">
                <a:ea charset="-122" panose="020b0503020204020204" pitchFamily="34" typeface="微软雅黑"/>
              </a:endParaRPr>
            </a:p>
          </p:txBody>
        </p:sp>
      </p:grpSp>
      <p:sp>
        <p:nvSpPr>
          <p:cNvPr id="42" name="矩形 2"/>
          <p:cNvSpPr/>
          <p:nvPr/>
        </p:nvSpPr>
        <p:spPr>
          <a:xfrm>
            <a:off x="5975907" y="0"/>
            <a:ext cx="6237773" cy="6858000"/>
          </a:xfrm>
          <a:custGeom>
            <a:gdLst>
              <a:gd fmla="*/ 0 w 7110549" name="connsiteX0"/>
              <a:gd fmla="*/ 0 h 6858000" name="connsiteY0"/>
              <a:gd fmla="*/ 7110549 w 7110549" name="connsiteX1"/>
              <a:gd fmla="*/ 0 h 6858000" name="connsiteY1"/>
              <a:gd fmla="*/ 7110549 w 7110549" name="connsiteX2"/>
              <a:gd fmla="*/ 6858000 h 6858000" name="connsiteY2"/>
              <a:gd fmla="*/ 2024743 w 7110549" name="connsiteX3"/>
              <a:gd fmla="*/ 6844937 h 6858000" name="connsiteY3"/>
              <a:gd fmla="*/ 0 w 7110549" name="connsiteX4"/>
              <a:gd fmla="*/ 0 h 6858000" name="connsiteY4"/>
              <a:gd fmla="*/ 0 w 7110549" name="connsiteX5"/>
              <a:gd fmla="*/ 0 h 685800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7110549">
                <a:moveTo>
                  <a:pt x="0" y="0"/>
                </a:moveTo>
                <a:lnTo>
                  <a:pt x="7110549" y="0"/>
                </a:lnTo>
                <a:lnTo>
                  <a:pt x="7110549" y="6858000"/>
                </a:lnTo>
                <a:lnTo>
                  <a:pt x="2024743" y="6844937"/>
                </a:lnTo>
                <a:lnTo>
                  <a:pt x="0" y="0"/>
                </a:lnTo>
                <a:close/>
              </a:path>
            </a:pathLst>
          </a:custGeom>
          <a:solidFill>
            <a:srgbClr val="232C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 name="组合 1"/>
          <p:cNvGrpSpPr/>
          <p:nvPr/>
        </p:nvGrpSpPr>
        <p:grpSpPr>
          <a:xfrm>
            <a:off x="7102182" y="1762883"/>
            <a:ext cx="3636805" cy="2593427"/>
            <a:chOff x="7721649" y="2427805"/>
            <a:chExt cx="3035654" cy="2164742"/>
          </a:xfrm>
        </p:grpSpPr>
        <p:sp>
          <p:nvSpPr>
            <p:cNvPr id="73" name="TextBox 21"/>
            <p:cNvSpPr txBox="1"/>
            <p:nvPr/>
          </p:nvSpPr>
          <p:spPr>
            <a:xfrm>
              <a:off x="7817490" y="3312926"/>
              <a:ext cx="2939814" cy="381626"/>
            </a:xfrm>
            <a:prstGeom prst="rect">
              <a:avLst/>
            </a:prstGeom>
            <a:noFill/>
          </p:spPr>
          <p:txBody>
            <a:bodyPr bIns="0" lIns="0" rIns="0" rtlCol="0" tIns="0" wrap="square">
              <a:spAutoFit/>
            </a:bodyPr>
            <a:lstStyle/>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a:t>
              </a:r>
            </a:p>
          </p:txBody>
        </p:sp>
        <p:sp>
          <p:nvSpPr>
            <p:cNvPr id="74" name="Subtitle 2">
              <a:extLst>
                <a:ext uri="{FF2B5EF4-FFF2-40B4-BE49-F238E27FC236}">
                  <a16:creationId xmlns:a16="http://schemas.microsoft.com/office/drawing/2014/main" id="{360062CF-4239-4286-B703-132EC1F0E32B}"/>
                </a:ext>
              </a:extLst>
            </p:cNvPr>
            <p:cNvSpPr txBox="1"/>
            <p:nvPr/>
          </p:nvSpPr>
          <p:spPr>
            <a:xfrm>
              <a:off x="7721649" y="2427805"/>
              <a:ext cx="2920951"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2800">
                  <a:solidFill>
                    <a:schemeClr val="bg1"/>
                  </a:solidFill>
                  <a:latin charset="-122" panose="020b0503020204020204" pitchFamily="34" typeface="微软雅黑"/>
                  <a:ea charset="-122" panose="020b0503020204020204" pitchFamily="34" typeface="微软雅黑"/>
                  <a:cs charset="0" panose="020f0502020204030203" pitchFamily="34" typeface="Lato"/>
                </a:rPr>
                <a:t>可持续市场经济</a:t>
              </a:r>
            </a:p>
          </p:txBody>
        </p:sp>
        <p:sp>
          <p:nvSpPr>
            <p:cNvPr id="75" name="TextBox 21"/>
            <p:cNvSpPr txBox="1"/>
            <p:nvPr/>
          </p:nvSpPr>
          <p:spPr>
            <a:xfrm>
              <a:off x="7817490" y="3821840"/>
              <a:ext cx="2939814" cy="763253"/>
            </a:xfrm>
            <a:prstGeom prst="rect">
              <a:avLst/>
            </a:prstGeom>
            <a:noFill/>
          </p:spPr>
          <p:txBody>
            <a:bodyPr bIns="0" lIns="0" rIns="0" rtlCol="0" tIns="0" wrap="square">
              <a:spAutoFit/>
            </a:bodyPr>
            <a:lstStyle/>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您的内容打在这里，或者通过复制您的您的内容打在这里，或者通过复制您的文本后，在此框中选择粘贴并选择只保留文字您的内容</a:t>
              </a:r>
            </a:p>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文本后，在此框中选择粘贴并选择只保留您</a:t>
              </a:r>
            </a:p>
          </p:txBody>
        </p:sp>
        <p:sp>
          <p:nvSpPr>
            <p:cNvPr id="76" name="圆角矩形 75"/>
            <p:cNvSpPr/>
            <p:nvPr/>
          </p:nvSpPr>
          <p:spPr>
            <a:xfrm>
              <a:off x="7845199" y="3077719"/>
              <a:ext cx="856463" cy="4571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solidFill>
                <a:ea charset="-122" panose="020b0503020204020204" pitchFamily="34" typeface="微软雅黑"/>
              </a:endParaRPr>
            </a:p>
          </p:txBody>
        </p:sp>
      </p:grpSp>
      <p:cxnSp>
        <p:nvCxnSpPr>
          <p:cNvPr id="6" name="直接连接符 5"/>
          <p:cNvCxnSpPr>
            <a:stCxn id="3" idx="0"/>
            <a:endCxn id="3" idx="3"/>
          </p:cNvCxnSpPr>
          <p:nvPr/>
        </p:nvCxnSpPr>
        <p:spPr>
          <a:xfrm>
            <a:off x="5975907" y="1"/>
            <a:ext cx="1776219" cy="6844937"/>
          </a:xfrm>
          <a:prstGeom prst="line">
            <a:avLst/>
          </a:prstGeom>
          <a:ln w="107950">
            <a:solidFill>
              <a:srgbClr val="D9B44F"/>
            </a:solidFill>
          </a:ln>
          <a:effectLst>
            <a:outerShdw algn="tl" blurRad="254000" dir="2700000" dist="63500"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05</a:t>
            </a:r>
          </a:p>
        </p:txBody>
      </p:sp>
      <p:grpSp>
        <p:nvGrpSpPr>
          <p:cNvPr id="36" name="组合 35"/>
          <p:cNvGrpSpPr/>
          <p:nvPr/>
        </p:nvGrpSpPr>
        <p:grpSpPr>
          <a:xfrm>
            <a:off x="727987" y="509031"/>
            <a:ext cx="3189637" cy="640990"/>
            <a:chOff x="947634" y="309304"/>
            <a:chExt cx="2392228" cy="480743"/>
          </a:xfrm>
        </p:grpSpPr>
        <p:sp>
          <p:nvSpPr>
            <p:cNvPr id="37"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38" name="文本框 37"/>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市场前景</a:t>
              </a:r>
            </a:p>
          </p:txBody>
        </p:sp>
      </p:grpSp>
    </p:spTree>
    <p:extLst>
      <p:ext uri="{BB962C8B-B14F-4D97-AF65-F5344CB8AC3E}">
        <p14:creationId val="160103590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par>
                                <p:cTn fill="hold" id="8" nodeType="withEffect" presetClass="entr" presetID="16" presetSubtype="21">
                                  <p:stCondLst>
                                    <p:cond delay="0"/>
                                  </p:stCondLst>
                                  <p:childTnLst>
                                    <p:set>
                                      <p:cBhvr>
                                        <p:cTn dur="1" fill="hold" id="9">
                                          <p:stCondLst>
                                            <p:cond delay="0"/>
                                          </p:stCondLst>
                                        </p:cTn>
                                        <p:tgtEl>
                                          <p:spTgt spid="6"/>
                                        </p:tgtEl>
                                        <p:attrNameLst>
                                          <p:attrName>style.visibility</p:attrName>
                                        </p:attrNameLst>
                                      </p:cBhvr>
                                      <p:to>
                                        <p:strVal val="visible"/>
                                      </p:to>
                                    </p:set>
                                    <p:animEffect filter="barn(inVertical)" transition="in">
                                      <p:cBhvr>
                                        <p:cTn dur="500" id="10"/>
                                        <p:tgtEl>
                                          <p:spTgt spid="6"/>
                                        </p:tgtEl>
                                      </p:cBhvr>
                                    </p:animEffect>
                                  </p:childTnLst>
                                </p:cTn>
                              </p:par>
                              <p:par>
                                <p:cTn fill="hold" id="11" nodeType="withEffect" presetClass="entr" presetID="42"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ur="1000" fill="hold" id="15"/>
                                        <p:tgtEl>
                                          <p:spTgt spid="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2" presetSubtype="2">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1+#ppt_w/2"/>
                                          </p:val>
                                        </p:tav>
                                        <p:tav tm="100000">
                                          <p:val>
                                            <p:strVal val="#ppt_x"/>
                                          </p:val>
                                        </p:tav>
                                      </p:tavLst>
                                    </p:anim>
                                    <p:anim calcmode="lin" valueType="num">
                                      <p:cBhvr additive="base">
                                        <p:cTn dur="500" fill="hold" id="25"/>
                                        <p:tgtEl>
                                          <p:spTgt spid="13"/>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id="27" nodeType="afterEffect" presetClass="entr" presetID="2" presetSubtype="2">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500" fill="hold" id="29"/>
                                        <p:tgtEl>
                                          <p:spTgt spid="12"/>
                                        </p:tgtEl>
                                        <p:attrNameLst>
                                          <p:attrName>ppt_x</p:attrName>
                                        </p:attrNameLst>
                                      </p:cBhvr>
                                      <p:tavLst>
                                        <p:tav tm="0">
                                          <p:val>
                                            <p:strVal val="1+#ppt_w/2"/>
                                          </p:val>
                                        </p:tav>
                                        <p:tav tm="100000">
                                          <p:val>
                                            <p:strVal val="#ppt_x"/>
                                          </p:val>
                                        </p:tav>
                                      </p:tavLst>
                                    </p:anim>
                                    <p:anim calcmode="lin" valueType="num">
                                      <p:cBhvr additive="base">
                                        <p:cTn dur="500" fill="hold" id="30"/>
                                        <p:tgtEl>
                                          <p:spTgt spid="12"/>
                                        </p:tgtEl>
                                        <p:attrNameLst>
                                          <p:attrName>ppt_y</p:attrName>
                                        </p:attrNameLst>
                                      </p:cBhvr>
                                      <p:tavLst>
                                        <p:tav tm="0">
                                          <p:val>
                                            <p:strVal val="#ppt_y"/>
                                          </p:val>
                                        </p:tav>
                                        <p:tav tm="100000">
                                          <p:val>
                                            <p:strVal val="#ppt_y"/>
                                          </p:val>
                                        </p:tav>
                                      </p:tavLst>
                                    </p:anim>
                                  </p:childTnLst>
                                </p:cTn>
                              </p:par>
                              <p:par>
                                <p:cTn fill="hold" grpId="0" id="31" nodeType="withEffect" presetClass="entr" presetID="14" presetSubtype="10">
                                  <p:stCondLst>
                                    <p:cond delay="0"/>
                                  </p:stCondLst>
                                  <p:childTnLst>
                                    <p:set>
                                      <p:cBhvr>
                                        <p:cTn dur="1" fill="hold" id="32">
                                          <p:stCondLst>
                                            <p:cond delay="0"/>
                                          </p:stCondLst>
                                        </p:cTn>
                                        <p:tgtEl>
                                          <p:spTgt spid="42"/>
                                        </p:tgtEl>
                                        <p:attrNameLst>
                                          <p:attrName>style.visibility</p:attrName>
                                        </p:attrNameLst>
                                      </p:cBhvr>
                                      <p:to>
                                        <p:strVal val="visible"/>
                                      </p:to>
                                    </p:set>
                                    <p:animEffect filter="randombar(horizontal)" transition="in">
                                      <p:cBhvr>
                                        <p:cTn dur="500" id="33"/>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
          <p:cNvSpPr/>
          <p:nvPr/>
        </p:nvSpPr>
        <p:spPr>
          <a:xfrm flipV="1">
            <a:off x="0" y="5962495"/>
            <a:ext cx="8592277" cy="895495"/>
          </a:xfrm>
          <a:custGeom>
            <a:gdLst>
              <a:gd fmla="*/ 0 w 2483768" name="connsiteX0"/>
              <a:gd fmla="*/ 0 h 585642" name="connsiteY0"/>
              <a:gd fmla="*/ 2483768 w 2483768" name="connsiteX1"/>
              <a:gd fmla="*/ 0 h 585642" name="connsiteY1"/>
              <a:gd fmla="*/ 482624 w 2483768" name="connsiteX2"/>
              <a:gd fmla="*/ 585642 h 585642" name="connsiteY2"/>
              <a:gd fmla="*/ 0 w 2483768" name="connsiteX3"/>
              <a:gd fmla="*/ 0 h 585642" name="connsiteY3"/>
              <a:gd fmla="*/ 0 w 2483768" name="connsiteX4"/>
              <a:gd fmla="*/ 0 h 1200671" name="connsiteY4"/>
            </a:gdLst>
            <a:cxnLst>
              <a:cxn ang="0">
                <a:pos x="connsiteX0" y="connsiteY0"/>
              </a:cxn>
              <a:cxn ang="0">
                <a:pos x="connsiteX1" y="connsiteY1"/>
              </a:cxn>
              <a:cxn ang="0">
                <a:pos x="connsiteX2" y="connsiteY2"/>
              </a:cxn>
              <a:cxn ang="0">
                <a:pos x="connsiteX3" y="connsiteY3"/>
              </a:cxn>
            </a:cxnLst>
            <a:rect b="b" l="l" r="r" t="t"/>
            <a:pathLst>
              <a:path h="585642" w="2483768">
                <a:moveTo>
                  <a:pt x="0" y="0"/>
                </a:moveTo>
                <a:lnTo>
                  <a:pt x="2483768" y="0"/>
                </a:lnTo>
                <a:lnTo>
                  <a:pt x="482624" y="585642"/>
                </a:lnTo>
                <a:lnTo>
                  <a:pt x="0" y="0"/>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8" name="矩形 2"/>
          <p:cNvSpPr/>
          <p:nvPr/>
        </p:nvSpPr>
        <p:spPr>
          <a:xfrm>
            <a:off x="8880309" y="-2"/>
            <a:ext cx="3311691" cy="939883"/>
          </a:xfrm>
          <a:custGeom>
            <a:gdLst>
              <a:gd fmla="*/ 0 w 2483768" name="connsiteX0"/>
              <a:gd fmla="*/ 0 h 704912" name="connsiteY0"/>
              <a:gd fmla="*/ 2483768 w 2483768" name="connsiteX1"/>
              <a:gd fmla="*/ 0 h 704912" name="connsiteY1"/>
              <a:gd fmla="*/ 1943941 w 2483768" name="connsiteX2"/>
              <a:gd fmla="*/ 704912 h 704912" name="connsiteY2"/>
              <a:gd fmla="*/ 0 w 2483768" name="connsiteX3"/>
              <a:gd fmla="*/ 0 h 704912" name="connsiteY3"/>
              <a:gd fmla="*/ 0 w 2483768" name="connsiteX4"/>
              <a:gd fmla="*/ 0 h 1200671" name="connsiteY4"/>
            </a:gdLst>
            <a:cxnLst>
              <a:cxn ang="0">
                <a:pos x="connsiteX0" y="connsiteY0"/>
              </a:cxn>
              <a:cxn ang="0">
                <a:pos x="connsiteX1" y="connsiteY1"/>
              </a:cxn>
              <a:cxn ang="0">
                <a:pos x="connsiteX2" y="connsiteY2"/>
              </a:cxn>
              <a:cxn ang="0">
                <a:pos x="connsiteX3" y="connsiteY3"/>
              </a:cxn>
            </a:cxnLst>
            <a:rect b="b" l="l" r="r" t="t"/>
            <a:pathLst>
              <a:path h="704912" w="2483768">
                <a:moveTo>
                  <a:pt x="0" y="0"/>
                </a:moveTo>
                <a:lnTo>
                  <a:pt x="2483768" y="0"/>
                </a:lnTo>
                <a:lnTo>
                  <a:pt x="1943941" y="704912"/>
                </a:lnTo>
                <a:lnTo>
                  <a:pt x="0" y="0"/>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6" name="矩形 5"/>
          <p:cNvSpPr/>
          <p:nvPr/>
        </p:nvSpPr>
        <p:spPr>
          <a:xfrm>
            <a:off x="1039521" y="1796819"/>
            <a:ext cx="3403647" cy="1858204"/>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12" name="矩形 11"/>
          <p:cNvSpPr/>
          <p:nvPr/>
        </p:nvSpPr>
        <p:spPr>
          <a:xfrm>
            <a:off x="4564345" y="1796819"/>
            <a:ext cx="3134464" cy="1858204"/>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pc="300" sz="2800">
                <a:latin charset="-122" panose="020b0503020204020204" pitchFamily="34" typeface="微软雅黑"/>
                <a:ea charset="-122" panose="020b0503020204020204" pitchFamily="34" typeface="微软雅黑"/>
              </a:rPr>
              <a:t>行业前景</a:t>
            </a:r>
          </a:p>
          <a:p>
            <a:pPr algn="ctr"/>
            <a:r>
              <a:rPr altLang="en-US" b="1" lang="zh-CN" spc="300" sz="2800">
                <a:latin charset="-122" panose="020b0503020204020204" pitchFamily="34" typeface="微软雅黑"/>
                <a:ea charset="-122" panose="020b0503020204020204" pitchFamily="34" typeface="微软雅黑"/>
              </a:rPr>
              <a:t>分析</a:t>
            </a:r>
          </a:p>
        </p:txBody>
      </p:sp>
      <p:sp>
        <p:nvSpPr>
          <p:cNvPr id="13" name="矩形 12"/>
          <p:cNvSpPr/>
          <p:nvPr/>
        </p:nvSpPr>
        <p:spPr>
          <a:xfrm>
            <a:off x="7823674" y="1796819"/>
            <a:ext cx="3403647" cy="1858204"/>
          </a:xfrm>
          <a:prstGeom prst="rect">
            <a:avLst/>
          </a:prstGeom>
          <a:blipFill dpi="0" rotWithShape="1">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3" name="组合 2"/>
          <p:cNvGrpSpPr/>
          <p:nvPr/>
        </p:nvGrpSpPr>
        <p:grpSpPr>
          <a:xfrm>
            <a:off x="1039520" y="4099100"/>
            <a:ext cx="3832264" cy="1622084"/>
            <a:chOff x="1150195" y="3966424"/>
            <a:chExt cx="3065344" cy="1297470"/>
          </a:xfrm>
        </p:grpSpPr>
        <p:sp>
          <p:nvSpPr>
            <p:cNvPr id="15" name="TextBox 21"/>
            <p:cNvSpPr txBox="1"/>
            <p:nvPr/>
          </p:nvSpPr>
          <p:spPr>
            <a:xfrm>
              <a:off x="1150195" y="4525496"/>
              <a:ext cx="3065344" cy="731226"/>
            </a:xfrm>
            <a:prstGeom prst="rect">
              <a:avLst/>
            </a:prstGeom>
            <a:noFill/>
          </p:spPr>
          <p:txBody>
            <a:bodyPr bIns="0" lIns="0" rIns="0" rtlCol="0" tIns="0" wrap="square">
              <a:spAutoFit/>
            </a:bodyPr>
            <a:lstStyle/>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您的内容打在这里，或者通过复制您的文本在此框中通过复制您的文本后，在此框中选择粘贴并选择只保此您的内框中选择粘贴并选择只保留</a:t>
              </a:r>
            </a:p>
          </p:txBody>
        </p:sp>
        <p:sp>
          <p:nvSpPr>
            <p:cNvPr id="17" name="Subtitle 2">
              <a:extLst>
                <a:ext uri="{FF2B5EF4-FFF2-40B4-BE49-F238E27FC236}">
                  <a16:creationId xmlns:a16="http://schemas.microsoft.com/office/drawing/2014/main" id="{360062CF-4239-4286-B703-132EC1F0E32B}"/>
                </a:ext>
              </a:extLst>
            </p:cNvPr>
            <p:cNvSpPr txBox="1"/>
            <p:nvPr/>
          </p:nvSpPr>
          <p:spPr>
            <a:xfrm>
              <a:off x="1155839" y="3966424"/>
              <a:ext cx="1717253" cy="414007"/>
            </a:xfrm>
            <a:prstGeom prst="rect">
              <a:avLst/>
            </a:prstGeom>
            <a:solidFill>
              <a:srgbClr val="232C49"/>
            </a:solidFill>
            <a:effectLst>
              <a:outerShdw algn="tl" blurRad="127000" dir="2700000" dist="38100" rotWithShape="0">
                <a:prstClr val="black">
                  <a:alpha val="30000"/>
                </a:prstClr>
              </a:outerShdw>
            </a:effectLst>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2133">
                  <a:solidFill>
                    <a:schemeClr val="bg1"/>
                  </a:solidFill>
                  <a:latin charset="-122" panose="020b0503020204020204" pitchFamily="34" typeface="微软雅黑"/>
                  <a:ea charset="-122" panose="020b0503020204020204" pitchFamily="34" typeface="微软雅黑"/>
                  <a:cs charset="0" panose="020f0502020204030203" pitchFamily="34" typeface="Lato"/>
                </a:rPr>
                <a:t>行业调研结果</a:t>
              </a:r>
            </a:p>
          </p:txBody>
        </p:sp>
      </p:grpSp>
      <p:grpSp>
        <p:nvGrpSpPr>
          <p:cNvPr id="18" name="组合 17"/>
          <p:cNvGrpSpPr/>
          <p:nvPr/>
        </p:nvGrpSpPr>
        <p:grpSpPr>
          <a:xfrm>
            <a:off x="7428907" y="4099100"/>
            <a:ext cx="3832264" cy="1622084"/>
            <a:chOff x="1150195" y="3966424"/>
            <a:chExt cx="3065344" cy="1297470"/>
          </a:xfrm>
        </p:grpSpPr>
        <p:sp>
          <p:nvSpPr>
            <p:cNvPr id="19" name="TextBox 21"/>
            <p:cNvSpPr txBox="1"/>
            <p:nvPr/>
          </p:nvSpPr>
          <p:spPr>
            <a:xfrm>
              <a:off x="1150194" y="4525496"/>
              <a:ext cx="3065344" cy="731226"/>
            </a:xfrm>
            <a:prstGeom prst="rect">
              <a:avLst/>
            </a:prstGeom>
            <a:noFill/>
          </p:spPr>
          <p:txBody>
            <a:bodyPr bIns="0" lIns="0" rIns="0" rtlCol="0" tIns="0" wrap="square">
              <a:spAutoFit/>
            </a:bodyPr>
            <a:lstStyle/>
            <a:p>
              <a:pPr algn="r">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您的内容打在这里，或者通过复制您的文本在此框中通过复制您的文本后，在此框中选择粘贴并选择只保此您的内框中选择粘贴并选择只保留</a:t>
              </a:r>
            </a:p>
          </p:txBody>
        </p:sp>
        <p:sp>
          <p:nvSpPr>
            <p:cNvPr id="20" name="Subtitle 2">
              <a:extLst>
                <a:ext uri="{FF2B5EF4-FFF2-40B4-BE49-F238E27FC236}">
                  <a16:creationId xmlns:a16="http://schemas.microsoft.com/office/drawing/2014/main" id="{360062CF-4239-4286-B703-132EC1F0E32B}"/>
                </a:ext>
              </a:extLst>
            </p:cNvPr>
            <p:cNvSpPr txBox="1"/>
            <p:nvPr/>
          </p:nvSpPr>
          <p:spPr>
            <a:xfrm>
              <a:off x="2485760" y="3966424"/>
              <a:ext cx="1717253" cy="414007"/>
            </a:xfrm>
            <a:prstGeom prst="rect">
              <a:avLst/>
            </a:prstGeom>
            <a:solidFill>
              <a:srgbClr val="232C49"/>
            </a:solidFill>
            <a:effectLst>
              <a:outerShdw algn="tl" blurRad="127000" dir="2700000" dist="38100" rotWithShape="0">
                <a:prstClr val="black">
                  <a:alpha val="30000"/>
                </a:prstClr>
              </a:outerShdw>
            </a:effectLst>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2133">
                  <a:solidFill>
                    <a:schemeClr val="bg1"/>
                  </a:solidFill>
                  <a:latin charset="-122" panose="020b0503020204020204" pitchFamily="34" typeface="微软雅黑"/>
                  <a:ea charset="-122" panose="020b0503020204020204" pitchFamily="34" typeface="微软雅黑"/>
                  <a:cs charset="0" panose="020f0502020204030203" pitchFamily="34" typeface="Lato"/>
                </a:rPr>
                <a:t>市场专员调配</a:t>
              </a:r>
            </a:p>
          </p:txBody>
        </p:sp>
      </p:grpSp>
      <p:sp>
        <p:nvSpPr>
          <p:cNvPr id="16"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05</a:t>
            </a:r>
          </a:p>
        </p:txBody>
      </p:sp>
      <p:grpSp>
        <p:nvGrpSpPr>
          <p:cNvPr id="21" name="组合 20"/>
          <p:cNvGrpSpPr/>
          <p:nvPr/>
        </p:nvGrpSpPr>
        <p:grpSpPr>
          <a:xfrm>
            <a:off x="727987" y="509031"/>
            <a:ext cx="3189637" cy="640990"/>
            <a:chOff x="947634" y="309304"/>
            <a:chExt cx="2392228" cy="480743"/>
          </a:xfrm>
        </p:grpSpPr>
        <p:sp>
          <p:nvSpPr>
            <p:cNvPr id="22"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3" name="文本框 22"/>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行业前景</a:t>
              </a:r>
            </a:p>
          </p:txBody>
        </p:sp>
      </p:grpSp>
    </p:spTree>
    <p:extLst>
      <p:ext uri="{BB962C8B-B14F-4D97-AF65-F5344CB8AC3E}">
        <p14:creationId val="382017757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13"/>
                                        </p:tgtEl>
                                        <p:attrNameLst>
                                          <p:attrName>style.visibility</p:attrName>
                                        </p:attrNameLst>
                                      </p:cBhvr>
                                      <p:to>
                                        <p:strVal val="visible"/>
                                      </p:to>
                                    </p:set>
                                    <p:animEffect filter="randombar(horizontal)" transition="in">
                                      <p:cBhvr>
                                        <p:cTn dur="500" id="10"/>
                                        <p:tgtEl>
                                          <p:spTgt spid="13"/>
                                        </p:tgtEl>
                                      </p:cBhvr>
                                    </p:animEffect>
                                  </p:childTnLst>
                                </p:cTn>
                              </p:par>
                              <p:par>
                                <p:cTn fill="hold" grpId="0" id="11" nodeType="withEffect" presetClass="entr" presetID="53" presetSubtype="0">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p:cTn dur="500" fill="hold" id="13"/>
                                        <p:tgtEl>
                                          <p:spTgt spid="12"/>
                                        </p:tgtEl>
                                        <p:attrNameLst>
                                          <p:attrName>ppt_w</p:attrName>
                                        </p:attrNameLst>
                                      </p:cBhvr>
                                      <p:tavLst>
                                        <p:tav tm="0">
                                          <p:val>
                                            <p:fltVal val="0"/>
                                          </p:val>
                                        </p:tav>
                                        <p:tav tm="100000">
                                          <p:val>
                                            <p:strVal val="#ppt_w"/>
                                          </p:val>
                                        </p:tav>
                                      </p:tavLst>
                                    </p:anim>
                                    <p:anim calcmode="lin" valueType="num">
                                      <p:cBhvr>
                                        <p:cTn dur="500" fill="hold" id="14"/>
                                        <p:tgtEl>
                                          <p:spTgt spid="12"/>
                                        </p:tgtEl>
                                        <p:attrNameLst>
                                          <p:attrName>ppt_h</p:attrName>
                                        </p:attrNameLst>
                                      </p:cBhvr>
                                      <p:tavLst>
                                        <p:tav tm="0">
                                          <p:val>
                                            <p:fltVal val="0"/>
                                          </p:val>
                                        </p:tav>
                                        <p:tav tm="100000">
                                          <p:val>
                                            <p:strVal val="#ppt_h"/>
                                          </p:val>
                                        </p:tav>
                                      </p:tavLst>
                                    </p:anim>
                                    <p:animEffect filter="fade" transition="in">
                                      <p:cBhvr>
                                        <p:cTn dur="500" id="15"/>
                                        <p:tgtEl>
                                          <p:spTgt spid="12"/>
                                        </p:tgtEl>
                                      </p:cBhvr>
                                    </p:animEffect>
                                  </p:childTnLst>
                                </p:cTn>
                              </p:par>
                            </p:childTnLst>
                          </p:cTn>
                        </p:par>
                        <p:par>
                          <p:cTn fill="hold" id="16" nodeType="afterGroup">
                            <p:stCondLst>
                              <p:cond delay="500"/>
                            </p:stCondLst>
                            <p:childTnLst>
                              <p:par>
                                <p:cTn fill="hold" id="17" nodeType="afterEffect" presetClass="entr" presetID="2" presetSubtype="4">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ppt_x"/>
                                          </p:val>
                                        </p:tav>
                                        <p:tav tm="100000">
                                          <p:val>
                                            <p:strVal val="#ppt_x"/>
                                          </p:val>
                                        </p:tav>
                                      </p:tavLst>
                                    </p:anim>
                                    <p:anim calcmode="lin" valueType="num">
                                      <p:cBhvr additive="base">
                                        <p:cTn dur="500" fill="hold" id="20"/>
                                        <p:tgtEl>
                                          <p:spTgt spid="18"/>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4">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ppt_x"/>
                                          </p:val>
                                        </p:tav>
                                        <p:tav tm="100000">
                                          <p:val>
                                            <p:strVal val="#ppt_x"/>
                                          </p:val>
                                        </p:tav>
                                      </p:tavLst>
                                    </p:anim>
                                    <p:anim calcmode="lin" valueType="num">
                                      <p:cBhvr additive="base">
                                        <p:cTn dur="500" fill="hold" id="25"/>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2"/>
      <p:bldP grpId="0" spid="13"/>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240893" y="22065"/>
            <a:ext cx="6951107" cy="6827227"/>
            <a:chOff x="5144075" y="-73979"/>
            <a:chExt cx="7057762" cy="6931981"/>
          </a:xfrm>
        </p:grpSpPr>
        <p:sp>
          <p:nvSpPr>
            <p:cNvPr id="15" name="任意多边形 14"/>
            <p:cNvSpPr/>
            <p:nvPr/>
          </p:nvSpPr>
          <p:spPr>
            <a:xfrm>
              <a:off x="5241471" y="-73979"/>
              <a:ext cx="6957087" cy="6931979"/>
            </a:xfrm>
            <a:custGeom>
              <a:gdLst>
                <a:gd fmla="*/ 3438769 w 3438769" name="connsiteX0"/>
                <a:gd fmla="*/ 0 h 3440635" name="connsiteY0"/>
                <a:gd fmla="*/ 3438769 w 3438769" name="connsiteX1"/>
                <a:gd fmla="*/ 3440635 h 3440635" name="connsiteY1"/>
                <a:gd fmla="*/ 47 w 3438769" name="connsiteX2"/>
                <a:gd fmla="*/ 3440635 h 3440635" name="connsiteY2"/>
                <a:gd fmla="*/ 0 w 3438769" name="connsiteX3"/>
                <a:gd fmla="*/ 3438769 h 3440635" name="connsiteY3"/>
                <a:gd fmla="*/ 3438769 w 3438769" name="connsiteX4"/>
                <a:gd fmla="*/ 0 h 34406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40635" w="3438769">
                  <a:moveTo>
                    <a:pt x="3438769" y="0"/>
                  </a:moveTo>
                  <a:lnTo>
                    <a:pt x="3438769" y="3440635"/>
                  </a:lnTo>
                  <a:lnTo>
                    <a:pt x="47" y="3440635"/>
                  </a:lnTo>
                  <a:lnTo>
                    <a:pt x="0" y="3438769"/>
                  </a:lnTo>
                  <a:cubicBezTo>
                    <a:pt x="0" y="1539589"/>
                    <a:pt x="1539589" y="0"/>
                    <a:pt x="3438769" y="0"/>
                  </a:cubicBezTo>
                  <a:close/>
                </a:path>
              </a:pathLst>
            </a:cu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14" name="任意多边形 13"/>
            <p:cNvSpPr/>
            <p:nvPr/>
          </p:nvSpPr>
          <p:spPr>
            <a:xfrm>
              <a:off x="5451955" y="114300"/>
              <a:ext cx="6740045" cy="6743702"/>
            </a:xfrm>
            <a:custGeom>
              <a:gdLst>
                <a:gd fmla="*/ 3438769 w 3438769" name="connsiteX0"/>
                <a:gd fmla="*/ 0 h 3440635" name="connsiteY0"/>
                <a:gd fmla="*/ 3438769 w 3438769" name="connsiteX1"/>
                <a:gd fmla="*/ 3440635 h 3440635" name="connsiteY1"/>
                <a:gd fmla="*/ 47 w 3438769" name="connsiteX2"/>
                <a:gd fmla="*/ 3440635 h 3440635" name="connsiteY2"/>
                <a:gd fmla="*/ 0 w 3438769" name="connsiteX3"/>
                <a:gd fmla="*/ 3438769 h 3440635" name="connsiteY3"/>
                <a:gd fmla="*/ 3438769 w 3438769" name="connsiteX4"/>
                <a:gd fmla="*/ 0 h 34406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40635" w="3438769">
                  <a:moveTo>
                    <a:pt x="3438769" y="0"/>
                  </a:moveTo>
                  <a:lnTo>
                    <a:pt x="3438769" y="3440635"/>
                  </a:lnTo>
                  <a:lnTo>
                    <a:pt x="47" y="3440635"/>
                  </a:lnTo>
                  <a:lnTo>
                    <a:pt x="0" y="3438769"/>
                  </a:lnTo>
                  <a:cubicBezTo>
                    <a:pt x="0" y="1539589"/>
                    <a:pt x="1539589" y="0"/>
                    <a:pt x="3438769" y="0"/>
                  </a:cubicBez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13" name="任意多边形 12"/>
            <p:cNvSpPr/>
            <p:nvPr/>
          </p:nvSpPr>
          <p:spPr>
            <a:xfrm>
              <a:off x="7707086" y="2360812"/>
              <a:ext cx="4494751" cy="4497190"/>
            </a:xfrm>
            <a:custGeom>
              <a:gdLst>
                <a:gd fmla="*/ 3438769 w 3438769" name="connsiteX0"/>
                <a:gd fmla="*/ 0 h 3440635" name="connsiteY0"/>
                <a:gd fmla="*/ 3438769 w 3438769" name="connsiteX1"/>
                <a:gd fmla="*/ 3440635 h 3440635" name="connsiteY1"/>
                <a:gd fmla="*/ 47 w 3438769" name="connsiteX2"/>
                <a:gd fmla="*/ 3440635 h 3440635" name="connsiteY2"/>
                <a:gd fmla="*/ 0 w 3438769" name="connsiteX3"/>
                <a:gd fmla="*/ 3438769 h 3440635" name="connsiteY3"/>
                <a:gd fmla="*/ 3438769 w 3438769" name="connsiteX4"/>
                <a:gd fmla="*/ 0 h 34406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40635" w="3438769">
                  <a:moveTo>
                    <a:pt x="3438769" y="0"/>
                  </a:moveTo>
                  <a:lnTo>
                    <a:pt x="3438769" y="3440635"/>
                  </a:lnTo>
                  <a:lnTo>
                    <a:pt x="47" y="3440635"/>
                  </a:lnTo>
                  <a:lnTo>
                    <a:pt x="0" y="3438769"/>
                  </a:lnTo>
                  <a:cubicBezTo>
                    <a:pt x="0" y="1539589"/>
                    <a:pt x="1539589" y="0"/>
                    <a:pt x="3438769" y="0"/>
                  </a:cubicBezTo>
                  <a:close/>
                </a:path>
              </a:pathLst>
            </a:cu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12" name="任意多边形 11"/>
            <p:cNvSpPr/>
            <p:nvPr/>
          </p:nvSpPr>
          <p:spPr>
            <a:xfrm>
              <a:off x="8474529" y="3138514"/>
              <a:ext cx="3717471" cy="3719488"/>
            </a:xfrm>
            <a:custGeom>
              <a:gdLst>
                <a:gd fmla="*/ 3438769 w 3438769" name="connsiteX0"/>
                <a:gd fmla="*/ 0 h 3440635" name="connsiteY0"/>
                <a:gd fmla="*/ 3438769 w 3438769" name="connsiteX1"/>
                <a:gd fmla="*/ 3440635 h 3440635" name="connsiteY1"/>
                <a:gd fmla="*/ 47 w 3438769" name="connsiteX2"/>
                <a:gd fmla="*/ 3440635 h 3440635" name="connsiteY2"/>
                <a:gd fmla="*/ 0 w 3438769" name="connsiteX3"/>
                <a:gd fmla="*/ 3438769 h 3440635" name="connsiteY3"/>
                <a:gd fmla="*/ 3438769 w 3438769" name="connsiteX4"/>
                <a:gd fmla="*/ 0 h 34406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40635" w="3438769">
                  <a:moveTo>
                    <a:pt x="3438769" y="0"/>
                  </a:moveTo>
                  <a:lnTo>
                    <a:pt x="3438769" y="3440635"/>
                  </a:lnTo>
                  <a:lnTo>
                    <a:pt x="47" y="3440635"/>
                  </a:lnTo>
                  <a:lnTo>
                    <a:pt x="0" y="3438769"/>
                  </a:lnTo>
                  <a:cubicBezTo>
                    <a:pt x="0" y="1539589"/>
                    <a:pt x="1539589" y="0"/>
                    <a:pt x="3438769" y="0"/>
                  </a:cubicBezTo>
                  <a:close/>
                </a:path>
              </a:pathLst>
            </a:cu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8" name="任意多边形 7"/>
            <p:cNvSpPr/>
            <p:nvPr/>
          </p:nvSpPr>
          <p:spPr>
            <a:xfrm>
              <a:off x="8673499" y="3331030"/>
              <a:ext cx="3525059" cy="3526972"/>
            </a:xfrm>
            <a:custGeom>
              <a:gdLst>
                <a:gd fmla="*/ 3438769 w 3438769" name="connsiteX0"/>
                <a:gd fmla="*/ 0 h 3440635" name="connsiteY0"/>
                <a:gd fmla="*/ 3438769 w 3438769" name="connsiteX1"/>
                <a:gd fmla="*/ 3440635 h 3440635" name="connsiteY1"/>
                <a:gd fmla="*/ 47 w 3438769" name="connsiteX2"/>
                <a:gd fmla="*/ 3440635 h 3440635" name="connsiteY2"/>
                <a:gd fmla="*/ 0 w 3438769" name="connsiteX3"/>
                <a:gd fmla="*/ 3438769 h 3440635" name="connsiteY3"/>
                <a:gd fmla="*/ 3438769 w 3438769" name="connsiteX4"/>
                <a:gd fmla="*/ 0 h 34406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40635" w="3438769">
                  <a:moveTo>
                    <a:pt x="3438769" y="0"/>
                  </a:moveTo>
                  <a:lnTo>
                    <a:pt x="3438769" y="3440635"/>
                  </a:lnTo>
                  <a:lnTo>
                    <a:pt x="47" y="3440635"/>
                  </a:lnTo>
                  <a:lnTo>
                    <a:pt x="0" y="3438769"/>
                  </a:lnTo>
                  <a:cubicBezTo>
                    <a:pt x="0" y="1539589"/>
                    <a:pt x="1539589" y="0"/>
                    <a:pt x="3438769" y="0"/>
                  </a:cubicBezTo>
                  <a:close/>
                </a:path>
              </a:pathLst>
            </a:cu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5" name="椭圆 4"/>
            <p:cNvSpPr/>
            <p:nvPr/>
          </p:nvSpPr>
          <p:spPr>
            <a:xfrm>
              <a:off x="7397093" y="741967"/>
              <a:ext cx="1322921" cy="1322921"/>
            </a:xfrm>
            <a:prstGeom prst="ellipse">
              <a:avLst/>
            </a:prstGeom>
            <a:solidFill>
              <a:srgbClr val="121524"/>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pc="300" sz="2000">
                  <a:solidFill>
                    <a:schemeClr val="bg1"/>
                  </a:solidFill>
                  <a:latin charset="-122" panose="020b0503020204020204" pitchFamily="34" typeface="微软雅黑"/>
                  <a:ea charset="-122" panose="020b0503020204020204" pitchFamily="34" typeface="微软雅黑"/>
                </a:rPr>
                <a:t>开拓市场</a:t>
              </a:r>
            </a:p>
          </p:txBody>
        </p:sp>
        <p:sp>
          <p:nvSpPr>
            <p:cNvPr id="16" name="椭圆 15"/>
            <p:cNvSpPr/>
            <p:nvPr/>
          </p:nvSpPr>
          <p:spPr>
            <a:xfrm>
              <a:off x="5144075" y="3627524"/>
              <a:ext cx="1322921" cy="1322921"/>
            </a:xfrm>
            <a:prstGeom prst="ellipse">
              <a:avLst/>
            </a:prstGeom>
            <a:solidFill>
              <a:srgbClr val="232C49"/>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pc="300" sz="2000">
                  <a:solidFill>
                    <a:schemeClr val="bg1"/>
                  </a:solidFill>
                  <a:latin charset="-122" panose="020b0503020204020204" pitchFamily="34" typeface="微软雅黑"/>
                  <a:ea charset="-122" panose="020b0503020204020204" pitchFamily="34" typeface="微软雅黑"/>
                </a:rPr>
                <a:t>稳健增长</a:t>
              </a:r>
            </a:p>
          </p:txBody>
        </p:sp>
        <p:sp>
          <p:nvSpPr>
            <p:cNvPr id="26" name="椭圆 25"/>
            <p:cNvSpPr/>
            <p:nvPr/>
          </p:nvSpPr>
          <p:spPr>
            <a:xfrm>
              <a:off x="8855539" y="3784764"/>
              <a:ext cx="1322921" cy="1322921"/>
            </a:xfrm>
            <a:prstGeom prst="ellipse">
              <a:avLst/>
            </a:prstGeom>
            <a:solidFill>
              <a:srgbClr val="5E6A92"/>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pc="300" sz="2000">
                  <a:solidFill>
                    <a:schemeClr val="bg1"/>
                  </a:solidFill>
                  <a:latin charset="-122" panose="020b0503020204020204" pitchFamily="34" typeface="微软雅黑"/>
                  <a:ea charset="-122" panose="020b0503020204020204" pitchFamily="34" typeface="微软雅黑"/>
                </a:rPr>
                <a:t>持续开发</a:t>
              </a:r>
            </a:p>
          </p:txBody>
        </p:sp>
      </p:grpSp>
      <p:grpSp>
        <p:nvGrpSpPr>
          <p:cNvPr id="6" name="组合 5"/>
          <p:cNvGrpSpPr/>
          <p:nvPr/>
        </p:nvGrpSpPr>
        <p:grpSpPr>
          <a:xfrm>
            <a:off x="915490" y="1949950"/>
            <a:ext cx="3836361" cy="3774787"/>
            <a:chOff x="684488" y="1480031"/>
            <a:chExt cx="3836361" cy="3774786"/>
          </a:xfrm>
        </p:grpSpPr>
        <p:sp>
          <p:nvSpPr>
            <p:cNvPr id="17" name="TextBox 21"/>
            <p:cNvSpPr txBox="1"/>
            <p:nvPr/>
          </p:nvSpPr>
          <p:spPr>
            <a:xfrm>
              <a:off x="684488" y="2177695"/>
              <a:ext cx="3836361" cy="3047238"/>
            </a:xfrm>
            <a:prstGeom prst="rect">
              <a:avLst/>
            </a:prstGeom>
            <a:noFill/>
          </p:spPr>
          <p:txBody>
            <a:bodyPr bIns="0" lIns="0" rIns="0" rtlCol="0" tIns="0" wrap="square">
              <a:spAutoFit/>
            </a:bodyPr>
            <a:lstStyle/>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您的内容打在这里，或者通过复制您的文本后，在此框中选择粘贴并选择只保留文字您的内容，您的内容打在这里，或者通过复制您的文本后，在此框中选择粘贴并选择只保此您的内容</a:t>
              </a:r>
            </a:p>
            <a:p>
              <a:pPr algn="just">
                <a:lnSpc>
                  <a:spcPct val="150000"/>
                </a:lnSpc>
              </a:pPr>
              <a:endParaRPr altLang="en-US" lang="zh-CN" sz="1333">
                <a:solidFill>
                  <a:schemeClr val="tx1">
                    <a:lumMod val="50000"/>
                    <a:lumOff val="50000"/>
                  </a:schemeClr>
                </a:solidFill>
                <a:latin charset="-122" panose="020b0503020204020204" pitchFamily="34" typeface="微软雅黑"/>
                <a:ea charset="-122" panose="020b0503020204020204" pitchFamily="34" typeface="微软雅黑"/>
              </a:endParaRPr>
            </a:p>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您的内容打在这里，或者通过复制您的文本后，在此框中选择粘贴并选择只保留文字您的内容的文本后在此。</a:t>
              </a:r>
            </a:p>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a:t>
              </a:r>
            </a:p>
          </p:txBody>
        </p:sp>
        <p:sp>
          <p:nvSpPr>
            <p:cNvPr id="18" name="Subtitle 2">
              <a:extLst>
                <a:ext uri="{FF2B5EF4-FFF2-40B4-BE49-F238E27FC236}">
                  <a16:creationId xmlns:a16="http://schemas.microsoft.com/office/drawing/2014/main" id="{360062CF-4239-4286-B703-132EC1F0E32B}"/>
                </a:ext>
              </a:extLst>
            </p:cNvPr>
            <p:cNvSpPr txBox="1"/>
            <p:nvPr/>
          </p:nvSpPr>
          <p:spPr>
            <a:xfrm>
              <a:off x="684488" y="1480031"/>
              <a:ext cx="2243913" cy="438412"/>
            </a:xfrm>
            <a:prstGeom prst="rect">
              <a:avLst/>
            </a:prstGeom>
            <a:solidFill>
              <a:srgbClr val="5E6A92"/>
            </a:solidFill>
            <a:effectLst>
              <a:outerShdw algn="tl" blurRad="127000" dir="2700000" dist="38100" rotWithShape="0">
                <a:prstClr val="black">
                  <a:alpha val="30000"/>
                </a:prstClr>
              </a:outerShdw>
            </a:effectLst>
          </p:spPr>
          <p:txBody>
            <a:bodyPr anchor="ct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1867">
                  <a:solidFill>
                    <a:schemeClr val="bg1"/>
                  </a:solidFill>
                  <a:latin charset="-122" panose="020b0503020204020204" pitchFamily="34" typeface="微软雅黑"/>
                  <a:ea charset="-122" panose="020b0503020204020204" pitchFamily="34" typeface="微软雅黑"/>
                  <a:cs charset="0" panose="020f0502020204030203" pitchFamily="34" typeface="Lato"/>
                </a:rPr>
                <a:t>未来目标计划</a:t>
              </a:r>
            </a:p>
          </p:txBody>
        </p:sp>
      </p:grpSp>
      <p:sp>
        <p:nvSpPr>
          <p:cNvPr id="21"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05</a:t>
            </a:r>
          </a:p>
        </p:txBody>
      </p:sp>
      <p:grpSp>
        <p:nvGrpSpPr>
          <p:cNvPr id="22" name="组合 21"/>
          <p:cNvGrpSpPr/>
          <p:nvPr/>
        </p:nvGrpSpPr>
        <p:grpSpPr>
          <a:xfrm>
            <a:off x="727987" y="509031"/>
            <a:ext cx="3189637" cy="640990"/>
            <a:chOff x="947634" y="309304"/>
            <a:chExt cx="2392228" cy="480743"/>
          </a:xfrm>
        </p:grpSpPr>
        <p:sp>
          <p:nvSpPr>
            <p:cNvPr id="23"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4" name="文本框 23"/>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发展目标</a:t>
              </a:r>
            </a:p>
          </p:txBody>
        </p:sp>
      </p:grpSp>
    </p:spTree>
    <p:extLst>
      <p:ext uri="{BB962C8B-B14F-4D97-AF65-F5344CB8AC3E}">
        <p14:creationId val="115195900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id="9" nodeType="withEffect" presetClass="entr" presetID="22" presetSubtype="2">
                                  <p:stCondLst>
                                    <p:cond delay="0"/>
                                  </p:stCondLst>
                                  <p:childTnLst>
                                    <p:set>
                                      <p:cBhvr>
                                        <p:cTn dur="1" fill="hold" id="10">
                                          <p:stCondLst>
                                            <p:cond delay="0"/>
                                          </p:stCondLst>
                                        </p:cTn>
                                        <p:tgtEl>
                                          <p:spTgt spid="2"/>
                                        </p:tgtEl>
                                        <p:attrNameLst>
                                          <p:attrName>style.visibility</p:attrName>
                                        </p:attrNameLst>
                                      </p:cBhvr>
                                      <p:to>
                                        <p:strVal val="visible"/>
                                      </p:to>
                                    </p:set>
                                    <p:animEffect filter="wipe(right)"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矩形 10"/>
          <p:cNvSpPr>
            <a:spLocks noChangeAspect="1"/>
          </p:cNvSpPr>
          <p:nvPr/>
        </p:nvSpPr>
        <p:spPr>
          <a:xfrm>
            <a:off x="9245614" y="1699400"/>
            <a:ext cx="1672836" cy="1823733"/>
          </a:xfrm>
          <a:custGeom>
            <a:gdLst>
              <a:gd fmla="*/ 653528 w 1305814" name="connsiteX0"/>
              <a:gd fmla="*/ 0 h 1423589" name="connsiteY0"/>
              <a:gd fmla="*/ 757287 w 1305814" name="connsiteX1"/>
              <a:gd fmla="*/ 32444 h 1423589" name="connsiteY1"/>
              <a:gd fmla="*/ 1206876 w 1305814" name="connsiteX2"/>
              <a:gd fmla="*/ 284945 h 1423589" name="connsiteY2"/>
              <a:gd fmla="*/ 1237706 w 1305814" name="connsiteX3"/>
              <a:gd fmla="*/ 306775 h 1423589" name="connsiteY3"/>
              <a:gd fmla="*/ 1304420 w 1305814" name="connsiteX4"/>
              <a:gd fmla="*/ 434263 h 1423589" name="connsiteY4"/>
              <a:gd fmla="*/ 1305806 w 1305814" name="connsiteX5"/>
              <a:gd fmla="*/ 519922 h 1423589" name="connsiteY5"/>
              <a:gd fmla="*/ 1301746 w 1305814" name="connsiteX6"/>
              <a:gd fmla="*/ 953747 h 1423589" name="connsiteY6"/>
              <a:gd fmla="*/ 1302599 w 1305814" name="connsiteX7"/>
              <a:gd fmla="*/ 1003650 h 1423589" name="connsiteY7"/>
              <a:gd fmla="*/ 1227376 w 1305814" name="connsiteX8"/>
              <a:gd fmla="*/ 1152027 h 1423589" name="connsiteY8"/>
              <a:gd fmla="*/ 1174235 w 1305814" name="connsiteX9"/>
              <a:gd fmla="*/ 1184756 h 1423589" name="connsiteY9"/>
              <a:gd fmla="*/ 792288 w 1305814" name="connsiteX10"/>
              <a:gd fmla="*/ 1385653 h 1423589" name="connsiteY10"/>
              <a:gd fmla="*/ 502818 w 1305814" name="connsiteX11"/>
              <a:gd fmla="*/ 1379955 h 1423589" name="connsiteY11"/>
              <a:gd fmla="*/ 94302 w 1305814" name="connsiteX12"/>
              <a:gd fmla="*/ 1158755 h 1423589" name="connsiteY12"/>
              <a:gd fmla="*/ 39429 w 1305814" name="connsiteX13"/>
              <a:gd fmla="*/ 1117635 h 1423589" name="connsiteY13"/>
              <a:gd fmla="*/ 667 w 1305814" name="connsiteX14"/>
              <a:gd fmla="*/ 999105 h 1423589" name="connsiteY14"/>
              <a:gd fmla="*/ 0 w 1305814" name="connsiteX15"/>
              <a:gd fmla="*/ 972364 h 1423589" name="connsiteY15"/>
              <a:gd fmla="*/ 2496 w 1305814" name="connsiteX16"/>
              <a:gd fmla="*/ 463106 h 1423589" name="connsiteY16"/>
              <a:gd fmla="*/ 2458 w 1305814" name="connsiteX17"/>
              <a:gd fmla="*/ 429563 h 1423589" name="connsiteY17"/>
              <a:gd fmla="*/ 75248 w 1305814" name="connsiteX18"/>
              <a:gd fmla="*/ 303202 h 1423589" name="connsiteY18"/>
              <a:gd fmla="*/ 106293 w 1305814" name="connsiteX19"/>
              <a:gd fmla="*/ 282597 h 1423589" name="connsiteY19"/>
              <a:gd fmla="*/ 541533 w 1305814" name="connsiteX20"/>
              <a:gd fmla="*/ 38110 h 1423589" name="connsiteY20"/>
              <a:gd fmla="*/ 653528 w 1305814" name="connsiteX21"/>
              <a:gd fmla="*/ 0 h 142358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ABB1C6"/>
          </a:solidFill>
          <a:ln>
            <a:noFill/>
          </a:ln>
          <a:effectLst>
            <a:outerShdw algn="tl" blurRad="254000" dir="2700000" dist="63500" rotWithShape="0">
              <a:prstClr val="black">
                <a:alpha val="30000"/>
              </a:prstClr>
            </a:outerShdw>
          </a:effectLst>
        </p:spPr>
        <p:txBody>
          <a:bodyPr anchor="ctr"/>
          <a:lstStyle/>
          <a:p>
            <a:pPr algn="ctr" defTabSz="914286"/>
            <a:endParaRPr altLang="en-US" lang="zh-CN" sz="4267">
              <a:solidFill>
                <a:schemeClr val="bg1"/>
              </a:solidFill>
              <a:latin charset="0" panose="020b0806030902050204" pitchFamily="34" typeface="Impact"/>
              <a:ea charset="-122" panose="020b0503020204020204" pitchFamily="34" typeface="微软雅黑"/>
            </a:endParaRPr>
          </a:p>
        </p:txBody>
      </p:sp>
      <p:sp>
        <p:nvSpPr>
          <p:cNvPr id="4" name="Freeform 7"/>
          <p:cNvSpPr/>
          <p:nvPr/>
        </p:nvSpPr>
        <p:spPr>
          <a:xfrm>
            <a:off x="0" y="2557124"/>
            <a:ext cx="8051800" cy="1633992"/>
          </a:xfrm>
          <a:custGeom>
            <a:gdLst>
              <a:gd fmla="*/ 0 w 6038850" name="connsiteX0"/>
              <a:gd fmla="*/ 287550 h 1225494" name="connsiteY0"/>
              <a:gd fmla="*/ 2705100 w 6038850" name="connsiteX1"/>
              <a:gd fmla="*/ 39900 h 1225494" name="connsiteY1"/>
              <a:gd fmla="*/ 4832350 w 6038850" name="connsiteX2"/>
              <a:gd fmla="*/ 1005100 h 1225494" name="connsiteY2"/>
              <a:gd fmla="*/ 6038850 w 6038850" name="connsiteX3"/>
              <a:gd fmla="*/ 1163850 h 1225494" name="connsiteY3"/>
            </a:gdLst>
            <a:cxnLst>
              <a:cxn ang="0">
                <a:pos x="connsiteX0" y="connsiteY0"/>
              </a:cxn>
              <a:cxn ang="0">
                <a:pos x="connsiteX1" y="connsiteY1"/>
              </a:cxn>
              <a:cxn ang="0">
                <a:pos x="connsiteX2" y="connsiteY2"/>
              </a:cxn>
              <a:cxn ang="0">
                <a:pos x="connsiteX3" y="connsiteY3"/>
              </a:cxn>
            </a:cxnLst>
            <a:rect b="b" l="l" r="r" t="t"/>
            <a:pathLst>
              <a:path h="1225494" w="6038850">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cmpd="sng" w="12700">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sz="2400">
              <a:latin typeface="+mj-ea"/>
              <a:ea typeface="+mj-ea"/>
            </a:endParaRPr>
          </a:p>
        </p:txBody>
      </p:sp>
      <p:grpSp>
        <p:nvGrpSpPr>
          <p:cNvPr id="5" name="组合 4"/>
          <p:cNvGrpSpPr/>
          <p:nvPr/>
        </p:nvGrpSpPr>
        <p:grpSpPr>
          <a:xfrm>
            <a:off x="8072615" y="3116307"/>
            <a:ext cx="1133095" cy="847308"/>
            <a:chOff x="6054436" y="2405136"/>
            <a:chExt cx="849821" cy="635481"/>
          </a:xfrm>
          <a:effectLst>
            <a:outerShdw algn="t" blurRad="50800" dir="5400000" dist="38100" rotWithShape="0">
              <a:prstClr val="black">
                <a:alpha val="40000"/>
              </a:prstClr>
            </a:outerShdw>
          </a:effectLst>
        </p:grpSpPr>
        <p:sp>
          <p:nvSpPr>
            <p:cNvPr id="6" name="Freeform 133"/>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w="9525">
                  <a:solidFill>
                    <a:srgbClr val="000000"/>
                  </a:solidFill>
                  <a:round/>
                  <a:headEnd/>
                  <a:tailEnd/>
                </a14:hiddenLine>
              </a:ext>
            </a:extLst>
          </p:spPr>
          <p:txBody>
            <a:bodyPr/>
            <a:lstStyle/>
            <a:p>
              <a:endParaRPr lang="en-US" sz="2400">
                <a:latin typeface="+mj-ea"/>
                <a:ea typeface="+mj-ea"/>
              </a:endParaRPr>
            </a:p>
          </p:txBody>
        </p:sp>
        <p:sp>
          <p:nvSpPr>
            <p:cNvPr id="7" name="Freeform 134"/>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w="9525">
                  <a:solidFill>
                    <a:srgbClr val="000000"/>
                  </a:solidFill>
                  <a:round/>
                  <a:headEnd/>
                  <a:tailEnd/>
                </a14:hiddenLine>
              </a:ext>
            </a:extLst>
          </p:spPr>
          <p:txBody>
            <a:bodyPr/>
            <a:lstStyle/>
            <a:p>
              <a:endParaRPr lang="en-US" sz="2400">
                <a:latin typeface="+mj-ea"/>
                <a:ea typeface="+mj-ea"/>
              </a:endParaRPr>
            </a:p>
          </p:txBody>
        </p:sp>
        <p:sp>
          <p:nvSpPr>
            <p:cNvPr id="8" name="Freeform 135"/>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w="9525">
                  <a:solidFill>
                    <a:srgbClr val="000000"/>
                  </a:solidFill>
                  <a:round/>
                  <a:headEnd/>
                  <a:tailEnd/>
                </a14:hiddenLine>
              </a:ext>
            </a:extLst>
          </p:spPr>
          <p:txBody>
            <a:bodyPr/>
            <a:lstStyle/>
            <a:p>
              <a:endParaRPr lang="en-US" sz="2400">
                <a:latin typeface="+mj-ea"/>
                <a:ea typeface="+mj-ea"/>
              </a:endParaRPr>
            </a:p>
          </p:txBody>
        </p:sp>
        <p:sp>
          <p:nvSpPr>
            <p:cNvPr id="9" name="Freeform 107"/>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a:latin typeface="+mj-ea"/>
                <a:ea typeface="+mj-ea"/>
              </a:endParaRPr>
            </a:p>
          </p:txBody>
        </p:sp>
        <p:sp>
          <p:nvSpPr>
            <p:cNvPr id="10" name="Freeform 107"/>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a:latin typeface="+mj-ea"/>
                <a:ea typeface="+mj-ea"/>
              </a:endParaRPr>
            </a:p>
          </p:txBody>
        </p:sp>
        <p:sp>
          <p:nvSpPr>
            <p:cNvPr id="11" name="Freeform 108"/>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5E6A92"/>
            </a:solidFill>
            <a:ln>
              <a:noFill/>
            </a:ln>
          </p:spPr>
          <p:txBody>
            <a:bodyPr/>
            <a:lstStyle/>
            <a:p>
              <a:endParaRPr lang="en-US" sz="240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400">
                <a:latin typeface="+mj-ea"/>
                <a:ea typeface="+mj-ea"/>
              </a:endParaRPr>
            </a:p>
          </p:txBody>
        </p:sp>
      </p:grpSp>
      <p:grpSp>
        <p:nvGrpSpPr>
          <p:cNvPr id="19" name="Group 30"/>
          <p:cNvGrpSpPr/>
          <p:nvPr/>
        </p:nvGrpSpPr>
        <p:grpSpPr>
          <a:xfrm>
            <a:off x="6387246" y="4863560"/>
            <a:ext cx="423143" cy="371105"/>
            <a:chOff x="3175" y="-1587"/>
            <a:chExt cx="490538" cy="430212"/>
          </a:xfrm>
          <a:solidFill>
            <a:srgbClr val="232C49"/>
          </a:solidFill>
        </p:grpSpPr>
        <p:sp>
          <p:nvSpPr>
            <p:cNvPr id="20" name="Freeform 175"/>
            <p:cNvSpPr>
              <a:spLocks noEditPoints="1"/>
            </p:cNvSpPr>
            <p:nvPr/>
          </p:nvSpPr>
          <p:spPr bwMode="auto">
            <a:xfrm>
              <a:off x="3175" y="-1587"/>
              <a:ext cx="490538" cy="430212"/>
            </a:xfrm>
            <a:custGeom>
              <a:gdLst>
                <a:gd fmla="*/ 128 w 128" name="T0"/>
                <a:gd fmla="*/ 66 h 112" name="T1"/>
                <a:gd fmla="*/ 112 w 128" name="T2"/>
                <a:gd fmla="*/ 6 h 112" name="T3"/>
                <a:gd fmla="*/ 104 w 128" name="T4"/>
                <a:gd fmla="*/ 0 h 112" name="T5"/>
                <a:gd fmla="*/ 64 w 128" name="T6"/>
                <a:gd fmla="*/ 0 h 112" name="T7"/>
                <a:gd fmla="*/ 24 w 128" name="T8"/>
                <a:gd fmla="*/ 0 h 112" name="T9"/>
                <a:gd fmla="*/ 16 w 128" name="T10"/>
                <a:gd fmla="*/ 6 h 112" name="T11"/>
                <a:gd fmla="*/ 0 w 128" name="T12"/>
                <a:gd fmla="*/ 66 h 112" name="T13"/>
                <a:gd fmla="*/ 0 w 128" name="T14"/>
                <a:gd fmla="*/ 68 h 112" name="T15"/>
                <a:gd fmla="*/ 0 w 128" name="T16"/>
                <a:gd fmla="*/ 96 h 112" name="T17"/>
                <a:gd fmla="*/ 16 w 128" name="T18"/>
                <a:gd fmla="*/ 112 h 112" name="T19"/>
                <a:gd fmla="*/ 112 w 128" name="T20"/>
                <a:gd fmla="*/ 112 h 112" name="T21"/>
                <a:gd fmla="*/ 128 w 128" name="T22"/>
                <a:gd fmla="*/ 96 h 112" name="T23"/>
                <a:gd fmla="*/ 128 w 128" name="T24"/>
                <a:gd fmla="*/ 68 h 112" name="T25"/>
                <a:gd fmla="*/ 128 w 128" name="T26"/>
                <a:gd fmla="*/ 66 h 112" name="T27"/>
                <a:gd fmla="*/ 120 w 128" name="T28"/>
                <a:gd fmla="*/ 96 h 112" name="T29"/>
                <a:gd fmla="*/ 112 w 128" name="T30"/>
                <a:gd fmla="*/ 104 h 112" name="T31"/>
                <a:gd fmla="*/ 16 w 128" name="T32"/>
                <a:gd fmla="*/ 104 h 112" name="T33"/>
                <a:gd fmla="*/ 8 w 128" name="T34"/>
                <a:gd fmla="*/ 96 h 112" name="T35"/>
                <a:gd fmla="*/ 8 w 128" name="T36"/>
                <a:gd fmla="*/ 68 h 112" name="T37"/>
                <a:gd fmla="*/ 24 w 128" name="T38"/>
                <a:gd fmla="*/ 8 h 112" name="T39"/>
                <a:gd fmla="*/ 104 w 128" name="T40"/>
                <a:gd fmla="*/ 8 h 112" name="T41"/>
                <a:gd fmla="*/ 120 w 128" name="T42"/>
                <a:gd fmla="*/ 68 h 112" name="T43"/>
                <a:gd fmla="*/ 120 w 128" name="T44"/>
                <a:gd fmla="*/ 96 h 1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2" w="128">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sz="2400">
                <a:latin typeface="+mj-ea"/>
                <a:ea typeface="+mj-ea"/>
              </a:endParaRPr>
            </a:p>
          </p:txBody>
        </p:sp>
        <p:sp>
          <p:nvSpPr>
            <p:cNvPr id="21" name="Freeform 176"/>
            <p:cNvSpPr>
              <a:spLocks noEditPoints="1"/>
            </p:cNvSpPr>
            <p:nvPr/>
          </p:nvSpPr>
          <p:spPr bwMode="auto">
            <a:xfrm>
              <a:off x="60325" y="58738"/>
              <a:ext cx="374650" cy="277812"/>
            </a:xfrm>
            <a:custGeom>
              <a:gdLst>
                <a:gd fmla="*/ 80 w 98" name="T0"/>
                <a:gd fmla="*/ 0 h 72" name="T1"/>
                <a:gd fmla="*/ 18 w 98" name="T2"/>
                <a:gd fmla="*/ 0 h 72" name="T3"/>
                <a:gd fmla="*/ 14 w 98" name="T4"/>
                <a:gd fmla="*/ 3 h 72" name="T5"/>
                <a:gd fmla="*/ 0 w 98" name="T6"/>
                <a:gd fmla="*/ 51 h 72" name="T7"/>
                <a:gd fmla="*/ 1 w 98" name="T8"/>
                <a:gd fmla="*/ 54 h 72" name="T9"/>
                <a:gd fmla="*/ 4 w 98" name="T10"/>
                <a:gd fmla="*/ 56 h 72" name="T11"/>
                <a:gd fmla="*/ 16 w 98" name="T12"/>
                <a:gd fmla="*/ 56 h 72" name="T13"/>
                <a:gd fmla="*/ 20 w 98" name="T14"/>
                <a:gd fmla="*/ 56 h 72" name="T15"/>
                <a:gd fmla="*/ 23 w 98" name="T16"/>
                <a:gd fmla="*/ 56 h 72" name="T17"/>
                <a:gd fmla="*/ 28 w 98" name="T18"/>
                <a:gd fmla="*/ 68 h 72" name="T19"/>
                <a:gd fmla="*/ 35 w 98" name="T20"/>
                <a:gd fmla="*/ 72 h 72" name="T21"/>
                <a:gd fmla="*/ 63 w 98" name="T22"/>
                <a:gd fmla="*/ 72 h 72" name="T23"/>
                <a:gd fmla="*/ 70 w 98" name="T24"/>
                <a:gd fmla="*/ 68 h 72" name="T25"/>
                <a:gd fmla="*/ 75 w 98" name="T26"/>
                <a:gd fmla="*/ 56 h 72" name="T27"/>
                <a:gd fmla="*/ 78 w 98" name="T28"/>
                <a:gd fmla="*/ 56 h 72" name="T29"/>
                <a:gd fmla="*/ 82 w 98" name="T30"/>
                <a:gd fmla="*/ 56 h 72" name="T31"/>
                <a:gd fmla="*/ 94 w 98" name="T32"/>
                <a:gd fmla="*/ 56 h 72" name="T33"/>
                <a:gd fmla="*/ 97 w 98" name="T34"/>
                <a:gd fmla="*/ 54 h 72" name="T35"/>
                <a:gd fmla="*/ 98 w 98" name="T36"/>
                <a:gd fmla="*/ 51 h 72" name="T37"/>
                <a:gd fmla="*/ 84 w 98" name="T38"/>
                <a:gd fmla="*/ 3 h 72" name="T39"/>
                <a:gd fmla="*/ 80 w 98" name="T40"/>
                <a:gd fmla="*/ 0 h 72" name="T41"/>
                <a:gd fmla="*/ 82 w 98" name="T42"/>
                <a:gd fmla="*/ 48 h 72" name="T43"/>
                <a:gd fmla="*/ 75 w 98" name="T44"/>
                <a:gd fmla="*/ 48 h 72" name="T45"/>
                <a:gd fmla="*/ 68 w 98" name="T46"/>
                <a:gd fmla="*/ 52 h 72" name="T47"/>
                <a:gd fmla="*/ 63 w 98" name="T48"/>
                <a:gd fmla="*/ 64 h 72" name="T49"/>
                <a:gd fmla="*/ 35 w 98" name="T50"/>
                <a:gd fmla="*/ 64 h 72" name="T51"/>
                <a:gd fmla="*/ 30 w 98" name="T52"/>
                <a:gd fmla="*/ 52 h 72" name="T53"/>
                <a:gd fmla="*/ 23 w 98" name="T54"/>
                <a:gd fmla="*/ 48 h 72" name="T55"/>
                <a:gd fmla="*/ 16 w 98" name="T56"/>
                <a:gd fmla="*/ 48 h 72" name="T57"/>
                <a:gd fmla="*/ 6 w 98" name="T58"/>
                <a:gd fmla="*/ 48 h 72" name="T59"/>
                <a:gd fmla="*/ 18 w 98" name="T60"/>
                <a:gd fmla="*/ 4 h 72" name="T61"/>
                <a:gd fmla="*/ 80 w 98" name="T62"/>
                <a:gd fmla="*/ 4 h 72" name="T63"/>
                <a:gd fmla="*/ 92 w 98" name="T64"/>
                <a:gd fmla="*/ 48 h 72" name="T65"/>
                <a:gd fmla="*/ 82 w 98" name="T66"/>
                <a:gd fmla="*/ 48 h 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2" w="98">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sz="2400">
                <a:latin typeface="+mj-ea"/>
                <a:ea typeface="+mj-ea"/>
              </a:endParaRPr>
            </a:p>
          </p:txBody>
        </p:sp>
      </p:grpSp>
      <p:sp>
        <p:nvSpPr>
          <p:cNvPr id="22" name="Freeform 50"/>
          <p:cNvSpPr>
            <a:spLocks noEditPoints="1"/>
          </p:cNvSpPr>
          <p:nvPr/>
        </p:nvSpPr>
        <p:spPr bwMode="auto">
          <a:xfrm>
            <a:off x="1259317" y="3611019"/>
            <a:ext cx="349097" cy="439700"/>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b="b" l="0" r="r" t="0"/>
            <a:pathLst>
              <a:path h="330" w="262">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232C49"/>
          </a:solidFill>
          <a:ln w="9525">
            <a:noFill/>
            <a:round/>
          </a:ln>
        </p:spPr>
        <p:txBody>
          <a:bodyPr anchor="t" anchorCtr="0" bIns="60960" compatLnSpc="1" lIns="121920" numCol="1" rIns="121920" tIns="60960" vert="horz" wrap="square">
            <a:prstTxWarp prst="textNoShape">
              <a:avLst/>
            </a:prstTxWarp>
          </a:bodyPr>
          <a:lstStyle/>
          <a:p>
            <a:endParaRPr altLang="en-US" lang="ko-KR" sz="2400">
              <a:latin typeface="+mj-ea"/>
              <a:ea typeface="+mj-ea"/>
            </a:endParaRPr>
          </a:p>
        </p:txBody>
      </p:sp>
      <p:sp>
        <p:nvSpPr>
          <p:cNvPr id="23" name="Freeform 48"/>
          <p:cNvSpPr>
            <a:spLocks noEditPoints="1"/>
          </p:cNvSpPr>
          <p:nvPr/>
        </p:nvSpPr>
        <p:spPr bwMode="auto">
          <a:xfrm>
            <a:off x="3846478" y="4005064"/>
            <a:ext cx="322833" cy="472373"/>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b="b" l="0" r="r" t="0"/>
            <a:pathLst>
              <a:path h="221" w="152">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5E6A92"/>
          </a:solidFill>
          <a:ln w="9525">
            <a:noFill/>
            <a:round/>
          </a:ln>
        </p:spPr>
        <p:txBody>
          <a:bodyPr anchor="t" anchorCtr="0" bIns="60960" compatLnSpc="1" lIns="121920" numCol="1" rIns="121920" tIns="60960" vert="horz" wrap="square">
            <a:prstTxWarp prst="textNoShape">
              <a:avLst/>
            </a:prstTxWarp>
          </a:bodyPr>
          <a:lstStyle/>
          <a:p>
            <a:endParaRPr altLang="en-US" lang="ko-KR" sz="2400">
              <a:latin typeface="+mj-ea"/>
              <a:ea typeface="+mj-ea"/>
            </a:endParaRPr>
          </a:p>
        </p:txBody>
      </p:sp>
      <p:grpSp>
        <p:nvGrpSpPr>
          <p:cNvPr id="24" name="Group 18"/>
          <p:cNvGrpSpPr/>
          <p:nvPr/>
        </p:nvGrpSpPr>
        <p:grpSpPr>
          <a:xfrm>
            <a:off x="10180291" y="3994208"/>
            <a:ext cx="416357" cy="416357"/>
            <a:chOff x="6350" y="4763"/>
            <a:chExt cx="492125" cy="492125"/>
          </a:xfrm>
          <a:solidFill>
            <a:srgbClr val="5E6A92"/>
          </a:solidFill>
        </p:grpSpPr>
        <p:sp>
          <p:nvSpPr>
            <p:cNvPr id="25" name="Freeform 156"/>
            <p:cNvSpPr>
              <a:spLocks noEditPoints="1"/>
            </p:cNvSpPr>
            <p:nvPr/>
          </p:nvSpPr>
          <p:spPr bwMode="auto">
            <a:xfrm>
              <a:off x="6350" y="4763"/>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sz="2400">
                <a:latin typeface="+mj-ea"/>
                <a:ea typeface="+mj-ea"/>
                <a:cs typeface="Roboto condensed"/>
              </a:endParaRPr>
            </a:p>
          </p:txBody>
        </p:sp>
        <p:sp>
          <p:nvSpPr>
            <p:cNvPr id="26" name="Freeform 157"/>
            <p:cNvSpPr>
              <a:spLocks noEditPoints="1"/>
            </p:cNvSpPr>
            <p:nvPr/>
          </p:nvSpPr>
          <p:spPr bwMode="auto">
            <a:xfrm>
              <a:off x="146050" y="144463"/>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sz="2400">
                <a:latin typeface="+mj-ea"/>
                <a:ea typeface="+mj-ea"/>
                <a:cs typeface="Roboto condensed"/>
              </a:endParaRPr>
            </a:p>
          </p:txBody>
        </p:sp>
        <p:sp>
          <p:nvSpPr>
            <p:cNvPr id="27" name="Freeform 158"/>
            <p:cNvSpPr>
              <a:spLocks noEditPoints="1"/>
            </p:cNvSpPr>
            <p:nvPr/>
          </p:nvSpPr>
          <p:spPr bwMode="auto">
            <a:xfrm>
              <a:off x="192088" y="190501"/>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sz="2400">
                <a:latin typeface="+mj-ea"/>
                <a:ea typeface="+mj-ea"/>
                <a:cs typeface="Roboto condensed"/>
              </a:endParaRPr>
            </a:p>
          </p:txBody>
        </p:sp>
      </p:grpSp>
      <p:sp>
        <p:nvSpPr>
          <p:cNvPr id="28" name="TextBox 26"/>
          <p:cNvSpPr txBox="1"/>
          <p:nvPr/>
        </p:nvSpPr>
        <p:spPr>
          <a:xfrm>
            <a:off x="305859" y="4156192"/>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altLang="en-US" lang="zh-CN" sz="1333">
                <a:ea charset="-122" panose="020b0503020204020204" pitchFamily="34" typeface="微软雅黑"/>
              </a:rPr>
              <a:t>您的内容打在这里，或者通过复制您的文本后，在此框中选择粘贴</a:t>
            </a:r>
          </a:p>
        </p:txBody>
      </p:sp>
      <p:sp>
        <p:nvSpPr>
          <p:cNvPr id="29" name="TextBox 27"/>
          <p:cNvSpPr txBox="1"/>
          <p:nvPr/>
        </p:nvSpPr>
        <p:spPr>
          <a:xfrm>
            <a:off x="2879893" y="4629084"/>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altLang="en-US" lang="zh-CN" sz="1333">
                <a:ea charset="-122" panose="020b0503020204020204" pitchFamily="34" typeface="微软雅黑"/>
              </a:rPr>
              <a:t>您的内容打在这里，或者通过复制您的文本后，在此框中选择粘贴</a:t>
            </a:r>
          </a:p>
        </p:txBody>
      </p:sp>
      <p:sp>
        <p:nvSpPr>
          <p:cNvPr id="30" name="TextBox 28"/>
          <p:cNvSpPr txBox="1"/>
          <p:nvPr/>
        </p:nvSpPr>
        <p:spPr>
          <a:xfrm>
            <a:off x="5470811" y="5371549"/>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altLang="en-US" lang="zh-CN" sz="1333">
                <a:ea charset="-122" panose="020b0503020204020204" pitchFamily="34" typeface="微软雅黑"/>
              </a:rPr>
              <a:t>您的内容打在这里，或者通过复制您的文本后，在此框中选择粘贴</a:t>
            </a:r>
          </a:p>
        </p:txBody>
      </p:sp>
      <p:sp>
        <p:nvSpPr>
          <p:cNvPr id="31" name="TextBox 29"/>
          <p:cNvSpPr txBox="1"/>
          <p:nvPr/>
        </p:nvSpPr>
        <p:spPr>
          <a:xfrm>
            <a:off x="9260469" y="4604084"/>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altLang="en-US" lang="zh-CN" sz="1333">
                <a:ea charset="-122" panose="020b0503020204020204" pitchFamily="34" typeface="微软雅黑"/>
              </a:rPr>
              <a:t>您的内容打在这里，或者通过复制您的文本后，在此框中选择粘贴</a:t>
            </a:r>
          </a:p>
        </p:txBody>
      </p:sp>
      <p:sp>
        <p:nvSpPr>
          <p:cNvPr id="42" name="MH_Other_2"/>
          <p:cNvSpPr/>
          <p:nvPr>
            <p:custDataLst>
              <p:tags r:id="rId3"/>
            </p:custDataLst>
          </p:nvPr>
        </p:nvSpPr>
        <p:spPr>
          <a:xfrm>
            <a:off x="5998811" y="3323720"/>
            <a:ext cx="1200000" cy="1200000"/>
          </a:xfrm>
          <a:prstGeom prst="ellipse">
            <a:avLst/>
          </a:prstGeom>
          <a:solidFill>
            <a:srgbClr val="232C49"/>
          </a:solidFill>
          <a:ln>
            <a:noFill/>
          </a:ln>
          <a:effectLst>
            <a:outerShdw algn="tl" blurRad="254000" dir="2700000" dist="63500" rotWithShape="0">
              <a:prstClr val="black">
                <a:alpha val="30000"/>
              </a:prstClr>
            </a:outerShdw>
          </a:effectLst>
        </p:spPr>
        <p:txBody>
          <a:bodyPr anchor="ctr" lIns="0" rIns="0"/>
          <a:lstStyle/>
          <a:p>
            <a:pPr algn="ctr" defTabSz="914286"/>
            <a:r>
              <a:rPr altLang="zh-CN" lang="en-US" sz="3733">
                <a:solidFill>
                  <a:schemeClr val="bg1"/>
                </a:solidFill>
                <a:latin charset="0" panose="020b0806030902050204" pitchFamily="34" typeface="Impact"/>
                <a:ea charset="-122" panose="020b0503020204020204" pitchFamily="34" typeface="微软雅黑"/>
              </a:rPr>
              <a:t>03</a:t>
            </a:r>
          </a:p>
        </p:txBody>
      </p:sp>
      <p:sp>
        <p:nvSpPr>
          <p:cNvPr id="45" name="MH_Other_2"/>
          <p:cNvSpPr/>
          <p:nvPr>
            <p:custDataLst>
              <p:tags r:id="rId4"/>
            </p:custDataLst>
          </p:nvPr>
        </p:nvSpPr>
        <p:spPr>
          <a:xfrm>
            <a:off x="833859" y="2128717"/>
            <a:ext cx="1200000" cy="1200000"/>
          </a:xfrm>
          <a:prstGeom prst="ellipse">
            <a:avLst/>
          </a:prstGeom>
          <a:solidFill>
            <a:srgbClr val="232C49"/>
          </a:solidFill>
          <a:ln>
            <a:noFill/>
          </a:ln>
          <a:effectLst>
            <a:outerShdw algn="tl" blurRad="254000" dir="2700000" dist="63500" rotWithShape="0">
              <a:prstClr val="black">
                <a:alpha val="30000"/>
              </a:prstClr>
            </a:outerShdw>
          </a:effectLst>
        </p:spPr>
        <p:txBody>
          <a:bodyPr anchor="ctr" lIns="0" rIns="0"/>
          <a:lstStyle/>
          <a:p>
            <a:pPr algn="ctr" defTabSz="914286"/>
            <a:r>
              <a:rPr altLang="zh-CN" lang="en-US" sz="3733">
                <a:solidFill>
                  <a:schemeClr val="bg1"/>
                </a:solidFill>
                <a:latin charset="0" panose="020b0806030902050204" pitchFamily="34" typeface="Impact"/>
                <a:ea charset="-122" panose="020b0503020204020204" pitchFamily="34" typeface="微软雅黑"/>
              </a:rPr>
              <a:t>01</a:t>
            </a:r>
          </a:p>
        </p:txBody>
      </p:sp>
      <p:sp>
        <p:nvSpPr>
          <p:cNvPr id="18" name="椭圆 17"/>
          <p:cNvSpPr/>
          <p:nvPr/>
        </p:nvSpPr>
        <p:spPr>
          <a:xfrm>
            <a:off x="3319323" y="2092100"/>
            <a:ext cx="1377141" cy="1377141"/>
          </a:xfrm>
          <a:prstGeom prst="ellipse">
            <a:avLst/>
          </a:prstGeom>
          <a:solidFill>
            <a:srgbClr val="5E6A92"/>
          </a:solidFill>
          <a:ln>
            <a:noFill/>
          </a:ln>
          <a:effectLst>
            <a:outerShdw algn="tl" blurRad="254000" dir="2700000" dist="63500" rotWithShape="0">
              <a:prstClr val="black">
                <a:alpha val="30000"/>
              </a:prstClr>
            </a:outerShdw>
          </a:effectLst>
        </p:spPr>
        <p:txBody>
          <a:bodyPr anchor="ctr"/>
          <a:lstStyle/>
          <a:p>
            <a:pPr algn="ctr" defTabSz="914286"/>
            <a:r>
              <a:rPr altLang="zh-CN" lang="en-US" sz="4267">
                <a:solidFill>
                  <a:schemeClr val="bg1"/>
                </a:solidFill>
                <a:latin charset="0" panose="020b0806030902050204" pitchFamily="34" typeface="Impact"/>
                <a:ea charset="-122" panose="020b0503020204020204" pitchFamily="34" typeface="微软雅黑"/>
              </a:rPr>
              <a:t>02</a:t>
            </a:r>
          </a:p>
        </p:txBody>
      </p:sp>
      <p:sp>
        <p:nvSpPr>
          <p:cNvPr id="49" name="矩形 10"/>
          <p:cNvSpPr>
            <a:spLocks noChangeAspect="1"/>
          </p:cNvSpPr>
          <p:nvPr/>
        </p:nvSpPr>
        <p:spPr>
          <a:xfrm>
            <a:off x="9430870" y="1408684"/>
            <a:ext cx="1915212" cy="2087973"/>
          </a:xfrm>
          <a:custGeom>
            <a:gdLst>
              <a:gd fmla="*/ 653528 w 1305814" name="connsiteX0"/>
              <a:gd fmla="*/ 0 h 1423589" name="connsiteY0"/>
              <a:gd fmla="*/ 757287 w 1305814" name="connsiteX1"/>
              <a:gd fmla="*/ 32444 h 1423589" name="connsiteY1"/>
              <a:gd fmla="*/ 1206876 w 1305814" name="connsiteX2"/>
              <a:gd fmla="*/ 284945 h 1423589" name="connsiteY2"/>
              <a:gd fmla="*/ 1237706 w 1305814" name="connsiteX3"/>
              <a:gd fmla="*/ 306775 h 1423589" name="connsiteY3"/>
              <a:gd fmla="*/ 1304420 w 1305814" name="connsiteX4"/>
              <a:gd fmla="*/ 434263 h 1423589" name="connsiteY4"/>
              <a:gd fmla="*/ 1305806 w 1305814" name="connsiteX5"/>
              <a:gd fmla="*/ 519922 h 1423589" name="connsiteY5"/>
              <a:gd fmla="*/ 1301746 w 1305814" name="connsiteX6"/>
              <a:gd fmla="*/ 953747 h 1423589" name="connsiteY6"/>
              <a:gd fmla="*/ 1302599 w 1305814" name="connsiteX7"/>
              <a:gd fmla="*/ 1003650 h 1423589" name="connsiteY7"/>
              <a:gd fmla="*/ 1227376 w 1305814" name="connsiteX8"/>
              <a:gd fmla="*/ 1152027 h 1423589" name="connsiteY8"/>
              <a:gd fmla="*/ 1174235 w 1305814" name="connsiteX9"/>
              <a:gd fmla="*/ 1184756 h 1423589" name="connsiteY9"/>
              <a:gd fmla="*/ 792288 w 1305814" name="connsiteX10"/>
              <a:gd fmla="*/ 1385653 h 1423589" name="connsiteY10"/>
              <a:gd fmla="*/ 502818 w 1305814" name="connsiteX11"/>
              <a:gd fmla="*/ 1379955 h 1423589" name="connsiteY11"/>
              <a:gd fmla="*/ 94302 w 1305814" name="connsiteX12"/>
              <a:gd fmla="*/ 1158755 h 1423589" name="connsiteY12"/>
              <a:gd fmla="*/ 39429 w 1305814" name="connsiteX13"/>
              <a:gd fmla="*/ 1117635 h 1423589" name="connsiteY13"/>
              <a:gd fmla="*/ 667 w 1305814" name="connsiteX14"/>
              <a:gd fmla="*/ 999105 h 1423589" name="connsiteY14"/>
              <a:gd fmla="*/ 0 w 1305814" name="connsiteX15"/>
              <a:gd fmla="*/ 972364 h 1423589" name="connsiteY15"/>
              <a:gd fmla="*/ 2496 w 1305814" name="connsiteX16"/>
              <a:gd fmla="*/ 463106 h 1423589" name="connsiteY16"/>
              <a:gd fmla="*/ 2458 w 1305814" name="connsiteX17"/>
              <a:gd fmla="*/ 429563 h 1423589" name="connsiteY17"/>
              <a:gd fmla="*/ 75248 w 1305814" name="connsiteX18"/>
              <a:gd fmla="*/ 303202 h 1423589" name="connsiteY18"/>
              <a:gd fmla="*/ 106293 w 1305814" name="connsiteX19"/>
              <a:gd fmla="*/ 282597 h 1423589" name="connsiteY19"/>
              <a:gd fmla="*/ 541533 w 1305814" name="connsiteX20"/>
              <a:gd fmla="*/ 38110 h 1423589" name="connsiteY20"/>
              <a:gd fmla="*/ 653528 w 1305814" name="connsiteX21"/>
              <a:gd fmla="*/ 0 h 142358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5E6A92"/>
          </a:solidFill>
          <a:ln>
            <a:noFill/>
          </a:ln>
          <a:effectLst/>
        </p:spPr>
        <p:txBody>
          <a:bodyPr anchor="ctr"/>
          <a:lstStyle/>
          <a:p>
            <a:pPr algn="ctr" defTabSz="914286"/>
            <a:endParaRPr altLang="en-US" lang="zh-CN" sz="4267">
              <a:solidFill>
                <a:schemeClr val="bg1"/>
              </a:solidFill>
              <a:latin charset="0" panose="020b0806030902050204" pitchFamily="34" typeface="Impact"/>
              <a:ea charset="-122" panose="020b0503020204020204" pitchFamily="34" typeface="微软雅黑"/>
            </a:endParaRPr>
          </a:p>
        </p:txBody>
      </p:sp>
      <p:sp>
        <p:nvSpPr>
          <p:cNvPr id="40" name="矩形 39"/>
          <p:cNvSpPr/>
          <p:nvPr/>
        </p:nvSpPr>
        <p:spPr>
          <a:xfrm>
            <a:off x="9662158" y="1914056"/>
            <a:ext cx="1452636" cy="1066936"/>
          </a:xfrm>
          <a:prstGeom prst="rect">
            <a:avLst/>
          </a:prstGeom>
        </p:spPr>
        <p:txBody>
          <a:bodyPr bIns="45727" lIns="91452" rIns="91452" tIns="45727" wrap="square">
            <a:spAutoFit/>
          </a:bodyPr>
          <a:lstStyle/>
          <a:p>
            <a:pPr algn="ctr">
              <a:lnSpc>
                <a:spcPct val="120000"/>
              </a:lnSpc>
            </a:pPr>
            <a:r>
              <a:rPr altLang="en-US" b="1" lang="zh-CN" sz="2667">
                <a:solidFill>
                  <a:schemeClr val="bg1"/>
                </a:solidFill>
                <a:latin charset="-122" panose="020b0503020204020204" pitchFamily="34" typeface="微软雅黑"/>
                <a:ea charset="-122" panose="020b0503020204020204" pitchFamily="34" typeface="微软雅黑"/>
              </a:rPr>
              <a:t>销售</a:t>
            </a:r>
          </a:p>
          <a:p>
            <a:pPr algn="ctr">
              <a:lnSpc>
                <a:spcPct val="120000"/>
              </a:lnSpc>
            </a:pPr>
            <a:r>
              <a:rPr altLang="en-US" b="1" lang="zh-CN" sz="2667">
                <a:solidFill>
                  <a:schemeClr val="bg1"/>
                </a:solidFill>
                <a:latin charset="-122" panose="020b0503020204020204" pitchFamily="34" typeface="微软雅黑"/>
                <a:ea charset="-122" panose="020b0503020204020204" pitchFamily="34" typeface="微软雅黑"/>
              </a:rPr>
              <a:t>目标</a:t>
            </a:r>
          </a:p>
        </p:txBody>
      </p:sp>
      <p:sp>
        <p:nvSpPr>
          <p:cNvPr id="39"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05</a:t>
            </a:r>
          </a:p>
        </p:txBody>
      </p:sp>
      <p:grpSp>
        <p:nvGrpSpPr>
          <p:cNvPr id="41" name="组合 40"/>
          <p:cNvGrpSpPr/>
          <p:nvPr/>
        </p:nvGrpSpPr>
        <p:grpSpPr>
          <a:xfrm>
            <a:off x="727987" y="509031"/>
            <a:ext cx="3189637" cy="640990"/>
            <a:chOff x="947634" y="309304"/>
            <a:chExt cx="2392228" cy="480743"/>
          </a:xfrm>
        </p:grpSpPr>
        <p:sp>
          <p:nvSpPr>
            <p:cNvPr id="43"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44" name="文本框 43"/>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销售目标</a:t>
              </a:r>
            </a:p>
          </p:txBody>
        </p:sp>
      </p:grpSp>
    </p:spTree>
    <p:extLst>
      <p:ext uri="{BB962C8B-B14F-4D97-AF65-F5344CB8AC3E}">
        <p14:creationId val="143218897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accel="50000" decel="50000" fill="hold" id="8" nodeType="withEffect" presetClass="path" presetID="0" presetSubtype="0">
                                  <p:stCondLst>
                                    <p:cond delay="0"/>
                                  </p:stCondLst>
                                  <p:childTnLst>
                                    <p:animMotion origin="layout" path="M -0.73716 -0.07688 C -0.69653 -0.08737 -0.61372 -0.13708 -0.49375 -0.14202 C -0.37379 -0.14696 -0.4165 -0.16178 -0.21441 0.02285 C -0.01233 0.20747 -0.04462 0.00463 3.05556E-06 2.96388E-07" pathEditMode="relative" ptsTypes="assa" rAng="0">
                                      <p:cBhvr>
                                        <p:cTn dur="2000" fill="hold" id="9"/>
                                        <p:tgtEl>
                                          <p:spTgt spid="5"/>
                                        </p:tgtEl>
                                        <p:attrNameLst>
                                          <p:attrName>ppt_x</p:attrName>
                                          <p:attrName>ppt_y</p:attrName>
                                        </p:attrNameLst>
                                      </p:cBhvr>
                                      <p:rCtr x="36858" y="9972"/>
                                    </p:animMotion>
                                  </p:childTnLst>
                                </p:cTn>
                              </p:par>
                              <p:par>
                                <p:cTn fill="hold" id="10" nodeType="withEffect" presetClass="emph" presetID="8" presetSubtype="0">
                                  <p:stCondLst>
                                    <p:cond delay="0"/>
                                  </p:stCondLst>
                                  <p:childTnLst>
                                    <p:animRot by="4200000">
                                      <p:cBhvr>
                                        <p:cTn dur="1000" fill="hold" id="11"/>
                                        <p:tgtEl>
                                          <p:spTgt spid="5"/>
                                        </p:tgtEl>
                                        <p:attrNameLst>
                                          <p:attrName>r</p:attrName>
                                        </p:attrNameLst>
                                      </p:cBhvr>
                                    </p:animRot>
                                  </p:childTnLst>
                                </p:cTn>
                              </p:par>
                              <p:par>
                                <p:cTn decel="66667" fill="hold" id="12" nodeType="withEffect" presetClass="emph" presetID="8" presetSubtype="0">
                                  <p:stCondLst>
                                    <p:cond delay="1250"/>
                                  </p:stCondLst>
                                  <p:childTnLst>
                                    <p:animRot by="-5400000">
                                      <p:cBhvr>
                                        <p:cTn dur="750" fill="hold" id="13"/>
                                        <p:tgtEl>
                                          <p:spTgt spid="5"/>
                                        </p:tgtEl>
                                        <p:attrNameLst>
                                          <p:attrName>r</p:attrName>
                                        </p:attrNameLst>
                                      </p:cBhvr>
                                    </p:animRot>
                                  </p:childTnLst>
                                </p:cTn>
                              </p:par>
                              <p:par>
                                <p:cTn fill="hold" grpId="0" id="14" nodeType="withEffect" presetClass="entr" presetID="22" presetSubtype="8">
                                  <p:stCondLst>
                                    <p:cond delay="25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1500" id="16"/>
                                        <p:tgtEl>
                                          <p:spTgt spid="4"/>
                                        </p:tgtEl>
                                      </p:cBhvr>
                                    </p:animEffect>
                                  </p:childTnLst>
                                </p:cTn>
                              </p:par>
                              <p:par>
                                <p:cTn fill="hold" grpId="0" id="17" nodeType="withEffect" presetClass="entr" presetID="42" presetSubtype="0">
                                  <p:stCondLst>
                                    <p:cond delay="1500"/>
                                  </p:stCondLst>
                                  <p:childTnLst>
                                    <p:set>
                                      <p:cBhvr>
                                        <p:cTn dur="1" fill="hold" id="18">
                                          <p:stCondLst>
                                            <p:cond delay="0"/>
                                          </p:stCondLst>
                                        </p:cTn>
                                        <p:tgtEl>
                                          <p:spTgt spid="50"/>
                                        </p:tgtEl>
                                        <p:attrNameLst>
                                          <p:attrName>style.visibility</p:attrName>
                                        </p:attrNameLst>
                                      </p:cBhvr>
                                      <p:to>
                                        <p:strVal val="visible"/>
                                      </p:to>
                                    </p:set>
                                    <p:animEffect filter="fade" transition="in">
                                      <p:cBhvr>
                                        <p:cTn dur="500" id="19"/>
                                        <p:tgtEl>
                                          <p:spTgt spid="50"/>
                                        </p:tgtEl>
                                      </p:cBhvr>
                                    </p:animEffect>
                                    <p:anim calcmode="lin" valueType="num">
                                      <p:cBhvr>
                                        <p:cTn dur="500" fill="hold" id="20"/>
                                        <p:tgtEl>
                                          <p:spTgt spid="50"/>
                                        </p:tgtEl>
                                        <p:attrNameLst>
                                          <p:attrName>ppt_x</p:attrName>
                                        </p:attrNameLst>
                                      </p:cBhvr>
                                      <p:tavLst>
                                        <p:tav tm="0">
                                          <p:val>
                                            <p:strVal val="#ppt_x"/>
                                          </p:val>
                                        </p:tav>
                                        <p:tav tm="100000">
                                          <p:val>
                                            <p:strVal val="#ppt_x"/>
                                          </p:val>
                                        </p:tav>
                                      </p:tavLst>
                                    </p:anim>
                                    <p:anim calcmode="lin" valueType="num">
                                      <p:cBhvr>
                                        <p:cTn dur="500" fill="hold" id="21"/>
                                        <p:tgtEl>
                                          <p:spTgt spid="50"/>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1750"/>
                                  </p:stCondLst>
                                  <p:childTnLst>
                                    <p:set>
                                      <p:cBhvr>
                                        <p:cTn dur="1" fill="hold" id="23">
                                          <p:stCondLst>
                                            <p:cond delay="0"/>
                                          </p:stCondLst>
                                        </p:cTn>
                                        <p:tgtEl>
                                          <p:spTgt spid="49"/>
                                        </p:tgtEl>
                                        <p:attrNameLst>
                                          <p:attrName>style.visibility</p:attrName>
                                        </p:attrNameLst>
                                      </p:cBhvr>
                                      <p:to>
                                        <p:strVal val="visible"/>
                                      </p:to>
                                    </p:set>
                                    <p:animEffect filter="fade" transition="in">
                                      <p:cBhvr>
                                        <p:cTn dur="500" id="24"/>
                                        <p:tgtEl>
                                          <p:spTgt spid="49"/>
                                        </p:tgtEl>
                                      </p:cBhvr>
                                    </p:animEffect>
                                    <p:anim calcmode="lin" valueType="num">
                                      <p:cBhvr>
                                        <p:cTn dur="500" fill="hold" id="25"/>
                                        <p:tgtEl>
                                          <p:spTgt spid="49"/>
                                        </p:tgtEl>
                                        <p:attrNameLst>
                                          <p:attrName>ppt_x</p:attrName>
                                        </p:attrNameLst>
                                      </p:cBhvr>
                                      <p:tavLst>
                                        <p:tav tm="0">
                                          <p:val>
                                            <p:strVal val="#ppt_x"/>
                                          </p:val>
                                        </p:tav>
                                        <p:tav tm="100000">
                                          <p:val>
                                            <p:strVal val="#ppt_x"/>
                                          </p:val>
                                        </p:tav>
                                      </p:tavLst>
                                    </p:anim>
                                    <p:anim calcmode="lin" valueType="num">
                                      <p:cBhvr>
                                        <p:cTn dur="500" fill="hold" id="26"/>
                                        <p:tgtEl>
                                          <p:spTgt spid="4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250"/>
                            </p:stCondLst>
                            <p:childTnLst>
                              <p:par>
                                <p:cTn fill="hold" grpId="0" id="28" nodeType="afterEffect" presetClass="entr" presetID="16" presetSubtype="21">
                                  <p:stCondLst>
                                    <p:cond delay="0"/>
                                  </p:stCondLst>
                                  <p:childTnLst>
                                    <p:set>
                                      <p:cBhvr>
                                        <p:cTn dur="1" fill="hold" id="29">
                                          <p:stCondLst>
                                            <p:cond delay="0"/>
                                          </p:stCondLst>
                                        </p:cTn>
                                        <p:tgtEl>
                                          <p:spTgt spid="40"/>
                                        </p:tgtEl>
                                        <p:attrNameLst>
                                          <p:attrName>style.visibility</p:attrName>
                                        </p:attrNameLst>
                                      </p:cBhvr>
                                      <p:to>
                                        <p:strVal val="visible"/>
                                      </p:to>
                                    </p:set>
                                    <p:animEffect filter="barn(inVertical)" transition="in">
                                      <p:cBhvr>
                                        <p:cTn dur="500" id="30"/>
                                        <p:tgtEl>
                                          <p:spTgt spid="40"/>
                                        </p:tgtEl>
                                      </p:cBhvr>
                                    </p:animEffect>
                                  </p:childTnLst>
                                </p:cTn>
                              </p:par>
                            </p:childTnLst>
                          </p:cTn>
                        </p:par>
                        <p:par>
                          <p:cTn fill="hold" id="31" nodeType="afterGroup">
                            <p:stCondLst>
                              <p:cond delay="2750"/>
                            </p:stCondLst>
                            <p:childTnLst>
                              <p:par>
                                <p:cTn accel="52000" fill="hold" grpId="0" id="32" nodeType="afterEffect" presetClass="entr" presetID="2" presetSubtype="12">
                                  <p:stCondLst>
                                    <p:cond delay="0"/>
                                  </p:stCondLst>
                                  <p:childTnLst>
                                    <p:set>
                                      <p:cBhvr>
                                        <p:cTn dur="1" fill="hold" id="33">
                                          <p:stCondLst>
                                            <p:cond delay="0"/>
                                          </p:stCondLst>
                                        </p:cTn>
                                        <p:tgtEl>
                                          <p:spTgt spid="45"/>
                                        </p:tgtEl>
                                        <p:attrNameLst>
                                          <p:attrName>style.visibility</p:attrName>
                                        </p:attrNameLst>
                                      </p:cBhvr>
                                      <p:to>
                                        <p:strVal val="visible"/>
                                      </p:to>
                                    </p:set>
                                    <p:anim calcmode="lin" valueType="num">
                                      <p:cBhvr additive="base">
                                        <p:cTn dur="1200" fill="hold" id="34"/>
                                        <p:tgtEl>
                                          <p:spTgt spid="45"/>
                                        </p:tgtEl>
                                        <p:attrNameLst>
                                          <p:attrName>ppt_x</p:attrName>
                                        </p:attrNameLst>
                                      </p:cBhvr>
                                      <p:tavLst>
                                        <p:tav tm="0">
                                          <p:val>
                                            <p:strVal val="0-#ppt_w/2"/>
                                          </p:val>
                                        </p:tav>
                                        <p:tav tm="100000">
                                          <p:val>
                                            <p:strVal val="#ppt_x"/>
                                          </p:val>
                                        </p:tav>
                                      </p:tavLst>
                                    </p:anim>
                                    <p:anim calcmode="lin" valueType="num">
                                      <p:cBhvr additive="base">
                                        <p:cTn dur="1200" fill="hold" id="35"/>
                                        <p:tgtEl>
                                          <p:spTgt spid="45"/>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3">
                                  <p:stCondLst>
                                    <p:cond delay="250"/>
                                  </p:stCondLst>
                                  <p:childTnLst>
                                    <p:set>
                                      <p:cBhvr>
                                        <p:cTn dur="1" fill="hold" id="37">
                                          <p:stCondLst>
                                            <p:cond delay="0"/>
                                          </p:stCondLst>
                                        </p:cTn>
                                        <p:tgtEl>
                                          <p:spTgt spid="18"/>
                                        </p:tgtEl>
                                        <p:attrNameLst>
                                          <p:attrName>style.visibility</p:attrName>
                                        </p:attrNameLst>
                                      </p:cBhvr>
                                      <p:to>
                                        <p:strVal val="visible"/>
                                      </p:to>
                                    </p:set>
                                    <p:anim calcmode="lin" valueType="num">
                                      <p:cBhvr additive="base">
                                        <p:cTn dur="1000" fill="hold" id="38"/>
                                        <p:tgtEl>
                                          <p:spTgt spid="18"/>
                                        </p:tgtEl>
                                        <p:attrNameLst>
                                          <p:attrName>ppt_x</p:attrName>
                                        </p:attrNameLst>
                                      </p:cBhvr>
                                      <p:tavLst>
                                        <p:tav tm="0">
                                          <p:val>
                                            <p:strVal val="1+#ppt_w/2"/>
                                          </p:val>
                                        </p:tav>
                                        <p:tav tm="100000">
                                          <p:val>
                                            <p:strVal val="#ppt_x"/>
                                          </p:val>
                                        </p:tav>
                                      </p:tavLst>
                                    </p:anim>
                                    <p:anim calcmode="lin" valueType="num">
                                      <p:cBhvr additive="base">
                                        <p:cTn dur="1000" fill="hold" id="39"/>
                                        <p:tgtEl>
                                          <p:spTgt spid="18"/>
                                        </p:tgtEl>
                                        <p:attrNameLst>
                                          <p:attrName>ppt_y</p:attrName>
                                        </p:attrNameLst>
                                      </p:cBhvr>
                                      <p:tavLst>
                                        <p:tav tm="0">
                                          <p:val>
                                            <p:strVal val="0-#ppt_h/2"/>
                                          </p:val>
                                        </p:tav>
                                        <p:tav tm="100000">
                                          <p:val>
                                            <p:strVal val="#ppt_y"/>
                                          </p:val>
                                        </p:tav>
                                      </p:tavLst>
                                    </p:anim>
                                  </p:childTnLst>
                                </p:cTn>
                              </p:par>
                              <p:par>
                                <p:cTn accel="52000" fill="hold" grpId="0" id="40" nodeType="withEffect" presetClass="entr" presetID="2" presetSubtype="6">
                                  <p:stCondLst>
                                    <p:cond delay="500"/>
                                  </p:stCondLst>
                                  <p:childTnLst>
                                    <p:set>
                                      <p:cBhvr>
                                        <p:cTn dur="1" fill="hold" id="41">
                                          <p:stCondLst>
                                            <p:cond delay="0"/>
                                          </p:stCondLst>
                                        </p:cTn>
                                        <p:tgtEl>
                                          <p:spTgt spid="42"/>
                                        </p:tgtEl>
                                        <p:attrNameLst>
                                          <p:attrName>style.visibility</p:attrName>
                                        </p:attrNameLst>
                                      </p:cBhvr>
                                      <p:to>
                                        <p:strVal val="visible"/>
                                      </p:to>
                                    </p:set>
                                    <p:anim calcmode="lin" valueType="num">
                                      <p:cBhvr additive="base">
                                        <p:cTn dur="1200" fill="hold" id="42"/>
                                        <p:tgtEl>
                                          <p:spTgt spid="42"/>
                                        </p:tgtEl>
                                        <p:attrNameLst>
                                          <p:attrName>ppt_x</p:attrName>
                                        </p:attrNameLst>
                                      </p:cBhvr>
                                      <p:tavLst>
                                        <p:tav tm="0">
                                          <p:val>
                                            <p:strVal val="1+#ppt_w/2"/>
                                          </p:val>
                                        </p:tav>
                                        <p:tav tm="100000">
                                          <p:val>
                                            <p:strVal val="#ppt_x"/>
                                          </p:val>
                                        </p:tav>
                                      </p:tavLst>
                                    </p:anim>
                                    <p:anim calcmode="lin" valueType="num">
                                      <p:cBhvr additive="base">
                                        <p:cTn dur="1200" fill="hold" id="43"/>
                                        <p:tgtEl>
                                          <p:spTgt spid="42"/>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450"/>
                            </p:stCondLst>
                            <p:childTnLst>
                              <p:par>
                                <p:cTn fill="hold" grpId="0" id="45" nodeType="afterEffect" presetClass="entr" presetID="42" presetSubtype="0">
                                  <p:stCondLst>
                                    <p:cond delay="0"/>
                                  </p:stCondLst>
                                  <p:childTnLst>
                                    <p:set>
                                      <p:cBhvr>
                                        <p:cTn dur="1" fill="hold" id="46">
                                          <p:stCondLst>
                                            <p:cond delay="0"/>
                                          </p:stCondLst>
                                        </p:cTn>
                                        <p:tgtEl>
                                          <p:spTgt spid="22"/>
                                        </p:tgtEl>
                                        <p:attrNameLst>
                                          <p:attrName>style.visibility</p:attrName>
                                        </p:attrNameLst>
                                      </p:cBhvr>
                                      <p:to>
                                        <p:strVal val="visible"/>
                                      </p:to>
                                    </p:set>
                                    <p:animEffect filter="fade" transition="in">
                                      <p:cBhvr>
                                        <p:cTn dur="500" id="47"/>
                                        <p:tgtEl>
                                          <p:spTgt spid="22"/>
                                        </p:tgtEl>
                                      </p:cBhvr>
                                    </p:animEffect>
                                    <p:anim calcmode="lin" valueType="num">
                                      <p:cBhvr>
                                        <p:cTn dur="500" fill="hold" id="48"/>
                                        <p:tgtEl>
                                          <p:spTgt spid="22"/>
                                        </p:tgtEl>
                                        <p:attrNameLst>
                                          <p:attrName>ppt_x</p:attrName>
                                        </p:attrNameLst>
                                      </p:cBhvr>
                                      <p:tavLst>
                                        <p:tav tm="0">
                                          <p:val>
                                            <p:strVal val="#ppt_x"/>
                                          </p:val>
                                        </p:tav>
                                        <p:tav tm="100000">
                                          <p:val>
                                            <p:strVal val="#ppt_x"/>
                                          </p:val>
                                        </p:tav>
                                      </p:tavLst>
                                    </p:anim>
                                    <p:anim calcmode="lin" valueType="num">
                                      <p:cBhvr>
                                        <p:cTn dur="500" fill="hold" id="49"/>
                                        <p:tgtEl>
                                          <p:spTgt spid="22"/>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250"/>
                                  </p:stCondLst>
                                  <p:childTnLst>
                                    <p:set>
                                      <p:cBhvr>
                                        <p:cTn dur="1" fill="hold" id="51">
                                          <p:stCondLst>
                                            <p:cond delay="0"/>
                                          </p:stCondLst>
                                        </p:cTn>
                                        <p:tgtEl>
                                          <p:spTgt spid="28"/>
                                        </p:tgtEl>
                                        <p:attrNameLst>
                                          <p:attrName>style.visibility</p:attrName>
                                        </p:attrNameLst>
                                      </p:cBhvr>
                                      <p:to>
                                        <p:strVal val="visible"/>
                                      </p:to>
                                    </p:set>
                                    <p:animEffect filter="fade" transition="in">
                                      <p:cBhvr>
                                        <p:cTn dur="250" id="52"/>
                                        <p:tgtEl>
                                          <p:spTgt spid="28"/>
                                        </p:tgtEl>
                                      </p:cBhvr>
                                    </p:animEffect>
                                    <p:anim calcmode="lin" valueType="num">
                                      <p:cBhvr>
                                        <p:cTn dur="250" fill="hold" id="53"/>
                                        <p:tgtEl>
                                          <p:spTgt spid="28"/>
                                        </p:tgtEl>
                                        <p:attrNameLst>
                                          <p:attrName>ppt_x</p:attrName>
                                        </p:attrNameLst>
                                      </p:cBhvr>
                                      <p:tavLst>
                                        <p:tav tm="0">
                                          <p:val>
                                            <p:strVal val="#ppt_x"/>
                                          </p:val>
                                        </p:tav>
                                        <p:tav tm="100000">
                                          <p:val>
                                            <p:strVal val="#ppt_x"/>
                                          </p:val>
                                        </p:tav>
                                      </p:tavLst>
                                    </p:anim>
                                    <p:anim calcmode="lin" valueType="num">
                                      <p:cBhvr>
                                        <p:cTn dur="250" fill="hold" id="54"/>
                                        <p:tgtEl>
                                          <p:spTgt spid="28"/>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4950"/>
                            </p:stCondLst>
                            <p:childTnLst>
                              <p:par>
                                <p:cTn fill="hold" grpId="0" id="56" nodeType="afterEffect" presetClass="entr" presetID="42" presetSubtype="0">
                                  <p:stCondLst>
                                    <p:cond delay="0"/>
                                  </p:stCondLst>
                                  <p:childTnLst>
                                    <p:set>
                                      <p:cBhvr>
                                        <p:cTn dur="1" fill="hold" id="57">
                                          <p:stCondLst>
                                            <p:cond delay="0"/>
                                          </p:stCondLst>
                                        </p:cTn>
                                        <p:tgtEl>
                                          <p:spTgt spid="23"/>
                                        </p:tgtEl>
                                        <p:attrNameLst>
                                          <p:attrName>style.visibility</p:attrName>
                                        </p:attrNameLst>
                                      </p:cBhvr>
                                      <p:to>
                                        <p:strVal val="visible"/>
                                      </p:to>
                                    </p:set>
                                    <p:animEffect filter="fade" transition="in">
                                      <p:cBhvr>
                                        <p:cTn dur="500" id="58"/>
                                        <p:tgtEl>
                                          <p:spTgt spid="23"/>
                                        </p:tgtEl>
                                      </p:cBhvr>
                                    </p:animEffect>
                                    <p:anim calcmode="lin" valueType="num">
                                      <p:cBhvr>
                                        <p:cTn dur="500" fill="hold" id="59"/>
                                        <p:tgtEl>
                                          <p:spTgt spid="23"/>
                                        </p:tgtEl>
                                        <p:attrNameLst>
                                          <p:attrName>ppt_x</p:attrName>
                                        </p:attrNameLst>
                                      </p:cBhvr>
                                      <p:tavLst>
                                        <p:tav tm="0">
                                          <p:val>
                                            <p:strVal val="#ppt_x"/>
                                          </p:val>
                                        </p:tav>
                                        <p:tav tm="100000">
                                          <p:val>
                                            <p:strVal val="#ppt_x"/>
                                          </p:val>
                                        </p:tav>
                                      </p:tavLst>
                                    </p:anim>
                                    <p:anim calcmode="lin" valueType="num">
                                      <p:cBhvr>
                                        <p:cTn dur="500" fill="hold" id="60"/>
                                        <p:tgtEl>
                                          <p:spTgt spid="23"/>
                                        </p:tgtEl>
                                        <p:attrNameLst>
                                          <p:attrName>ppt_y</p:attrName>
                                        </p:attrNameLst>
                                      </p:cBhvr>
                                      <p:tavLst>
                                        <p:tav tm="0">
                                          <p:val>
                                            <p:strVal val="#ppt_y+.1"/>
                                          </p:val>
                                        </p:tav>
                                        <p:tav tm="100000">
                                          <p:val>
                                            <p:strVal val="#ppt_y"/>
                                          </p:val>
                                        </p:tav>
                                      </p:tavLst>
                                    </p:anim>
                                  </p:childTnLst>
                                </p:cTn>
                              </p:par>
                              <p:par>
                                <p:cTn fill="hold" grpId="0" id="61" nodeType="withEffect" presetClass="entr" presetID="47" presetSubtype="0">
                                  <p:stCondLst>
                                    <p:cond delay="250"/>
                                  </p:stCondLst>
                                  <p:childTnLst>
                                    <p:set>
                                      <p:cBhvr>
                                        <p:cTn dur="1" fill="hold" id="62">
                                          <p:stCondLst>
                                            <p:cond delay="0"/>
                                          </p:stCondLst>
                                        </p:cTn>
                                        <p:tgtEl>
                                          <p:spTgt spid="29"/>
                                        </p:tgtEl>
                                        <p:attrNameLst>
                                          <p:attrName>style.visibility</p:attrName>
                                        </p:attrNameLst>
                                      </p:cBhvr>
                                      <p:to>
                                        <p:strVal val="visible"/>
                                      </p:to>
                                    </p:set>
                                    <p:animEffect filter="fade" transition="in">
                                      <p:cBhvr>
                                        <p:cTn dur="250" id="63"/>
                                        <p:tgtEl>
                                          <p:spTgt spid="29"/>
                                        </p:tgtEl>
                                      </p:cBhvr>
                                    </p:animEffect>
                                    <p:anim calcmode="lin" valueType="num">
                                      <p:cBhvr>
                                        <p:cTn dur="250" fill="hold" id="64"/>
                                        <p:tgtEl>
                                          <p:spTgt spid="29"/>
                                        </p:tgtEl>
                                        <p:attrNameLst>
                                          <p:attrName>ppt_x</p:attrName>
                                        </p:attrNameLst>
                                      </p:cBhvr>
                                      <p:tavLst>
                                        <p:tav tm="0">
                                          <p:val>
                                            <p:strVal val="#ppt_x"/>
                                          </p:val>
                                        </p:tav>
                                        <p:tav tm="100000">
                                          <p:val>
                                            <p:strVal val="#ppt_x"/>
                                          </p:val>
                                        </p:tav>
                                      </p:tavLst>
                                    </p:anim>
                                    <p:anim calcmode="lin" valueType="num">
                                      <p:cBhvr>
                                        <p:cTn dur="250" fill="hold" id="65"/>
                                        <p:tgtEl>
                                          <p:spTgt spid="29"/>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5450"/>
                            </p:stCondLst>
                            <p:childTnLst>
                              <p:par>
                                <p:cTn fill="hold" id="67" nodeType="afterEffect" presetClass="entr" presetID="42" presetSubtype="0">
                                  <p:stCondLst>
                                    <p:cond delay="0"/>
                                  </p:stCondLst>
                                  <p:childTnLst>
                                    <p:set>
                                      <p:cBhvr>
                                        <p:cTn dur="1" fill="hold" id="68">
                                          <p:stCondLst>
                                            <p:cond delay="0"/>
                                          </p:stCondLst>
                                        </p:cTn>
                                        <p:tgtEl>
                                          <p:spTgt spid="19"/>
                                        </p:tgtEl>
                                        <p:attrNameLst>
                                          <p:attrName>style.visibility</p:attrName>
                                        </p:attrNameLst>
                                      </p:cBhvr>
                                      <p:to>
                                        <p:strVal val="visible"/>
                                      </p:to>
                                    </p:set>
                                    <p:animEffect filter="fade" transition="in">
                                      <p:cBhvr>
                                        <p:cTn dur="500" id="69"/>
                                        <p:tgtEl>
                                          <p:spTgt spid="19"/>
                                        </p:tgtEl>
                                      </p:cBhvr>
                                    </p:animEffect>
                                    <p:anim calcmode="lin" valueType="num">
                                      <p:cBhvr>
                                        <p:cTn dur="500" fill="hold" id="70"/>
                                        <p:tgtEl>
                                          <p:spTgt spid="19"/>
                                        </p:tgtEl>
                                        <p:attrNameLst>
                                          <p:attrName>ppt_x</p:attrName>
                                        </p:attrNameLst>
                                      </p:cBhvr>
                                      <p:tavLst>
                                        <p:tav tm="0">
                                          <p:val>
                                            <p:strVal val="#ppt_x"/>
                                          </p:val>
                                        </p:tav>
                                        <p:tav tm="100000">
                                          <p:val>
                                            <p:strVal val="#ppt_x"/>
                                          </p:val>
                                        </p:tav>
                                      </p:tavLst>
                                    </p:anim>
                                    <p:anim calcmode="lin" valueType="num">
                                      <p:cBhvr>
                                        <p:cTn dur="500" fill="hold" id="71"/>
                                        <p:tgtEl>
                                          <p:spTgt spid="19"/>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250"/>
                                  </p:stCondLst>
                                  <p:childTnLst>
                                    <p:set>
                                      <p:cBhvr>
                                        <p:cTn dur="1" fill="hold" id="73">
                                          <p:stCondLst>
                                            <p:cond delay="0"/>
                                          </p:stCondLst>
                                        </p:cTn>
                                        <p:tgtEl>
                                          <p:spTgt spid="30"/>
                                        </p:tgtEl>
                                        <p:attrNameLst>
                                          <p:attrName>style.visibility</p:attrName>
                                        </p:attrNameLst>
                                      </p:cBhvr>
                                      <p:to>
                                        <p:strVal val="visible"/>
                                      </p:to>
                                    </p:set>
                                    <p:animEffect filter="fade" transition="in">
                                      <p:cBhvr>
                                        <p:cTn dur="250" id="74"/>
                                        <p:tgtEl>
                                          <p:spTgt spid="30"/>
                                        </p:tgtEl>
                                      </p:cBhvr>
                                    </p:animEffect>
                                    <p:anim calcmode="lin" valueType="num">
                                      <p:cBhvr>
                                        <p:cTn dur="250" fill="hold" id="75"/>
                                        <p:tgtEl>
                                          <p:spTgt spid="30"/>
                                        </p:tgtEl>
                                        <p:attrNameLst>
                                          <p:attrName>ppt_x</p:attrName>
                                        </p:attrNameLst>
                                      </p:cBhvr>
                                      <p:tavLst>
                                        <p:tav tm="0">
                                          <p:val>
                                            <p:strVal val="#ppt_x"/>
                                          </p:val>
                                        </p:tav>
                                        <p:tav tm="100000">
                                          <p:val>
                                            <p:strVal val="#ppt_x"/>
                                          </p:val>
                                        </p:tav>
                                      </p:tavLst>
                                    </p:anim>
                                    <p:anim calcmode="lin" valueType="num">
                                      <p:cBhvr>
                                        <p:cTn dur="250" fill="hold" id="76"/>
                                        <p:tgtEl>
                                          <p:spTgt spid="30"/>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5950"/>
                            </p:stCondLst>
                            <p:childTnLst>
                              <p:par>
                                <p:cTn fill="hold" id="78" nodeType="afterEffect" presetClass="entr" presetID="42" presetSubtype="0">
                                  <p:stCondLst>
                                    <p:cond delay="0"/>
                                  </p:stCondLst>
                                  <p:childTnLst>
                                    <p:set>
                                      <p:cBhvr>
                                        <p:cTn dur="1" fill="hold" id="79">
                                          <p:stCondLst>
                                            <p:cond delay="0"/>
                                          </p:stCondLst>
                                        </p:cTn>
                                        <p:tgtEl>
                                          <p:spTgt spid="24"/>
                                        </p:tgtEl>
                                        <p:attrNameLst>
                                          <p:attrName>style.visibility</p:attrName>
                                        </p:attrNameLst>
                                      </p:cBhvr>
                                      <p:to>
                                        <p:strVal val="visible"/>
                                      </p:to>
                                    </p:set>
                                    <p:animEffect filter="fade" transition="in">
                                      <p:cBhvr>
                                        <p:cTn dur="500" id="80"/>
                                        <p:tgtEl>
                                          <p:spTgt spid="24"/>
                                        </p:tgtEl>
                                      </p:cBhvr>
                                    </p:animEffect>
                                    <p:anim calcmode="lin" valueType="num">
                                      <p:cBhvr>
                                        <p:cTn dur="500" fill="hold" id="81"/>
                                        <p:tgtEl>
                                          <p:spTgt spid="24"/>
                                        </p:tgtEl>
                                        <p:attrNameLst>
                                          <p:attrName>ppt_x</p:attrName>
                                        </p:attrNameLst>
                                      </p:cBhvr>
                                      <p:tavLst>
                                        <p:tav tm="0">
                                          <p:val>
                                            <p:strVal val="#ppt_x"/>
                                          </p:val>
                                        </p:tav>
                                        <p:tav tm="100000">
                                          <p:val>
                                            <p:strVal val="#ppt_x"/>
                                          </p:val>
                                        </p:tav>
                                      </p:tavLst>
                                    </p:anim>
                                    <p:anim calcmode="lin" valueType="num">
                                      <p:cBhvr>
                                        <p:cTn dur="500" fill="hold" id="82"/>
                                        <p:tgtEl>
                                          <p:spTgt spid="24"/>
                                        </p:tgtEl>
                                        <p:attrNameLst>
                                          <p:attrName>ppt_y</p:attrName>
                                        </p:attrNameLst>
                                      </p:cBhvr>
                                      <p:tavLst>
                                        <p:tav tm="0">
                                          <p:val>
                                            <p:strVal val="#ppt_y+.1"/>
                                          </p:val>
                                        </p:tav>
                                        <p:tav tm="100000">
                                          <p:val>
                                            <p:strVal val="#ppt_y"/>
                                          </p:val>
                                        </p:tav>
                                      </p:tavLst>
                                    </p:anim>
                                  </p:childTnLst>
                                </p:cTn>
                              </p:par>
                              <p:par>
                                <p:cTn fill="hold" grpId="0" id="83" nodeType="withEffect" presetClass="entr" presetID="47" presetSubtype="0">
                                  <p:stCondLst>
                                    <p:cond delay="250"/>
                                  </p:stCondLst>
                                  <p:childTnLst>
                                    <p:set>
                                      <p:cBhvr>
                                        <p:cTn dur="1" fill="hold" id="84">
                                          <p:stCondLst>
                                            <p:cond delay="0"/>
                                          </p:stCondLst>
                                        </p:cTn>
                                        <p:tgtEl>
                                          <p:spTgt spid="31"/>
                                        </p:tgtEl>
                                        <p:attrNameLst>
                                          <p:attrName>style.visibility</p:attrName>
                                        </p:attrNameLst>
                                      </p:cBhvr>
                                      <p:to>
                                        <p:strVal val="visible"/>
                                      </p:to>
                                    </p:set>
                                    <p:animEffect filter="fade" transition="in">
                                      <p:cBhvr>
                                        <p:cTn dur="250" id="85"/>
                                        <p:tgtEl>
                                          <p:spTgt spid="31"/>
                                        </p:tgtEl>
                                      </p:cBhvr>
                                    </p:animEffect>
                                    <p:anim calcmode="lin" valueType="num">
                                      <p:cBhvr>
                                        <p:cTn dur="250" fill="hold" id="86"/>
                                        <p:tgtEl>
                                          <p:spTgt spid="31"/>
                                        </p:tgtEl>
                                        <p:attrNameLst>
                                          <p:attrName>ppt_x</p:attrName>
                                        </p:attrNameLst>
                                      </p:cBhvr>
                                      <p:tavLst>
                                        <p:tav tm="0">
                                          <p:val>
                                            <p:strVal val="#ppt_x"/>
                                          </p:val>
                                        </p:tav>
                                        <p:tav tm="100000">
                                          <p:val>
                                            <p:strVal val="#ppt_x"/>
                                          </p:val>
                                        </p:tav>
                                      </p:tavLst>
                                    </p:anim>
                                    <p:anim calcmode="lin" valueType="num">
                                      <p:cBhvr>
                                        <p:cTn dur="250" fill="hold" id="87"/>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4"/>
      <p:bldP grpId="0" spid="22"/>
      <p:bldP grpId="0" spid="23"/>
      <p:bldP grpId="0" spid="28"/>
      <p:bldP grpId="0" spid="29"/>
      <p:bldP grpId="0" spid="30"/>
      <p:bldP grpId="0" spid="31"/>
      <p:bldP grpId="0" spid="42"/>
      <p:bldP grpId="0" spid="45"/>
      <p:bldP grpId="0" spid="18"/>
      <p:bldP grpId="0" spid="49"/>
      <p:bldP grpId="0" spid="40"/>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等腰三角形 32"/>
          <p:cNvSpPr/>
          <p:nvPr/>
        </p:nvSpPr>
        <p:spPr>
          <a:xfrm>
            <a:off x="17059" y="4869160"/>
            <a:ext cx="2159563" cy="1988840"/>
          </a:xfrm>
          <a:prstGeom prst="triangle">
            <a:avLst>
              <a:gd fmla="val 0" name="adj"/>
            </a:avLst>
          </a:pr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4" name="平行四边形 2"/>
          <p:cNvSpPr/>
          <p:nvPr/>
        </p:nvSpPr>
        <p:spPr>
          <a:xfrm>
            <a:off x="6929332" y="1084235"/>
            <a:ext cx="5262667" cy="5773764"/>
          </a:xfrm>
          <a:custGeom>
            <a:gdLst>
              <a:gd fmla="*/ 0 w 4445791" name="connsiteX0"/>
              <a:gd fmla="*/ 5143500 h 5143500" name="connsiteY0"/>
              <a:gd fmla="*/ 4445791 w 4445791" name="connsiteX1"/>
              <a:gd fmla="*/ 0 h 5143500" name="connsiteY1"/>
              <a:gd fmla="*/ 4445791 w 4445791" name="connsiteX2"/>
              <a:gd fmla="*/ 5143500 h 5143500" name="connsiteY2"/>
              <a:gd fmla="*/ 0 w 4445791" name="connsiteX3"/>
              <a:gd fmla="*/ 5143500 h 5143500" name="connsiteY3"/>
              <a:gd fmla="*/ 0 w 4445791" name="connsiteX4"/>
              <a:gd fmla="*/ 5143500 h 5143500" name="connsiteY4"/>
            </a:gdLst>
            <a:cxnLst>
              <a:cxn ang="0">
                <a:pos x="connsiteX0" y="connsiteY0"/>
              </a:cxn>
              <a:cxn ang="0">
                <a:pos x="connsiteX1" y="connsiteY1"/>
              </a:cxn>
              <a:cxn ang="0">
                <a:pos x="connsiteX2" y="connsiteY2"/>
              </a:cxn>
              <a:cxn ang="0">
                <a:pos x="connsiteX3" y="connsiteY3"/>
              </a:cxn>
            </a:cxnLst>
            <a:rect b="b" l="l" r="r" t="t"/>
            <a:pathLst>
              <a:path h="5143500" w="4445791">
                <a:moveTo>
                  <a:pt x="0" y="5143500"/>
                </a:moveTo>
                <a:lnTo>
                  <a:pt x="4445791" y="0"/>
                </a:lnTo>
                <a:lnTo>
                  <a:pt x="4445791" y="5143500"/>
                </a:lnTo>
                <a:lnTo>
                  <a:pt x="0" y="5143500"/>
                </a:ln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nvGrpSpPr>
          <p:cNvPr id="24" name="组合 23"/>
          <p:cNvGrpSpPr/>
          <p:nvPr/>
        </p:nvGrpSpPr>
        <p:grpSpPr>
          <a:xfrm>
            <a:off x="8400257" y="1844705"/>
            <a:ext cx="2676871" cy="3984562"/>
            <a:chOff x="8851102" y="1881491"/>
            <a:chExt cx="2676870" cy="3984566"/>
          </a:xfrm>
        </p:grpSpPr>
        <p:sp>
          <p:nvSpPr>
            <p:cNvPr id="8" name="TextBox 21"/>
            <p:cNvSpPr txBox="1"/>
            <p:nvPr/>
          </p:nvSpPr>
          <p:spPr>
            <a:xfrm>
              <a:off x="8946942" y="2598604"/>
              <a:ext cx="2581030" cy="2742515"/>
            </a:xfrm>
            <a:prstGeom prst="rect">
              <a:avLst/>
            </a:prstGeom>
            <a:noFill/>
          </p:spPr>
          <p:txBody>
            <a:bodyPr bIns="0" lIns="0" rIns="0" rtlCol="0" tIns="0" wrap="square">
              <a:spAutoFit/>
            </a:bodyPr>
            <a:lstStyle/>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您的内容打在这里，或者通过复制您的文本在此框中选择粘您的这里，或者通过复制您的文本后，在此框中选择粘贴并选择只保此您的内容</a:t>
              </a:r>
            </a:p>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在此框中选择粘贴并</a:t>
              </a:r>
            </a:p>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选择只保留文字您的内容的文本后在此。</a:t>
              </a:r>
            </a:p>
            <a:p>
              <a:pPr algn="just">
                <a:lnSpc>
                  <a:spcPct val="15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a:t>
              </a:r>
            </a:p>
          </p:txBody>
        </p:sp>
        <p:sp>
          <p:nvSpPr>
            <p:cNvPr id="12" name="Subtitle 2">
              <a:extLst>
                <a:ext uri="{FF2B5EF4-FFF2-40B4-BE49-F238E27FC236}">
                  <a16:creationId xmlns:a16="http://schemas.microsoft.com/office/drawing/2014/main" id="{360062CF-4239-4286-B703-132EC1F0E32B}"/>
                </a:ext>
              </a:extLst>
            </p:cNvPr>
            <p:cNvSpPr txBox="1"/>
            <p:nvPr/>
          </p:nvSpPr>
          <p:spPr>
            <a:xfrm>
              <a:off x="8851102" y="1881491"/>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z="1867">
                  <a:solidFill>
                    <a:srgbClr val="D9B44F"/>
                  </a:solidFill>
                  <a:latin charset="-122" panose="020b0503020204020204" pitchFamily="34" typeface="微软雅黑"/>
                  <a:ea charset="-122" panose="020b0503020204020204" pitchFamily="34" typeface="微软雅黑"/>
                  <a:cs charset="0" panose="020f0502020204030203" pitchFamily="34" typeface="Lato"/>
                </a:rPr>
                <a:t>重点项目规划</a:t>
              </a:r>
            </a:p>
          </p:txBody>
        </p:sp>
        <p:cxnSp>
          <p:nvCxnSpPr>
            <p:cNvPr id="13" name="直接连接符 12"/>
            <p:cNvCxnSpPr/>
            <p:nvPr/>
          </p:nvCxnSpPr>
          <p:spPr>
            <a:xfrm>
              <a:off x="8946941" y="2433872"/>
              <a:ext cx="670587" cy="0"/>
            </a:xfrm>
            <a:prstGeom prst="line">
              <a:avLst/>
            </a:prstGeom>
            <a:ln w="25400">
              <a:solidFill>
                <a:srgbClr val="D9B44F"/>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8946941" y="5632975"/>
              <a:ext cx="972137" cy="233082"/>
            </a:xfrm>
            <a:prstGeom prst="roundRect">
              <a:avLst>
                <a:gd fmla="val 50000" name="adj"/>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000">
                  <a:solidFill>
                    <a:schemeClr val="bg1"/>
                  </a:solidFill>
                  <a:latin charset="-122" panose="020b0503020204020204" pitchFamily="34" typeface="微软雅黑"/>
                  <a:ea charset="-122" panose="020b0503020204020204" pitchFamily="34" typeface="微软雅黑"/>
                </a:rPr>
                <a:t>添加标题</a:t>
              </a:r>
            </a:p>
          </p:txBody>
        </p:sp>
      </p:grpSp>
      <p:sp>
        <p:nvSpPr>
          <p:cNvPr id="3" name="矩形 2"/>
          <p:cNvSpPr/>
          <p:nvPr/>
        </p:nvSpPr>
        <p:spPr>
          <a:xfrm>
            <a:off x="1769359" y="1953213"/>
            <a:ext cx="2329480" cy="3660273"/>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grpSp>
        <p:nvGrpSpPr>
          <p:cNvPr id="5" name="组合 4"/>
          <p:cNvGrpSpPr/>
          <p:nvPr/>
        </p:nvGrpSpPr>
        <p:grpSpPr>
          <a:xfrm>
            <a:off x="911424" y="2792457"/>
            <a:ext cx="2297349" cy="3024306"/>
            <a:chOff x="816428" y="2967719"/>
            <a:chExt cx="2334986" cy="3073852"/>
          </a:xfrm>
        </p:grpSpPr>
        <p:sp>
          <p:nvSpPr>
            <p:cNvPr id="4" name="矩形 3"/>
            <p:cNvSpPr/>
            <p:nvPr/>
          </p:nvSpPr>
          <p:spPr>
            <a:xfrm>
              <a:off x="816428" y="2967719"/>
              <a:ext cx="2334986" cy="3073852"/>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a charset="-122" panose="020b0503020204020204" pitchFamily="34" typeface="微软雅黑"/>
              </a:endParaRPr>
            </a:p>
          </p:txBody>
        </p:sp>
        <p:sp>
          <p:nvSpPr>
            <p:cNvPr id="16" name="TextBox 21"/>
            <p:cNvSpPr txBox="1"/>
            <p:nvPr/>
          </p:nvSpPr>
          <p:spPr>
            <a:xfrm>
              <a:off x="1059646" y="3800387"/>
              <a:ext cx="1797855" cy="1626415"/>
            </a:xfrm>
            <a:prstGeom prst="rect">
              <a:avLst/>
            </a:prstGeom>
            <a:noFill/>
          </p:spPr>
          <p:txBody>
            <a:bodyPr bIns="0" lIns="0" rIns="0" rtlCol="0" tIns="0" wrap="square">
              <a:spAutoFit/>
            </a:bodyPr>
            <a:lstStyle/>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您的内容打在这里或者通过复制您的文本后在此框中选择粘贴并选择您的内容打在这里或者通过复制您的中选粘贴并选择</a:t>
              </a:r>
            </a:p>
            <a:p>
              <a:pPr>
                <a:lnSpc>
                  <a:spcPct val="150000"/>
                </a:lnSpc>
              </a:pPr>
              <a:endParaRPr altLang="en-US" lang="zh-CN" sz="1000">
                <a:solidFill>
                  <a:schemeClr val="bg1"/>
                </a:solidFill>
                <a:latin charset="-122" panose="020b0503020204020204" pitchFamily="34" typeface="微软雅黑"/>
                <a:ea charset="-122" panose="020b0503020204020204" pitchFamily="34" typeface="微软雅黑"/>
              </a:endParaRPr>
            </a:p>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中选择粘贴并选择</a:t>
              </a:r>
            </a:p>
          </p:txBody>
        </p:sp>
        <p:sp>
          <p:nvSpPr>
            <p:cNvPr id="17" name="Subtitle 2">
              <a:extLst>
                <a:ext uri="{FF2B5EF4-FFF2-40B4-BE49-F238E27FC236}">
                  <a16:creationId xmlns:a16="http://schemas.microsoft.com/office/drawing/2014/main" id="{360062CF-4239-4286-B703-132EC1F0E32B}"/>
                </a:ext>
              </a:extLst>
            </p:cNvPr>
            <p:cNvSpPr txBox="1"/>
            <p:nvPr/>
          </p:nvSpPr>
          <p:spPr>
            <a:xfrm>
              <a:off x="979149" y="3260126"/>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zh-CN" b="1" lang="en-US" sz="1800">
                  <a:solidFill>
                    <a:schemeClr val="bg1"/>
                  </a:solidFill>
                  <a:latin charset="-122" panose="020b0503020204020204" pitchFamily="34" typeface="微软雅黑"/>
                  <a:ea charset="-122" panose="020b0503020204020204" pitchFamily="34" typeface="微软雅黑"/>
                  <a:cs charset="0" panose="020f0502020204030203" pitchFamily="34" typeface="Lato"/>
                </a:rPr>
                <a:t>1280,000</a:t>
              </a:r>
            </a:p>
          </p:txBody>
        </p:sp>
      </p:grpSp>
      <p:sp>
        <p:nvSpPr>
          <p:cNvPr id="19" name="矩形 18"/>
          <p:cNvSpPr/>
          <p:nvPr/>
        </p:nvSpPr>
        <p:spPr>
          <a:xfrm>
            <a:off x="5329820" y="1953213"/>
            <a:ext cx="2329480" cy="3660273"/>
          </a:xfrm>
          <a:prstGeom prst="rect">
            <a:avLst/>
          </a:prstGeom>
          <a:blipFill dpi="0" rotWithShape="1">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grpSp>
        <p:nvGrpSpPr>
          <p:cNvPr id="20" name="组合 19"/>
          <p:cNvGrpSpPr/>
          <p:nvPr/>
        </p:nvGrpSpPr>
        <p:grpSpPr>
          <a:xfrm>
            <a:off x="4471884" y="2792457"/>
            <a:ext cx="2297349" cy="3024306"/>
            <a:chOff x="816428" y="2967719"/>
            <a:chExt cx="2334986" cy="3073852"/>
          </a:xfrm>
        </p:grpSpPr>
        <p:sp>
          <p:nvSpPr>
            <p:cNvPr id="21" name="矩形 20"/>
            <p:cNvSpPr/>
            <p:nvPr/>
          </p:nvSpPr>
          <p:spPr>
            <a:xfrm>
              <a:off x="816428" y="2967719"/>
              <a:ext cx="2334986" cy="3073852"/>
            </a:xfrm>
            <a:prstGeom prst="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22" name="TextBox 21"/>
            <p:cNvSpPr txBox="1"/>
            <p:nvPr/>
          </p:nvSpPr>
          <p:spPr>
            <a:xfrm>
              <a:off x="1059646" y="3800387"/>
              <a:ext cx="1797855" cy="1626415"/>
            </a:xfrm>
            <a:prstGeom prst="rect">
              <a:avLst/>
            </a:prstGeom>
            <a:noFill/>
          </p:spPr>
          <p:txBody>
            <a:bodyPr bIns="0" lIns="0" rIns="0" rtlCol="0" tIns="0" wrap="square">
              <a:spAutoFit/>
            </a:bodyPr>
            <a:lstStyle/>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您的内容打在这里或者通过复制您的文本后在此框中选择粘贴并选择您的内容打在这里或者通过复制您的中选粘贴并选择</a:t>
              </a:r>
            </a:p>
            <a:p>
              <a:pPr>
                <a:lnSpc>
                  <a:spcPct val="150000"/>
                </a:lnSpc>
              </a:pPr>
              <a:endParaRPr altLang="en-US" lang="zh-CN" sz="1000">
                <a:solidFill>
                  <a:schemeClr val="bg1"/>
                </a:solidFill>
                <a:latin charset="-122" panose="020b0503020204020204" pitchFamily="34" typeface="微软雅黑"/>
                <a:ea charset="-122" panose="020b0503020204020204" pitchFamily="34" typeface="微软雅黑"/>
              </a:endParaRPr>
            </a:p>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中选择粘贴并选择</a:t>
              </a:r>
            </a:p>
          </p:txBody>
        </p:sp>
        <p:sp>
          <p:nvSpPr>
            <p:cNvPr id="23" name="Subtitle 2">
              <a:extLst>
                <a:ext uri="{FF2B5EF4-FFF2-40B4-BE49-F238E27FC236}">
                  <a16:creationId xmlns:a16="http://schemas.microsoft.com/office/drawing/2014/main" id="{360062CF-4239-4286-B703-132EC1F0E32B}"/>
                </a:ext>
              </a:extLst>
            </p:cNvPr>
            <p:cNvSpPr txBox="1"/>
            <p:nvPr/>
          </p:nvSpPr>
          <p:spPr>
            <a:xfrm>
              <a:off x="979149" y="3260126"/>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zh-CN" b="1" lang="en-US" sz="1800">
                  <a:solidFill>
                    <a:schemeClr val="bg1"/>
                  </a:solidFill>
                  <a:latin charset="-122" panose="020b0503020204020204" pitchFamily="34" typeface="微软雅黑"/>
                  <a:ea charset="-122" panose="020b0503020204020204" pitchFamily="34" typeface="微软雅黑"/>
                  <a:cs charset="0" panose="020f0502020204030203" pitchFamily="34" typeface="Lato"/>
                </a:rPr>
                <a:t>5180,000</a:t>
              </a:r>
            </a:p>
          </p:txBody>
        </p:sp>
      </p:grpSp>
      <p:sp>
        <p:nvSpPr>
          <p:cNvPr id="25"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05</a:t>
            </a:r>
          </a:p>
        </p:txBody>
      </p:sp>
      <p:grpSp>
        <p:nvGrpSpPr>
          <p:cNvPr id="26" name="组合 25"/>
          <p:cNvGrpSpPr/>
          <p:nvPr/>
        </p:nvGrpSpPr>
        <p:grpSpPr>
          <a:xfrm>
            <a:off x="727987" y="509031"/>
            <a:ext cx="3189637" cy="640990"/>
            <a:chOff x="947634" y="309304"/>
            <a:chExt cx="2392228" cy="480743"/>
          </a:xfrm>
        </p:grpSpPr>
        <p:sp>
          <p:nvSpPr>
            <p:cNvPr id="27"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28" name="文本框 27"/>
            <p:cNvSpPr txBox="1"/>
            <p:nvPr/>
          </p:nvSpPr>
          <p:spPr>
            <a:xfrm>
              <a:off x="947634" y="309304"/>
              <a:ext cx="15087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重点规划项目</a:t>
              </a:r>
            </a:p>
          </p:txBody>
        </p:sp>
      </p:grpSp>
    </p:spTree>
    <p:extLst>
      <p:ext uri="{BB962C8B-B14F-4D97-AF65-F5344CB8AC3E}">
        <p14:creationId val="118630081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childTnLst>
                          </p:cTn>
                        </p:par>
                        <p:par>
                          <p:cTn fill="hold" id="15" nodeType="afterGroup">
                            <p:stCondLst>
                              <p:cond delay="500"/>
                            </p:stCondLst>
                            <p:childTnLst>
                              <p:par>
                                <p:cTn fill="hold" id="16" nodeType="afterEffect" presetClass="entr" presetID="2" presetSubtype="4">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ppt_x"/>
                                          </p:val>
                                        </p:tav>
                                        <p:tav tm="100000">
                                          <p:val>
                                            <p:strVal val="#ppt_x"/>
                                          </p:val>
                                        </p:tav>
                                      </p:tavLst>
                                    </p:anim>
                                    <p:anim calcmode="lin" valueType="num">
                                      <p:cBhvr additive="base">
                                        <p:cTn dur="500" fill="hold" id="19"/>
                                        <p:tgtEl>
                                          <p:spTgt spid="5"/>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250"/>
                                  </p:stCondLst>
                                  <p:childTnLst>
                                    <p:set>
                                      <p:cBhvr>
                                        <p:cTn dur="1" fill="hold" id="21">
                                          <p:stCondLst>
                                            <p:cond delay="0"/>
                                          </p:stCondLst>
                                        </p:cTn>
                                        <p:tgtEl>
                                          <p:spTgt spid="20"/>
                                        </p:tgtEl>
                                        <p:attrNameLst>
                                          <p:attrName>style.visibility</p:attrName>
                                        </p:attrNameLst>
                                      </p:cBhvr>
                                      <p:to>
                                        <p:strVal val="visible"/>
                                      </p:to>
                                    </p:set>
                                    <p:anim calcmode="lin" valueType="num">
                                      <p:cBhvr additive="base">
                                        <p:cTn dur="500" fill="hold" id="22"/>
                                        <p:tgtEl>
                                          <p:spTgt spid="20"/>
                                        </p:tgtEl>
                                        <p:attrNameLst>
                                          <p:attrName>ppt_x</p:attrName>
                                        </p:attrNameLst>
                                      </p:cBhvr>
                                      <p:tavLst>
                                        <p:tav tm="0">
                                          <p:val>
                                            <p:strVal val="#ppt_x"/>
                                          </p:val>
                                        </p:tav>
                                        <p:tav tm="100000">
                                          <p:val>
                                            <p:strVal val="#ppt_x"/>
                                          </p:val>
                                        </p:tav>
                                      </p:tavLst>
                                    </p:anim>
                                    <p:anim calcmode="lin" valueType="num">
                                      <p:cBhvr additive="base">
                                        <p:cTn dur="500" fill="hold" id="23"/>
                                        <p:tgtEl>
                                          <p:spTgt spid="2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250"/>
                            </p:stCondLst>
                            <p:childTnLst>
                              <p:par>
                                <p:cTn fill="hold" id="25" nodeType="afterEffect" presetClass="entr" presetID="2" presetSubtype="2">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fill="hold" id="27"/>
                                        <p:tgtEl>
                                          <p:spTgt spid="24"/>
                                        </p:tgtEl>
                                        <p:attrNameLst>
                                          <p:attrName>ppt_x</p:attrName>
                                        </p:attrNameLst>
                                      </p:cBhvr>
                                      <p:tavLst>
                                        <p:tav tm="0">
                                          <p:val>
                                            <p:strVal val="1+#ppt_w/2"/>
                                          </p:val>
                                        </p:tav>
                                        <p:tav tm="100000">
                                          <p:val>
                                            <p:strVal val="#ppt_x"/>
                                          </p:val>
                                        </p:tav>
                                      </p:tavLst>
                                    </p:anim>
                                    <p:anim calcmode="lin" valueType="num">
                                      <p:cBhvr additive="base">
                                        <p:cTn dur="500" fill="hold" id="28"/>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6043" y="1762729"/>
            <a:ext cx="12192000" cy="5095271"/>
          </a:xfrm>
          <a:custGeom>
            <a:gdLst>
              <a:gd fmla="*/ 0 w 9144000" name="connsiteX0"/>
              <a:gd fmla="*/ 3380873 h 5131468" name="connsiteY0"/>
              <a:gd fmla="*/ 9144000 w 9144000" name="connsiteX1"/>
              <a:gd fmla="*/ 0 h 5131468" name="connsiteY1"/>
              <a:gd fmla="*/ 3765885 w 9144000" name="connsiteX2"/>
              <a:gd fmla="*/ 5125452 h 5131468" name="connsiteY2"/>
              <a:gd fmla="*/ 10442 w 9144000" name="connsiteX3"/>
              <a:gd fmla="*/ 5131468 h 5131468" name="connsiteY3"/>
              <a:gd fmla="*/ 0 w 9144000" name="connsiteX4"/>
              <a:gd fmla="*/ 3380873 h 5131468" name="connsiteY4"/>
              <a:gd fmla="*/ 0 w 9144000" name="connsiteX5"/>
              <a:gd fmla="*/ 3380873 h 5131468" name="connsiteY5"/>
              <a:gd fmla="*/ 0 w 9156032" name="connsiteX6"/>
              <a:gd fmla="*/ 3380873 h 5131468"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31468" w="9144000">
                <a:moveTo>
                  <a:pt x="0" y="3380873"/>
                </a:moveTo>
                <a:cubicBezTo>
                  <a:pt x="104538" y="3305675"/>
                  <a:pt x="7617995" y="565484"/>
                  <a:pt x="9144000" y="0"/>
                </a:cubicBezTo>
                <a:lnTo>
                  <a:pt x="3765885" y="5125452"/>
                </a:lnTo>
                <a:lnTo>
                  <a:pt x="10442" y="5131468"/>
                </a:lnTo>
                <a:cubicBezTo>
                  <a:pt x="6961" y="4547936"/>
                  <a:pt x="3481" y="3964405"/>
                  <a:pt x="0" y="3380873"/>
                </a:cubicBezTo>
                <a:close/>
              </a:path>
            </a:pathLst>
          </a:custGeom>
          <a:solidFill>
            <a:srgbClr val="5E6A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Effect>
                      <a14:brightnessContrast bright="20000" contrast="20000"/>
                    </a14:imgEffect>
                  </a14:imgLayer>
                </a14:imgProps>
              </a:ext>
              <a:ext uri="{28A0092B-C50C-407E-A947-70E740481C1C}">
                <a14:useLocalDpi val="0"/>
              </a:ext>
            </a:extLst>
          </a:blip>
          <a:stretch>
            <a:fillRect/>
          </a:stretch>
        </p:blipFill>
        <p:spPr>
          <a:xfrm>
            <a:off x="-2120" y="2694281"/>
            <a:ext cx="7319003" cy="4174323"/>
          </a:xfrm>
          <a:prstGeom prst="rect">
            <a:avLst/>
          </a:prstGeom>
        </p:spPr>
      </p:pic>
      <p:sp>
        <p:nvSpPr>
          <p:cNvPr id="4" name="TextBox 3"/>
          <p:cNvSpPr txBox="1"/>
          <p:nvPr/>
        </p:nvSpPr>
        <p:spPr>
          <a:xfrm>
            <a:off x="2447595" y="1796819"/>
            <a:ext cx="2959844" cy="487680"/>
          </a:xfrm>
          <a:prstGeom prst="rect">
            <a:avLst/>
          </a:prstGeom>
          <a:noFill/>
        </p:spPr>
        <p:txBody>
          <a:bodyPr bIns="0" lIns="0" rIns="0" rtlCol="0" tIns="0" wrap="square">
            <a:spAutoFit/>
          </a:bodyPr>
          <a:lstStyle/>
          <a:p>
            <a:r>
              <a:rPr altLang="en-US" b="1" lang="zh-CN" sz="3200">
                <a:solidFill>
                  <a:srgbClr val="333333"/>
                </a:solidFill>
                <a:latin charset="-122" panose="020b0503020204020204" pitchFamily="34" typeface="微软雅黑"/>
                <a:ea charset="-122" panose="020b0503020204020204" pitchFamily="34" typeface="微软雅黑"/>
              </a:rPr>
              <a:t>高瞻远瞩</a:t>
            </a:r>
          </a:p>
        </p:txBody>
      </p:sp>
      <p:sp>
        <p:nvSpPr>
          <p:cNvPr id="5" name="TextBox 4"/>
          <p:cNvSpPr txBox="1"/>
          <p:nvPr/>
        </p:nvSpPr>
        <p:spPr>
          <a:xfrm>
            <a:off x="3393415" y="2373661"/>
            <a:ext cx="2795405" cy="487680"/>
          </a:xfrm>
          <a:prstGeom prst="rect">
            <a:avLst/>
          </a:prstGeom>
          <a:noFill/>
        </p:spPr>
        <p:txBody>
          <a:bodyPr bIns="0" lIns="0" rIns="0" rtlCol="0" tIns="0" wrap="square">
            <a:spAutoFit/>
          </a:bodyPr>
          <a:lstStyle/>
          <a:p>
            <a:r>
              <a:rPr altLang="en-US" b="1" lang="zh-CN" sz="3200">
                <a:solidFill>
                  <a:srgbClr val="D9B44F"/>
                </a:solidFill>
                <a:latin charset="-122" panose="020b0503020204020204" pitchFamily="34" typeface="微软雅黑"/>
                <a:ea charset="-122" panose="020b0503020204020204" pitchFamily="34" typeface="微软雅黑"/>
              </a:rPr>
              <a:t>制胜未来</a:t>
            </a:r>
          </a:p>
        </p:txBody>
      </p:sp>
      <p:sp>
        <p:nvSpPr>
          <p:cNvPr id="6" name="TextBox 5"/>
          <p:cNvSpPr txBox="1"/>
          <p:nvPr/>
        </p:nvSpPr>
        <p:spPr>
          <a:xfrm>
            <a:off x="8208544" y="1824308"/>
            <a:ext cx="2784000" cy="914172"/>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lvl="0">
              <a:lnSpc>
                <a:spcPct val="150000"/>
              </a:lnSpc>
              <a:defRPr/>
            </a:pPr>
            <a:r>
              <a:rPr altLang="en-US" lang="zh-CN" sz="1333">
                <a:solidFill>
                  <a:schemeClr val="bg1">
                    <a:lumMod val="50000"/>
                  </a:schemeClr>
                </a:solidFill>
                <a:latin typeface="Arial"/>
                <a:ea typeface="微软雅黑"/>
                <a:cs typeface="+mn-ea"/>
                <a:sym typeface="+mn-lt"/>
              </a:rPr>
              <a:t>您的内容打在这里，或者通过复制您的文本后，在此框中选择粘贴，并选择只保留文字。</a:t>
            </a:r>
          </a:p>
        </p:txBody>
      </p:sp>
      <p:sp>
        <p:nvSpPr>
          <p:cNvPr id="7" name="TextBox 6"/>
          <p:cNvSpPr txBox="1"/>
          <p:nvPr/>
        </p:nvSpPr>
        <p:spPr>
          <a:xfrm>
            <a:off x="8208544" y="3112776"/>
            <a:ext cx="2784000" cy="914172"/>
          </a:xfrm>
          <a:prstGeom prst="rect">
            <a:avLst/>
          </a:prstGeom>
          <a:noFill/>
        </p:spPr>
        <p:txBody>
          <a:bodyPr bIns="0" lIns="0" rIns="0" rtlCol="0" tIns="0" wrap="square">
            <a:spAutoFit/>
          </a:bodyPr>
          <a:lstStyle>
            <a:defPPr>
              <a:defRPr lang="zh-CN"/>
            </a:defPPr>
            <a:lvl1pPr>
              <a:lnSpc>
                <a:spcPts val="1800"/>
              </a:lnSpc>
              <a:defRPr b="0" sz="16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lvl="0">
              <a:lnSpc>
                <a:spcPct val="150000"/>
              </a:lnSpc>
              <a:defRPr/>
            </a:pPr>
            <a:r>
              <a:rPr altLang="en-US" lang="zh-CN" sz="1333">
                <a:solidFill>
                  <a:schemeClr val="bg1">
                    <a:lumMod val="50000"/>
                  </a:schemeClr>
                </a:solidFill>
                <a:latin typeface="Arial"/>
                <a:ea typeface="微软雅黑"/>
                <a:cs typeface="+mn-ea"/>
                <a:sym typeface="+mn-lt"/>
              </a:rPr>
              <a:t>您的内容打在这里，或者通过复制您的文本后，在此框中选择粘贴，并选择只保留文字。</a:t>
            </a:r>
          </a:p>
        </p:txBody>
      </p:sp>
      <p:sp>
        <p:nvSpPr>
          <p:cNvPr id="8" name="TextBox 7"/>
          <p:cNvSpPr txBox="1"/>
          <p:nvPr/>
        </p:nvSpPr>
        <p:spPr>
          <a:xfrm>
            <a:off x="8208544" y="4401242"/>
            <a:ext cx="2784000" cy="914172"/>
          </a:xfrm>
          <a:prstGeom prst="rect">
            <a:avLst/>
          </a:prstGeom>
          <a:noFill/>
        </p:spPr>
        <p:txBody>
          <a:bodyPr bIns="0" lIns="0" rIns="0" rtlCol="0" tIns="0" wrap="square">
            <a:spAutoFit/>
          </a:bodyPr>
          <a:lstStyle>
            <a:defPPr>
              <a:defRPr lang="zh-CN"/>
            </a:defPPr>
            <a:lvl1pPr>
              <a:lnSpc>
                <a:spcPts val="1800"/>
              </a:lnSpc>
              <a:defRPr b="0" sz="14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lvl="0">
              <a:lnSpc>
                <a:spcPct val="150000"/>
              </a:lnSpc>
              <a:defRPr/>
            </a:pPr>
            <a:r>
              <a:rPr altLang="en-US" lang="zh-CN" sz="1333">
                <a:solidFill>
                  <a:schemeClr val="bg1">
                    <a:lumMod val="50000"/>
                  </a:schemeClr>
                </a:solidFill>
                <a:latin typeface="Arial"/>
                <a:ea typeface="微软雅黑"/>
                <a:cs typeface="+mn-ea"/>
                <a:sym typeface="+mn-lt"/>
              </a:rPr>
              <a:t>您的内容打在这里，或者通过复制您的文本后，在此框中选择粘贴，并选择只保留文字。</a:t>
            </a:r>
          </a:p>
        </p:txBody>
      </p:sp>
      <p:sp>
        <p:nvSpPr>
          <p:cNvPr id="9" name="Oval 13"/>
          <p:cNvSpPr>
            <a:spLocks noChangeArrowheads="1"/>
          </p:cNvSpPr>
          <p:nvPr/>
        </p:nvSpPr>
        <p:spPr bwMode="auto">
          <a:xfrm>
            <a:off x="6910957" y="1762728"/>
            <a:ext cx="1009555" cy="1009549"/>
          </a:xfrm>
          <a:prstGeom prst="ellipse">
            <a:avLst/>
          </a:prstGeom>
          <a:solidFill>
            <a:srgbClr val="5E6A92"/>
          </a:solidFill>
          <a:ln w="15875">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en-US" b="1" lang="zh-CN" sz="1867">
                <a:solidFill>
                  <a:schemeClr val="bg1"/>
                </a:solidFill>
                <a:latin charset="0" panose="020b0806030902050204" pitchFamily="34" typeface="Impact"/>
                <a:ea charset="-122" panose="020b0503020204020204" pitchFamily="34" typeface="微软雅黑"/>
              </a:rPr>
              <a:t>战略</a:t>
            </a:r>
          </a:p>
          <a:p>
            <a:pPr algn="ctr"/>
            <a:r>
              <a:rPr altLang="en-US" b="1" lang="zh-CN" sz="1867">
                <a:solidFill>
                  <a:schemeClr val="bg1"/>
                </a:solidFill>
                <a:latin charset="0" panose="020b0806030902050204" pitchFamily="34" typeface="Impact"/>
                <a:ea charset="-122" panose="020b0503020204020204" pitchFamily="34" typeface="微软雅黑"/>
              </a:rPr>
              <a:t>规划</a:t>
            </a:r>
          </a:p>
        </p:txBody>
      </p:sp>
      <p:sp>
        <p:nvSpPr>
          <p:cNvPr id="10" name="Oval 13"/>
          <p:cNvSpPr>
            <a:spLocks noChangeArrowheads="1"/>
          </p:cNvSpPr>
          <p:nvPr/>
        </p:nvSpPr>
        <p:spPr bwMode="auto">
          <a:xfrm>
            <a:off x="6910957" y="3051196"/>
            <a:ext cx="1009555" cy="1009549"/>
          </a:xfrm>
          <a:prstGeom prst="ellipse">
            <a:avLst/>
          </a:prstGeom>
          <a:solidFill>
            <a:srgbClr val="232C49">
              <a:alpha val="90000"/>
            </a:srgbClr>
          </a:solidFill>
          <a:ln w="15875">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en-US" b="1" lang="zh-CN" sz="1867">
                <a:solidFill>
                  <a:schemeClr val="bg1"/>
                </a:solidFill>
                <a:latin charset="0" panose="020b0806030902050204" pitchFamily="34" typeface="Impact"/>
                <a:ea charset="-122" panose="020b0503020204020204" pitchFamily="34" typeface="微软雅黑"/>
              </a:rPr>
              <a:t>长远</a:t>
            </a:r>
          </a:p>
          <a:p>
            <a:pPr algn="ctr"/>
            <a:r>
              <a:rPr altLang="en-US" b="1" lang="zh-CN" sz="1867">
                <a:solidFill>
                  <a:schemeClr val="bg1"/>
                </a:solidFill>
                <a:latin charset="0" panose="020b0806030902050204" pitchFamily="34" typeface="Impact"/>
                <a:ea charset="-122" panose="020b0503020204020204" pitchFamily="34" typeface="微软雅黑"/>
              </a:rPr>
              <a:t>目标</a:t>
            </a:r>
          </a:p>
        </p:txBody>
      </p:sp>
      <p:sp>
        <p:nvSpPr>
          <p:cNvPr id="11" name="Oval 13"/>
          <p:cNvSpPr>
            <a:spLocks noChangeArrowheads="1"/>
          </p:cNvSpPr>
          <p:nvPr/>
        </p:nvSpPr>
        <p:spPr bwMode="auto">
          <a:xfrm>
            <a:off x="6910957" y="4339664"/>
            <a:ext cx="1009555" cy="1009549"/>
          </a:xfrm>
          <a:prstGeom prst="ellipse">
            <a:avLst/>
          </a:prstGeom>
          <a:solidFill>
            <a:srgbClr val="121524"/>
          </a:solidFill>
          <a:ln w="15875">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en-US" b="1" lang="zh-CN" sz="1867">
                <a:solidFill>
                  <a:schemeClr val="bg1"/>
                </a:solidFill>
                <a:latin charset="0" panose="020b0806030902050204" pitchFamily="34" typeface="Impact"/>
                <a:ea charset="-122" panose="020b0503020204020204" pitchFamily="34" typeface="微软雅黑"/>
              </a:rPr>
              <a:t>预测</a:t>
            </a:r>
          </a:p>
          <a:p>
            <a:pPr algn="ctr"/>
            <a:r>
              <a:rPr altLang="en-US" b="1" lang="zh-CN" sz="1867">
                <a:solidFill>
                  <a:schemeClr val="bg1"/>
                </a:solidFill>
                <a:latin charset="0" panose="020b0806030902050204" pitchFamily="34" typeface="Impact"/>
                <a:ea charset="-122" panose="020b0503020204020204" pitchFamily="34" typeface="微软雅黑"/>
              </a:rPr>
              <a:t>未来</a:t>
            </a:r>
          </a:p>
        </p:txBody>
      </p:sp>
      <p:sp>
        <p:nvSpPr>
          <p:cNvPr id="16"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05</a:t>
            </a:r>
          </a:p>
        </p:txBody>
      </p:sp>
      <p:grpSp>
        <p:nvGrpSpPr>
          <p:cNvPr id="17" name="组合 16"/>
          <p:cNvGrpSpPr/>
          <p:nvPr/>
        </p:nvGrpSpPr>
        <p:grpSpPr>
          <a:xfrm>
            <a:off x="727987" y="509031"/>
            <a:ext cx="3189637" cy="640990"/>
            <a:chOff x="947634" y="309304"/>
            <a:chExt cx="2392228" cy="480743"/>
          </a:xfrm>
        </p:grpSpPr>
        <p:sp>
          <p:nvSpPr>
            <p:cNvPr id="18"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19" name="文本框 18"/>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战略目标</a:t>
              </a:r>
            </a:p>
          </p:txBody>
        </p:sp>
      </p:grpSp>
    </p:spTree>
    <p:extLst>
      <p:ext uri="{BB962C8B-B14F-4D97-AF65-F5344CB8AC3E}">
        <p14:creationId val="184353251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iterate type="lt">
                                    <p:tmPct val="10000"/>
                                  </p:iterate>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2">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1+#ppt_w/2"/>
                                          </p:val>
                                        </p:tav>
                                        <p:tav tm="100000">
                                          <p:val>
                                            <p:strVal val="#ppt_x"/>
                                          </p:val>
                                        </p:tav>
                                      </p:tavLst>
                                    </p:anim>
                                    <p:anim calcmode="lin" valueType="num">
                                      <p:cBhvr additive="base">
                                        <p:cTn dur="500" fill="hold" id="17"/>
                                        <p:tgtEl>
                                          <p:spTgt spid="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grpId="0" id="24" nodeType="withEffect" presetClass="entr" presetID="53" presetSubtype="0">
                                  <p:stCondLst>
                                    <p:cond delay="300"/>
                                  </p:stCondLst>
                                  <p:childTnLst>
                                    <p:set>
                                      <p:cBhvr>
                                        <p:cTn dur="1" fill="hold" id="25">
                                          <p:stCondLst>
                                            <p:cond delay="0"/>
                                          </p:stCondLst>
                                        </p:cTn>
                                        <p:tgtEl>
                                          <p:spTgt spid="10"/>
                                        </p:tgtEl>
                                        <p:attrNameLst>
                                          <p:attrName>style.visibility</p:attrName>
                                        </p:attrNameLst>
                                      </p:cBhvr>
                                      <p:to>
                                        <p:strVal val="visible"/>
                                      </p:to>
                                    </p:set>
                                    <p:anim calcmode="lin" valueType="num">
                                      <p:cBhvr>
                                        <p:cTn dur="500" fill="hold" id="26"/>
                                        <p:tgtEl>
                                          <p:spTgt spid="10"/>
                                        </p:tgtEl>
                                        <p:attrNameLst>
                                          <p:attrName>ppt_w</p:attrName>
                                        </p:attrNameLst>
                                      </p:cBhvr>
                                      <p:tavLst>
                                        <p:tav tm="0">
                                          <p:val>
                                            <p:fltVal val="0"/>
                                          </p:val>
                                        </p:tav>
                                        <p:tav tm="100000">
                                          <p:val>
                                            <p:strVal val="#ppt_w"/>
                                          </p:val>
                                        </p:tav>
                                      </p:tavLst>
                                    </p:anim>
                                    <p:anim calcmode="lin" valueType="num">
                                      <p:cBhvr>
                                        <p:cTn dur="500" fill="hold" id="27"/>
                                        <p:tgtEl>
                                          <p:spTgt spid="10"/>
                                        </p:tgtEl>
                                        <p:attrNameLst>
                                          <p:attrName>ppt_h</p:attrName>
                                        </p:attrNameLst>
                                      </p:cBhvr>
                                      <p:tavLst>
                                        <p:tav tm="0">
                                          <p:val>
                                            <p:fltVal val="0"/>
                                          </p:val>
                                        </p:tav>
                                        <p:tav tm="100000">
                                          <p:val>
                                            <p:strVal val="#ppt_h"/>
                                          </p:val>
                                        </p:tav>
                                      </p:tavLst>
                                    </p:anim>
                                    <p:animEffect filter="fade" transition="in">
                                      <p:cBhvr>
                                        <p:cTn dur="500" id="28"/>
                                        <p:tgtEl>
                                          <p:spTgt spid="10"/>
                                        </p:tgtEl>
                                      </p:cBhvr>
                                    </p:animEffect>
                                  </p:childTnLst>
                                </p:cTn>
                              </p:par>
                              <p:par>
                                <p:cTn fill="hold" grpId="0" id="29" nodeType="withEffect" presetClass="entr" presetID="53" presetSubtype="0">
                                  <p:stCondLst>
                                    <p:cond delay="60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childTnLst>
                          </p:cTn>
                        </p:par>
                        <p:par>
                          <p:cTn fill="hold" id="34" nodeType="afterGroup">
                            <p:stCondLst>
                              <p:cond delay="2600"/>
                            </p:stCondLst>
                            <p:childTnLst>
                              <p:par>
                                <p:cTn fill="hold" grpId="0" id="35" nodeType="afterEffect" presetClass="entr" presetID="2" presetSubtype="2">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500" fill="hold" id="37"/>
                                        <p:tgtEl>
                                          <p:spTgt spid="6"/>
                                        </p:tgtEl>
                                        <p:attrNameLst>
                                          <p:attrName>ppt_x</p:attrName>
                                        </p:attrNameLst>
                                      </p:cBhvr>
                                      <p:tavLst>
                                        <p:tav tm="0">
                                          <p:val>
                                            <p:strVal val="1+#ppt_w/2"/>
                                          </p:val>
                                        </p:tav>
                                        <p:tav tm="100000">
                                          <p:val>
                                            <p:strVal val="#ppt_x"/>
                                          </p:val>
                                        </p:tav>
                                      </p:tavLst>
                                    </p:anim>
                                    <p:anim calcmode="lin" valueType="num">
                                      <p:cBhvr additive="base">
                                        <p:cTn dur="500" fill="hold" id="38"/>
                                        <p:tgtEl>
                                          <p:spTgt spid="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100"/>
                            </p:stCondLst>
                            <p:childTnLst>
                              <p:par>
                                <p:cTn fill="hold" grpId="0" id="40" nodeType="afterEffect" presetClass="entr" presetID="2" presetSubtype="2">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additive="base">
                                        <p:cTn dur="500" fill="hold" id="42"/>
                                        <p:tgtEl>
                                          <p:spTgt spid="7"/>
                                        </p:tgtEl>
                                        <p:attrNameLst>
                                          <p:attrName>ppt_x</p:attrName>
                                        </p:attrNameLst>
                                      </p:cBhvr>
                                      <p:tavLst>
                                        <p:tav tm="0">
                                          <p:val>
                                            <p:strVal val="1+#ppt_w/2"/>
                                          </p:val>
                                        </p:tav>
                                        <p:tav tm="100000">
                                          <p:val>
                                            <p:strVal val="#ppt_x"/>
                                          </p:val>
                                        </p:tav>
                                      </p:tavLst>
                                    </p:anim>
                                    <p:anim calcmode="lin" valueType="num">
                                      <p:cBhvr additive="base">
                                        <p:cTn dur="500" fill="hold" id="43"/>
                                        <p:tgtEl>
                                          <p:spTgt spid="7"/>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600"/>
                            </p:stCondLst>
                            <p:childTnLst>
                              <p:par>
                                <p:cTn fill="hold" grpId="0" id="45" nodeType="afterEffect" presetClass="entr" presetID="2" presetSubtype="2">
                                  <p:stCondLst>
                                    <p:cond delay="0"/>
                                  </p:stCondLst>
                                  <p:childTnLst>
                                    <p:set>
                                      <p:cBhvr>
                                        <p:cTn dur="1" fill="hold" id="46">
                                          <p:stCondLst>
                                            <p:cond delay="0"/>
                                          </p:stCondLst>
                                        </p:cTn>
                                        <p:tgtEl>
                                          <p:spTgt spid="8"/>
                                        </p:tgtEl>
                                        <p:attrNameLst>
                                          <p:attrName>style.visibility</p:attrName>
                                        </p:attrNameLst>
                                      </p:cBhvr>
                                      <p:to>
                                        <p:strVal val="visible"/>
                                      </p:to>
                                    </p:set>
                                    <p:anim calcmode="lin" valueType="num">
                                      <p:cBhvr additive="base">
                                        <p:cTn dur="500" fill="hold" id="47"/>
                                        <p:tgtEl>
                                          <p:spTgt spid="8"/>
                                        </p:tgtEl>
                                        <p:attrNameLst>
                                          <p:attrName>ppt_x</p:attrName>
                                        </p:attrNameLst>
                                      </p:cBhvr>
                                      <p:tavLst>
                                        <p:tav tm="0">
                                          <p:val>
                                            <p:strVal val="1+#ppt_w/2"/>
                                          </p:val>
                                        </p:tav>
                                        <p:tav tm="100000">
                                          <p:val>
                                            <p:strVal val="#ppt_x"/>
                                          </p:val>
                                        </p:tav>
                                      </p:tavLst>
                                    </p:anim>
                                    <p:anim calcmode="lin" valueType="num">
                                      <p:cBhvr additive="base">
                                        <p:cTn dur="500" fill="hold" id="48"/>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矩形 42"/>
          <p:cNvSpPr/>
          <p:nvPr/>
        </p:nvSpPr>
        <p:spPr>
          <a:xfrm>
            <a:off x="1" y="1"/>
            <a:ext cx="12192000" cy="6858000"/>
          </a:xfrm>
          <a:prstGeom prst="rect">
            <a:avLst/>
          </a:prstGeom>
          <a:blipFill dpi="0" rotWithShape="1">
            <a:blip r:embed="rId3">
              <a:extLst>
                <a:ext uri="{28A0092B-C50C-407E-A947-70E740481C1C}">
                  <a14:useLocalDpi val="0"/>
                </a:ext>
              </a:extLst>
            </a:blip>
            <a:stretch>
              <a:fillRect b="-619" t="-122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a:p>
        </p:txBody>
      </p:sp>
      <p:sp>
        <p:nvSpPr>
          <p:cNvPr id="44" name="矩形 43"/>
          <p:cNvSpPr/>
          <p:nvPr/>
        </p:nvSpPr>
        <p:spPr>
          <a:xfrm>
            <a:off x="0" y="0"/>
            <a:ext cx="12192000" cy="6857999"/>
          </a:xfrm>
          <a:prstGeom prst="rect">
            <a:avLst/>
          </a:prstGeom>
          <a:gradFill flip="none" rotWithShape="1">
            <a:gsLst>
              <a:gs pos="0">
                <a:srgbClr val="232C49"/>
              </a:gs>
              <a:gs pos="33000">
                <a:srgbClr val="232C49">
                  <a:alpha val="50000"/>
                </a:srgbClr>
              </a:gs>
              <a:gs pos="80000">
                <a:srgbClr val="232C49"/>
              </a:gs>
            </a:gsLst>
            <a:path path="circle">
              <a:fillToRect b="180000" l="50000" r="50000" t="-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TextBox 21"/>
          <p:cNvSpPr txBox="1"/>
          <p:nvPr/>
        </p:nvSpPr>
        <p:spPr>
          <a:xfrm>
            <a:off x="1189666" y="4903239"/>
            <a:ext cx="9850600" cy="640080"/>
          </a:xfrm>
          <a:prstGeom prst="rect">
            <a:avLst/>
          </a:prstGeom>
          <a:noFill/>
        </p:spPr>
        <p:txBody>
          <a:bodyPr bIns="0" lIns="0" rIns="0" rtlCol="0" tIns="0" wrap="square">
            <a:spAutoFit/>
          </a:bodyPr>
          <a:lstStyle/>
          <a:p>
            <a:pPr algn="ctr">
              <a:lnSpc>
                <a:spcPct val="150000"/>
              </a:lnSpc>
            </a:pPr>
            <a:r>
              <a:rPr altLang="en-US" lang="zh-CN" sz="1400">
                <a:gradFill>
                  <a:gsLst>
                    <a:gs pos="0">
                      <a:srgbClr val="E7DDBF"/>
                    </a:gs>
                    <a:gs pos="100000">
                      <a:srgbClr val="CBAC76"/>
                    </a:gs>
                  </a:gsLst>
                  <a:lin ang="4200000" scaled="0"/>
                </a:gradFill>
                <a:latin charset="-122" panose="02000000000000000000" pitchFamily="2" typeface="方正兰亭细黑_GBK"/>
                <a:ea charset="-122" panose="02000000000000000000" pitchFamily="2" typeface="方正兰亭细黑_GBK"/>
              </a:rPr>
              <a:t>您的内容打在这里，或者通过复制您的文本后在此框中选择粘贴，并选择只保留文字您的内容打在这里，文本后在此或者通过复制您的文本后，在此框中选择粘贴文本后在此，并选择只保留文字选</a:t>
            </a:r>
          </a:p>
        </p:txBody>
      </p:sp>
      <p:sp>
        <p:nvSpPr>
          <p:cNvPr id="25" name="PA_文本框 57"/>
          <p:cNvSpPr txBox="1"/>
          <p:nvPr>
            <p:custDataLst>
              <p:tags r:id="rId4"/>
            </p:custDataLst>
          </p:nvPr>
        </p:nvSpPr>
        <p:spPr>
          <a:xfrm>
            <a:off x="2366615" y="5684677"/>
            <a:ext cx="7496702" cy="507492"/>
          </a:xfrm>
          <a:prstGeom prst="rect">
            <a:avLst/>
          </a:prstGeom>
          <a:noFill/>
        </p:spPr>
        <p:txBody>
          <a:bodyPr rtlCol="0" wrap="square">
            <a:spAutoFit/>
          </a:bodyPr>
          <a:lstStyle/>
          <a:p>
            <a:pPr algn="ctr">
              <a:lnSpc>
                <a:spcPct val="130000"/>
              </a:lnSpc>
            </a:pPr>
            <a:r>
              <a:rPr altLang="zh-CN" lang="en-US" sz="1050">
                <a:gradFill>
                  <a:gsLst>
                    <a:gs pos="0">
                      <a:srgbClr val="E7DDBF"/>
                    </a:gs>
                    <a:gs pos="100000">
                      <a:srgbClr val="CBAC76"/>
                    </a:gs>
                  </a:gsLst>
                  <a:lin ang="5400000" scaled="1"/>
                </a:gradFill>
                <a:latin charset="-122" panose="02000000000000000000" pitchFamily="2" typeface="方正兰亭细黑_GBK"/>
                <a:ea charset="-122" panose="02000000000000000000" pitchFamily="2" typeface="方正兰亭细黑_GBK"/>
              </a:rPr>
              <a:t>A dream need to work out a summary report dream need to work out a need to work out a summary report summaryA dream need to work out a summary</a:t>
            </a:r>
          </a:p>
        </p:txBody>
      </p:sp>
      <p:sp>
        <p:nvSpPr>
          <p:cNvPr id="27" name="文本框 26"/>
          <p:cNvSpPr txBox="1"/>
          <p:nvPr/>
        </p:nvSpPr>
        <p:spPr>
          <a:xfrm>
            <a:off x="1364289" y="2278816"/>
            <a:ext cx="4304240" cy="1188720"/>
          </a:xfrm>
          <a:prstGeom prst="rect">
            <a:avLst/>
          </a:prstGeom>
          <a:noFill/>
        </p:spPr>
        <p:txBody>
          <a:bodyPr rtlCol="0" wrap="square">
            <a:spAutoFit/>
          </a:bodyPr>
          <a:lstStyle/>
          <a:p>
            <a:pPr algn="dist"/>
            <a:r>
              <a:rPr altLang="en-US" i="1" lang="zh-CN" smtClean="0" sz="7200">
                <a:gradFill>
                  <a:gsLst>
                    <a:gs pos="0">
                      <a:srgbClr val="E7DDBF"/>
                    </a:gs>
                    <a:gs pos="100000">
                      <a:srgbClr val="CBAC76"/>
                    </a:gs>
                  </a:gsLst>
                  <a:lin ang="2700000" scaled="0"/>
                </a:gradFill>
                <a:effectLst>
                  <a:outerShdw algn="tl" blurRad="38100" dir="2700000" dist="38100">
                    <a:srgbClr val="000000">
                      <a:alpha val="43137"/>
                    </a:srgbClr>
                  </a:outerShdw>
                </a:effectLst>
                <a:latin charset="-122" pitchFamily="50" typeface="造字工房朗倩（非商用）常规体"/>
                <a:ea charset="-122" pitchFamily="50" typeface="造字工房朗倩（非商用）常规体"/>
              </a:rPr>
              <a:t>科技创新</a:t>
            </a:r>
          </a:p>
        </p:txBody>
      </p:sp>
      <p:sp>
        <p:nvSpPr>
          <p:cNvPr id="28" name="椭圆 27"/>
          <p:cNvSpPr/>
          <p:nvPr/>
        </p:nvSpPr>
        <p:spPr>
          <a:xfrm>
            <a:off x="6089955" y="2811527"/>
            <a:ext cx="119330" cy="119330"/>
          </a:xfrm>
          <a:prstGeom prst="ellipse">
            <a:avLst/>
          </a:prstGeom>
          <a:gradFill>
            <a:gsLst>
              <a:gs pos="0">
                <a:srgbClr val="E7DDBF"/>
              </a:gs>
              <a:gs pos="100000">
                <a:srgbClr val="CBAC76"/>
              </a:gs>
            </a:gsLst>
            <a:lin ang="2700000" scaled="0"/>
          </a:gradFill>
          <a:ln>
            <a:noFill/>
          </a:ln>
          <a:effectLst>
            <a:outerShdw algn="tl" blurRad="190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sz="1600">
              <a:gradFill>
                <a:gsLst>
                  <a:gs pos="0">
                    <a:srgbClr val="E7DDBF"/>
                  </a:gs>
                  <a:gs pos="100000">
                    <a:srgbClr val="CBAC76"/>
                  </a:gs>
                </a:gsLst>
                <a:lin ang="2700000" scaled="0"/>
              </a:gradFill>
              <a:effectLst>
                <a:outerShdw algn="tl" blurRad="38100" dir="2700000" dist="38100">
                  <a:srgbClr val="000000">
                    <a:alpha val="43137"/>
                  </a:srgbClr>
                </a:outerShdw>
              </a:effectLst>
              <a:latin charset="-122" panose="02010601030101010101" pitchFamily="2" typeface="方正黑体简体"/>
              <a:ea charset="-122" panose="02010601030101010101" pitchFamily="2" typeface="方正黑体简体"/>
            </a:endParaRPr>
          </a:p>
        </p:txBody>
      </p:sp>
      <p:grpSp>
        <p:nvGrpSpPr>
          <p:cNvPr id="31" name="组合 30"/>
          <p:cNvGrpSpPr/>
          <p:nvPr/>
        </p:nvGrpSpPr>
        <p:grpSpPr>
          <a:xfrm>
            <a:off x="3764066" y="3466469"/>
            <a:ext cx="4304240" cy="745797"/>
            <a:chOff x="8479782" y="2851602"/>
            <a:chExt cx="4304240" cy="745797"/>
          </a:xfrm>
        </p:grpSpPr>
        <p:sp>
          <p:nvSpPr>
            <p:cNvPr id="32" name="文本框 31"/>
            <p:cNvSpPr txBox="1"/>
            <p:nvPr/>
          </p:nvSpPr>
          <p:spPr>
            <a:xfrm>
              <a:off x="8479782" y="3039835"/>
              <a:ext cx="1325880" cy="365760"/>
            </a:xfrm>
            <a:prstGeom prst="rect">
              <a:avLst/>
            </a:prstGeom>
            <a:noFill/>
          </p:spPr>
          <p:txBody>
            <a:bodyPr rtlCol="0" wrap="none">
              <a:spAutoFit/>
            </a:bodyPr>
            <a:lstStyle/>
            <a:p>
              <a:r>
                <a:rPr altLang="zh-CN" lang="en-US" smtClean="0">
                  <a:gradFill>
                    <a:gsLst>
                      <a:gs pos="0">
                        <a:srgbClr val="E7DDBF"/>
                      </a:gs>
                      <a:gs pos="100000">
                        <a:srgbClr val="CBAC76"/>
                      </a:gs>
                    </a:gsLst>
                    <a:lin ang="2700000" scaled="0"/>
                  </a:gradFill>
                  <a:effectLst>
                    <a:outerShdw algn="tl" blurRad="38100" dir="2700000" dist="38100">
                      <a:srgbClr val="000000">
                        <a:alpha val="43137"/>
                      </a:srgbClr>
                    </a:outerShdw>
                  </a:effectLst>
                  <a:latin charset="-122" panose="02000000000000000000" pitchFamily="2" typeface="方正兰亭细黑_GBK"/>
                  <a:ea charset="-122" panose="02000000000000000000" pitchFamily="2" typeface="方正兰亭细黑_GBK"/>
                </a:rPr>
                <a:t>TECHNOLOGY</a:t>
              </a:r>
            </a:p>
          </p:txBody>
        </p:sp>
        <p:sp>
          <p:nvSpPr>
            <p:cNvPr id="33" name="文本框 32"/>
            <p:cNvSpPr txBox="1"/>
            <p:nvPr/>
          </p:nvSpPr>
          <p:spPr>
            <a:xfrm>
              <a:off x="11310544" y="3039835"/>
              <a:ext cx="982980" cy="365760"/>
            </a:xfrm>
            <a:prstGeom prst="rect">
              <a:avLst/>
            </a:prstGeom>
            <a:noFill/>
          </p:spPr>
          <p:txBody>
            <a:bodyPr rtlCol="0" wrap="none">
              <a:spAutoFit/>
            </a:bodyPr>
            <a:lstStyle/>
            <a:p>
              <a:r>
                <a:rPr altLang="zh-CN" lang="en-US" smtClean="0">
                  <a:gradFill>
                    <a:gsLst>
                      <a:gs pos="0">
                        <a:srgbClr val="E7DDBF"/>
                      </a:gs>
                      <a:gs pos="100000">
                        <a:srgbClr val="CBAC76"/>
                      </a:gs>
                    </a:gsLst>
                    <a:lin ang="2700000" scaled="0"/>
                  </a:gradFill>
                  <a:effectLst>
                    <a:outerShdw algn="tl" blurRad="38100" dir="2700000" dist="38100">
                      <a:srgbClr val="000000">
                        <a:alpha val="43137"/>
                      </a:srgbClr>
                    </a:outerShdw>
                  </a:effectLst>
                  <a:latin charset="-122" panose="02000000000000000000" pitchFamily="2" typeface="方正兰亭细黑_GBK"/>
                  <a:ea charset="-122" panose="02000000000000000000" pitchFamily="2" typeface="方正兰亭细黑_GBK"/>
                </a:rPr>
                <a:t>NETWORK</a:t>
              </a:r>
            </a:p>
          </p:txBody>
        </p:sp>
        <p:sp>
          <p:nvSpPr>
            <p:cNvPr id="34" name="文本框 33"/>
            <p:cNvSpPr txBox="1"/>
            <p:nvPr/>
          </p:nvSpPr>
          <p:spPr>
            <a:xfrm rot="2700000">
              <a:off x="10478423" y="2672073"/>
              <a:ext cx="745797" cy="1097280"/>
            </a:xfrm>
            <a:prstGeom prst="rect">
              <a:avLst/>
            </a:prstGeom>
            <a:noFill/>
          </p:spPr>
          <p:txBody>
            <a:bodyPr rtlCol="0" wrap="square">
              <a:spAutoFit/>
            </a:bodyPr>
            <a:lstStyle/>
            <a:p>
              <a:r>
                <a:rPr altLang="zh-CN" lang="en-US" smtClean="0" sz="6600">
                  <a:gradFill>
                    <a:gsLst>
                      <a:gs pos="0">
                        <a:srgbClr val="E7DDBF"/>
                      </a:gs>
                      <a:gs pos="100000">
                        <a:srgbClr val="CBAC76"/>
                      </a:gs>
                    </a:gsLst>
                    <a:lin ang="2700000" scaled="0"/>
                  </a:gradFill>
                  <a:effectLst>
                    <a:outerShdw algn="tl" blurRad="38100" dir="2700000" dist="38100">
                      <a:srgbClr val="000000">
                        <a:alpha val="20000"/>
                      </a:srgbClr>
                    </a:outerShdw>
                  </a:effectLst>
                  <a:latin charset="-122" panose="02000000000000000000" pitchFamily="2" typeface="方正兰亭细黑_GBK"/>
                  <a:ea charset="-122" panose="02000000000000000000" pitchFamily="2" typeface="方正兰亭细黑_GBK"/>
                </a:rPr>
                <a:t>+</a:t>
              </a:r>
            </a:p>
          </p:txBody>
        </p:sp>
      </p:grpSp>
      <p:sp>
        <p:nvSpPr>
          <p:cNvPr id="35" name="文本框 34"/>
          <p:cNvSpPr txBox="1"/>
          <p:nvPr/>
        </p:nvSpPr>
        <p:spPr>
          <a:xfrm>
            <a:off x="5344223" y="4339746"/>
            <a:ext cx="1541486" cy="365760"/>
          </a:xfrm>
          <a:prstGeom prst="rect">
            <a:avLst/>
          </a:prstGeom>
          <a:noFill/>
        </p:spPr>
        <p:txBody>
          <a:bodyPr rtlCol="0" wrap="square">
            <a:spAutoFit/>
          </a:bodyPr>
          <a:lstStyle/>
          <a:p>
            <a:pPr algn="dist"/>
            <a:r>
              <a:rPr altLang="zh-CN" lang="en-US" smtClean="0">
                <a:gradFill>
                  <a:gsLst>
                    <a:gs pos="0">
                      <a:srgbClr val="E7DDBF"/>
                    </a:gs>
                    <a:gs pos="100000">
                      <a:srgbClr val="CBAC76"/>
                    </a:gs>
                  </a:gsLst>
                  <a:lin ang="2700000" scaled="0"/>
                </a:gradFill>
                <a:effectLst>
                  <a:outerShdw algn="tl" blurRad="38100" dir="2700000" dist="38100">
                    <a:srgbClr val="000000">
                      <a:alpha val="43137"/>
                    </a:srgbClr>
                  </a:outerShdw>
                </a:effectLst>
                <a:latin charset="-122" panose="02000000000000000000" pitchFamily="2" typeface="方正兰亭细黑_GBK"/>
                <a:ea charset="-122" panose="02000000000000000000" pitchFamily="2" typeface="方正兰亭细黑_GBK"/>
              </a:rPr>
              <a:t>202X.0X.0X</a:t>
            </a:r>
          </a:p>
        </p:txBody>
      </p:sp>
      <p:grpSp>
        <p:nvGrpSpPr>
          <p:cNvPr id="36" name="组合 35"/>
          <p:cNvGrpSpPr/>
          <p:nvPr/>
        </p:nvGrpSpPr>
        <p:grpSpPr>
          <a:xfrm>
            <a:off x="5599040" y="1425595"/>
            <a:ext cx="1065551" cy="168899"/>
            <a:chOff x="1274110" y="581806"/>
            <a:chExt cx="1065551" cy="168899"/>
          </a:xfrm>
          <a:gradFill>
            <a:gsLst>
              <a:gs pos="0">
                <a:srgbClr val="E7DDBF"/>
              </a:gs>
              <a:gs pos="100000">
                <a:srgbClr val="CBAC76"/>
              </a:gs>
            </a:gsLst>
            <a:lin ang="2700000" scaled="0"/>
          </a:gradFill>
        </p:grpSpPr>
        <p:sp>
          <p:nvSpPr>
            <p:cNvPr id="37" name="五角星 36"/>
            <p:cNvSpPr/>
            <p:nvPr/>
          </p:nvSpPr>
          <p:spPr>
            <a:xfrm>
              <a:off x="1274110"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五角星 37"/>
            <p:cNvSpPr/>
            <p:nvPr/>
          </p:nvSpPr>
          <p:spPr>
            <a:xfrm>
              <a:off x="1498273"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五角星 38"/>
            <p:cNvSpPr/>
            <p:nvPr/>
          </p:nvSpPr>
          <p:spPr>
            <a:xfrm>
              <a:off x="1722436"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五角星 39"/>
            <p:cNvSpPr/>
            <p:nvPr/>
          </p:nvSpPr>
          <p:spPr>
            <a:xfrm>
              <a:off x="1946599"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五角星 40"/>
            <p:cNvSpPr/>
            <p:nvPr/>
          </p:nvSpPr>
          <p:spPr>
            <a:xfrm>
              <a:off x="2170762"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2" name="文本框 41"/>
          <p:cNvSpPr txBox="1"/>
          <p:nvPr/>
        </p:nvSpPr>
        <p:spPr>
          <a:xfrm>
            <a:off x="6484930" y="2278816"/>
            <a:ext cx="4304240" cy="1188720"/>
          </a:xfrm>
          <a:prstGeom prst="rect">
            <a:avLst/>
          </a:prstGeom>
          <a:noFill/>
        </p:spPr>
        <p:txBody>
          <a:bodyPr rtlCol="0" wrap="square">
            <a:spAutoFit/>
          </a:bodyPr>
          <a:lstStyle/>
          <a:p>
            <a:pPr algn="dist"/>
            <a:r>
              <a:rPr altLang="en-US" i="1" lang="zh-CN" smtClean="0" sz="7200">
                <a:gradFill>
                  <a:gsLst>
                    <a:gs pos="0">
                      <a:srgbClr val="E7DDBF"/>
                    </a:gs>
                    <a:gs pos="100000">
                      <a:srgbClr val="CBAC76"/>
                    </a:gs>
                  </a:gsLst>
                  <a:lin ang="2700000" scaled="0"/>
                </a:gradFill>
                <a:effectLst>
                  <a:outerShdw algn="tl" blurRad="38100" dir="2700000" dist="38100">
                    <a:srgbClr val="000000">
                      <a:alpha val="43137"/>
                    </a:srgbClr>
                  </a:outerShdw>
                </a:effectLst>
                <a:latin charset="-122" pitchFamily="50" typeface="造字工房朗倩（非商用）常规体"/>
                <a:ea charset="-122" pitchFamily="50" typeface="造字工房朗倩（非商用）常规体"/>
              </a:rPr>
              <a:t>共赢未来</a:t>
            </a:r>
          </a:p>
        </p:txBody>
      </p:sp>
    </p:spTree>
    <p:custDataLst>
      <p:tags r:id="rId5"/>
    </p:custDataLst>
    <p:extLst>
      <p:ext uri="{BB962C8B-B14F-4D97-AF65-F5344CB8AC3E}">
        <p14:creationId val="388196675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5"/>
                                        </p:tgtEl>
                                        <p:attrNameLst>
                                          <p:attrName>style.visibility</p:attrName>
                                        </p:attrNameLst>
                                      </p:cBhvr>
                                      <p:to>
                                        <p:strVal val="visible"/>
                                      </p:to>
                                    </p:set>
                                    <p:animEffect filter="fade" transition="in">
                                      <p:cBhvr>
                                        <p:cTn dur="1000" id="12"/>
                                        <p:tgtEl>
                                          <p:spTgt spid="25"/>
                                        </p:tgtEl>
                                      </p:cBhvr>
                                    </p:animEffect>
                                    <p:anim calcmode="lin" valueType="num">
                                      <p:cBhvr>
                                        <p:cTn dur="1000" fill="hold" id="13"/>
                                        <p:tgtEl>
                                          <p:spTgt spid="25"/>
                                        </p:tgtEl>
                                        <p:attrNameLst>
                                          <p:attrName>ppt_x</p:attrName>
                                        </p:attrNameLst>
                                      </p:cBhvr>
                                      <p:tavLst>
                                        <p:tav tm="0">
                                          <p:val>
                                            <p:strVal val="#ppt_x"/>
                                          </p:val>
                                        </p:tav>
                                        <p:tav tm="100000">
                                          <p:val>
                                            <p:strVal val="#ppt_x"/>
                                          </p:val>
                                        </p:tav>
                                      </p:tavLst>
                                    </p:anim>
                                    <p:anim calcmode="lin" valueType="num">
                                      <p:cBhvr>
                                        <p:cTn dur="1000" fill="hold" id="14"/>
                                        <p:tgtEl>
                                          <p:spTgt spid="25"/>
                                        </p:tgtEl>
                                        <p:attrNameLst>
                                          <p:attrName>ppt_y</p:attrName>
                                        </p:attrNameLst>
                                      </p:cBhvr>
                                      <p:tavLst>
                                        <p:tav tm="0">
                                          <p:val>
                                            <p:strVal val="#ppt_y+.1"/>
                                          </p:val>
                                        </p:tav>
                                        <p:tav tm="100000">
                                          <p:val>
                                            <p:strVal val="#ppt_y"/>
                                          </p:val>
                                        </p:tav>
                                      </p:tavLst>
                                    </p:anim>
                                  </p:childTnLst>
                                </p:cTn>
                              </p:par>
                              <p:par>
                                <p:cTn fill="hold" grpId="0" id="15" nodeType="withEffect" presetClass="entr" presetID="41" presetSubtype="0">
                                  <p:stCondLst>
                                    <p:cond delay="0"/>
                                  </p:stCondLst>
                                  <p:iterate type="lt">
                                    <p:tmPct val="10000"/>
                                  </p:iterate>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7"/>
                                        </p:tgtEl>
                                        <p:attrNameLst>
                                          <p:attrName>ppt_y</p:attrName>
                                        </p:attrNameLst>
                                      </p:cBhvr>
                                      <p:tavLst>
                                        <p:tav tm="0">
                                          <p:val>
                                            <p:strVal val="#ppt_y"/>
                                          </p:val>
                                        </p:tav>
                                        <p:tav tm="100000">
                                          <p:val>
                                            <p:strVal val="#ppt_y"/>
                                          </p:val>
                                        </p:tav>
                                      </p:tavLst>
                                    </p:anim>
                                    <p:anim calcmode="lin" valueType="num">
                                      <p:cBhvr>
                                        <p:cTn dur="500" fill="hold" id="19"/>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7"/>
                                        </p:tgtEl>
                                      </p:cBhvr>
                                    </p:animEffect>
                                  </p:childTnLst>
                                </p:cTn>
                              </p:par>
                              <p:par>
                                <p:cTn fill="hold" id="22" nodeType="withEffect" presetClass="entr" presetID="47" presetSubtype="0">
                                  <p:stCondLst>
                                    <p:cond delay="0"/>
                                  </p:stCondLst>
                                  <p:childTnLst>
                                    <p:set>
                                      <p:cBhvr>
                                        <p:cTn dur="1" fill="hold" id="23">
                                          <p:stCondLst>
                                            <p:cond delay="0"/>
                                          </p:stCondLst>
                                        </p:cTn>
                                        <p:tgtEl>
                                          <p:spTgt spid="36"/>
                                        </p:tgtEl>
                                        <p:attrNameLst>
                                          <p:attrName>style.visibility</p:attrName>
                                        </p:attrNameLst>
                                      </p:cBhvr>
                                      <p:to>
                                        <p:strVal val="visible"/>
                                      </p:to>
                                    </p:set>
                                    <p:animEffect filter="fade" transition="in">
                                      <p:cBhvr>
                                        <p:cTn dur="1000" id="24"/>
                                        <p:tgtEl>
                                          <p:spTgt spid="36"/>
                                        </p:tgtEl>
                                      </p:cBhvr>
                                    </p:animEffect>
                                    <p:anim calcmode="lin" valueType="num">
                                      <p:cBhvr>
                                        <p:cTn dur="1000" fill="hold" id="25"/>
                                        <p:tgtEl>
                                          <p:spTgt spid="36"/>
                                        </p:tgtEl>
                                        <p:attrNameLst>
                                          <p:attrName>ppt_x</p:attrName>
                                        </p:attrNameLst>
                                      </p:cBhvr>
                                      <p:tavLst>
                                        <p:tav tm="0">
                                          <p:val>
                                            <p:strVal val="#ppt_x"/>
                                          </p:val>
                                        </p:tav>
                                        <p:tav tm="100000">
                                          <p:val>
                                            <p:strVal val="#ppt_x"/>
                                          </p:val>
                                        </p:tav>
                                      </p:tavLst>
                                    </p:anim>
                                    <p:anim calcmode="lin" valueType="num">
                                      <p:cBhvr>
                                        <p:cTn dur="1000" fill="hold" id="26"/>
                                        <p:tgtEl>
                                          <p:spTgt spid="36"/>
                                        </p:tgtEl>
                                        <p:attrNameLst>
                                          <p:attrName>ppt_y</p:attrName>
                                        </p:attrNameLst>
                                      </p:cBhvr>
                                      <p:tavLst>
                                        <p:tav tm="0">
                                          <p:val>
                                            <p:strVal val="#ppt_y-.1"/>
                                          </p:val>
                                        </p:tav>
                                        <p:tav tm="100000">
                                          <p:val>
                                            <p:strVal val="#ppt_y"/>
                                          </p:val>
                                        </p:tav>
                                      </p:tavLst>
                                    </p:anim>
                                  </p:childTnLst>
                                </p:cTn>
                              </p:par>
                              <p:par>
                                <p:cTn fill="hold" id="27" nodeType="withEffect" presetClass="entr" presetID="2" presetSubtype="4">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additive="base">
                                        <p:cTn dur="500" fill="hold" id="29"/>
                                        <p:tgtEl>
                                          <p:spTgt spid="31"/>
                                        </p:tgtEl>
                                        <p:attrNameLst>
                                          <p:attrName>ppt_x</p:attrName>
                                        </p:attrNameLst>
                                      </p:cBhvr>
                                      <p:tavLst>
                                        <p:tav tm="0">
                                          <p:val>
                                            <p:strVal val="#ppt_x"/>
                                          </p:val>
                                        </p:tav>
                                        <p:tav tm="100000">
                                          <p:val>
                                            <p:strVal val="#ppt_x"/>
                                          </p:val>
                                        </p:tav>
                                      </p:tavLst>
                                    </p:anim>
                                    <p:anim calcmode="lin" valueType="num">
                                      <p:cBhvr additive="base">
                                        <p:cTn dur="500" fill="hold" id="30"/>
                                        <p:tgtEl>
                                          <p:spTgt spid="31"/>
                                        </p:tgtEl>
                                        <p:attrNameLst>
                                          <p:attrName>ppt_y</p:attrName>
                                        </p:attrNameLst>
                                      </p:cBhvr>
                                      <p:tavLst>
                                        <p:tav tm="0">
                                          <p:val>
                                            <p:strVal val="1+#ppt_h/2"/>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35"/>
                                        </p:tgtEl>
                                        <p:attrNameLst>
                                          <p:attrName>style.visibility</p:attrName>
                                        </p:attrNameLst>
                                      </p:cBhvr>
                                      <p:to>
                                        <p:strVal val="visible"/>
                                      </p:to>
                                    </p:set>
                                    <p:animEffect filter="fade" transition="in">
                                      <p:cBhvr>
                                        <p:cTn dur="1000" id="33"/>
                                        <p:tgtEl>
                                          <p:spTgt spid="35"/>
                                        </p:tgtEl>
                                      </p:cBhvr>
                                    </p:animEffect>
                                    <p:anim calcmode="lin" valueType="num">
                                      <p:cBhvr>
                                        <p:cTn dur="1000" fill="hold" id="34"/>
                                        <p:tgtEl>
                                          <p:spTgt spid="35"/>
                                        </p:tgtEl>
                                        <p:attrNameLst>
                                          <p:attrName>ppt_x</p:attrName>
                                        </p:attrNameLst>
                                      </p:cBhvr>
                                      <p:tavLst>
                                        <p:tav tm="0">
                                          <p:val>
                                            <p:strVal val="#ppt_x"/>
                                          </p:val>
                                        </p:tav>
                                        <p:tav tm="100000">
                                          <p:val>
                                            <p:strVal val="#ppt_x"/>
                                          </p:val>
                                        </p:tav>
                                      </p:tavLst>
                                    </p:anim>
                                    <p:anim calcmode="lin" valueType="num">
                                      <p:cBhvr>
                                        <p:cTn dur="1000" fill="hold" id="35"/>
                                        <p:tgtEl>
                                          <p:spTgt spid="35"/>
                                        </p:tgtEl>
                                        <p:attrNameLst>
                                          <p:attrName>ppt_y</p:attrName>
                                        </p:attrNameLst>
                                      </p:cBhvr>
                                      <p:tavLst>
                                        <p:tav tm="0">
                                          <p:val>
                                            <p:strVal val="#ppt_y+.1"/>
                                          </p:val>
                                        </p:tav>
                                        <p:tav tm="100000">
                                          <p:val>
                                            <p:strVal val="#ppt_y"/>
                                          </p:val>
                                        </p:tav>
                                      </p:tavLst>
                                    </p:anim>
                                  </p:childTnLst>
                                </p:cTn>
                              </p:par>
                              <p:par>
                                <p:cTn fill="hold" grpId="0" id="36" nodeType="withEffect" presetClass="entr" presetID="41" presetSubtype="0">
                                  <p:stCondLst>
                                    <p:cond delay="0"/>
                                  </p:stCondLst>
                                  <p:iterate type="lt">
                                    <p:tmPct val="10000"/>
                                  </p:iterate>
                                  <p:childTnLst>
                                    <p:set>
                                      <p:cBhvr>
                                        <p:cTn dur="1" fill="hold" id="37">
                                          <p:stCondLst>
                                            <p:cond delay="0"/>
                                          </p:stCondLst>
                                        </p:cTn>
                                        <p:tgtEl>
                                          <p:spTgt spid="42"/>
                                        </p:tgtEl>
                                        <p:attrNameLst>
                                          <p:attrName>style.visibility</p:attrName>
                                        </p:attrNameLst>
                                      </p:cBhvr>
                                      <p:to>
                                        <p:strVal val="visible"/>
                                      </p:to>
                                    </p:set>
                                    <p:anim calcmode="lin" valueType="num">
                                      <p:cBhvr>
                                        <p:cTn dur="500" fill="hold" id="38"/>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42"/>
                                        </p:tgtEl>
                                        <p:attrNameLst>
                                          <p:attrName>ppt_y</p:attrName>
                                        </p:attrNameLst>
                                      </p:cBhvr>
                                      <p:tavLst>
                                        <p:tav tm="0">
                                          <p:val>
                                            <p:strVal val="#ppt_y"/>
                                          </p:val>
                                        </p:tav>
                                        <p:tav tm="100000">
                                          <p:val>
                                            <p:strVal val="#ppt_y"/>
                                          </p:val>
                                        </p:tav>
                                      </p:tavLst>
                                    </p:anim>
                                    <p:anim calcmode="lin" valueType="num">
                                      <p:cBhvr>
                                        <p:cTn dur="500" fill="hold" id="40"/>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42"/>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28"/>
                                        </p:tgtEl>
                                        <p:attrNameLst>
                                          <p:attrName>style.visibility</p:attrName>
                                        </p:attrNameLst>
                                      </p:cBhvr>
                                      <p:to>
                                        <p:strVal val="visible"/>
                                      </p:to>
                                    </p:set>
                                    <p:anim calcmode="lin" valueType="num">
                                      <p:cBhvr>
                                        <p:cTn dur="500" fill="hold" id="45"/>
                                        <p:tgtEl>
                                          <p:spTgt spid="28"/>
                                        </p:tgtEl>
                                        <p:attrNameLst>
                                          <p:attrName>ppt_w</p:attrName>
                                        </p:attrNameLst>
                                      </p:cBhvr>
                                      <p:tavLst>
                                        <p:tav tm="0">
                                          <p:val>
                                            <p:fltVal val="0"/>
                                          </p:val>
                                        </p:tav>
                                        <p:tav tm="100000">
                                          <p:val>
                                            <p:strVal val="#ppt_w"/>
                                          </p:val>
                                        </p:tav>
                                      </p:tavLst>
                                    </p:anim>
                                    <p:anim calcmode="lin" valueType="num">
                                      <p:cBhvr>
                                        <p:cTn dur="500" fill="hold" id="46"/>
                                        <p:tgtEl>
                                          <p:spTgt spid="28"/>
                                        </p:tgtEl>
                                        <p:attrNameLst>
                                          <p:attrName>ppt_h</p:attrName>
                                        </p:attrNameLst>
                                      </p:cBhvr>
                                      <p:tavLst>
                                        <p:tav tm="0">
                                          <p:val>
                                            <p:fltVal val="0"/>
                                          </p:val>
                                        </p:tav>
                                        <p:tav tm="100000">
                                          <p:val>
                                            <p:strVal val="#ppt_h"/>
                                          </p:val>
                                        </p:tav>
                                      </p:tavLst>
                                    </p:anim>
                                    <p:animEffect filter="fade" transition="in">
                                      <p:cBhvr>
                                        <p:cTn dur="500" id="4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7"/>
      <p:bldP grpId="0" spid="28"/>
      <p:bldP grpId="0" spid="35"/>
      <p:bldP grpId="0" spid="42"/>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192000" cy="6858000"/>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 name="矩形 3"/>
          <p:cNvSpPr/>
          <p:nvPr/>
        </p:nvSpPr>
        <p:spPr>
          <a:xfrm>
            <a:off x="0" y="0"/>
            <a:ext cx="12192000" cy="6857999"/>
          </a:xfrm>
          <a:prstGeom prst="rect">
            <a:avLst/>
          </a:prstGeom>
          <a:gradFill flip="none" rotWithShape="1">
            <a:gsLst>
              <a:gs pos="0">
                <a:srgbClr val="232C49"/>
              </a:gs>
              <a:gs pos="35000">
                <a:srgbClr val="232C49">
                  <a:alpha val="70000"/>
                </a:srgbClr>
              </a:gs>
              <a:gs pos="100000">
                <a:srgbClr val="232C49"/>
              </a:gs>
            </a:gsLst>
            <a:path path="circle">
              <a:fillToRect b="180000" l="50000" r="50000" t="-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 name="文本框 4"/>
          <p:cNvSpPr txBox="1"/>
          <p:nvPr/>
        </p:nvSpPr>
        <p:spPr>
          <a:xfrm>
            <a:off x="2572100" y="2491756"/>
            <a:ext cx="6571900" cy="1432560"/>
          </a:xfrm>
          <a:prstGeom prst="rect">
            <a:avLst/>
          </a:prstGeom>
          <a:noFill/>
        </p:spPr>
        <p:txBody>
          <a:bodyPr rtlCol="0" wrap="square">
            <a:spAutoFit/>
          </a:bodyPr>
          <a:lstStyle/>
          <a:p>
            <a:pPr algn="dist"/>
            <a:r>
              <a:rPr altLang="zh-CN" lang="en-US" smtClean="0" sz="8800">
                <a:blipFill dpi="0" rotWithShape="1">
                  <a:blip r:embed="rId3"/>
                  <a:tile algn="t" flip="none" sx="30000" sy="30000" tx="0" ty="0"/>
                </a:blipFill>
                <a:effectLst>
                  <a:outerShdw algn="tl" blurRad="101600" dir="2700000" dist="63500">
                    <a:srgbClr val="000000">
                      <a:alpha val="35000"/>
                    </a:srgbClr>
                  </a:outerShdw>
                </a:effectLst>
                <a:latin charset="-122" pitchFamily="50" typeface="造字工房力黑（非商用）常规体"/>
                <a:ea charset="-122" pitchFamily="50" typeface="造字工房力黑（非商用）常规体"/>
              </a:rPr>
              <a:t>THANKS</a:t>
            </a:r>
          </a:p>
        </p:txBody>
      </p:sp>
      <p:sp>
        <p:nvSpPr>
          <p:cNvPr id="6" name="文本框 5"/>
          <p:cNvSpPr txBox="1"/>
          <p:nvPr/>
        </p:nvSpPr>
        <p:spPr>
          <a:xfrm>
            <a:off x="3029300" y="3789511"/>
            <a:ext cx="5657500" cy="365760"/>
          </a:xfrm>
          <a:prstGeom prst="rect">
            <a:avLst/>
          </a:prstGeom>
          <a:noFill/>
        </p:spPr>
        <p:txBody>
          <a:bodyPr rtlCol="0" wrap="square">
            <a:spAutoFit/>
          </a:bodyPr>
          <a:lstStyle/>
          <a:p>
            <a:pPr algn="dist"/>
            <a:r>
              <a:rPr altLang="en-US" lang="zh-CN" smtClean="0">
                <a:gradFill flip="none" rotWithShape="1">
                  <a:gsLst>
                    <a:gs pos="0">
                      <a:srgbClr val="F0D58B"/>
                    </a:gs>
                    <a:gs pos="96000">
                      <a:srgbClr val="D9B44F"/>
                    </a:gs>
                  </a:gsLst>
                  <a:lin ang="5400000" scaled="0"/>
                </a:gra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诚信铸就品质  创新引领未来</a:t>
            </a:r>
          </a:p>
        </p:txBody>
      </p:sp>
    </p:spTree>
    <p:extLst>
      <p:ext uri="{BB962C8B-B14F-4D97-AF65-F5344CB8AC3E}">
        <p14:creationId val="2293902228"/>
      </p:ext>
    </p:extLst>
  </p:cSld>
  <p:clrMapOvr>
    <a:masterClrMapping/>
  </p:clrMapOvr>
  <mc:AlternateContent>
    <mc:Choice Requires="p14">
      <p:transition p14:dur="2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41" presetSubtype="0">
                                  <p:stCondLst>
                                    <p:cond delay="1500"/>
                                  </p:stCondLst>
                                  <p:iterate type="lt">
                                    <p:tmPct val="10000"/>
                                  </p:iterate>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6"/>
                                        </p:tgtEl>
                                        <p:attrNameLst>
                                          <p:attrName>ppt_y</p:attrName>
                                        </p:attrNameLst>
                                      </p:cBhvr>
                                      <p:tavLst>
                                        <p:tav tm="0">
                                          <p:val>
                                            <p:strVal val="#ppt_y"/>
                                          </p:val>
                                        </p:tav>
                                        <p:tav tm="100000">
                                          <p:val>
                                            <p:strVal val="#ppt_y"/>
                                          </p:val>
                                        </p:tav>
                                      </p:tavLst>
                                    </p:anim>
                                    <p:anim calcmode="lin" valueType="num">
                                      <p:cBhvr>
                                        <p:cTn dur="500" fill="hold" id="14"/>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 name="图片 36"/>
          <p:cNvPicPr>
            <a:picLocks noChangeAspect="1"/>
          </p:cNvPicPr>
          <p:nvPr/>
        </p:nvPicPr>
        <p:blipFill>
          <a:blip r:embed="rId3">
            <a:extLst>
              <a:ext uri="{28A0092B-C50C-407E-A947-70E740481C1C}">
                <a14:useLocalDpi val="0"/>
              </a:ext>
            </a:extLst>
          </a:blip>
          <a:stretch>
            <a:fillRect/>
          </a:stretch>
        </p:blipFill>
        <p:spPr>
          <a:xfrm>
            <a:off x="0" y="4375264"/>
            <a:ext cx="12192000" cy="2478400"/>
          </a:xfrm>
          <a:prstGeom prst="rect">
            <a:avLst/>
          </a:prstGeom>
        </p:spPr>
      </p:pic>
      <p:grpSp>
        <p:nvGrpSpPr>
          <p:cNvPr id="3" name="组合 2"/>
          <p:cNvGrpSpPr/>
          <p:nvPr/>
        </p:nvGrpSpPr>
        <p:grpSpPr>
          <a:xfrm>
            <a:off x="527381" y="3332989"/>
            <a:ext cx="2064000" cy="2940672"/>
            <a:chOff x="110920" y="2238454"/>
            <a:chExt cx="1548000" cy="2205504"/>
          </a:xfrm>
        </p:grpSpPr>
        <p:sp>
          <p:nvSpPr>
            <p:cNvPr id="27" name="TextBox 11"/>
            <p:cNvSpPr txBox="1"/>
            <p:nvPr/>
          </p:nvSpPr>
          <p:spPr>
            <a:xfrm>
              <a:off x="126502" y="2238454"/>
              <a:ext cx="1516836" cy="320097"/>
            </a:xfrm>
            <a:prstGeom prst="rect">
              <a:avLst/>
            </a:prstGeom>
            <a:noFill/>
          </p:spPr>
          <p:txBody>
            <a:bodyPr anchor="t" bIns="0" rtlCol="0" tIns="0" wrap="square">
              <a:spAutoFit/>
            </a:bodyPr>
            <a:lstStyle/>
            <a:p>
              <a:pPr algn="ctr">
                <a:lnSpc>
                  <a:spcPct val="150000"/>
                </a:lnSpc>
                <a:buClr>
                  <a:srgbClr val="C00000"/>
                </a:buClr>
              </a:pPr>
              <a:r>
                <a:rPr altLang="en-US" b="1" lang="zh-CN" sz="1867">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企业大事记</a:t>
              </a:r>
            </a:p>
          </p:txBody>
        </p:sp>
        <p:sp>
          <p:nvSpPr>
            <p:cNvPr id="28" name="TextBox 12"/>
            <p:cNvSpPr txBox="1"/>
            <p:nvPr/>
          </p:nvSpPr>
          <p:spPr>
            <a:xfrm>
              <a:off x="110920" y="2525317"/>
              <a:ext cx="1548000" cy="562356"/>
            </a:xfrm>
            <a:prstGeom prst="rect">
              <a:avLst/>
            </a:prstGeom>
            <a:noFill/>
          </p:spPr>
          <p:txBody>
            <a:bodyPr rtlCol="0" wrap="square">
              <a:spAutoFit/>
            </a:bodyPr>
            <a:lstStyle/>
            <a:p>
              <a:pPr algn="ctr">
                <a:lnSpc>
                  <a:spcPct val="12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您的内容打在这里或者通过复制您的文本后您的内容打在这里</a:t>
              </a:r>
            </a:p>
          </p:txBody>
        </p:sp>
        <p:grpSp>
          <p:nvGrpSpPr>
            <p:cNvPr id="39" name="组合 38"/>
            <p:cNvGrpSpPr/>
            <p:nvPr/>
          </p:nvGrpSpPr>
          <p:grpSpPr>
            <a:xfrm>
              <a:off x="827042" y="3219822"/>
              <a:ext cx="115756" cy="1224136"/>
              <a:chOff x="947635" y="2067694"/>
              <a:chExt cx="115756" cy="1224136"/>
            </a:xfrm>
          </p:grpSpPr>
          <p:sp>
            <p:nvSpPr>
              <p:cNvPr id="4" name="椭圆 3"/>
              <p:cNvSpPr/>
              <p:nvPr/>
            </p:nvSpPr>
            <p:spPr>
              <a:xfrm>
                <a:off x="947635" y="2067694"/>
                <a:ext cx="115756" cy="115756"/>
              </a:xfrm>
              <a:prstGeom prst="ellipse">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cxnSp>
            <p:nvCxnSpPr>
              <p:cNvPr id="26" name="直接连接符 25"/>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圆角矩形 1"/>
            <p:cNvSpPr/>
            <p:nvPr/>
          </p:nvSpPr>
          <p:spPr>
            <a:xfrm>
              <a:off x="452872" y="3531284"/>
              <a:ext cx="864096" cy="238989"/>
            </a:xfrm>
            <a:prstGeom prst="roundRect">
              <a:avLst>
                <a:gd fmla="val 50000" name="adj"/>
              </a:avLst>
            </a:prstGeom>
            <a:solidFill>
              <a:srgbClr val="232C49"/>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2010</a:t>
              </a:r>
            </a:p>
          </p:txBody>
        </p:sp>
      </p:grpSp>
      <p:grpSp>
        <p:nvGrpSpPr>
          <p:cNvPr id="32" name="组合 31"/>
          <p:cNvGrpSpPr/>
          <p:nvPr/>
        </p:nvGrpSpPr>
        <p:grpSpPr>
          <a:xfrm>
            <a:off x="2753132" y="2468893"/>
            <a:ext cx="2064000" cy="2940672"/>
            <a:chOff x="110920" y="2238454"/>
            <a:chExt cx="1548000" cy="2205504"/>
          </a:xfrm>
        </p:grpSpPr>
        <p:sp>
          <p:nvSpPr>
            <p:cNvPr id="33" name="TextBox 11"/>
            <p:cNvSpPr txBox="1"/>
            <p:nvPr/>
          </p:nvSpPr>
          <p:spPr>
            <a:xfrm>
              <a:off x="126502" y="2238454"/>
              <a:ext cx="1516836" cy="320097"/>
            </a:xfrm>
            <a:prstGeom prst="rect">
              <a:avLst/>
            </a:prstGeom>
            <a:noFill/>
          </p:spPr>
          <p:txBody>
            <a:bodyPr anchor="t" bIns="0" rtlCol="0" tIns="0" wrap="square">
              <a:spAutoFit/>
            </a:bodyPr>
            <a:lstStyle/>
            <a:p>
              <a:pPr algn="ctr">
                <a:lnSpc>
                  <a:spcPct val="150000"/>
                </a:lnSpc>
                <a:buClr>
                  <a:srgbClr val="C00000"/>
                </a:buClr>
              </a:pPr>
              <a:r>
                <a:rPr altLang="en-US" b="1" lang="zh-CN" sz="1867">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企业大事记</a:t>
              </a:r>
            </a:p>
          </p:txBody>
        </p:sp>
        <p:sp>
          <p:nvSpPr>
            <p:cNvPr id="34" name="TextBox 12"/>
            <p:cNvSpPr txBox="1"/>
            <p:nvPr/>
          </p:nvSpPr>
          <p:spPr>
            <a:xfrm>
              <a:off x="110920" y="2525317"/>
              <a:ext cx="1548000" cy="562356"/>
            </a:xfrm>
            <a:prstGeom prst="rect">
              <a:avLst/>
            </a:prstGeom>
            <a:noFill/>
          </p:spPr>
          <p:txBody>
            <a:bodyPr rtlCol="0" wrap="square">
              <a:spAutoFit/>
            </a:bodyPr>
            <a:lstStyle/>
            <a:p>
              <a:pPr algn="ctr">
                <a:lnSpc>
                  <a:spcPct val="12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您的内容打在这里或者通过复制您的文本后您的内容打在这里</a:t>
              </a:r>
            </a:p>
          </p:txBody>
        </p:sp>
        <p:grpSp>
          <p:nvGrpSpPr>
            <p:cNvPr id="38" name="组合 37"/>
            <p:cNvGrpSpPr/>
            <p:nvPr/>
          </p:nvGrpSpPr>
          <p:grpSpPr>
            <a:xfrm>
              <a:off x="827042" y="3219822"/>
              <a:ext cx="115756" cy="1224136"/>
              <a:chOff x="947635" y="2067694"/>
              <a:chExt cx="115756" cy="1224136"/>
            </a:xfrm>
          </p:grpSpPr>
          <p:sp>
            <p:nvSpPr>
              <p:cNvPr id="60" name="椭圆 59"/>
              <p:cNvSpPr/>
              <p:nvPr/>
            </p:nvSpPr>
            <p:spPr>
              <a:xfrm>
                <a:off x="947635" y="2067694"/>
                <a:ext cx="115756" cy="115756"/>
              </a:xfrm>
              <a:prstGeom prst="ellipse">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cxnSp>
            <p:nvCxnSpPr>
              <p:cNvPr id="61" name="直接连接符 60"/>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40" name="圆角矩形 39"/>
            <p:cNvSpPr/>
            <p:nvPr/>
          </p:nvSpPr>
          <p:spPr>
            <a:xfrm>
              <a:off x="452872" y="3531284"/>
              <a:ext cx="864096" cy="238989"/>
            </a:xfrm>
            <a:prstGeom prst="roundRect">
              <a:avLst>
                <a:gd fmla="val 50000" name="adj"/>
              </a:avLst>
            </a:prstGeom>
            <a:solidFill>
              <a:srgbClr val="5E6A92"/>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2012</a:t>
              </a:r>
            </a:p>
          </p:txBody>
        </p:sp>
      </p:grpSp>
      <p:grpSp>
        <p:nvGrpSpPr>
          <p:cNvPr id="62" name="组合 61"/>
          <p:cNvGrpSpPr/>
          <p:nvPr/>
        </p:nvGrpSpPr>
        <p:grpSpPr>
          <a:xfrm>
            <a:off x="4978883" y="2888595"/>
            <a:ext cx="2064000" cy="2940672"/>
            <a:chOff x="110920" y="2238454"/>
            <a:chExt cx="1548000" cy="2205504"/>
          </a:xfrm>
        </p:grpSpPr>
        <p:sp>
          <p:nvSpPr>
            <p:cNvPr id="63" name="TextBox 11"/>
            <p:cNvSpPr txBox="1"/>
            <p:nvPr/>
          </p:nvSpPr>
          <p:spPr>
            <a:xfrm>
              <a:off x="126502" y="2238454"/>
              <a:ext cx="1516836" cy="320097"/>
            </a:xfrm>
            <a:prstGeom prst="rect">
              <a:avLst/>
            </a:prstGeom>
            <a:noFill/>
          </p:spPr>
          <p:txBody>
            <a:bodyPr anchor="t" bIns="0" rtlCol="0" tIns="0" wrap="square">
              <a:spAutoFit/>
            </a:bodyPr>
            <a:lstStyle/>
            <a:p>
              <a:pPr algn="ctr">
                <a:lnSpc>
                  <a:spcPct val="150000"/>
                </a:lnSpc>
                <a:buClr>
                  <a:srgbClr val="C00000"/>
                </a:buClr>
              </a:pPr>
              <a:r>
                <a:rPr altLang="en-US" b="1" lang="zh-CN" sz="1867">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企业大事记</a:t>
              </a:r>
            </a:p>
          </p:txBody>
        </p:sp>
        <p:sp>
          <p:nvSpPr>
            <p:cNvPr id="64" name="TextBox 12"/>
            <p:cNvSpPr txBox="1"/>
            <p:nvPr/>
          </p:nvSpPr>
          <p:spPr>
            <a:xfrm>
              <a:off x="110920" y="2525317"/>
              <a:ext cx="1548000" cy="562356"/>
            </a:xfrm>
            <a:prstGeom prst="rect">
              <a:avLst/>
            </a:prstGeom>
            <a:noFill/>
          </p:spPr>
          <p:txBody>
            <a:bodyPr rtlCol="0" wrap="square">
              <a:spAutoFit/>
            </a:bodyPr>
            <a:lstStyle/>
            <a:p>
              <a:pPr algn="ctr">
                <a:lnSpc>
                  <a:spcPct val="12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您的内容打在这里或者通过复制您的文本后您的内容打在这里</a:t>
              </a:r>
            </a:p>
          </p:txBody>
        </p:sp>
        <p:grpSp>
          <p:nvGrpSpPr>
            <p:cNvPr id="65" name="组合 64"/>
            <p:cNvGrpSpPr/>
            <p:nvPr/>
          </p:nvGrpSpPr>
          <p:grpSpPr>
            <a:xfrm>
              <a:off x="827042" y="3219822"/>
              <a:ext cx="115756" cy="1224136"/>
              <a:chOff x="947635" y="2067694"/>
              <a:chExt cx="115756" cy="1224136"/>
            </a:xfrm>
          </p:grpSpPr>
          <p:sp>
            <p:nvSpPr>
              <p:cNvPr id="67" name="椭圆 66"/>
              <p:cNvSpPr/>
              <p:nvPr/>
            </p:nvSpPr>
            <p:spPr>
              <a:xfrm>
                <a:off x="947635" y="2067694"/>
                <a:ext cx="115756" cy="115756"/>
              </a:xfrm>
              <a:prstGeom prst="ellipse">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cxnSp>
            <p:nvCxnSpPr>
              <p:cNvPr id="68" name="直接连接符 67"/>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66" name="圆角矩形 65"/>
            <p:cNvSpPr/>
            <p:nvPr/>
          </p:nvSpPr>
          <p:spPr>
            <a:xfrm>
              <a:off x="452872" y="3531284"/>
              <a:ext cx="864096" cy="238989"/>
            </a:xfrm>
            <a:prstGeom prst="roundRect">
              <a:avLst>
                <a:gd fmla="val 50000" name="adj"/>
              </a:avLst>
            </a:prstGeom>
            <a:solidFill>
              <a:srgbClr val="232C49"/>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2014</a:t>
              </a:r>
            </a:p>
          </p:txBody>
        </p:sp>
      </p:grpSp>
      <p:grpSp>
        <p:nvGrpSpPr>
          <p:cNvPr id="70" name="组合 69"/>
          <p:cNvGrpSpPr/>
          <p:nvPr/>
        </p:nvGrpSpPr>
        <p:grpSpPr>
          <a:xfrm>
            <a:off x="7204633" y="1508787"/>
            <a:ext cx="2064000" cy="2940672"/>
            <a:chOff x="110920" y="2238454"/>
            <a:chExt cx="1548000" cy="2205504"/>
          </a:xfrm>
        </p:grpSpPr>
        <p:sp>
          <p:nvSpPr>
            <p:cNvPr id="71" name="TextBox 11"/>
            <p:cNvSpPr txBox="1"/>
            <p:nvPr/>
          </p:nvSpPr>
          <p:spPr>
            <a:xfrm>
              <a:off x="126502" y="2238454"/>
              <a:ext cx="1516836" cy="320097"/>
            </a:xfrm>
            <a:prstGeom prst="rect">
              <a:avLst/>
            </a:prstGeom>
            <a:noFill/>
          </p:spPr>
          <p:txBody>
            <a:bodyPr anchor="t" bIns="0" rtlCol="0" tIns="0" wrap="square">
              <a:spAutoFit/>
            </a:bodyPr>
            <a:lstStyle/>
            <a:p>
              <a:pPr algn="ctr">
                <a:lnSpc>
                  <a:spcPct val="150000"/>
                </a:lnSpc>
                <a:buClr>
                  <a:srgbClr val="C00000"/>
                </a:buClr>
              </a:pPr>
              <a:r>
                <a:rPr altLang="en-US" b="1" lang="zh-CN" sz="1867">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企业大事记</a:t>
              </a:r>
            </a:p>
          </p:txBody>
        </p:sp>
        <p:sp>
          <p:nvSpPr>
            <p:cNvPr id="72" name="TextBox 12"/>
            <p:cNvSpPr txBox="1"/>
            <p:nvPr/>
          </p:nvSpPr>
          <p:spPr>
            <a:xfrm>
              <a:off x="110920" y="2525317"/>
              <a:ext cx="1548000" cy="562356"/>
            </a:xfrm>
            <a:prstGeom prst="rect">
              <a:avLst/>
            </a:prstGeom>
            <a:noFill/>
          </p:spPr>
          <p:txBody>
            <a:bodyPr rtlCol="0" wrap="square">
              <a:spAutoFit/>
            </a:bodyPr>
            <a:lstStyle/>
            <a:p>
              <a:pPr algn="ctr">
                <a:lnSpc>
                  <a:spcPct val="12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您的内容打在这里或者通过复制您的文本后您的内容打在这里</a:t>
              </a:r>
            </a:p>
          </p:txBody>
        </p:sp>
        <p:grpSp>
          <p:nvGrpSpPr>
            <p:cNvPr id="73" name="组合 72"/>
            <p:cNvGrpSpPr/>
            <p:nvPr/>
          </p:nvGrpSpPr>
          <p:grpSpPr>
            <a:xfrm>
              <a:off x="827042" y="3219822"/>
              <a:ext cx="115756" cy="1224136"/>
              <a:chOff x="947635" y="2067694"/>
              <a:chExt cx="115756" cy="1224136"/>
            </a:xfrm>
          </p:grpSpPr>
          <p:sp>
            <p:nvSpPr>
              <p:cNvPr id="75" name="椭圆 74"/>
              <p:cNvSpPr/>
              <p:nvPr/>
            </p:nvSpPr>
            <p:spPr>
              <a:xfrm>
                <a:off x="947635" y="2067694"/>
                <a:ext cx="115756" cy="115756"/>
              </a:xfrm>
              <a:prstGeom prst="ellipse">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cxnSp>
            <p:nvCxnSpPr>
              <p:cNvPr id="76" name="直接连接符 75"/>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4" name="圆角矩形 73"/>
            <p:cNvSpPr/>
            <p:nvPr/>
          </p:nvSpPr>
          <p:spPr>
            <a:xfrm>
              <a:off x="452872" y="3531284"/>
              <a:ext cx="864096" cy="238989"/>
            </a:xfrm>
            <a:prstGeom prst="roundRect">
              <a:avLst>
                <a:gd fmla="val 50000" name="adj"/>
              </a:avLst>
            </a:prstGeom>
            <a:solidFill>
              <a:srgbClr val="5E6A92"/>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2018</a:t>
              </a:r>
            </a:p>
          </p:txBody>
        </p:sp>
      </p:grpSp>
      <p:grpSp>
        <p:nvGrpSpPr>
          <p:cNvPr id="77" name="组合 76"/>
          <p:cNvGrpSpPr/>
          <p:nvPr/>
        </p:nvGrpSpPr>
        <p:grpSpPr>
          <a:xfrm>
            <a:off x="9430383" y="2216520"/>
            <a:ext cx="2064000" cy="2940672"/>
            <a:chOff x="110920" y="2238454"/>
            <a:chExt cx="1548000" cy="2205504"/>
          </a:xfrm>
        </p:grpSpPr>
        <p:sp>
          <p:nvSpPr>
            <p:cNvPr id="78" name="TextBox 11"/>
            <p:cNvSpPr txBox="1"/>
            <p:nvPr/>
          </p:nvSpPr>
          <p:spPr>
            <a:xfrm>
              <a:off x="126502" y="2238454"/>
              <a:ext cx="1516836" cy="320097"/>
            </a:xfrm>
            <a:prstGeom prst="rect">
              <a:avLst/>
            </a:prstGeom>
            <a:noFill/>
          </p:spPr>
          <p:txBody>
            <a:bodyPr anchor="t" bIns="0" rtlCol="0" tIns="0" wrap="square">
              <a:spAutoFit/>
            </a:bodyPr>
            <a:lstStyle/>
            <a:p>
              <a:pPr algn="ctr">
                <a:lnSpc>
                  <a:spcPct val="150000"/>
                </a:lnSpc>
                <a:buClr>
                  <a:srgbClr val="C00000"/>
                </a:buClr>
              </a:pPr>
              <a:r>
                <a:rPr altLang="en-US" b="1" lang="zh-CN" sz="1867">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企业大事记</a:t>
              </a:r>
            </a:p>
          </p:txBody>
        </p:sp>
        <p:sp>
          <p:nvSpPr>
            <p:cNvPr id="79" name="TextBox 12"/>
            <p:cNvSpPr txBox="1"/>
            <p:nvPr/>
          </p:nvSpPr>
          <p:spPr>
            <a:xfrm>
              <a:off x="110920" y="2525317"/>
              <a:ext cx="1548000" cy="562356"/>
            </a:xfrm>
            <a:prstGeom prst="rect">
              <a:avLst/>
            </a:prstGeom>
            <a:noFill/>
          </p:spPr>
          <p:txBody>
            <a:bodyPr rtlCol="0" wrap="square">
              <a:spAutoFit/>
            </a:bodyPr>
            <a:lstStyle/>
            <a:p>
              <a:pPr algn="ctr">
                <a:lnSpc>
                  <a:spcPct val="12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您的内容打在这里或者通过复制您的文本后您的内容打在这里</a:t>
              </a:r>
            </a:p>
          </p:txBody>
        </p:sp>
        <p:grpSp>
          <p:nvGrpSpPr>
            <p:cNvPr id="80" name="组合 79"/>
            <p:cNvGrpSpPr/>
            <p:nvPr/>
          </p:nvGrpSpPr>
          <p:grpSpPr>
            <a:xfrm>
              <a:off x="827042" y="3219822"/>
              <a:ext cx="115756" cy="1224136"/>
              <a:chOff x="947635" y="2067694"/>
              <a:chExt cx="115756" cy="1224136"/>
            </a:xfrm>
          </p:grpSpPr>
          <p:sp>
            <p:nvSpPr>
              <p:cNvPr id="82" name="椭圆 81"/>
              <p:cNvSpPr/>
              <p:nvPr/>
            </p:nvSpPr>
            <p:spPr>
              <a:xfrm>
                <a:off x="947635" y="2067694"/>
                <a:ext cx="115756" cy="115756"/>
              </a:xfrm>
              <a:prstGeom prst="ellipse">
                <a:avLst/>
              </a:prstGeom>
              <a:solidFill>
                <a:srgbClr val="232C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cxnSp>
            <p:nvCxnSpPr>
              <p:cNvPr id="83" name="直接连接符 82"/>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81" name="圆角矩形 80"/>
            <p:cNvSpPr/>
            <p:nvPr/>
          </p:nvSpPr>
          <p:spPr>
            <a:xfrm>
              <a:off x="452872" y="3531284"/>
              <a:ext cx="864096" cy="238989"/>
            </a:xfrm>
            <a:prstGeom prst="roundRect">
              <a:avLst>
                <a:gd fmla="val 50000" name="adj"/>
              </a:avLst>
            </a:prstGeom>
            <a:solidFill>
              <a:srgbClr val="232C49"/>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2019</a:t>
              </a:r>
            </a:p>
          </p:txBody>
        </p:sp>
      </p:grpSp>
      <p:sp>
        <p:nvSpPr>
          <p:cNvPr id="55"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56" name="组合 55"/>
          <p:cNvGrpSpPr/>
          <p:nvPr/>
        </p:nvGrpSpPr>
        <p:grpSpPr>
          <a:xfrm>
            <a:off x="727987" y="509031"/>
            <a:ext cx="3189637" cy="640990"/>
            <a:chOff x="947634" y="309304"/>
            <a:chExt cx="2392228" cy="480743"/>
          </a:xfrm>
        </p:grpSpPr>
        <p:sp>
          <p:nvSpPr>
            <p:cNvPr id="57"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58" name="文本框 57"/>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发展历程</a:t>
              </a:r>
            </a:p>
          </p:txBody>
        </p:sp>
      </p:grpSp>
    </p:spTree>
    <p:extLst>
      <p:ext uri="{BB962C8B-B14F-4D97-AF65-F5344CB8AC3E}">
        <p14:creationId val="31769786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1000" id="7"/>
                                        <p:tgtEl>
                                          <p:spTgt spid="37"/>
                                        </p:tgtEl>
                                      </p:cBhvr>
                                    </p:animEffect>
                                    <p:anim calcmode="lin" valueType="num">
                                      <p:cBhvr>
                                        <p:cTn dur="1000" fill="hold" id="8"/>
                                        <p:tgtEl>
                                          <p:spTgt spid="37"/>
                                        </p:tgtEl>
                                        <p:attrNameLst>
                                          <p:attrName>ppt_x</p:attrName>
                                        </p:attrNameLst>
                                      </p:cBhvr>
                                      <p:tavLst>
                                        <p:tav tm="0">
                                          <p:val>
                                            <p:strVal val="#ppt_x"/>
                                          </p:val>
                                        </p:tav>
                                        <p:tav tm="100000">
                                          <p:val>
                                            <p:strVal val="#ppt_x"/>
                                          </p:val>
                                        </p:tav>
                                      </p:tavLst>
                                    </p:anim>
                                    <p:anim calcmode="lin" valueType="num">
                                      <p:cBhvr>
                                        <p:cTn dur="1000" fill="hold" id="9"/>
                                        <p:tgtEl>
                                          <p:spTgt spid="3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1">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ppt_x"/>
                                          </p:val>
                                        </p:tav>
                                        <p:tav tm="100000">
                                          <p:val>
                                            <p:strVal val="#ppt_x"/>
                                          </p:val>
                                        </p:tav>
                                      </p:tavLst>
                                    </p:anim>
                                    <p:anim calcmode="lin" valueType="num">
                                      <p:cBhvr additive="base">
                                        <p:cTn dur="500" fill="hold" id="14"/>
                                        <p:tgtEl>
                                          <p:spTgt spid="3"/>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1">
                                  <p:stCondLst>
                                    <p:cond delay="0"/>
                                  </p:stCondLst>
                                  <p:childTnLst>
                                    <p:set>
                                      <p:cBhvr>
                                        <p:cTn dur="1" fill="hold" id="17">
                                          <p:stCondLst>
                                            <p:cond delay="0"/>
                                          </p:stCondLst>
                                        </p:cTn>
                                        <p:tgtEl>
                                          <p:spTgt spid="32"/>
                                        </p:tgtEl>
                                        <p:attrNameLst>
                                          <p:attrName>style.visibility</p:attrName>
                                        </p:attrNameLst>
                                      </p:cBhvr>
                                      <p:to>
                                        <p:strVal val="visible"/>
                                      </p:to>
                                    </p:set>
                                    <p:anim calcmode="lin" valueType="num">
                                      <p:cBhvr additive="base">
                                        <p:cTn dur="500" fill="hold" id="18"/>
                                        <p:tgtEl>
                                          <p:spTgt spid="32"/>
                                        </p:tgtEl>
                                        <p:attrNameLst>
                                          <p:attrName>ppt_x</p:attrName>
                                        </p:attrNameLst>
                                      </p:cBhvr>
                                      <p:tavLst>
                                        <p:tav tm="0">
                                          <p:val>
                                            <p:strVal val="#ppt_x"/>
                                          </p:val>
                                        </p:tav>
                                        <p:tav tm="100000">
                                          <p:val>
                                            <p:strVal val="#ppt_x"/>
                                          </p:val>
                                        </p:tav>
                                      </p:tavLst>
                                    </p:anim>
                                    <p:anim calcmode="lin" valueType="num">
                                      <p:cBhvr additive="base">
                                        <p:cTn dur="500" fill="hold" id="19"/>
                                        <p:tgtEl>
                                          <p:spTgt spid="32"/>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1">
                                  <p:stCondLst>
                                    <p:cond delay="0"/>
                                  </p:stCondLst>
                                  <p:childTnLst>
                                    <p:set>
                                      <p:cBhvr>
                                        <p:cTn dur="1" fill="hold" id="22">
                                          <p:stCondLst>
                                            <p:cond delay="0"/>
                                          </p:stCondLst>
                                        </p:cTn>
                                        <p:tgtEl>
                                          <p:spTgt spid="62"/>
                                        </p:tgtEl>
                                        <p:attrNameLst>
                                          <p:attrName>style.visibility</p:attrName>
                                        </p:attrNameLst>
                                      </p:cBhvr>
                                      <p:to>
                                        <p:strVal val="visible"/>
                                      </p:to>
                                    </p:set>
                                    <p:anim calcmode="lin" valueType="num">
                                      <p:cBhvr additive="base">
                                        <p:cTn dur="500" fill="hold" id="23"/>
                                        <p:tgtEl>
                                          <p:spTgt spid="62"/>
                                        </p:tgtEl>
                                        <p:attrNameLst>
                                          <p:attrName>ppt_x</p:attrName>
                                        </p:attrNameLst>
                                      </p:cBhvr>
                                      <p:tavLst>
                                        <p:tav tm="0">
                                          <p:val>
                                            <p:strVal val="#ppt_x"/>
                                          </p:val>
                                        </p:tav>
                                        <p:tav tm="100000">
                                          <p:val>
                                            <p:strVal val="#ppt_x"/>
                                          </p:val>
                                        </p:tav>
                                      </p:tavLst>
                                    </p:anim>
                                    <p:anim calcmode="lin" valueType="num">
                                      <p:cBhvr additive="base">
                                        <p:cTn dur="500" fill="hold" id="24"/>
                                        <p:tgtEl>
                                          <p:spTgt spid="62"/>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1">
                                  <p:stCondLst>
                                    <p:cond delay="0"/>
                                  </p:stCondLst>
                                  <p:childTnLst>
                                    <p:set>
                                      <p:cBhvr>
                                        <p:cTn dur="1" fill="hold" id="27">
                                          <p:stCondLst>
                                            <p:cond delay="0"/>
                                          </p:stCondLst>
                                        </p:cTn>
                                        <p:tgtEl>
                                          <p:spTgt spid="70"/>
                                        </p:tgtEl>
                                        <p:attrNameLst>
                                          <p:attrName>style.visibility</p:attrName>
                                        </p:attrNameLst>
                                      </p:cBhvr>
                                      <p:to>
                                        <p:strVal val="visible"/>
                                      </p:to>
                                    </p:set>
                                    <p:anim calcmode="lin" valueType="num">
                                      <p:cBhvr additive="base">
                                        <p:cTn dur="500" fill="hold" id="28"/>
                                        <p:tgtEl>
                                          <p:spTgt spid="70"/>
                                        </p:tgtEl>
                                        <p:attrNameLst>
                                          <p:attrName>ppt_x</p:attrName>
                                        </p:attrNameLst>
                                      </p:cBhvr>
                                      <p:tavLst>
                                        <p:tav tm="0">
                                          <p:val>
                                            <p:strVal val="#ppt_x"/>
                                          </p:val>
                                        </p:tav>
                                        <p:tav tm="100000">
                                          <p:val>
                                            <p:strVal val="#ppt_x"/>
                                          </p:val>
                                        </p:tav>
                                      </p:tavLst>
                                    </p:anim>
                                    <p:anim calcmode="lin" valueType="num">
                                      <p:cBhvr additive="base">
                                        <p:cTn dur="500" fill="hold" id="29"/>
                                        <p:tgtEl>
                                          <p:spTgt spid="70"/>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3000"/>
                            </p:stCondLst>
                            <p:childTnLst>
                              <p:par>
                                <p:cTn fill="hold" id="31" nodeType="afterEffect" presetClass="entr" presetID="2" presetSubtype="1">
                                  <p:stCondLst>
                                    <p:cond delay="0"/>
                                  </p:stCondLst>
                                  <p:childTnLst>
                                    <p:set>
                                      <p:cBhvr>
                                        <p:cTn dur="1" fill="hold" id="32">
                                          <p:stCondLst>
                                            <p:cond delay="0"/>
                                          </p:stCondLst>
                                        </p:cTn>
                                        <p:tgtEl>
                                          <p:spTgt spid="77"/>
                                        </p:tgtEl>
                                        <p:attrNameLst>
                                          <p:attrName>style.visibility</p:attrName>
                                        </p:attrNameLst>
                                      </p:cBhvr>
                                      <p:to>
                                        <p:strVal val="visible"/>
                                      </p:to>
                                    </p:set>
                                    <p:anim calcmode="lin" valueType="num">
                                      <p:cBhvr additive="base">
                                        <p:cTn dur="500" fill="hold" id="33"/>
                                        <p:tgtEl>
                                          <p:spTgt spid="77"/>
                                        </p:tgtEl>
                                        <p:attrNameLst>
                                          <p:attrName>ppt_x</p:attrName>
                                        </p:attrNameLst>
                                      </p:cBhvr>
                                      <p:tavLst>
                                        <p:tav tm="0">
                                          <p:val>
                                            <p:strVal val="#ppt_x"/>
                                          </p:val>
                                        </p:tav>
                                        <p:tav tm="100000">
                                          <p:val>
                                            <p:strVal val="#ppt_x"/>
                                          </p:val>
                                        </p:tav>
                                      </p:tavLst>
                                    </p:anim>
                                    <p:anim calcmode="lin" valueType="num">
                                      <p:cBhvr additive="base">
                                        <p:cTn dur="500" fill="hold" id="34"/>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等腰三角形 7"/>
          <p:cNvSpPr/>
          <p:nvPr/>
        </p:nvSpPr>
        <p:spPr>
          <a:xfrm>
            <a:off x="8731" y="4736089"/>
            <a:ext cx="5190760" cy="2121913"/>
          </a:xfrm>
          <a:prstGeom prst="triangle">
            <a:avLst>
              <a:gd fmla="val 0" name="adj"/>
            </a:avLst>
          </a:prstGeom>
          <a:solidFill>
            <a:srgbClr val="5E6A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39" name="组合 38"/>
          <p:cNvGrpSpPr/>
          <p:nvPr/>
        </p:nvGrpSpPr>
        <p:grpSpPr>
          <a:xfrm>
            <a:off x="5740264" y="2125018"/>
            <a:ext cx="2742944" cy="1236113"/>
            <a:chOff x="4837807" y="-17668"/>
            <a:chExt cx="2442712" cy="1100811"/>
          </a:xfrm>
        </p:grpSpPr>
        <p:sp>
          <p:nvSpPr>
            <p:cNvPr id="40" name="Subtitle 2">
              <a:extLst>
                <a:ext uri="{FF2B5EF4-FFF2-40B4-BE49-F238E27FC236}">
                  <a16:creationId xmlns:a16="http://schemas.microsoft.com/office/drawing/2014/main" id="{360062CF-4239-4286-B703-132EC1F0E32B}"/>
                </a:ext>
              </a:extLst>
            </p:cNvPr>
            <p:cNvSpPr txBox="1"/>
            <p:nvPr/>
          </p:nvSpPr>
          <p:spPr>
            <a:xfrm>
              <a:off x="4837807" y="-17668"/>
              <a:ext cx="2442712" cy="414006"/>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00000"/>
                </a:lnSpc>
                <a:spcBef>
                  <a:spcPct val="0"/>
                </a:spcBef>
                <a:defRPr/>
              </a:pPr>
              <a:r>
                <a:rPr altLang="en-US" b="1" lang="zh-CN" spc="300" sz="3200">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企业</a:t>
              </a:r>
            </a:p>
            <a:p>
              <a:pPr>
                <a:lnSpc>
                  <a:spcPct val="100000"/>
                </a:lnSpc>
                <a:spcBef>
                  <a:spcPct val="0"/>
                </a:spcBef>
                <a:defRPr/>
              </a:pPr>
              <a:r>
                <a:rPr altLang="en-US" b="1" lang="zh-CN" spc="300" sz="3200">
                  <a:solidFill>
                    <a:schemeClr val="tx1">
                      <a:lumMod val="85000"/>
                      <a:lumOff val="15000"/>
                    </a:schemeClr>
                  </a:solidFill>
                  <a:latin charset="-122" panose="020b0503020204020204" pitchFamily="34" typeface="微软雅黑"/>
                  <a:ea charset="-122" panose="020b0503020204020204" pitchFamily="34" typeface="微软雅黑"/>
                  <a:cs charset="0" panose="020f0502020204030203" pitchFamily="34" typeface="Lato"/>
                </a:rPr>
                <a:t>理念</a:t>
              </a:r>
            </a:p>
          </p:txBody>
        </p:sp>
        <p:sp>
          <p:nvSpPr>
            <p:cNvPr id="41" name="圆角矩形 40"/>
            <p:cNvSpPr/>
            <p:nvPr/>
          </p:nvSpPr>
          <p:spPr>
            <a:xfrm>
              <a:off x="5591516" y="1037424"/>
              <a:ext cx="856463" cy="45719"/>
            </a:xfrm>
            <a:prstGeom prst="roundRect">
              <a:avLst>
                <a:gd fmla="val 50000" name="adj"/>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000">
                <a:ea charset="-122" panose="020b0503020204020204" pitchFamily="34" typeface="微软雅黑"/>
              </a:endParaRPr>
            </a:p>
          </p:txBody>
        </p:sp>
      </p:grpSp>
      <p:grpSp>
        <p:nvGrpSpPr>
          <p:cNvPr id="44" name="组合 43"/>
          <p:cNvGrpSpPr/>
          <p:nvPr/>
        </p:nvGrpSpPr>
        <p:grpSpPr>
          <a:xfrm>
            <a:off x="1710268" y="4002528"/>
            <a:ext cx="2868685" cy="1730728"/>
            <a:chOff x="3214098" y="4073657"/>
            <a:chExt cx="2554690" cy="1541289"/>
          </a:xfrm>
        </p:grpSpPr>
        <p:sp>
          <p:nvSpPr>
            <p:cNvPr id="47" name="圆角矩形 46"/>
            <p:cNvSpPr/>
            <p:nvPr/>
          </p:nvSpPr>
          <p:spPr>
            <a:xfrm>
              <a:off x="3214098" y="4073657"/>
              <a:ext cx="2554690" cy="1541289"/>
            </a:xfrm>
            <a:prstGeom prst="roundRect">
              <a:avLst>
                <a:gd fmla="val 10388" name="adj"/>
              </a:avLst>
            </a:prstGeom>
            <a:solidFill>
              <a:srgbClr val="5E6A92"/>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solidFill>
                <a:ea charset="-122" panose="020b0503020204020204" pitchFamily="34" typeface="微软雅黑"/>
              </a:endParaRPr>
            </a:p>
          </p:txBody>
        </p:sp>
        <p:sp>
          <p:nvSpPr>
            <p:cNvPr id="53" name="TextBox 21"/>
            <p:cNvSpPr txBox="1"/>
            <p:nvPr/>
          </p:nvSpPr>
          <p:spPr>
            <a:xfrm>
              <a:off x="3383285" y="4726924"/>
              <a:ext cx="2207305" cy="705562"/>
            </a:xfrm>
            <a:prstGeom prst="rect">
              <a:avLst/>
            </a:prstGeom>
            <a:noFill/>
          </p:spPr>
          <p:txBody>
            <a:bodyPr bIns="0" lIns="0" rIns="0" rtlCol="0" tIns="0" wrap="square">
              <a:spAutoFit/>
            </a:bodyPr>
            <a:lstStyle/>
            <a:p>
              <a:pPr>
                <a:lnSpc>
                  <a:spcPct val="13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您的内容打在这里，或者通过复制您的文本后，在此框中选择粘贴并选择只保留文字选择粘贴并</a:t>
              </a:r>
            </a:p>
          </p:txBody>
        </p:sp>
        <p:sp>
          <p:nvSpPr>
            <p:cNvPr id="54" name="Subtitle 2">
              <a:extLst>
                <a:ext uri="{FF2B5EF4-FFF2-40B4-BE49-F238E27FC236}">
                  <a16:creationId xmlns:a16="http://schemas.microsoft.com/office/drawing/2014/main" id="{360062CF-4239-4286-B703-132EC1F0E32B}"/>
                </a:ext>
              </a:extLst>
            </p:cNvPr>
            <p:cNvSpPr txBox="1"/>
            <p:nvPr/>
          </p:nvSpPr>
          <p:spPr>
            <a:xfrm>
              <a:off x="3289156" y="4336797"/>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00000"/>
                </a:lnSpc>
                <a:spcBef>
                  <a:spcPct val="0"/>
                </a:spcBef>
                <a:defRPr/>
              </a:pPr>
              <a:r>
                <a:rPr altLang="en-US" b="1" lang="zh-CN" sz="1867">
                  <a:solidFill>
                    <a:schemeClr val="bg1"/>
                  </a:solidFill>
                  <a:latin charset="-122" panose="020b0503020204020204" pitchFamily="34" typeface="微软雅黑"/>
                  <a:ea charset="-122" panose="020b0503020204020204" pitchFamily="34" typeface="微软雅黑"/>
                  <a:cs charset="0" panose="020f0502020204030203" pitchFamily="34" typeface="Lato"/>
                </a:rPr>
                <a:t>卓越成效</a:t>
              </a:r>
            </a:p>
          </p:txBody>
        </p:sp>
      </p:grpSp>
      <p:grpSp>
        <p:nvGrpSpPr>
          <p:cNvPr id="63" name="组合 62"/>
          <p:cNvGrpSpPr/>
          <p:nvPr/>
        </p:nvGrpSpPr>
        <p:grpSpPr>
          <a:xfrm>
            <a:off x="5009508" y="4002528"/>
            <a:ext cx="2868685" cy="1730728"/>
            <a:chOff x="3214098" y="4073657"/>
            <a:chExt cx="2554690" cy="1541289"/>
          </a:xfrm>
        </p:grpSpPr>
        <p:sp>
          <p:nvSpPr>
            <p:cNvPr id="64" name="圆角矩形 63"/>
            <p:cNvSpPr/>
            <p:nvPr/>
          </p:nvSpPr>
          <p:spPr>
            <a:xfrm>
              <a:off x="3214098" y="4073657"/>
              <a:ext cx="2554690" cy="1541289"/>
            </a:xfrm>
            <a:prstGeom prst="roundRect">
              <a:avLst>
                <a:gd fmla="val 10388" name="adj"/>
              </a:avLst>
            </a:prstGeom>
            <a:solidFill>
              <a:srgbClr val="232C49"/>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solidFill>
                <a:ea charset="-122" panose="020b0503020204020204" pitchFamily="34" typeface="微软雅黑"/>
              </a:endParaRPr>
            </a:p>
          </p:txBody>
        </p:sp>
        <p:sp>
          <p:nvSpPr>
            <p:cNvPr id="65" name="TextBox 21"/>
            <p:cNvSpPr txBox="1"/>
            <p:nvPr/>
          </p:nvSpPr>
          <p:spPr>
            <a:xfrm>
              <a:off x="3383285" y="4726924"/>
              <a:ext cx="2207305" cy="705562"/>
            </a:xfrm>
            <a:prstGeom prst="rect">
              <a:avLst/>
            </a:prstGeom>
            <a:noFill/>
          </p:spPr>
          <p:txBody>
            <a:bodyPr bIns="0" lIns="0" rIns="0" rtlCol="0" tIns="0" wrap="square">
              <a:spAutoFit/>
            </a:bodyPr>
            <a:lstStyle/>
            <a:p>
              <a:pPr>
                <a:lnSpc>
                  <a:spcPct val="13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您的内容打在这里，或者通过复制您的文本后，在此框中选择粘贴并选择只保留文字选择粘贴并</a:t>
              </a:r>
            </a:p>
          </p:txBody>
        </p:sp>
        <p:sp>
          <p:nvSpPr>
            <p:cNvPr id="66" name="Subtitle 2">
              <a:extLst>
                <a:ext uri="{FF2B5EF4-FFF2-40B4-BE49-F238E27FC236}">
                  <a16:creationId xmlns:a16="http://schemas.microsoft.com/office/drawing/2014/main" id="{360062CF-4239-4286-B703-132EC1F0E32B}"/>
                </a:ext>
              </a:extLst>
            </p:cNvPr>
            <p:cNvSpPr txBox="1"/>
            <p:nvPr/>
          </p:nvSpPr>
          <p:spPr>
            <a:xfrm>
              <a:off x="3289156" y="4336797"/>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00000"/>
                </a:lnSpc>
                <a:spcBef>
                  <a:spcPct val="0"/>
                </a:spcBef>
                <a:defRPr/>
              </a:pPr>
              <a:r>
                <a:rPr altLang="en-US" b="1" lang="zh-CN" sz="1867">
                  <a:solidFill>
                    <a:schemeClr val="bg1"/>
                  </a:solidFill>
                  <a:latin charset="-122" panose="020b0503020204020204" pitchFamily="34" typeface="微软雅黑"/>
                  <a:ea charset="-122" panose="020b0503020204020204" pitchFamily="34" typeface="微软雅黑"/>
                  <a:cs charset="0" panose="020f0502020204030203" pitchFamily="34" typeface="Lato"/>
                </a:rPr>
                <a:t>创新品质</a:t>
              </a:r>
            </a:p>
          </p:txBody>
        </p:sp>
      </p:grpSp>
      <p:grpSp>
        <p:nvGrpSpPr>
          <p:cNvPr id="67" name="组合 66"/>
          <p:cNvGrpSpPr/>
          <p:nvPr/>
        </p:nvGrpSpPr>
        <p:grpSpPr>
          <a:xfrm>
            <a:off x="8308750" y="4002528"/>
            <a:ext cx="2868685" cy="1730728"/>
            <a:chOff x="3214098" y="4073657"/>
            <a:chExt cx="2554690" cy="1541289"/>
          </a:xfrm>
        </p:grpSpPr>
        <p:sp>
          <p:nvSpPr>
            <p:cNvPr id="68" name="圆角矩形 67"/>
            <p:cNvSpPr/>
            <p:nvPr/>
          </p:nvSpPr>
          <p:spPr>
            <a:xfrm>
              <a:off x="3214098" y="4073657"/>
              <a:ext cx="2554690" cy="1541289"/>
            </a:xfrm>
            <a:prstGeom prst="roundRect">
              <a:avLst>
                <a:gd fmla="val 10388" name="adj"/>
              </a:avLst>
            </a:prstGeom>
            <a:solidFill>
              <a:srgbClr val="121524"/>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solidFill>
                <a:ea charset="-122" panose="020b0503020204020204" pitchFamily="34" typeface="微软雅黑"/>
              </a:endParaRPr>
            </a:p>
          </p:txBody>
        </p:sp>
        <p:sp>
          <p:nvSpPr>
            <p:cNvPr id="69" name="TextBox 21"/>
            <p:cNvSpPr txBox="1"/>
            <p:nvPr/>
          </p:nvSpPr>
          <p:spPr>
            <a:xfrm>
              <a:off x="3383286" y="4726924"/>
              <a:ext cx="2207305" cy="705562"/>
            </a:xfrm>
            <a:prstGeom prst="rect">
              <a:avLst/>
            </a:prstGeom>
            <a:noFill/>
          </p:spPr>
          <p:txBody>
            <a:bodyPr bIns="0" lIns="0" rIns="0" rtlCol="0" tIns="0" wrap="square">
              <a:spAutoFit/>
            </a:bodyPr>
            <a:lstStyle/>
            <a:p>
              <a:pPr>
                <a:lnSpc>
                  <a:spcPct val="130000"/>
                </a:lnSpc>
              </a:pPr>
              <a:r>
                <a:rPr altLang="en-US" lang="zh-CN" sz="1333">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您的内容打在这里，或者通过复制您的文本后，在此框中选择粘贴并选择只保留文字选择粘贴并</a:t>
              </a:r>
            </a:p>
          </p:txBody>
        </p:sp>
        <p:sp>
          <p:nvSpPr>
            <p:cNvPr id="70" name="Subtitle 2">
              <a:extLst>
                <a:ext uri="{FF2B5EF4-FFF2-40B4-BE49-F238E27FC236}">
                  <a16:creationId xmlns:a16="http://schemas.microsoft.com/office/drawing/2014/main" id="{360062CF-4239-4286-B703-132EC1F0E32B}"/>
                </a:ext>
              </a:extLst>
            </p:cNvPr>
            <p:cNvSpPr txBox="1"/>
            <p:nvPr/>
          </p:nvSpPr>
          <p:spPr>
            <a:xfrm>
              <a:off x="3289156" y="4336797"/>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00000"/>
                </a:lnSpc>
                <a:spcBef>
                  <a:spcPct val="0"/>
                </a:spcBef>
                <a:defRPr/>
              </a:pPr>
              <a:r>
                <a:rPr altLang="en-US" b="1" lang="zh-CN" sz="1867">
                  <a:solidFill>
                    <a:schemeClr val="bg1"/>
                  </a:solidFill>
                  <a:latin charset="-122" panose="020b0503020204020204" pitchFamily="34" typeface="微软雅黑"/>
                  <a:ea charset="-122" panose="020b0503020204020204" pitchFamily="34" typeface="微软雅黑"/>
                  <a:cs charset="0" panose="020f0502020204030203" pitchFamily="34" typeface="Lato"/>
                </a:rPr>
                <a:t>合作共赢</a:t>
              </a:r>
            </a:p>
          </p:txBody>
        </p:sp>
      </p:grpSp>
      <p:sp>
        <p:nvSpPr>
          <p:cNvPr id="71" name="TextBox 21"/>
          <p:cNvSpPr txBox="1"/>
          <p:nvPr/>
        </p:nvSpPr>
        <p:spPr>
          <a:xfrm>
            <a:off x="1710269" y="2132979"/>
            <a:ext cx="4555585" cy="1828800"/>
          </a:xfrm>
          <a:prstGeom prst="rect">
            <a:avLst/>
          </a:prstGeom>
          <a:noFill/>
        </p:spPr>
        <p:txBody>
          <a:bodyPr bIns="0" lIns="0" rIns="0" rtlCol="0" tIns="0" wrap="square">
            <a:spAutoFit/>
          </a:bodyPr>
          <a:lstStyle/>
          <a:p>
            <a:pPr algn="just">
              <a:lnSpc>
                <a:spcPct val="150000"/>
              </a:lnSpc>
            </a:pPr>
            <a:r>
              <a:rPr altLang="en-US" b="1" lang="zh-CN" sz="1600">
                <a:solidFill>
                  <a:srgbClr val="D9B44F"/>
                </a:solidFill>
                <a:latin charset="-122" panose="020b0503020204020204" pitchFamily="34" typeface="微软雅黑"/>
                <a:ea charset="-122" panose="020b0503020204020204" pitchFamily="34" typeface="微软雅黑"/>
              </a:rPr>
              <a:t>初心不忘共成长 凝心聚力谱新篇</a:t>
            </a:r>
          </a:p>
          <a:p>
            <a:pPr algn="just">
              <a:lnSpc>
                <a:spcPct val="150000"/>
              </a:lnSpc>
            </a:pPr>
            <a:r>
              <a:rPr altLang="en-US" b="1" lang="zh-CN" sz="1600">
                <a:solidFill>
                  <a:srgbClr val="D9B44F"/>
                </a:solidFill>
                <a:latin charset="-122" panose="020b0503020204020204" pitchFamily="34" typeface="微软雅黑"/>
                <a:ea charset="-122" panose="020b0503020204020204" pitchFamily="34" typeface="微软雅黑"/>
              </a:rPr>
              <a:t>您的内容打在这或者通过复制您的文本后在此框中选择粘贴您的内容打在这里，或者通过复制您的文本后在此框中选择粘贴并选择只保中粘贴中选择粘选择粘贴并贴留。</a:t>
            </a:r>
          </a:p>
        </p:txBody>
      </p:sp>
      <p:sp>
        <p:nvSpPr>
          <p:cNvPr id="31" name="圆角矩形 30"/>
          <p:cNvSpPr/>
          <p:nvPr/>
        </p:nvSpPr>
        <p:spPr>
          <a:xfrm>
            <a:off x="8284310" y="1876787"/>
            <a:ext cx="2868685" cy="1730728"/>
          </a:xfrm>
          <a:prstGeom prst="roundRect">
            <a:avLst>
              <a:gd fmla="val 10388" name="adj"/>
            </a:avLst>
          </a:prstGeom>
          <a:blipFill dpi="0" rotWithShape="1">
            <a:blip r:embed="rId3">
              <a:extLst>
                <a:ext uri="{28A0092B-C50C-407E-A947-70E740481C1C}">
                  <a14:useLocalDpi val="0"/>
                </a:ext>
              </a:extLst>
            </a:blip>
            <a:stretch>
              <a:fillRect/>
            </a:stretch>
          </a:blip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solidFill>
              <a:ea charset="-122" panose="020b0503020204020204" pitchFamily="34" typeface="微软雅黑"/>
            </a:endParaRPr>
          </a:p>
        </p:txBody>
      </p:sp>
      <p:sp>
        <p:nvSpPr>
          <p:cNvPr id="29" name="等腰三角形 28"/>
          <p:cNvSpPr/>
          <p:nvPr/>
        </p:nvSpPr>
        <p:spPr>
          <a:xfrm flipH="1" flipV="1">
            <a:off x="9301784" y="0"/>
            <a:ext cx="2890216" cy="1316765"/>
          </a:xfrm>
          <a:prstGeom prst="triangle">
            <a:avLst>
              <a:gd fmla="val 0" name="adj"/>
            </a:avLst>
          </a:prstGeom>
          <a:solidFill>
            <a:srgbClr val="5E6A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30" name="组合 29"/>
          <p:cNvGrpSpPr/>
          <p:nvPr/>
        </p:nvGrpSpPr>
        <p:grpSpPr>
          <a:xfrm>
            <a:off x="727987" y="509031"/>
            <a:ext cx="3189637" cy="640990"/>
            <a:chOff x="947634" y="309304"/>
            <a:chExt cx="2392228" cy="480743"/>
          </a:xfrm>
        </p:grpSpPr>
        <p:sp>
          <p:nvSpPr>
            <p:cNvPr id="32"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33" name="文本框 32"/>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经营理念</a:t>
              </a:r>
            </a:p>
          </p:txBody>
        </p:sp>
      </p:grpSp>
    </p:spTree>
    <p:extLst>
      <p:ext uri="{BB962C8B-B14F-4D97-AF65-F5344CB8AC3E}">
        <p14:creationId val="127158816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1+#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71"/>
                                        </p:tgtEl>
                                        <p:attrNameLst>
                                          <p:attrName>style.visibility</p:attrName>
                                        </p:attrNameLst>
                                      </p:cBhvr>
                                      <p:to>
                                        <p:strVal val="visible"/>
                                      </p:to>
                                    </p:set>
                                    <p:anim calcmode="lin" valueType="num">
                                      <p:cBhvr additive="base">
                                        <p:cTn dur="500" fill="hold" id="11"/>
                                        <p:tgtEl>
                                          <p:spTgt spid="71"/>
                                        </p:tgtEl>
                                        <p:attrNameLst>
                                          <p:attrName>ppt_x</p:attrName>
                                        </p:attrNameLst>
                                      </p:cBhvr>
                                      <p:tavLst>
                                        <p:tav tm="0">
                                          <p:val>
                                            <p:strVal val="1+#ppt_w/2"/>
                                          </p:val>
                                        </p:tav>
                                        <p:tav tm="100000">
                                          <p:val>
                                            <p:strVal val="#ppt_x"/>
                                          </p:val>
                                        </p:tav>
                                      </p:tavLst>
                                    </p:anim>
                                    <p:anim calcmode="lin" valueType="num">
                                      <p:cBhvr additive="base">
                                        <p:cTn dur="500" fill="hold" id="12"/>
                                        <p:tgtEl>
                                          <p:spTgt spid="71"/>
                                        </p:tgtEl>
                                        <p:attrNameLst>
                                          <p:attrName>ppt_y</p:attrName>
                                        </p:attrNameLst>
                                      </p:cBhvr>
                                      <p:tavLst>
                                        <p:tav tm="0">
                                          <p:val>
                                            <p:strVal val="#ppt_y"/>
                                          </p:val>
                                        </p:tav>
                                        <p:tav tm="100000">
                                          <p:val>
                                            <p:strVal val="#ppt_y"/>
                                          </p:val>
                                        </p:tav>
                                      </p:tavLst>
                                    </p:anim>
                                  </p:childTnLst>
                                </p:cTn>
                              </p:par>
                              <p:par>
                                <p:cTn fill="hold" grpId="0" id="13" nodeType="withEffect" presetClass="entr" presetID="53" presetSubtype="0">
                                  <p:stCondLst>
                                    <p:cond delay="0"/>
                                  </p:stCondLst>
                                  <p:childTnLst>
                                    <p:set>
                                      <p:cBhvr>
                                        <p:cTn dur="1" fill="hold" id="14">
                                          <p:stCondLst>
                                            <p:cond delay="0"/>
                                          </p:stCondLst>
                                        </p:cTn>
                                        <p:tgtEl>
                                          <p:spTgt spid="31"/>
                                        </p:tgtEl>
                                        <p:attrNameLst>
                                          <p:attrName>style.visibility</p:attrName>
                                        </p:attrNameLst>
                                      </p:cBhvr>
                                      <p:to>
                                        <p:strVal val="visible"/>
                                      </p:to>
                                    </p:set>
                                    <p:anim calcmode="lin" valueType="num">
                                      <p:cBhvr>
                                        <p:cTn dur="500" fill="hold" id="15"/>
                                        <p:tgtEl>
                                          <p:spTgt spid="31"/>
                                        </p:tgtEl>
                                        <p:attrNameLst>
                                          <p:attrName>ppt_w</p:attrName>
                                        </p:attrNameLst>
                                      </p:cBhvr>
                                      <p:tavLst>
                                        <p:tav tm="0">
                                          <p:val>
                                            <p:fltVal val="0"/>
                                          </p:val>
                                        </p:tav>
                                        <p:tav tm="100000">
                                          <p:val>
                                            <p:strVal val="#ppt_w"/>
                                          </p:val>
                                        </p:tav>
                                      </p:tavLst>
                                    </p:anim>
                                    <p:anim calcmode="lin" valueType="num">
                                      <p:cBhvr>
                                        <p:cTn dur="500" fill="hold" id="16"/>
                                        <p:tgtEl>
                                          <p:spTgt spid="31"/>
                                        </p:tgtEl>
                                        <p:attrNameLst>
                                          <p:attrName>ppt_h</p:attrName>
                                        </p:attrNameLst>
                                      </p:cBhvr>
                                      <p:tavLst>
                                        <p:tav tm="0">
                                          <p:val>
                                            <p:fltVal val="0"/>
                                          </p:val>
                                        </p:tav>
                                        <p:tav tm="100000">
                                          <p:val>
                                            <p:strVal val="#ppt_h"/>
                                          </p:val>
                                        </p:tav>
                                      </p:tavLst>
                                    </p:anim>
                                    <p:animEffect filter="fade" transition="in">
                                      <p:cBhvr>
                                        <p:cTn dur="500" id="17"/>
                                        <p:tgtEl>
                                          <p:spTgt spid="31"/>
                                        </p:tgtEl>
                                      </p:cBhvr>
                                    </p:animEffect>
                                  </p:childTnLst>
                                </p:cTn>
                              </p:par>
                            </p:childTnLst>
                          </p:cTn>
                        </p:par>
                        <p:par>
                          <p:cTn fill="hold" id="18" nodeType="afterGroup">
                            <p:stCondLst>
                              <p:cond delay="500"/>
                            </p:stCondLst>
                            <p:childTnLst>
                              <p:par>
                                <p:cTn fill="hold" id="19" nodeType="afterEffect" presetClass="entr" presetID="2" presetSubtype="4">
                                  <p:stCondLst>
                                    <p:cond delay="0"/>
                                  </p:stCondLst>
                                  <p:childTnLst>
                                    <p:set>
                                      <p:cBhvr>
                                        <p:cTn dur="1" fill="hold" id="20">
                                          <p:stCondLst>
                                            <p:cond delay="0"/>
                                          </p:stCondLst>
                                        </p:cTn>
                                        <p:tgtEl>
                                          <p:spTgt spid="44"/>
                                        </p:tgtEl>
                                        <p:attrNameLst>
                                          <p:attrName>style.visibility</p:attrName>
                                        </p:attrNameLst>
                                      </p:cBhvr>
                                      <p:to>
                                        <p:strVal val="visible"/>
                                      </p:to>
                                    </p:set>
                                    <p:anim calcmode="lin" valueType="num">
                                      <p:cBhvr additive="base">
                                        <p:cTn dur="500" fill="hold" id="21"/>
                                        <p:tgtEl>
                                          <p:spTgt spid="44"/>
                                        </p:tgtEl>
                                        <p:attrNameLst>
                                          <p:attrName>ppt_x</p:attrName>
                                        </p:attrNameLst>
                                      </p:cBhvr>
                                      <p:tavLst>
                                        <p:tav tm="0">
                                          <p:val>
                                            <p:strVal val="#ppt_x"/>
                                          </p:val>
                                        </p:tav>
                                        <p:tav tm="100000">
                                          <p:val>
                                            <p:strVal val="#ppt_x"/>
                                          </p:val>
                                        </p:tav>
                                      </p:tavLst>
                                    </p:anim>
                                    <p:anim calcmode="lin" valueType="num">
                                      <p:cBhvr additive="base">
                                        <p:cTn dur="500" fill="hold" id="22"/>
                                        <p:tgtEl>
                                          <p:spTgt spid="44"/>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000"/>
                            </p:stCondLst>
                            <p:childTnLst>
                              <p:par>
                                <p:cTn fill="hold" id="24" nodeType="afterEffect" presetClass="entr" presetID="2" presetSubtype="4">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additive="base">
                                        <p:cTn dur="500" fill="hold" id="26"/>
                                        <p:tgtEl>
                                          <p:spTgt spid="63"/>
                                        </p:tgtEl>
                                        <p:attrNameLst>
                                          <p:attrName>ppt_x</p:attrName>
                                        </p:attrNameLst>
                                      </p:cBhvr>
                                      <p:tavLst>
                                        <p:tav tm="0">
                                          <p:val>
                                            <p:strVal val="#ppt_x"/>
                                          </p:val>
                                        </p:tav>
                                        <p:tav tm="100000">
                                          <p:val>
                                            <p:strVal val="#ppt_x"/>
                                          </p:val>
                                        </p:tav>
                                      </p:tavLst>
                                    </p:anim>
                                    <p:anim calcmode="lin" valueType="num">
                                      <p:cBhvr additive="base">
                                        <p:cTn dur="500" fill="hold" id="27"/>
                                        <p:tgtEl>
                                          <p:spTgt spid="63"/>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00"/>
                            </p:stCondLst>
                            <p:childTnLst>
                              <p:par>
                                <p:cTn fill="hold" id="29" nodeType="afterEffect" presetClass="entr" presetID="2" presetSubtype="4">
                                  <p:stCondLst>
                                    <p:cond delay="0"/>
                                  </p:stCondLst>
                                  <p:childTnLst>
                                    <p:set>
                                      <p:cBhvr>
                                        <p:cTn dur="1" fill="hold" id="30">
                                          <p:stCondLst>
                                            <p:cond delay="0"/>
                                          </p:stCondLst>
                                        </p:cTn>
                                        <p:tgtEl>
                                          <p:spTgt spid="67"/>
                                        </p:tgtEl>
                                        <p:attrNameLst>
                                          <p:attrName>style.visibility</p:attrName>
                                        </p:attrNameLst>
                                      </p:cBhvr>
                                      <p:to>
                                        <p:strVal val="visible"/>
                                      </p:to>
                                    </p:set>
                                    <p:anim calcmode="lin" valueType="num">
                                      <p:cBhvr additive="base">
                                        <p:cTn dur="500" fill="hold" id="31"/>
                                        <p:tgtEl>
                                          <p:spTgt spid="67"/>
                                        </p:tgtEl>
                                        <p:attrNameLst>
                                          <p:attrName>ppt_x</p:attrName>
                                        </p:attrNameLst>
                                      </p:cBhvr>
                                      <p:tavLst>
                                        <p:tav tm="0">
                                          <p:val>
                                            <p:strVal val="#ppt_x"/>
                                          </p:val>
                                        </p:tav>
                                        <p:tav tm="100000">
                                          <p:val>
                                            <p:strVal val="#ppt_x"/>
                                          </p:val>
                                        </p:tav>
                                      </p:tavLst>
                                    </p:anim>
                                    <p:anim calcmode="lin" valueType="num">
                                      <p:cBhvr additive="base">
                                        <p:cTn dur="500" fill="hold" id="32"/>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3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平行四边形 5"/>
          <p:cNvSpPr/>
          <p:nvPr/>
        </p:nvSpPr>
        <p:spPr>
          <a:xfrm>
            <a:off x="7344138" y="2896762"/>
            <a:ext cx="6432716" cy="3945615"/>
          </a:xfrm>
          <a:prstGeom prst="parallelogram">
            <a:avLst>
              <a:gd fmla="val 122113" name="adj"/>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2" name="MH_Other_1"/>
          <p:cNvSpPr/>
          <p:nvPr>
            <p:custDataLst>
              <p:tags r:id="rId3"/>
            </p:custDataLst>
          </p:nvPr>
        </p:nvSpPr>
        <p:spPr>
          <a:xfrm>
            <a:off x="871668" y="1887800"/>
            <a:ext cx="1500341" cy="1867088"/>
          </a:xfrm>
          <a:prstGeom prst="rect">
            <a:avLst/>
          </a:prstGeom>
          <a:solidFill>
            <a:schemeClr val="bg1">
              <a:lumMod val="95000"/>
            </a:schemeClr>
          </a:solidFill>
          <a:ln w="12700">
            <a:solidFill>
              <a:srgbClr val="D9B44F"/>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23" name="MH_Other_2"/>
          <p:cNvSpPr/>
          <p:nvPr>
            <p:custDataLst>
              <p:tags r:id="rId4"/>
            </p:custDataLst>
          </p:nvPr>
        </p:nvSpPr>
        <p:spPr>
          <a:xfrm>
            <a:off x="2792541" y="1880661"/>
            <a:ext cx="1505760" cy="1873832"/>
          </a:xfrm>
          <a:prstGeom prst="rect">
            <a:avLst/>
          </a:prstGeom>
          <a:solidFill>
            <a:schemeClr val="bg1">
              <a:lumMod val="95000"/>
            </a:schemeClr>
          </a:solidFill>
          <a:ln w="12700">
            <a:solidFill>
              <a:srgbClr val="D9B44F"/>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cxnSp>
        <p:nvCxnSpPr>
          <p:cNvPr id="24" name="MH_Other_7"/>
          <p:cNvCxnSpPr>
            <a:cxnSpLocks noChangeShapeType="1"/>
          </p:cNvCxnSpPr>
          <p:nvPr>
            <p:custDataLst>
              <p:tags r:id="rId5"/>
            </p:custDataLst>
          </p:nvPr>
        </p:nvCxnSpPr>
        <p:spPr bwMode="auto">
          <a:xfrm>
            <a:off x="877279" y="4197085"/>
            <a:ext cx="5314732" cy="0"/>
          </a:xfrm>
          <a:prstGeom prst="line">
            <a:avLst/>
          </a:prstGeom>
          <a:noFill/>
          <a:ln algn="ctr" cap="rnd" w="6350">
            <a:solidFill>
              <a:srgbClr val="A8ABB8"/>
            </a:solidFill>
            <a:prstDash val="sysDash"/>
            <a:miter lim="800000"/>
          </a:ln>
          <a:extLst>
            <a:ext uri="{909E8E84-426E-40DD-AFC4-6F175D3DCCD1}">
              <a14:hiddenFill>
                <a:noFill/>
              </a14:hiddenFill>
            </a:ext>
          </a:extLst>
        </p:spPr>
      </p:cxnSp>
      <p:sp>
        <p:nvSpPr>
          <p:cNvPr id="25" name="MH_Desc_1"/>
          <p:cNvSpPr txBox="1">
            <a:spLocks noChangeArrowheads="1"/>
          </p:cNvSpPr>
          <p:nvPr>
            <p:custDataLst>
              <p:tags r:id="rId6"/>
            </p:custDataLst>
          </p:nvPr>
        </p:nvSpPr>
        <p:spPr bwMode="auto">
          <a:xfrm>
            <a:off x="735407" y="5106623"/>
            <a:ext cx="5648627" cy="1394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algn="just">
              <a:lnSpc>
                <a:spcPct val="150000"/>
              </a:lnSpc>
              <a:defRPr/>
            </a:pPr>
            <a:r>
              <a:rPr altLang="en-US" lang="zh-CN" sz="1333">
                <a:solidFill>
                  <a:srgbClr val="FFFFFF">
                    <a:lumMod val="50000"/>
                  </a:srgbClr>
                </a:solidFill>
                <a:latin typeface="Arial"/>
                <a:ea typeface="微软雅黑"/>
                <a:sym typeface="+mn-lt"/>
              </a:rPr>
              <a:t>您的内容打在这里，或者通过复制您的文本后，在此框中选择粘贴，并选择只保留文字。您的内容打在这里，或者通过复制您的文本后，在此框中选择粘贴，并选择只保留文字。</a:t>
            </a:r>
          </a:p>
        </p:txBody>
      </p:sp>
      <p:sp>
        <p:nvSpPr>
          <p:cNvPr id="32" name="MH_Other_1"/>
          <p:cNvSpPr/>
          <p:nvPr>
            <p:custDataLst>
              <p:tags r:id="rId7"/>
            </p:custDataLst>
          </p:nvPr>
        </p:nvSpPr>
        <p:spPr>
          <a:xfrm>
            <a:off x="4691670" y="1887800"/>
            <a:ext cx="1500341" cy="1867088"/>
          </a:xfrm>
          <a:prstGeom prst="rect">
            <a:avLst/>
          </a:prstGeom>
          <a:solidFill>
            <a:schemeClr val="bg1">
              <a:lumMod val="95000"/>
            </a:schemeClr>
          </a:solidFill>
          <a:ln w="12700">
            <a:solidFill>
              <a:srgbClr val="D9B44F"/>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0" name="MH_Other_1"/>
          <p:cNvSpPr>
            <a:spLocks noChangeAspect="1"/>
          </p:cNvSpPr>
          <p:nvPr>
            <p:custDataLst>
              <p:tags r:id="rId8"/>
            </p:custDataLst>
          </p:nvPr>
        </p:nvSpPr>
        <p:spPr>
          <a:xfrm>
            <a:off x="1009171" y="1988917"/>
            <a:ext cx="1270928" cy="1614800"/>
          </a:xfrm>
          <a:prstGeom prst="rect">
            <a:avLst/>
          </a:prstGeom>
          <a:blipFill>
            <a:blip r:embed="rId9"/>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endParaRPr altLang="en-US" lang="zh-CN" sz="2400">
              <a:solidFill>
                <a:prstClr val="white"/>
              </a:solidFill>
              <a:ea charset="-122" panose="020b0503020204020204" pitchFamily="34" typeface="微软雅黑"/>
            </a:endParaRPr>
          </a:p>
        </p:txBody>
      </p:sp>
      <p:sp>
        <p:nvSpPr>
          <p:cNvPr id="31" name="MH_Other_1"/>
          <p:cNvSpPr>
            <a:spLocks noChangeAspect="1"/>
          </p:cNvSpPr>
          <p:nvPr>
            <p:custDataLst>
              <p:tags r:id="rId10"/>
            </p:custDataLst>
          </p:nvPr>
        </p:nvSpPr>
        <p:spPr>
          <a:xfrm>
            <a:off x="2944236" y="1997385"/>
            <a:ext cx="1275515" cy="1620632"/>
          </a:xfrm>
          <a:prstGeom prst="rect">
            <a:avLst/>
          </a:prstGeom>
          <a:blipFill>
            <a:blip r:embed="rId11"/>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endParaRPr altLang="en-US" lang="zh-CN" sz="2400">
              <a:solidFill>
                <a:prstClr val="white"/>
              </a:solidFill>
              <a:ea charset="-122" panose="020b0503020204020204" pitchFamily="34" typeface="微软雅黑"/>
            </a:endParaRPr>
          </a:p>
        </p:txBody>
      </p:sp>
      <p:sp>
        <p:nvSpPr>
          <p:cNvPr id="33" name="MH_Other_1"/>
          <p:cNvSpPr>
            <a:spLocks noChangeAspect="1"/>
          </p:cNvSpPr>
          <p:nvPr>
            <p:custDataLst>
              <p:tags r:id="rId12"/>
            </p:custDataLst>
          </p:nvPr>
        </p:nvSpPr>
        <p:spPr>
          <a:xfrm>
            <a:off x="4829172" y="1988917"/>
            <a:ext cx="1270928" cy="1614800"/>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endParaRPr altLang="en-US" lang="zh-CN" sz="2400">
              <a:solidFill>
                <a:prstClr val="white"/>
              </a:solidFill>
              <a:ea charset="-122" panose="020b0503020204020204" pitchFamily="34" typeface="微软雅黑"/>
            </a:endParaRPr>
          </a:p>
        </p:txBody>
      </p:sp>
      <p:sp>
        <p:nvSpPr>
          <p:cNvPr id="34" name="平行四边形 33"/>
          <p:cNvSpPr/>
          <p:nvPr/>
        </p:nvSpPr>
        <p:spPr>
          <a:xfrm>
            <a:off x="7101796" y="5218662"/>
            <a:ext cx="2026995" cy="1401508"/>
          </a:xfrm>
          <a:prstGeom prst="parallelogram">
            <a:avLst>
              <a:gd fmla="val 123649" name="adj"/>
            </a:avLst>
          </a:prstGeom>
          <a:solidFill>
            <a:srgbClr val="5E6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5" name="TextBox 14"/>
          <p:cNvSpPr txBox="1"/>
          <p:nvPr/>
        </p:nvSpPr>
        <p:spPr>
          <a:xfrm>
            <a:off x="719403" y="4669830"/>
            <a:ext cx="3859085" cy="284531"/>
          </a:xfrm>
          <a:prstGeom prst="rect">
            <a:avLst/>
          </a:prstGeom>
          <a:noFill/>
        </p:spPr>
        <p:txBody>
          <a:bodyPr anchor="t" bIns="0" rtlCol="0" tIns="0" wrap="square">
            <a:spAutoFit/>
          </a:bodyPr>
          <a:lstStyle/>
          <a:p>
            <a:pPr lvl="0">
              <a:buClr>
                <a:srgbClr val="0585A9"/>
              </a:buClr>
              <a:defRPr/>
            </a:pPr>
            <a:r>
              <a:rPr altLang="en-US" b="1" kern="0" lang="zh-CN" sz="1867">
                <a:solidFill>
                  <a:srgbClr val="D9B44F"/>
                </a:solidFill>
                <a:ea charset="-122" panose="020b0503020204020204" pitchFamily="34" typeface="微软雅黑"/>
                <a:cs typeface="+mn-ea"/>
                <a:sym typeface="+mn-lt"/>
              </a:rPr>
              <a:t>企业荣誉简要</a:t>
            </a:r>
          </a:p>
        </p:txBody>
      </p:sp>
      <p:grpSp>
        <p:nvGrpSpPr>
          <p:cNvPr id="26" name="组合 25"/>
          <p:cNvGrpSpPr/>
          <p:nvPr/>
        </p:nvGrpSpPr>
        <p:grpSpPr>
          <a:xfrm>
            <a:off x="2490169" y="4626031"/>
            <a:ext cx="385228" cy="385228"/>
            <a:chOff x="1031458" y="3043650"/>
            <a:chExt cx="504000" cy="504000"/>
          </a:xfrm>
          <a:effectLst>
            <a:outerShdw algn="tl" blurRad="254000" dir="2700000" dist="63500" rotWithShape="0">
              <a:prstClr val="black">
                <a:alpha val="30000"/>
              </a:prstClr>
            </a:outerShdw>
          </a:effectLst>
        </p:grpSpPr>
        <p:sp>
          <p:nvSpPr>
            <p:cNvPr id="27" name="椭圆 26"/>
            <p:cNvSpPr>
              <a:spLocks noChangeAspect="1"/>
            </p:cNvSpPr>
            <p:nvPr/>
          </p:nvSpPr>
          <p:spPr>
            <a:xfrm>
              <a:off x="1031458" y="3043650"/>
              <a:ext cx="504000" cy="504000"/>
            </a:xfrm>
            <a:prstGeom prst="ellipse">
              <a:avLst/>
            </a:prstGeom>
            <a:solidFill>
              <a:srgbClr val="5E6A9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a charset="-122" panose="020b0503020204020204" pitchFamily="34" typeface="微软雅黑"/>
              </a:endParaRPr>
            </a:p>
          </p:txBody>
        </p:sp>
        <p:sp>
          <p:nvSpPr>
            <p:cNvPr id="28" name="MH_Other_5"/>
            <p:cNvSpPr/>
            <p:nvPr>
              <p:custDataLst>
                <p:tags r:id="rId14"/>
              </p:custDataLst>
            </p:nvPr>
          </p:nvSpPr>
          <p:spPr>
            <a:xfrm>
              <a:off x="1139458" y="3151650"/>
              <a:ext cx="288000" cy="288000"/>
            </a:xfrm>
            <a:prstGeom prst="donut">
              <a:avLst>
                <a:gd fmla="val 9123" name="adj"/>
              </a:avLst>
            </a:prstGeom>
            <a:solidFill>
              <a:srgbClr val="FFFFFF"/>
            </a:solidFill>
            <a:ln algn="ctr" cap="flat" cmpd="sng" w="12700">
              <a:noFill/>
              <a:prstDash val="solid"/>
              <a:miter lim="800000"/>
            </a:ln>
            <a:effectLst/>
          </p:spPr>
          <p:txBody>
            <a:bodyPr anchor="ctr"/>
            <a:lstStyle/>
            <a:p>
              <a:pPr algn="ctr">
                <a:defRPr/>
              </a:pPr>
              <a:endParaRPr altLang="en-US" kern="0" lang="zh-CN" sz="1867">
                <a:solidFill>
                  <a:prstClr val="black"/>
                </a:solidFill>
                <a:latin panose="020f0502020204030204" typeface="Calibri"/>
                <a:ea charset="-122" panose="020b0503020204020204" pitchFamily="34" typeface="微软雅黑"/>
              </a:endParaRPr>
            </a:p>
          </p:txBody>
        </p:sp>
        <p:sp>
          <p:nvSpPr>
            <p:cNvPr id="29" name="MH_Other_6"/>
            <p:cNvSpPr>
              <a:spLocks noChangeAspect="1"/>
            </p:cNvSpPr>
            <p:nvPr>
              <p:custDataLst>
                <p:tags r:id="rId15"/>
              </p:custDataLst>
            </p:nvPr>
          </p:nvSpPr>
          <p:spPr>
            <a:xfrm>
              <a:off x="1215596" y="3241030"/>
              <a:ext cx="135724" cy="109241"/>
            </a:xfrm>
            <a:prstGeom prst="rightArrow">
              <a:avLst/>
            </a:prstGeom>
            <a:solidFill>
              <a:srgbClr val="FFFFFF"/>
            </a:solidFill>
            <a:ln algn="ctr" cap="flat" cmpd="sng" w="12700">
              <a:noFill/>
              <a:prstDash val="solid"/>
              <a:miter lim="800000"/>
            </a:ln>
            <a:effectLst/>
          </p:spPr>
          <p:txBody>
            <a:bodyPr anchor="ctr"/>
            <a:lstStyle/>
            <a:p>
              <a:pPr algn="ctr">
                <a:defRPr/>
              </a:pPr>
              <a:endParaRPr altLang="en-US" kern="0" lang="zh-CN" sz="1867">
                <a:solidFill>
                  <a:prstClr val="white"/>
                </a:solidFill>
                <a:latin panose="020f0502020204030204" typeface="Calibri"/>
                <a:ea charset="-122" panose="020b0503020204020204" pitchFamily="34" typeface="微软雅黑"/>
              </a:endParaRPr>
            </a:p>
          </p:txBody>
        </p:sp>
      </p:grpSp>
      <p:grpSp>
        <p:nvGrpSpPr>
          <p:cNvPr id="36" name="组合 35"/>
          <p:cNvGrpSpPr/>
          <p:nvPr/>
        </p:nvGrpSpPr>
        <p:grpSpPr>
          <a:xfrm>
            <a:off x="10682687" y="-293867"/>
            <a:ext cx="2270860" cy="1635605"/>
            <a:chOff x="7812360" y="-78710"/>
            <a:chExt cx="1684451" cy="1213240"/>
          </a:xfrm>
        </p:grpSpPr>
        <p:sp>
          <p:nvSpPr>
            <p:cNvPr id="37" name="等腰三角形 36"/>
            <p:cNvSpPr/>
            <p:nvPr/>
          </p:nvSpPr>
          <p:spPr>
            <a:xfrm flipV="1">
              <a:off x="7812360" y="-78710"/>
              <a:ext cx="1684451" cy="843560"/>
            </a:xfrm>
            <a:prstGeom prst="triangle">
              <a:avLst/>
            </a:prstGeom>
            <a:solidFill>
              <a:srgbClr val="232C49"/>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9" name="矩形 38"/>
            <p:cNvSpPr/>
            <p:nvPr/>
          </p:nvSpPr>
          <p:spPr>
            <a:xfrm rot="2700000">
              <a:off x="8463305" y="949444"/>
              <a:ext cx="185086" cy="185086"/>
            </a:xfrm>
            <a:prstGeom prst="rect">
              <a:avLst/>
            </a:prstGeom>
            <a:solidFill>
              <a:srgbClr val="232C49">
                <a:alpha val="70000"/>
              </a:srgbClr>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40" name="矩形 39"/>
            <p:cNvSpPr/>
            <p:nvPr/>
          </p:nvSpPr>
          <p:spPr>
            <a:xfrm rot="2700000">
              <a:off x="8137427" y="616092"/>
              <a:ext cx="115917" cy="115917"/>
            </a:xfrm>
            <a:prstGeom prst="rect">
              <a:avLst/>
            </a:prstGeom>
            <a:solidFill>
              <a:srgbClr val="232C49">
                <a:alpha val="40000"/>
              </a:srgbClr>
            </a:solidFill>
            <a:ln>
              <a:noFill/>
            </a:ln>
            <a:effectLst>
              <a:outerShdw algn="tl" blurRad="1270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grpSp>
        <p:nvGrpSpPr>
          <p:cNvPr id="5" name="组合 4"/>
          <p:cNvGrpSpPr/>
          <p:nvPr/>
        </p:nvGrpSpPr>
        <p:grpSpPr>
          <a:xfrm flipH="1">
            <a:off x="7911215" y="2896762"/>
            <a:ext cx="5542943" cy="3959244"/>
            <a:chOff x="-797020" y="2643819"/>
            <a:chExt cx="3496340" cy="2497385"/>
          </a:xfrm>
        </p:grpSpPr>
        <p:pic>
          <p:nvPicPr>
            <p:cNvPr id="3" name="图片 2"/>
            <p:cNvPicPr>
              <a:picLocks noChangeAspect="1"/>
            </p:cNvPicPr>
            <p:nvPr/>
          </p:nvPicPr>
          <p:blipFill>
            <a:blip r:embed="rId16">
              <a:extLst>
                <a:ext uri="{28A0092B-C50C-407E-A947-70E740481C1C}">
                  <a14:useLocalDpi val="0"/>
                </a:ext>
              </a:extLst>
            </a:blip>
            <a:stretch>
              <a:fillRect/>
            </a:stretch>
          </p:blipFill>
          <p:spPr>
            <a:xfrm>
              <a:off x="251520" y="2643819"/>
              <a:ext cx="1810604" cy="2497385"/>
            </a:xfrm>
            <a:prstGeom prst="rect">
              <a:avLst/>
            </a:prstGeom>
          </p:spPr>
        </p:pic>
        <p:pic>
          <p:nvPicPr>
            <p:cNvPr id="4" name="图片 3"/>
            <p:cNvPicPr>
              <a:picLocks noChangeAspect="1"/>
            </p:cNvPicPr>
            <p:nvPr/>
          </p:nvPicPr>
          <p:blipFill>
            <a:blip r:embed="rId17">
              <a:extLst>
                <a:ext uri="{28A0092B-C50C-407E-A947-70E740481C1C}">
                  <a14:useLocalDpi val="0"/>
                </a:ext>
              </a:extLst>
            </a:blip>
            <a:stretch>
              <a:fillRect/>
            </a:stretch>
          </p:blipFill>
          <p:spPr>
            <a:xfrm>
              <a:off x="-797020" y="3213279"/>
              <a:ext cx="3496340" cy="1925068"/>
            </a:xfrm>
            <a:prstGeom prst="rect">
              <a:avLst/>
            </a:prstGeom>
          </p:spPr>
        </p:pic>
      </p:grpSp>
      <p:sp>
        <p:nvSpPr>
          <p:cNvPr id="38"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41" name="组合 40"/>
          <p:cNvGrpSpPr/>
          <p:nvPr/>
        </p:nvGrpSpPr>
        <p:grpSpPr>
          <a:xfrm>
            <a:off x="727987" y="509031"/>
            <a:ext cx="3189637" cy="640990"/>
            <a:chOff x="947634" y="309304"/>
            <a:chExt cx="2392228" cy="480743"/>
          </a:xfrm>
        </p:grpSpPr>
        <p:sp>
          <p:nvSpPr>
            <p:cNvPr id="42"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43" name="文本框 42"/>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企业荣誉</a:t>
              </a:r>
            </a:p>
          </p:txBody>
        </p:sp>
      </p:grpSp>
    </p:spTree>
    <p:extLst>
      <p:ext uri="{BB962C8B-B14F-4D97-AF65-F5344CB8AC3E}">
        <p14:creationId val="255304762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1000" id="7"/>
                                        <p:tgtEl>
                                          <p:spTgt spid="36"/>
                                        </p:tgtEl>
                                      </p:cBhvr>
                                    </p:animEffect>
                                    <p:anim calcmode="lin" valueType="num">
                                      <p:cBhvr>
                                        <p:cTn dur="1000" fill="hold" id="8"/>
                                        <p:tgtEl>
                                          <p:spTgt spid="36"/>
                                        </p:tgtEl>
                                        <p:attrNameLst>
                                          <p:attrName>ppt_x</p:attrName>
                                        </p:attrNameLst>
                                      </p:cBhvr>
                                      <p:tavLst>
                                        <p:tav tm="0">
                                          <p:val>
                                            <p:strVal val="#ppt_x"/>
                                          </p:val>
                                        </p:tav>
                                        <p:tav tm="100000">
                                          <p:val>
                                            <p:strVal val="#ppt_x"/>
                                          </p:val>
                                        </p:tav>
                                      </p:tavLst>
                                    </p:anim>
                                    <p:anim calcmode="lin" valueType="num">
                                      <p:cBhvr>
                                        <p:cTn dur="1000" fill="hold" id="9"/>
                                        <p:tgtEl>
                                          <p:spTgt spid="3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par>
                                <p:cTn fill="hold" grpId="0" id="15" nodeType="withEffect" presetClass="entr" presetID="22" presetSubtype="1">
                                  <p:stCondLst>
                                    <p:cond delay="0"/>
                                  </p:stCondLst>
                                  <p:childTnLst>
                                    <p:set>
                                      <p:cBhvr>
                                        <p:cTn dur="1" fill="hold" id="16">
                                          <p:stCondLst>
                                            <p:cond delay="0"/>
                                          </p:stCondLst>
                                        </p:cTn>
                                        <p:tgtEl>
                                          <p:spTgt spid="6"/>
                                        </p:tgtEl>
                                        <p:attrNameLst>
                                          <p:attrName>style.visibility</p:attrName>
                                        </p:attrNameLst>
                                      </p:cBhvr>
                                      <p:to>
                                        <p:strVal val="visible"/>
                                      </p:to>
                                    </p:set>
                                    <p:animEffect filter="wipe(up)" transition="in">
                                      <p:cBhvr>
                                        <p:cTn dur="500" id="17"/>
                                        <p:tgtEl>
                                          <p:spTgt spid="6"/>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34"/>
                                        </p:tgtEl>
                                        <p:attrNameLst>
                                          <p:attrName>style.visibility</p:attrName>
                                        </p:attrNameLst>
                                      </p:cBhvr>
                                      <p:to>
                                        <p:strVal val="visible"/>
                                      </p:to>
                                    </p:set>
                                    <p:animEffect filter="wipe(down)" transition="in">
                                      <p:cBhvr>
                                        <p:cTn dur="500" id="20"/>
                                        <p:tgtEl>
                                          <p:spTgt spid="34"/>
                                        </p:tgtEl>
                                      </p:cBhvr>
                                    </p:animEffect>
                                  </p:childTnLst>
                                </p:cTn>
                              </p:par>
                            </p:childTnLst>
                          </p:cTn>
                        </p:par>
                        <p:par>
                          <p:cTn fill="hold" id="21" nodeType="afterGroup">
                            <p:stCondLst>
                              <p:cond delay="1500"/>
                            </p:stCondLst>
                            <p:childTnLst>
                              <p:par>
                                <p:cTn fill="hold" grpId="0" id="22" nodeType="afterEffect" presetClass="entr" presetID="2" presetSubtype="9">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additive="base">
                                        <p:cTn dur="500" fill="hold" id="24"/>
                                        <p:tgtEl>
                                          <p:spTgt spid="22"/>
                                        </p:tgtEl>
                                        <p:attrNameLst>
                                          <p:attrName>ppt_x</p:attrName>
                                        </p:attrNameLst>
                                      </p:cBhvr>
                                      <p:tavLst>
                                        <p:tav tm="0">
                                          <p:val>
                                            <p:strVal val="0-#ppt_w/2"/>
                                          </p:val>
                                        </p:tav>
                                        <p:tav tm="100000">
                                          <p:val>
                                            <p:strVal val="#ppt_x"/>
                                          </p:val>
                                        </p:tav>
                                      </p:tavLst>
                                    </p:anim>
                                    <p:anim calcmode="lin" valueType="num">
                                      <p:cBhvr additive="base">
                                        <p:cTn dur="500" fill="hold" id="25"/>
                                        <p:tgtEl>
                                          <p:spTgt spid="22"/>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9">
                                  <p:stCondLst>
                                    <p:cond delay="250"/>
                                  </p:stCondLst>
                                  <p:childTnLst>
                                    <p:set>
                                      <p:cBhvr>
                                        <p:cTn dur="1" fill="hold" id="27">
                                          <p:stCondLst>
                                            <p:cond delay="0"/>
                                          </p:stCondLst>
                                        </p:cTn>
                                        <p:tgtEl>
                                          <p:spTgt spid="23"/>
                                        </p:tgtEl>
                                        <p:attrNameLst>
                                          <p:attrName>style.visibility</p:attrName>
                                        </p:attrNameLst>
                                      </p:cBhvr>
                                      <p:to>
                                        <p:strVal val="visible"/>
                                      </p:to>
                                    </p:set>
                                    <p:anim calcmode="lin" valueType="num">
                                      <p:cBhvr additive="base">
                                        <p:cTn dur="500" fill="hold" id="28"/>
                                        <p:tgtEl>
                                          <p:spTgt spid="23"/>
                                        </p:tgtEl>
                                        <p:attrNameLst>
                                          <p:attrName>ppt_x</p:attrName>
                                        </p:attrNameLst>
                                      </p:cBhvr>
                                      <p:tavLst>
                                        <p:tav tm="0">
                                          <p:val>
                                            <p:strVal val="0-#ppt_w/2"/>
                                          </p:val>
                                        </p:tav>
                                        <p:tav tm="100000">
                                          <p:val>
                                            <p:strVal val="#ppt_x"/>
                                          </p:val>
                                        </p:tav>
                                      </p:tavLst>
                                    </p:anim>
                                    <p:anim calcmode="lin" valueType="num">
                                      <p:cBhvr additive="base">
                                        <p:cTn dur="500" fill="hold" id="29"/>
                                        <p:tgtEl>
                                          <p:spTgt spid="23"/>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9">
                                  <p:stCondLst>
                                    <p:cond delay="50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0-#ppt_w/2"/>
                                          </p:val>
                                        </p:tav>
                                        <p:tav tm="100000">
                                          <p:val>
                                            <p:strVal val="#ppt_x"/>
                                          </p:val>
                                        </p:tav>
                                      </p:tavLst>
                                    </p:anim>
                                    <p:anim calcmode="lin" valueType="num">
                                      <p:cBhvr additive="base">
                                        <p:cTn dur="500" fill="hold" id="33"/>
                                        <p:tgtEl>
                                          <p:spTgt spid="32"/>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3">
                                  <p:stCondLst>
                                    <p:cond delay="75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500" fill="hold" id="36"/>
                                        <p:tgtEl>
                                          <p:spTgt spid="30"/>
                                        </p:tgtEl>
                                        <p:attrNameLst>
                                          <p:attrName>ppt_x</p:attrName>
                                        </p:attrNameLst>
                                      </p:cBhvr>
                                      <p:tavLst>
                                        <p:tav tm="0">
                                          <p:val>
                                            <p:strVal val="1+#ppt_w/2"/>
                                          </p:val>
                                        </p:tav>
                                        <p:tav tm="100000">
                                          <p:val>
                                            <p:strVal val="#ppt_x"/>
                                          </p:val>
                                        </p:tav>
                                      </p:tavLst>
                                    </p:anim>
                                    <p:anim calcmode="lin" valueType="num">
                                      <p:cBhvr additive="base">
                                        <p:cTn dur="500" fill="hold" id="37"/>
                                        <p:tgtEl>
                                          <p:spTgt spid="30"/>
                                        </p:tgtEl>
                                        <p:attrNameLst>
                                          <p:attrName>ppt_y</p:attrName>
                                        </p:attrNameLst>
                                      </p:cBhvr>
                                      <p:tavLst>
                                        <p:tav tm="0">
                                          <p:val>
                                            <p:strVal val="0-#ppt_h/2"/>
                                          </p:val>
                                        </p:tav>
                                        <p:tav tm="100000">
                                          <p:val>
                                            <p:strVal val="#ppt_y"/>
                                          </p:val>
                                        </p:tav>
                                      </p:tavLst>
                                    </p:anim>
                                  </p:childTnLst>
                                </p:cTn>
                              </p:par>
                              <p:par>
                                <p:cTn fill="hold" grpId="0" id="38" nodeType="withEffect" presetClass="entr" presetID="2" presetSubtype="3">
                                  <p:stCondLst>
                                    <p:cond delay="1000"/>
                                  </p:stCondLst>
                                  <p:childTnLst>
                                    <p:set>
                                      <p:cBhvr>
                                        <p:cTn dur="1" fill="hold" id="39">
                                          <p:stCondLst>
                                            <p:cond delay="0"/>
                                          </p:stCondLst>
                                        </p:cTn>
                                        <p:tgtEl>
                                          <p:spTgt spid="31"/>
                                        </p:tgtEl>
                                        <p:attrNameLst>
                                          <p:attrName>style.visibility</p:attrName>
                                        </p:attrNameLst>
                                      </p:cBhvr>
                                      <p:to>
                                        <p:strVal val="visible"/>
                                      </p:to>
                                    </p:set>
                                    <p:anim calcmode="lin" valueType="num">
                                      <p:cBhvr additive="base">
                                        <p:cTn dur="500" fill="hold" id="40"/>
                                        <p:tgtEl>
                                          <p:spTgt spid="31"/>
                                        </p:tgtEl>
                                        <p:attrNameLst>
                                          <p:attrName>ppt_x</p:attrName>
                                        </p:attrNameLst>
                                      </p:cBhvr>
                                      <p:tavLst>
                                        <p:tav tm="0">
                                          <p:val>
                                            <p:strVal val="1+#ppt_w/2"/>
                                          </p:val>
                                        </p:tav>
                                        <p:tav tm="100000">
                                          <p:val>
                                            <p:strVal val="#ppt_x"/>
                                          </p:val>
                                        </p:tav>
                                      </p:tavLst>
                                    </p:anim>
                                    <p:anim calcmode="lin" valueType="num">
                                      <p:cBhvr additive="base">
                                        <p:cTn dur="500" fill="hold" id="41"/>
                                        <p:tgtEl>
                                          <p:spTgt spid="31"/>
                                        </p:tgtEl>
                                        <p:attrNameLst>
                                          <p:attrName>ppt_y</p:attrName>
                                        </p:attrNameLst>
                                      </p:cBhvr>
                                      <p:tavLst>
                                        <p:tav tm="0">
                                          <p:val>
                                            <p:strVal val="0-#ppt_h/2"/>
                                          </p:val>
                                        </p:tav>
                                        <p:tav tm="100000">
                                          <p:val>
                                            <p:strVal val="#ppt_y"/>
                                          </p:val>
                                        </p:tav>
                                      </p:tavLst>
                                    </p:anim>
                                  </p:childTnLst>
                                </p:cTn>
                              </p:par>
                              <p:par>
                                <p:cTn fill="hold" grpId="0" id="42" nodeType="withEffect" presetClass="entr" presetID="2" presetSubtype="3">
                                  <p:stCondLst>
                                    <p:cond delay="1250"/>
                                  </p:stCondLst>
                                  <p:childTnLst>
                                    <p:set>
                                      <p:cBhvr>
                                        <p:cTn dur="1" fill="hold" id="43">
                                          <p:stCondLst>
                                            <p:cond delay="0"/>
                                          </p:stCondLst>
                                        </p:cTn>
                                        <p:tgtEl>
                                          <p:spTgt spid="33"/>
                                        </p:tgtEl>
                                        <p:attrNameLst>
                                          <p:attrName>style.visibility</p:attrName>
                                        </p:attrNameLst>
                                      </p:cBhvr>
                                      <p:to>
                                        <p:strVal val="visible"/>
                                      </p:to>
                                    </p:set>
                                    <p:anim calcmode="lin" valueType="num">
                                      <p:cBhvr additive="base">
                                        <p:cTn dur="500" fill="hold" id="44"/>
                                        <p:tgtEl>
                                          <p:spTgt spid="33"/>
                                        </p:tgtEl>
                                        <p:attrNameLst>
                                          <p:attrName>ppt_x</p:attrName>
                                        </p:attrNameLst>
                                      </p:cBhvr>
                                      <p:tavLst>
                                        <p:tav tm="0">
                                          <p:val>
                                            <p:strVal val="1+#ppt_w/2"/>
                                          </p:val>
                                        </p:tav>
                                        <p:tav tm="100000">
                                          <p:val>
                                            <p:strVal val="#ppt_x"/>
                                          </p:val>
                                        </p:tav>
                                      </p:tavLst>
                                    </p:anim>
                                    <p:anim calcmode="lin" valueType="num">
                                      <p:cBhvr additive="base">
                                        <p:cTn dur="500" fill="hold" id="45"/>
                                        <p:tgtEl>
                                          <p:spTgt spid="33"/>
                                        </p:tgtEl>
                                        <p:attrNameLst>
                                          <p:attrName>ppt_y</p:attrName>
                                        </p:attrNameLst>
                                      </p:cBhvr>
                                      <p:tavLst>
                                        <p:tav tm="0">
                                          <p:val>
                                            <p:strVal val="0-#ppt_h/2"/>
                                          </p:val>
                                        </p:tav>
                                        <p:tav tm="100000">
                                          <p:val>
                                            <p:strVal val="#ppt_y"/>
                                          </p:val>
                                        </p:tav>
                                      </p:tavLst>
                                    </p:anim>
                                  </p:childTnLst>
                                </p:cTn>
                              </p:par>
                            </p:childTnLst>
                          </p:cTn>
                        </p:par>
                        <p:par>
                          <p:cTn fill="hold" id="46" nodeType="afterGroup">
                            <p:stCondLst>
                              <p:cond delay="3250"/>
                            </p:stCondLst>
                            <p:childTnLst>
                              <p:par>
                                <p:cTn fill="hold" id="47" nodeType="afterEffect" presetClass="entr" presetID="2" presetSubtype="8">
                                  <p:stCondLst>
                                    <p:cond delay="0"/>
                                  </p:stCondLst>
                                  <p:childTnLst>
                                    <p:set>
                                      <p:cBhvr>
                                        <p:cTn dur="1" fill="hold" id="48">
                                          <p:stCondLst>
                                            <p:cond delay="0"/>
                                          </p:stCondLst>
                                        </p:cTn>
                                        <p:tgtEl>
                                          <p:spTgt spid="26"/>
                                        </p:tgtEl>
                                        <p:attrNameLst>
                                          <p:attrName>style.visibility</p:attrName>
                                        </p:attrNameLst>
                                      </p:cBhvr>
                                      <p:to>
                                        <p:strVal val="visible"/>
                                      </p:to>
                                    </p:set>
                                    <p:anim calcmode="lin" valueType="num">
                                      <p:cBhvr additive="base">
                                        <p:cTn dur="1000" fill="hold" id="49"/>
                                        <p:tgtEl>
                                          <p:spTgt spid="26"/>
                                        </p:tgtEl>
                                        <p:attrNameLst>
                                          <p:attrName>ppt_x</p:attrName>
                                        </p:attrNameLst>
                                      </p:cBhvr>
                                      <p:tavLst>
                                        <p:tav tm="0">
                                          <p:val>
                                            <p:strVal val="0-#ppt_w/2"/>
                                          </p:val>
                                        </p:tav>
                                        <p:tav tm="100000">
                                          <p:val>
                                            <p:strVal val="#ppt_x"/>
                                          </p:val>
                                        </p:tav>
                                      </p:tavLst>
                                    </p:anim>
                                    <p:anim calcmode="lin" valueType="num">
                                      <p:cBhvr additive="base">
                                        <p:cTn dur="1000" fill="hold" id="50"/>
                                        <p:tgtEl>
                                          <p:spTgt spid="26"/>
                                        </p:tgtEl>
                                        <p:attrNameLst>
                                          <p:attrName>ppt_y</p:attrName>
                                        </p:attrNameLst>
                                      </p:cBhvr>
                                      <p:tavLst>
                                        <p:tav tm="0">
                                          <p:val>
                                            <p:strVal val="#ppt_y"/>
                                          </p:val>
                                        </p:tav>
                                        <p:tav tm="100000">
                                          <p:val>
                                            <p:strVal val="#ppt_y"/>
                                          </p:val>
                                        </p:tav>
                                      </p:tavLst>
                                    </p:anim>
                                  </p:childTnLst>
                                </p:cTn>
                              </p:par>
                              <p:par>
                                <p:cTn fill="hold" id="51" nodeType="withEffect" presetClass="entr" presetID="22" presetSubtype="8">
                                  <p:stCondLst>
                                    <p:cond delay="500"/>
                                  </p:stCondLst>
                                  <p:childTnLst>
                                    <p:set>
                                      <p:cBhvr>
                                        <p:cTn dur="1" fill="hold" id="52">
                                          <p:stCondLst>
                                            <p:cond delay="0"/>
                                          </p:stCondLst>
                                        </p:cTn>
                                        <p:tgtEl>
                                          <p:spTgt spid="24"/>
                                        </p:tgtEl>
                                        <p:attrNameLst>
                                          <p:attrName>style.visibility</p:attrName>
                                        </p:attrNameLst>
                                      </p:cBhvr>
                                      <p:to>
                                        <p:strVal val="visible"/>
                                      </p:to>
                                    </p:set>
                                    <p:animEffect filter="wipe(left)" transition="in">
                                      <p:cBhvr>
                                        <p:cTn dur="500" id="53"/>
                                        <p:tgtEl>
                                          <p:spTgt spid="24"/>
                                        </p:tgtEl>
                                      </p:cBhvr>
                                    </p:animEffect>
                                  </p:childTnLst>
                                </p:cTn>
                              </p:par>
                            </p:childTnLst>
                          </p:cTn>
                        </p:par>
                        <p:par>
                          <p:cTn fill="hold" id="54" nodeType="afterGroup">
                            <p:stCondLst>
                              <p:cond delay="4250"/>
                            </p:stCondLst>
                            <p:childTnLst>
                              <p:par>
                                <p:cTn fill="hold" grpId="0" id="55" nodeType="afterEffect" presetClass="entr" presetID="25" presetSubtype="0">
                                  <p:stCondLst>
                                    <p:cond delay="0"/>
                                  </p:stCondLst>
                                  <p:childTnLst>
                                    <p:set>
                                      <p:cBhvr>
                                        <p:cTn dur="1" fill="hold" id="56">
                                          <p:stCondLst>
                                            <p:cond delay="0"/>
                                          </p:stCondLst>
                                        </p:cTn>
                                        <p:tgtEl>
                                          <p:spTgt spid="25"/>
                                        </p:tgtEl>
                                        <p:attrNameLst>
                                          <p:attrName>style.visibility</p:attrName>
                                        </p:attrNameLst>
                                      </p:cBhvr>
                                      <p:to>
                                        <p:strVal val="visible"/>
                                      </p:to>
                                    </p:set>
                                    <p:anim calcmode="lin" valueType="num">
                                      <p:cBhvr>
                                        <p:cTn decel="50000" dur="500" fill="hold" id="57">
                                          <p:stCondLst>
                                            <p:cond delay="0"/>
                                          </p:stCondLst>
                                        </p:cTn>
                                        <p:tgtEl>
                                          <p:spTgt spid="25"/>
                                        </p:tgtEl>
                                        <p:attrNameLst>
                                          <p:attrName>style.rotation</p:attrName>
                                        </p:attrNameLst>
                                      </p:cBhvr>
                                      <p:tavLst>
                                        <p:tav tm="0">
                                          <p:val>
                                            <p:fltVal val="-90"/>
                                          </p:val>
                                        </p:tav>
                                        <p:tav tm="100000">
                                          <p:val>
                                            <p:fltVal val="0"/>
                                          </p:val>
                                        </p:tav>
                                      </p:tavLst>
                                    </p:anim>
                                    <p:anim calcmode="lin" valueType="num">
                                      <p:cBhvr>
                                        <p:cTn decel="50000" dur="500" fill="hold" id="58">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accel="50000" dur="500" fill="hold" id="59">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dur="1000" fill="hold" id="60"/>
                                        <p:tgtEl>
                                          <p:spTgt spid="25"/>
                                        </p:tgtEl>
                                        <p:attrNameLst>
                                          <p:attrName>ppt_h</p:attrName>
                                        </p:attrNameLst>
                                      </p:cBhvr>
                                      <p:tavLst>
                                        <p:tav tm="0">
                                          <p:val>
                                            <p:strVal val="#ppt_h"/>
                                          </p:val>
                                        </p:tav>
                                        <p:tav tm="100000">
                                          <p:val>
                                            <p:strVal val="#ppt_h"/>
                                          </p:val>
                                        </p:tav>
                                      </p:tavLst>
                                    </p:anim>
                                    <p:anim calcmode="lin" valueType="num">
                                      <p:cBhvr>
                                        <p:cTn decel="50000" dur="500" fill="hold" id="61">
                                          <p:stCondLst>
                                            <p:cond delay="0"/>
                                          </p:stCondLst>
                                        </p:cTn>
                                        <p:tgtEl>
                                          <p:spTgt spid="25"/>
                                        </p:tgtEl>
                                        <p:attrNameLst>
                                          <p:attrName>ppt_x</p:attrName>
                                        </p:attrNameLst>
                                      </p:cBhvr>
                                      <p:tavLst>
                                        <p:tav tm="0">
                                          <p:val>
                                            <p:strVal val="#ppt_x+.4"/>
                                          </p:val>
                                        </p:tav>
                                        <p:tav tm="100000">
                                          <p:val>
                                            <p:strVal val="#ppt_x"/>
                                          </p:val>
                                        </p:tav>
                                      </p:tavLst>
                                    </p:anim>
                                    <p:anim calcmode="lin" valueType="num">
                                      <p:cBhvr>
                                        <p:cTn decel="50000" dur="500" fill="hold" id="62">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accel="50000" dur="500" fill="hold" id="63">
                                          <p:stCondLst>
                                            <p:cond delay="500"/>
                                          </p:stCondLst>
                                        </p:cTn>
                                        <p:tgtEl>
                                          <p:spTgt spid="25"/>
                                        </p:tgtEl>
                                        <p:attrNameLst>
                                          <p:attrName>ppt_y</p:attrName>
                                        </p:attrNameLst>
                                      </p:cBhvr>
                                      <p:tavLst>
                                        <p:tav tm="0">
                                          <p:val>
                                            <p:strVal val="#ppt_y+.1"/>
                                          </p:val>
                                        </p:tav>
                                        <p:tav tm="100000">
                                          <p:val>
                                            <p:strVal val="#ppt_y"/>
                                          </p:val>
                                        </p:tav>
                                      </p:tavLst>
                                    </p:anim>
                                    <p:animEffect filter="fade" transition="in">
                                      <p:cBhvr>
                                        <p:cTn decel="50000" dur="1000" id="64">
                                          <p:stCondLst>
                                            <p:cond delay="0"/>
                                          </p:stCondLst>
                                        </p:cTn>
                                        <p:tgtEl>
                                          <p:spTgt spid="25"/>
                                        </p:tgtEl>
                                      </p:cBhvr>
                                    </p:animEffect>
                                  </p:childTnLst>
                                </p:cTn>
                              </p:par>
                              <p:par>
                                <p:cTn fill="hold" grpId="0" id="65" nodeType="withEffect" presetClass="entr" presetID="25" presetSubtype="0">
                                  <p:stCondLst>
                                    <p:cond delay="750"/>
                                  </p:stCondLst>
                                  <p:childTnLst>
                                    <p:set>
                                      <p:cBhvr>
                                        <p:cTn dur="1" fill="hold" id="66">
                                          <p:stCondLst>
                                            <p:cond delay="0"/>
                                          </p:stCondLst>
                                        </p:cTn>
                                        <p:tgtEl>
                                          <p:spTgt spid="35"/>
                                        </p:tgtEl>
                                        <p:attrNameLst>
                                          <p:attrName>style.visibility</p:attrName>
                                        </p:attrNameLst>
                                      </p:cBhvr>
                                      <p:to>
                                        <p:strVal val="visible"/>
                                      </p:to>
                                    </p:set>
                                    <p:anim calcmode="lin" valueType="num">
                                      <p:cBhvr>
                                        <p:cTn decel="50000" dur="500" fill="hold" id="67">
                                          <p:stCondLst>
                                            <p:cond delay="0"/>
                                          </p:stCondLst>
                                        </p:cTn>
                                        <p:tgtEl>
                                          <p:spTgt spid="35"/>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dur="1000" fill="hold" id="70"/>
                                        <p:tgtEl>
                                          <p:spTgt spid="35"/>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35"/>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35"/>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2"/>
      <p:bldP grpId="0" spid="23"/>
      <p:bldP grpId="0" spid="25"/>
      <p:bldP grpId="0" spid="32"/>
      <p:bldP grpId="0" spid="30"/>
      <p:bldP grpId="0" spid="31"/>
      <p:bldP grpId="0" spid="33"/>
      <p:bldP grpId="0" spid="34"/>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5066041" y="1892829"/>
            <a:ext cx="1697745" cy="959288"/>
          </a:xfrm>
          <a:prstGeom prst="rect">
            <a:avLst/>
          </a:prstGeom>
          <a:solidFill>
            <a:srgbClr val="232C49"/>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2013某某省</a:t>
            </a:r>
          </a:p>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十强广告运营商</a:t>
            </a:r>
          </a:p>
        </p:txBody>
      </p:sp>
      <p:sp>
        <p:nvSpPr>
          <p:cNvPr id="19" name="矩形 18"/>
          <p:cNvSpPr/>
          <p:nvPr/>
        </p:nvSpPr>
        <p:spPr>
          <a:xfrm>
            <a:off x="7196193" y="1892829"/>
            <a:ext cx="1697745" cy="959288"/>
          </a:xfrm>
          <a:prstGeom prst="rect">
            <a:avLst/>
          </a:prstGeom>
          <a:solidFill>
            <a:srgbClr val="5E6A92"/>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671" lIns="135345" rIns="135345" tIns="67671"/>
          <a:lstStyle/>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2014某某市户外广告独家运营商</a:t>
            </a:r>
          </a:p>
        </p:txBody>
      </p:sp>
      <p:sp>
        <p:nvSpPr>
          <p:cNvPr id="20" name="矩形 19"/>
          <p:cNvSpPr/>
          <p:nvPr/>
        </p:nvSpPr>
        <p:spPr>
          <a:xfrm>
            <a:off x="9326345" y="1892829"/>
            <a:ext cx="1697745" cy="959288"/>
          </a:xfrm>
          <a:prstGeom prst="rect">
            <a:avLst/>
          </a:prstGeom>
          <a:solidFill>
            <a:srgbClr val="232C49"/>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2015某某省</a:t>
            </a:r>
          </a:p>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十强广告运营商</a:t>
            </a:r>
          </a:p>
        </p:txBody>
      </p:sp>
      <p:sp>
        <p:nvSpPr>
          <p:cNvPr id="21" name="矩形 20"/>
          <p:cNvSpPr/>
          <p:nvPr/>
        </p:nvSpPr>
        <p:spPr>
          <a:xfrm>
            <a:off x="5066041" y="3093712"/>
            <a:ext cx="1697745" cy="959288"/>
          </a:xfrm>
          <a:prstGeom prst="rect">
            <a:avLst/>
          </a:prstGeom>
          <a:solidFill>
            <a:srgbClr val="5E6A92"/>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671" lIns="135345" rIns="135345" tIns="67671"/>
          <a:lstStyle/>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2016某某市户外广告独家运营商</a:t>
            </a:r>
          </a:p>
        </p:txBody>
      </p:sp>
      <p:sp>
        <p:nvSpPr>
          <p:cNvPr id="22" name="矩形 21"/>
          <p:cNvSpPr/>
          <p:nvPr/>
        </p:nvSpPr>
        <p:spPr>
          <a:xfrm>
            <a:off x="7196193" y="3093712"/>
            <a:ext cx="1697745" cy="959288"/>
          </a:xfrm>
          <a:prstGeom prst="rect">
            <a:avLst/>
          </a:prstGeom>
          <a:solidFill>
            <a:srgbClr val="232C49"/>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2017某某省</a:t>
            </a:r>
          </a:p>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十强广告运营商</a:t>
            </a:r>
          </a:p>
        </p:txBody>
      </p:sp>
      <p:sp>
        <p:nvSpPr>
          <p:cNvPr id="23" name="矩形 22"/>
          <p:cNvSpPr/>
          <p:nvPr/>
        </p:nvSpPr>
        <p:spPr>
          <a:xfrm>
            <a:off x="9326345" y="3093712"/>
            <a:ext cx="1697745" cy="959288"/>
          </a:xfrm>
          <a:prstGeom prst="rect">
            <a:avLst/>
          </a:prstGeom>
          <a:solidFill>
            <a:srgbClr val="5E6A92"/>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671" lIns="135345" rIns="135345" tIns="67671"/>
          <a:lstStyle/>
          <a:p>
            <a:pPr algn="ctr">
              <a:lnSpc>
                <a:spcPct val="150000"/>
              </a:lnSpc>
            </a:pPr>
            <a:r>
              <a:rPr altLang="zh-CN" b="1" lang="en-US" sz="1333">
                <a:solidFill>
                  <a:schemeClr val="bg1"/>
                </a:solidFill>
                <a:latin charset="-122" panose="020b0503020204020204" pitchFamily="34" typeface="微软雅黑"/>
                <a:ea charset="-122" panose="020b0503020204020204" pitchFamily="34" typeface="微软雅黑"/>
                <a:cs typeface="+mn-ea"/>
                <a:sym typeface="+mn-lt"/>
              </a:rPr>
              <a:t>2018某某市户外广告独家运营商</a:t>
            </a:r>
          </a:p>
        </p:txBody>
      </p:sp>
      <p:sp>
        <p:nvSpPr>
          <p:cNvPr id="24" name="TextBox 30"/>
          <p:cNvSpPr txBox="1"/>
          <p:nvPr/>
        </p:nvSpPr>
        <p:spPr>
          <a:xfrm>
            <a:off x="4880143" y="4962503"/>
            <a:ext cx="6320221" cy="1094698"/>
          </a:xfrm>
          <a:prstGeom prst="rect">
            <a:avLst/>
          </a:prstGeom>
          <a:noFill/>
        </p:spPr>
        <p:txBody>
          <a:bodyPr bIns="90263" lIns="180508" rIns="180508" rtlCol="0" tIns="90263" wrap="square">
            <a:spAutoFit/>
          </a:bodyPr>
          <a:lstStyle>
            <a:defPPr>
              <a:defRPr lang="zh-CN"/>
            </a:defPPr>
            <a:lvl1pPr>
              <a:lnSpc>
                <a:spcPct val="150000"/>
              </a:lnSpc>
              <a:defRPr sz="1300">
                <a:solidFill>
                  <a:schemeClr val="bg1">
                    <a:lumMod val="50000"/>
                  </a:schemeClr>
                </a:solidFill>
                <a:latin typeface="+mn-ea"/>
                <a:cs typeface="+mn-ea"/>
              </a:defRPr>
            </a:lvl1pPr>
          </a:lstStyle>
          <a:p>
            <a:pPr fontAlgn="base">
              <a:spcBef>
                <a:spcPct val="0"/>
              </a:spcBef>
              <a:spcAft>
                <a:spcPct val="0"/>
              </a:spcAft>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sym typeface="+mn-lt"/>
              </a:rPr>
              <a:t>您的内容打在这里或者通过复制您的文本后在此框中选择粘贴并选择只保留文字。您的内容打在这或者通过复制您的文本后在此框中选择粘并选择只保留文字在此框中选择粘贴，并选择只保留文字。</a:t>
            </a:r>
          </a:p>
        </p:txBody>
      </p:sp>
      <p:grpSp>
        <p:nvGrpSpPr>
          <p:cNvPr id="25" name="组合 24"/>
          <p:cNvGrpSpPr/>
          <p:nvPr/>
        </p:nvGrpSpPr>
        <p:grpSpPr>
          <a:xfrm>
            <a:off x="719403" y="2948947"/>
            <a:ext cx="3545461" cy="3011775"/>
            <a:chOff x="534988" y="1879926"/>
            <a:chExt cx="4875212" cy="4141362"/>
          </a:xfrm>
        </p:grpSpPr>
        <p:pic>
          <p:nvPicPr>
            <p:cNvPr id="26" name="图片 10"/>
            <p:cNvPicPr>
              <a:picLocks noChangeArrowheads="1" noChangeAspect="1"/>
            </p:cNvPicPr>
            <p:nvPr/>
          </p:nvPicPr>
          <p:blipFill>
            <a:blip r:embed="rId3">
              <a:extLst>
                <a:ext uri="{28A0092B-C50C-407E-A947-70E740481C1C}">
                  <a14:useLocalDpi/>
                </a:ext>
              </a:extLst>
            </a:blip>
            <a:stretch>
              <a:fillRect/>
            </a:stretch>
          </p:blipFill>
          <p:spPr bwMode="auto">
            <a:xfrm>
              <a:off x="534988" y="1879926"/>
              <a:ext cx="4875212" cy="3760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 name="椭圆 26"/>
            <p:cNvSpPr/>
            <p:nvPr/>
          </p:nvSpPr>
          <p:spPr>
            <a:xfrm>
              <a:off x="793524" y="5481538"/>
              <a:ext cx="4521649" cy="539750"/>
            </a:xfrm>
            <a:prstGeom prst="ellipse">
              <a:avLst/>
            </a:prstGeom>
            <a:gradFill flip="none" rotWithShape="1">
              <a:gsLst>
                <a:gs pos="100000">
                  <a:srgbClr val="B16F27">
                    <a:alpha val="0"/>
                  </a:srgbClr>
                </a:gs>
                <a:gs pos="17000">
                  <a:srgbClr val="070502">
                    <a:alpha val="5100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28" name="TextBox 12"/>
          <p:cNvSpPr txBox="1"/>
          <p:nvPr/>
        </p:nvSpPr>
        <p:spPr>
          <a:xfrm>
            <a:off x="4961554" y="4516862"/>
            <a:ext cx="2011680" cy="457200"/>
          </a:xfrm>
          <a:prstGeom prst="rect">
            <a:avLst/>
          </a:prstGeom>
          <a:noFill/>
        </p:spPr>
        <p:txBody>
          <a:bodyPr rtlCol="0" wrap="none">
            <a:spAutoFit/>
          </a:bodyPr>
          <a:lstStyle/>
          <a:p>
            <a:r>
              <a:rPr altLang="en-US" b="1" lang="zh-CN" sz="2400">
                <a:solidFill>
                  <a:srgbClr val="D9B44F"/>
                </a:solidFill>
                <a:latin charset="-122" panose="020b0503020204020204" pitchFamily="34" typeface="微软雅黑"/>
                <a:ea charset="-122" panose="020b0503020204020204" pitchFamily="34" typeface="微软雅黑"/>
                <a:cs typeface="+mn-ea"/>
                <a:sym typeface="+mn-lt"/>
              </a:rPr>
              <a:t>诚信铸就品质</a:t>
            </a:r>
          </a:p>
        </p:txBody>
      </p:sp>
      <p:sp>
        <p:nvSpPr>
          <p:cNvPr id="29" name="TextBox 15"/>
          <p:cNvSpPr txBox="1"/>
          <p:nvPr/>
        </p:nvSpPr>
        <p:spPr>
          <a:xfrm>
            <a:off x="7108176" y="4516862"/>
            <a:ext cx="2011680" cy="457200"/>
          </a:xfrm>
          <a:prstGeom prst="rect">
            <a:avLst/>
          </a:prstGeom>
          <a:noFill/>
        </p:spPr>
        <p:txBody>
          <a:bodyPr rtlCol="0" wrap="none">
            <a:spAutoFit/>
          </a:bodyPr>
          <a:lstStyle/>
          <a:p>
            <a:r>
              <a:rPr altLang="en-US" b="1" lang="zh-CN" sz="2400">
                <a:solidFill>
                  <a:srgbClr val="D9B44F"/>
                </a:solidFill>
                <a:latin charset="-122" panose="020b0503020204020204" pitchFamily="34" typeface="微软雅黑"/>
                <a:ea charset="-122" panose="020b0503020204020204" pitchFamily="34" typeface="微软雅黑"/>
                <a:cs typeface="+mn-ea"/>
                <a:sym typeface="+mn-lt"/>
              </a:rPr>
              <a:t>创新引领未来</a:t>
            </a:r>
          </a:p>
        </p:txBody>
      </p:sp>
      <p:sp>
        <p:nvSpPr>
          <p:cNvPr id="30"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31" name="组合 30"/>
          <p:cNvGrpSpPr/>
          <p:nvPr/>
        </p:nvGrpSpPr>
        <p:grpSpPr>
          <a:xfrm>
            <a:off x="727987" y="509031"/>
            <a:ext cx="3189637" cy="640990"/>
            <a:chOff x="947634" y="309304"/>
            <a:chExt cx="2392228" cy="480743"/>
          </a:xfrm>
        </p:grpSpPr>
        <p:sp>
          <p:nvSpPr>
            <p:cNvPr id="32"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33" name="文本框 32"/>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企业资质</a:t>
              </a:r>
            </a:p>
          </p:txBody>
        </p:sp>
      </p:grpSp>
    </p:spTree>
    <p:extLst>
      <p:ext uri="{BB962C8B-B14F-4D97-AF65-F5344CB8AC3E}">
        <p14:creationId val="199234986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par>
                                <p:cTn fill="hold" grpId="0" id="10" nodeType="withEffect" presetClass="entr" presetID="37" presetSubtype="0">
                                  <p:stCondLst>
                                    <p:cond delay="250"/>
                                  </p:stCondLst>
                                  <p:childTnLst>
                                    <p:set>
                                      <p:cBhvr>
                                        <p:cTn dur="1" fill="hold" id="11">
                                          <p:stCondLst>
                                            <p:cond delay="0"/>
                                          </p:stCondLst>
                                        </p:cTn>
                                        <p:tgtEl>
                                          <p:spTgt spid="18"/>
                                        </p:tgtEl>
                                        <p:attrNameLst>
                                          <p:attrName>style.visibility</p:attrName>
                                        </p:attrNameLst>
                                      </p:cBhvr>
                                      <p:to>
                                        <p:strVal val="visible"/>
                                      </p:to>
                                    </p:set>
                                    <p:animEffect filter="fade" transition="in">
                                      <p:cBhvr>
                                        <p:cTn dur="1000" id="12"/>
                                        <p:tgtEl>
                                          <p:spTgt spid="18"/>
                                        </p:tgtEl>
                                      </p:cBhvr>
                                    </p:animEffect>
                                    <p:anim calcmode="lin" valueType="num">
                                      <p:cBhvr>
                                        <p:cTn dur="1000" fill="hold" id="13"/>
                                        <p:tgtEl>
                                          <p:spTgt spid="18"/>
                                        </p:tgtEl>
                                        <p:attrNameLst>
                                          <p:attrName>ppt_x</p:attrName>
                                        </p:attrNameLst>
                                      </p:cBhvr>
                                      <p:tavLst>
                                        <p:tav tm="0">
                                          <p:val>
                                            <p:strVal val="#ppt_x"/>
                                          </p:val>
                                        </p:tav>
                                        <p:tav tm="100000">
                                          <p:val>
                                            <p:strVal val="#ppt_x"/>
                                          </p:val>
                                        </p:tav>
                                      </p:tavLst>
                                    </p:anim>
                                    <p:anim calcmode="lin" valueType="num">
                                      <p:cBhvr>
                                        <p:cTn decel="100000" dur="900" fill="hold" id="14"/>
                                        <p:tgtEl>
                                          <p:spTgt spid="18"/>
                                        </p:tgtEl>
                                        <p:attrNameLst>
                                          <p:attrName>ppt_y</p:attrName>
                                        </p:attrNameLst>
                                      </p:cBhvr>
                                      <p:tavLst>
                                        <p:tav tm="0">
                                          <p:val>
                                            <p:strVal val="#ppt_y+1"/>
                                          </p:val>
                                        </p:tav>
                                        <p:tav tm="100000">
                                          <p:val>
                                            <p:strVal val="#ppt_y-.03"/>
                                          </p:val>
                                        </p:tav>
                                      </p:tavLst>
                                    </p:anim>
                                    <p:anim calcmode="lin" valueType="num">
                                      <p:cBhvr>
                                        <p:cTn accel="100000" dur="100" fill="hold" id="15">
                                          <p:stCondLst>
                                            <p:cond delay="900"/>
                                          </p:stCondLst>
                                        </p:cTn>
                                        <p:tgtEl>
                                          <p:spTgt spid="18"/>
                                        </p:tgtEl>
                                        <p:attrNameLst>
                                          <p:attrName>ppt_y</p:attrName>
                                        </p:attrNameLst>
                                      </p:cBhvr>
                                      <p:tavLst>
                                        <p:tav tm="0">
                                          <p:val>
                                            <p:strVal val="#ppt_y-.03"/>
                                          </p:val>
                                        </p:tav>
                                        <p:tav tm="100000">
                                          <p:val>
                                            <p:strVal val="#ppt_y"/>
                                          </p:val>
                                        </p:tav>
                                      </p:tavLst>
                                    </p:anim>
                                  </p:childTnLst>
                                </p:cTn>
                              </p:par>
                              <p:par>
                                <p:cTn fill="hold" grpId="0" id="16" nodeType="withEffect" presetClass="entr" presetID="37" presetSubtype="0">
                                  <p:stCondLst>
                                    <p:cond delay="500"/>
                                  </p:stCondLst>
                                  <p:childTnLst>
                                    <p:set>
                                      <p:cBhvr>
                                        <p:cTn dur="1" fill="hold" id="17">
                                          <p:stCondLst>
                                            <p:cond delay="0"/>
                                          </p:stCondLst>
                                        </p:cTn>
                                        <p:tgtEl>
                                          <p:spTgt spid="20"/>
                                        </p:tgtEl>
                                        <p:attrNameLst>
                                          <p:attrName>style.visibility</p:attrName>
                                        </p:attrNameLst>
                                      </p:cBhvr>
                                      <p:to>
                                        <p:strVal val="visible"/>
                                      </p:to>
                                    </p:set>
                                    <p:animEffect filter="fade" transition="in">
                                      <p:cBhvr>
                                        <p:cTn dur="1000" id="18"/>
                                        <p:tgtEl>
                                          <p:spTgt spid="20"/>
                                        </p:tgtEl>
                                      </p:cBhvr>
                                    </p:animEffect>
                                    <p:anim calcmode="lin" valueType="num">
                                      <p:cBhvr>
                                        <p:cTn dur="1000" fill="hold" id="19"/>
                                        <p:tgtEl>
                                          <p:spTgt spid="20"/>
                                        </p:tgtEl>
                                        <p:attrNameLst>
                                          <p:attrName>ppt_x</p:attrName>
                                        </p:attrNameLst>
                                      </p:cBhvr>
                                      <p:tavLst>
                                        <p:tav tm="0">
                                          <p:val>
                                            <p:strVal val="#ppt_x"/>
                                          </p:val>
                                        </p:tav>
                                        <p:tav tm="100000">
                                          <p:val>
                                            <p:strVal val="#ppt_x"/>
                                          </p:val>
                                        </p:tav>
                                      </p:tavLst>
                                    </p:anim>
                                    <p:anim calcmode="lin" valueType="num">
                                      <p:cBhvr>
                                        <p:cTn decel="100000" dur="900" fill="hold" id="20"/>
                                        <p:tgtEl>
                                          <p:spTgt spid="20"/>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20"/>
                                        </p:tgtEl>
                                        <p:attrNameLst>
                                          <p:attrName>ppt_y</p:attrName>
                                        </p:attrNameLst>
                                      </p:cBhvr>
                                      <p:tavLst>
                                        <p:tav tm="0">
                                          <p:val>
                                            <p:strVal val="#ppt_y-.03"/>
                                          </p:val>
                                        </p:tav>
                                        <p:tav tm="100000">
                                          <p:val>
                                            <p:strVal val="#ppt_y"/>
                                          </p:val>
                                        </p:tav>
                                      </p:tavLst>
                                    </p:anim>
                                  </p:childTnLst>
                                </p:cTn>
                              </p:par>
                              <p:par>
                                <p:cTn fill="hold" grpId="0" id="22" nodeType="withEffect" presetClass="entr" presetID="37" presetSubtype="0">
                                  <p:stCondLst>
                                    <p:cond delay="750"/>
                                  </p:stCondLst>
                                  <p:childTnLst>
                                    <p:set>
                                      <p:cBhvr>
                                        <p:cTn dur="1" fill="hold" id="23">
                                          <p:stCondLst>
                                            <p:cond delay="0"/>
                                          </p:stCondLst>
                                        </p:cTn>
                                        <p:tgtEl>
                                          <p:spTgt spid="22"/>
                                        </p:tgtEl>
                                        <p:attrNameLst>
                                          <p:attrName>style.visibility</p:attrName>
                                        </p:attrNameLst>
                                      </p:cBhvr>
                                      <p:to>
                                        <p:strVal val="visible"/>
                                      </p:to>
                                    </p:set>
                                    <p:animEffect filter="fade" transition="in">
                                      <p:cBhvr>
                                        <p:cTn dur="1000" id="24"/>
                                        <p:tgtEl>
                                          <p:spTgt spid="22"/>
                                        </p:tgtEl>
                                      </p:cBhvr>
                                    </p:animEffect>
                                    <p:anim calcmode="lin" valueType="num">
                                      <p:cBhvr>
                                        <p:cTn dur="1000" fill="hold" id="25"/>
                                        <p:tgtEl>
                                          <p:spTgt spid="22"/>
                                        </p:tgtEl>
                                        <p:attrNameLst>
                                          <p:attrName>ppt_x</p:attrName>
                                        </p:attrNameLst>
                                      </p:cBhvr>
                                      <p:tavLst>
                                        <p:tav tm="0">
                                          <p:val>
                                            <p:strVal val="#ppt_x"/>
                                          </p:val>
                                        </p:tav>
                                        <p:tav tm="100000">
                                          <p:val>
                                            <p:strVal val="#ppt_x"/>
                                          </p:val>
                                        </p:tav>
                                      </p:tavLst>
                                    </p:anim>
                                    <p:anim calcmode="lin" valueType="num">
                                      <p:cBhvr>
                                        <p:cTn decel="100000" dur="900" fill="hold" id="26"/>
                                        <p:tgtEl>
                                          <p:spTgt spid="22"/>
                                        </p:tgtEl>
                                        <p:attrNameLst>
                                          <p:attrName>ppt_y</p:attrName>
                                        </p:attrNameLst>
                                      </p:cBhvr>
                                      <p:tavLst>
                                        <p:tav tm="0">
                                          <p:val>
                                            <p:strVal val="#ppt_y+1"/>
                                          </p:val>
                                        </p:tav>
                                        <p:tav tm="100000">
                                          <p:val>
                                            <p:strVal val="#ppt_y-.03"/>
                                          </p:val>
                                        </p:tav>
                                      </p:tavLst>
                                    </p:anim>
                                    <p:anim calcmode="lin" valueType="num">
                                      <p:cBhvr>
                                        <p:cTn accel="100000" dur="100" fill="hold" id="27">
                                          <p:stCondLst>
                                            <p:cond delay="900"/>
                                          </p:stCondLst>
                                        </p:cTn>
                                        <p:tgtEl>
                                          <p:spTgt spid="22"/>
                                        </p:tgtEl>
                                        <p:attrNameLst>
                                          <p:attrName>ppt_y</p:attrName>
                                        </p:attrNameLst>
                                      </p:cBhvr>
                                      <p:tavLst>
                                        <p:tav tm="0">
                                          <p:val>
                                            <p:strVal val="#ppt_y-.03"/>
                                          </p:val>
                                        </p:tav>
                                        <p:tav tm="100000">
                                          <p:val>
                                            <p:strVal val="#ppt_y"/>
                                          </p:val>
                                        </p:tav>
                                      </p:tavLst>
                                    </p:anim>
                                  </p:childTnLst>
                                </p:cTn>
                              </p:par>
                              <p:par>
                                <p:cTn fill="hold" grpId="0" id="28" nodeType="withEffect" presetClass="entr" presetID="37" presetSubtype="0">
                                  <p:stCondLst>
                                    <p:cond delay="1500"/>
                                  </p:stCondLst>
                                  <p:childTnLst>
                                    <p:set>
                                      <p:cBhvr>
                                        <p:cTn dur="1" fill="hold" id="29">
                                          <p:stCondLst>
                                            <p:cond delay="0"/>
                                          </p:stCondLst>
                                        </p:cTn>
                                        <p:tgtEl>
                                          <p:spTgt spid="21"/>
                                        </p:tgtEl>
                                        <p:attrNameLst>
                                          <p:attrName>style.visibility</p:attrName>
                                        </p:attrNameLst>
                                      </p:cBhvr>
                                      <p:to>
                                        <p:strVal val="visible"/>
                                      </p:to>
                                    </p:set>
                                    <p:animEffect filter="fade" transition="in">
                                      <p:cBhvr>
                                        <p:cTn dur="1000" id="30"/>
                                        <p:tgtEl>
                                          <p:spTgt spid="21"/>
                                        </p:tgtEl>
                                      </p:cBhvr>
                                    </p:animEffect>
                                    <p:anim calcmode="lin" valueType="num">
                                      <p:cBhvr>
                                        <p:cTn dur="1000" fill="hold" id="31"/>
                                        <p:tgtEl>
                                          <p:spTgt spid="21"/>
                                        </p:tgtEl>
                                        <p:attrNameLst>
                                          <p:attrName>ppt_x</p:attrName>
                                        </p:attrNameLst>
                                      </p:cBhvr>
                                      <p:tavLst>
                                        <p:tav tm="0">
                                          <p:val>
                                            <p:strVal val="#ppt_x"/>
                                          </p:val>
                                        </p:tav>
                                        <p:tav tm="100000">
                                          <p:val>
                                            <p:strVal val="#ppt_x"/>
                                          </p:val>
                                        </p:tav>
                                      </p:tavLst>
                                    </p:anim>
                                    <p:anim calcmode="lin" valueType="num">
                                      <p:cBhvr>
                                        <p:cTn decel="100000" dur="900" fill="hold" id="32"/>
                                        <p:tgtEl>
                                          <p:spTgt spid="21"/>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21"/>
                                        </p:tgtEl>
                                        <p:attrNameLst>
                                          <p:attrName>ppt_y</p:attrName>
                                        </p:attrNameLst>
                                      </p:cBhvr>
                                      <p:tavLst>
                                        <p:tav tm="0">
                                          <p:val>
                                            <p:strVal val="#ppt_y-.03"/>
                                          </p:val>
                                        </p:tav>
                                        <p:tav tm="100000">
                                          <p:val>
                                            <p:strVal val="#ppt_y"/>
                                          </p:val>
                                        </p:tav>
                                      </p:tavLst>
                                    </p:anim>
                                  </p:childTnLst>
                                </p:cTn>
                              </p:par>
                              <p:par>
                                <p:cTn fill="hold" grpId="0" id="34" nodeType="withEffect" presetClass="entr" presetID="37" presetSubtype="0">
                                  <p:stCondLst>
                                    <p:cond delay="1750"/>
                                  </p:stCondLst>
                                  <p:childTnLst>
                                    <p:set>
                                      <p:cBhvr>
                                        <p:cTn dur="1" fill="hold" id="35">
                                          <p:stCondLst>
                                            <p:cond delay="0"/>
                                          </p:stCondLst>
                                        </p:cTn>
                                        <p:tgtEl>
                                          <p:spTgt spid="23"/>
                                        </p:tgtEl>
                                        <p:attrNameLst>
                                          <p:attrName>style.visibility</p:attrName>
                                        </p:attrNameLst>
                                      </p:cBhvr>
                                      <p:to>
                                        <p:strVal val="visible"/>
                                      </p:to>
                                    </p:set>
                                    <p:animEffect filter="fade" transition="in">
                                      <p:cBhvr>
                                        <p:cTn dur="1000" id="36"/>
                                        <p:tgtEl>
                                          <p:spTgt spid="23"/>
                                        </p:tgtEl>
                                      </p:cBhvr>
                                    </p:animEffect>
                                    <p:anim calcmode="lin" valueType="num">
                                      <p:cBhvr>
                                        <p:cTn dur="1000" fill="hold" id="37"/>
                                        <p:tgtEl>
                                          <p:spTgt spid="23"/>
                                        </p:tgtEl>
                                        <p:attrNameLst>
                                          <p:attrName>ppt_x</p:attrName>
                                        </p:attrNameLst>
                                      </p:cBhvr>
                                      <p:tavLst>
                                        <p:tav tm="0">
                                          <p:val>
                                            <p:strVal val="#ppt_x"/>
                                          </p:val>
                                        </p:tav>
                                        <p:tav tm="100000">
                                          <p:val>
                                            <p:strVal val="#ppt_x"/>
                                          </p:val>
                                        </p:tav>
                                      </p:tavLst>
                                    </p:anim>
                                    <p:anim calcmode="lin" valueType="num">
                                      <p:cBhvr>
                                        <p:cTn decel="100000" dur="900" fill="hold" id="38"/>
                                        <p:tgtEl>
                                          <p:spTgt spid="23"/>
                                        </p:tgtEl>
                                        <p:attrNameLst>
                                          <p:attrName>ppt_y</p:attrName>
                                        </p:attrNameLst>
                                      </p:cBhvr>
                                      <p:tavLst>
                                        <p:tav tm="0">
                                          <p:val>
                                            <p:strVal val="#ppt_y+1"/>
                                          </p:val>
                                        </p:tav>
                                        <p:tav tm="100000">
                                          <p:val>
                                            <p:strVal val="#ppt_y-.03"/>
                                          </p:val>
                                        </p:tav>
                                      </p:tavLst>
                                    </p:anim>
                                    <p:anim calcmode="lin" valueType="num">
                                      <p:cBhvr>
                                        <p:cTn accel="100000" dur="100" fill="hold" id="39">
                                          <p:stCondLst>
                                            <p:cond delay="900"/>
                                          </p:stCondLst>
                                        </p:cTn>
                                        <p:tgtEl>
                                          <p:spTgt spid="23"/>
                                        </p:tgtEl>
                                        <p:attrNameLst>
                                          <p:attrName>ppt_y</p:attrName>
                                        </p:attrNameLst>
                                      </p:cBhvr>
                                      <p:tavLst>
                                        <p:tav tm="0">
                                          <p:val>
                                            <p:strVal val="#ppt_y-.03"/>
                                          </p:val>
                                        </p:tav>
                                        <p:tav tm="100000">
                                          <p:val>
                                            <p:strVal val="#ppt_y"/>
                                          </p:val>
                                        </p:tav>
                                      </p:tavLst>
                                    </p:anim>
                                  </p:childTnLst>
                                </p:cTn>
                              </p:par>
                              <p:par>
                                <p:cTn fill="hold" grpId="0" id="40" nodeType="withEffect" presetClass="entr" presetID="37" presetSubtype="0">
                                  <p:stCondLst>
                                    <p:cond delay="2000"/>
                                  </p:stCondLst>
                                  <p:childTnLst>
                                    <p:set>
                                      <p:cBhvr>
                                        <p:cTn dur="1" fill="hold" id="41">
                                          <p:stCondLst>
                                            <p:cond delay="0"/>
                                          </p:stCondLst>
                                        </p:cTn>
                                        <p:tgtEl>
                                          <p:spTgt spid="19"/>
                                        </p:tgtEl>
                                        <p:attrNameLst>
                                          <p:attrName>style.visibility</p:attrName>
                                        </p:attrNameLst>
                                      </p:cBhvr>
                                      <p:to>
                                        <p:strVal val="visible"/>
                                      </p:to>
                                    </p:set>
                                    <p:animEffect filter="fade" transition="in">
                                      <p:cBhvr>
                                        <p:cTn dur="1000" id="42"/>
                                        <p:tgtEl>
                                          <p:spTgt spid="19"/>
                                        </p:tgtEl>
                                      </p:cBhvr>
                                    </p:animEffect>
                                    <p:anim calcmode="lin" valueType="num">
                                      <p:cBhvr>
                                        <p:cTn dur="1000" fill="hold" id="43"/>
                                        <p:tgtEl>
                                          <p:spTgt spid="19"/>
                                        </p:tgtEl>
                                        <p:attrNameLst>
                                          <p:attrName>ppt_x</p:attrName>
                                        </p:attrNameLst>
                                      </p:cBhvr>
                                      <p:tavLst>
                                        <p:tav tm="0">
                                          <p:val>
                                            <p:strVal val="#ppt_x"/>
                                          </p:val>
                                        </p:tav>
                                        <p:tav tm="100000">
                                          <p:val>
                                            <p:strVal val="#ppt_x"/>
                                          </p:val>
                                        </p:tav>
                                      </p:tavLst>
                                    </p:anim>
                                    <p:anim calcmode="lin" valueType="num">
                                      <p:cBhvr>
                                        <p:cTn decel="100000" dur="900" fill="hold" id="44"/>
                                        <p:tgtEl>
                                          <p:spTgt spid="19"/>
                                        </p:tgtEl>
                                        <p:attrNameLst>
                                          <p:attrName>ppt_y</p:attrName>
                                        </p:attrNameLst>
                                      </p:cBhvr>
                                      <p:tavLst>
                                        <p:tav tm="0">
                                          <p:val>
                                            <p:strVal val="#ppt_y+1"/>
                                          </p:val>
                                        </p:tav>
                                        <p:tav tm="100000">
                                          <p:val>
                                            <p:strVal val="#ppt_y-.03"/>
                                          </p:val>
                                        </p:tav>
                                      </p:tavLst>
                                    </p:anim>
                                    <p:anim calcmode="lin" valueType="num">
                                      <p:cBhvr>
                                        <p:cTn accel="100000" dur="100" fill="hold" id="45">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fill="hold" id="46" nodeType="afterGroup">
                            <p:stCondLst>
                              <p:cond delay="3000"/>
                            </p:stCondLst>
                            <p:childTnLst>
                              <p:par>
                                <p:cTn fill="hold" grpId="0" id="47" nodeType="afterEffect" presetClass="entr" presetID="56" presetSubtype="0">
                                  <p:stCondLst>
                                    <p:cond delay="0"/>
                                  </p:stCondLst>
                                  <p:iterate type="lt">
                                    <p:tmPct val="10000"/>
                                  </p:iterate>
                                  <p:childTnLst>
                                    <p:set>
                                      <p:cBhvr>
                                        <p:cTn dur="1" fill="hold" id="48">
                                          <p:stCondLst>
                                            <p:cond delay="0"/>
                                          </p:stCondLst>
                                        </p:cTn>
                                        <p:tgtEl>
                                          <p:spTgt spid="28"/>
                                        </p:tgtEl>
                                        <p:attrNameLst>
                                          <p:attrName>style.visibility</p:attrName>
                                        </p:attrNameLst>
                                      </p:cBhvr>
                                      <p:to>
                                        <p:strVal val="visible"/>
                                      </p:to>
                                    </p:set>
                                    <p:anim by="(-#ppt_w*2)" calcmode="lin" valueType="num">
                                      <p:cBhvr rctx="PPT">
                                        <p:cTn autoRev="1" dur="500" fill="hold" id="49">
                                          <p:stCondLst>
                                            <p:cond delay="0"/>
                                          </p:stCondLst>
                                        </p:cTn>
                                        <p:tgtEl>
                                          <p:spTgt spid="28"/>
                                        </p:tgtEl>
                                        <p:attrNameLst>
                                          <p:attrName>ppt_w</p:attrName>
                                        </p:attrNameLst>
                                      </p:cBhvr>
                                    </p:anim>
                                    <p:anim by="(#ppt_w*0.50)" calcmode="lin" valueType="num">
                                      <p:cBhvr>
                                        <p:cTn autoRev="1" decel="50000" dur="500" fill="hold" id="50">
                                          <p:stCondLst>
                                            <p:cond delay="0"/>
                                          </p:stCondLst>
                                        </p:cTn>
                                        <p:tgtEl>
                                          <p:spTgt spid="28"/>
                                        </p:tgtEl>
                                        <p:attrNameLst>
                                          <p:attrName>ppt_x</p:attrName>
                                        </p:attrNameLst>
                                      </p:cBhvr>
                                    </p:anim>
                                    <p:anim calcmode="lin" from="(-#ppt_h/2)" to="(#ppt_y)" valueType="num">
                                      <p:cBhvr>
                                        <p:cTn dur="1000" fill="hold" id="51">
                                          <p:stCondLst>
                                            <p:cond delay="0"/>
                                          </p:stCondLst>
                                        </p:cTn>
                                        <p:tgtEl>
                                          <p:spTgt spid="28"/>
                                        </p:tgtEl>
                                        <p:attrNameLst>
                                          <p:attrName>ppt_y</p:attrName>
                                        </p:attrNameLst>
                                      </p:cBhvr>
                                    </p:anim>
                                    <p:animRot by="21600000">
                                      <p:cBhvr>
                                        <p:cTn dur="1000" fill="hold" id="52">
                                          <p:stCondLst>
                                            <p:cond delay="0"/>
                                          </p:stCondLst>
                                        </p:cTn>
                                        <p:tgtEl>
                                          <p:spTgt spid="28"/>
                                        </p:tgtEl>
                                        <p:attrNameLst>
                                          <p:attrName>r</p:attrName>
                                        </p:attrNameLst>
                                      </p:cBhvr>
                                    </p:animRot>
                                  </p:childTnLst>
                                </p:cTn>
                              </p:par>
                            </p:childTnLst>
                          </p:cTn>
                        </p:par>
                        <p:par>
                          <p:cTn fill="hold" id="53" nodeType="afterGroup">
                            <p:stCondLst>
                              <p:cond delay="4000"/>
                            </p:stCondLst>
                            <p:childTnLst>
                              <p:par>
                                <p:cTn fill="hold" grpId="0" id="54" nodeType="afterEffect" presetClass="entr" presetID="56" presetSubtype="0">
                                  <p:stCondLst>
                                    <p:cond delay="0"/>
                                  </p:stCondLst>
                                  <p:iterate type="lt">
                                    <p:tmPct val="10000"/>
                                  </p:iterate>
                                  <p:childTnLst>
                                    <p:set>
                                      <p:cBhvr>
                                        <p:cTn dur="1" fill="hold" id="55">
                                          <p:stCondLst>
                                            <p:cond delay="0"/>
                                          </p:stCondLst>
                                        </p:cTn>
                                        <p:tgtEl>
                                          <p:spTgt spid="29"/>
                                        </p:tgtEl>
                                        <p:attrNameLst>
                                          <p:attrName>style.visibility</p:attrName>
                                        </p:attrNameLst>
                                      </p:cBhvr>
                                      <p:to>
                                        <p:strVal val="visible"/>
                                      </p:to>
                                    </p:set>
                                    <p:anim by="(-#ppt_w*2)" calcmode="lin" valueType="num">
                                      <p:cBhvr rctx="PPT">
                                        <p:cTn autoRev="1" dur="500" fill="hold" id="56">
                                          <p:stCondLst>
                                            <p:cond delay="0"/>
                                          </p:stCondLst>
                                        </p:cTn>
                                        <p:tgtEl>
                                          <p:spTgt spid="29"/>
                                        </p:tgtEl>
                                        <p:attrNameLst>
                                          <p:attrName>ppt_w</p:attrName>
                                        </p:attrNameLst>
                                      </p:cBhvr>
                                    </p:anim>
                                    <p:anim by="(#ppt_w*0.50)" calcmode="lin" valueType="num">
                                      <p:cBhvr>
                                        <p:cTn autoRev="1" decel="50000" dur="500" fill="hold" id="57">
                                          <p:stCondLst>
                                            <p:cond delay="0"/>
                                          </p:stCondLst>
                                        </p:cTn>
                                        <p:tgtEl>
                                          <p:spTgt spid="29"/>
                                        </p:tgtEl>
                                        <p:attrNameLst>
                                          <p:attrName>ppt_x</p:attrName>
                                        </p:attrNameLst>
                                      </p:cBhvr>
                                    </p:anim>
                                    <p:anim calcmode="lin" from="(-#ppt_h/2)" to="(#ppt_y)" valueType="num">
                                      <p:cBhvr>
                                        <p:cTn dur="1000" fill="hold" id="58">
                                          <p:stCondLst>
                                            <p:cond delay="0"/>
                                          </p:stCondLst>
                                        </p:cTn>
                                        <p:tgtEl>
                                          <p:spTgt spid="29"/>
                                        </p:tgtEl>
                                        <p:attrNameLst>
                                          <p:attrName>ppt_y</p:attrName>
                                        </p:attrNameLst>
                                      </p:cBhvr>
                                    </p:anim>
                                    <p:animRot by="21600000">
                                      <p:cBhvr>
                                        <p:cTn dur="1000" fill="hold" id="59">
                                          <p:stCondLst>
                                            <p:cond delay="0"/>
                                          </p:stCondLst>
                                        </p:cTn>
                                        <p:tgtEl>
                                          <p:spTgt spid="29"/>
                                        </p:tgtEl>
                                        <p:attrNameLst>
                                          <p:attrName>r</p:attrName>
                                        </p:attrNameLst>
                                      </p:cBhvr>
                                    </p:animRot>
                                  </p:childTnLst>
                                </p:cTn>
                              </p:par>
                            </p:childTnLst>
                          </p:cTn>
                        </p:par>
                        <p:par>
                          <p:cTn fill="hold" id="60" nodeType="afterGroup">
                            <p:stCondLst>
                              <p:cond delay="5000"/>
                            </p:stCondLst>
                            <p:childTnLst>
                              <p:par>
                                <p:cTn fill="hold" grpId="0" id="61" nodeType="afterEffect" presetClass="entr" presetID="22" presetSubtype="8">
                                  <p:stCondLst>
                                    <p:cond delay="0"/>
                                  </p:stCondLst>
                                  <p:iterate type="lt">
                                    <p:tmPct val="30000"/>
                                  </p:iterate>
                                  <p:childTnLst>
                                    <p:set>
                                      <p:cBhvr>
                                        <p:cTn dur="1" fill="hold" id="62">
                                          <p:stCondLst>
                                            <p:cond delay="0"/>
                                          </p:stCondLst>
                                        </p:cTn>
                                        <p:tgtEl>
                                          <p:spTgt spid="24"/>
                                        </p:tgtEl>
                                        <p:attrNameLst>
                                          <p:attrName>style.visibility</p:attrName>
                                        </p:attrNameLst>
                                      </p:cBhvr>
                                      <p:to>
                                        <p:strVal val="visible"/>
                                      </p:to>
                                    </p:set>
                                    <p:animEffect filter="wipe(left)" transition="in">
                                      <p:cBhvr>
                                        <p:cTn dur="50" id="6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8"/>
      <p:bldP grpId="0" spid="2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4" name="MH_Text_1"/>
          <p:cNvSpPr txBox="1">
            <a:spLocks noChangeArrowheads="1"/>
          </p:cNvSpPr>
          <p:nvPr>
            <p:custDataLst>
              <p:tags r:id="rId3"/>
            </p:custDataLst>
          </p:nvPr>
        </p:nvSpPr>
        <p:spPr bwMode="auto">
          <a:xfrm>
            <a:off x="1339615" y="5477802"/>
            <a:ext cx="9493015" cy="986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defRPr/>
            </a:pPr>
            <a:r>
              <a:rPr altLang="en-US" lang="zh-CN" sz="1333">
                <a:solidFill>
                  <a:schemeClr val="bg1">
                    <a:lumMod val="50000"/>
                  </a:schemeClr>
                </a:solidFill>
                <a:latin typeface="+mn-lt"/>
                <a:ea charset="-122" panose="020b0503020204020204" pitchFamily="34" typeface="微软雅黑"/>
              </a:rPr>
              <a:t>我们来自五湖四海、但共同的目标孕育着同一个理想，出发点不同但目的地一样，年轻的心在这一刻相聚、团结一致、不理不弃，斩破风浪，勇敢起航。</a:t>
            </a:r>
          </a:p>
        </p:txBody>
      </p:sp>
      <p:grpSp>
        <p:nvGrpSpPr>
          <p:cNvPr id="2" name="组合 1"/>
          <p:cNvGrpSpPr/>
          <p:nvPr/>
        </p:nvGrpSpPr>
        <p:grpSpPr>
          <a:xfrm>
            <a:off x="8093129" y="1980965"/>
            <a:ext cx="2847472" cy="2859176"/>
            <a:chOff x="5748764" y="1347614"/>
            <a:chExt cx="2414597" cy="2424522"/>
          </a:xfrm>
        </p:grpSpPr>
        <p:sp>
          <p:nvSpPr>
            <p:cNvPr id="29" name="MH_SubTitle_1"/>
            <p:cNvSpPr/>
            <p:nvPr>
              <p:custDataLst>
                <p:tags r:id="rId4"/>
              </p:custDataLst>
            </p:nvPr>
          </p:nvSpPr>
          <p:spPr>
            <a:xfrm>
              <a:off x="5748764" y="1347614"/>
              <a:ext cx="1152000" cy="1152000"/>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192000" rIns="192000"/>
            <a:lstStyle/>
            <a:p>
              <a:pPr algn="ctr">
                <a:lnSpc>
                  <a:spcPct val="150000"/>
                </a:lnSpc>
                <a:defRPr/>
              </a:pPr>
              <a:r>
                <a:rPr altLang="en-US" b="1" lang="zh-CN" sz="3200">
                  <a:solidFill>
                    <a:srgbClr val="FFFFFF"/>
                  </a:solidFill>
                  <a:ea charset="-122" panose="020b0503020204020204" pitchFamily="34" typeface="微软雅黑"/>
                </a:rPr>
                <a:t>专业</a:t>
              </a:r>
            </a:p>
          </p:txBody>
        </p:sp>
        <p:sp>
          <p:nvSpPr>
            <p:cNvPr id="7" name="MH_SubTitle_1"/>
            <p:cNvSpPr/>
            <p:nvPr>
              <p:custDataLst>
                <p:tags r:id="rId5"/>
              </p:custDataLst>
            </p:nvPr>
          </p:nvSpPr>
          <p:spPr>
            <a:xfrm>
              <a:off x="7011361" y="1347614"/>
              <a:ext cx="1152000" cy="1152000"/>
            </a:xfrm>
            <a:prstGeom prst="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192000" rIns="192000"/>
            <a:lstStyle/>
            <a:p>
              <a:pPr algn="ctr">
                <a:lnSpc>
                  <a:spcPct val="150000"/>
                </a:lnSpc>
                <a:defRPr/>
              </a:pPr>
              <a:r>
                <a:rPr altLang="en-US" b="1" lang="zh-CN" sz="3200">
                  <a:solidFill>
                    <a:srgbClr val="FFFFFF"/>
                  </a:solidFill>
                  <a:ea charset="-122" panose="020b0503020204020204" pitchFamily="34" typeface="微软雅黑"/>
                </a:rPr>
                <a:t>年轻</a:t>
              </a:r>
            </a:p>
          </p:txBody>
        </p:sp>
        <p:sp>
          <p:nvSpPr>
            <p:cNvPr id="8" name="MH_SubTitle_1"/>
            <p:cNvSpPr/>
            <p:nvPr>
              <p:custDataLst>
                <p:tags r:id="rId6"/>
              </p:custDataLst>
            </p:nvPr>
          </p:nvSpPr>
          <p:spPr>
            <a:xfrm>
              <a:off x="5748764" y="2620136"/>
              <a:ext cx="1152000" cy="1152000"/>
            </a:xfrm>
            <a:prstGeom prst="rect">
              <a:avLst/>
            </a:prstGeom>
            <a:solidFill>
              <a:srgbClr val="232C4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192000" rIns="192000"/>
            <a:lstStyle/>
            <a:p>
              <a:pPr algn="ctr">
                <a:lnSpc>
                  <a:spcPct val="150000"/>
                </a:lnSpc>
              </a:pPr>
              <a:r>
                <a:rPr altLang="en-US" b="1" lang="zh-CN" sz="3200">
                  <a:solidFill>
                    <a:srgbClr val="FFFFFF"/>
                  </a:solidFill>
                  <a:ea charset="-122" panose="020b0503020204020204" pitchFamily="34" typeface="微软雅黑"/>
                </a:rPr>
                <a:t>创新</a:t>
              </a:r>
            </a:p>
          </p:txBody>
        </p:sp>
        <p:sp>
          <p:nvSpPr>
            <p:cNvPr id="9" name="MH_SubTitle_1"/>
            <p:cNvSpPr/>
            <p:nvPr>
              <p:custDataLst>
                <p:tags r:id="rId7"/>
              </p:custDataLst>
            </p:nvPr>
          </p:nvSpPr>
          <p:spPr>
            <a:xfrm>
              <a:off x="7011361" y="2620136"/>
              <a:ext cx="1152000" cy="1152000"/>
            </a:xfrm>
            <a:prstGeom prst="rect">
              <a:avLst/>
            </a:prstGeom>
            <a:solidFill>
              <a:srgbClr val="5E6A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192000" rIns="192000"/>
            <a:lstStyle/>
            <a:p>
              <a:pPr algn="ctr">
                <a:lnSpc>
                  <a:spcPct val="150000"/>
                </a:lnSpc>
              </a:pPr>
              <a:r>
                <a:rPr altLang="en-US" b="1" lang="zh-CN" sz="3200">
                  <a:solidFill>
                    <a:srgbClr val="FFFFFF"/>
                  </a:solidFill>
                  <a:ea charset="-122" panose="020b0503020204020204" pitchFamily="34" typeface="微软雅黑"/>
                </a:rPr>
                <a:t>团结</a:t>
              </a:r>
            </a:p>
          </p:txBody>
        </p:sp>
      </p:grpSp>
      <p:sp>
        <p:nvSpPr>
          <p:cNvPr id="13" name="AutoShape 6"/>
          <p:cNvSpPr/>
          <p:nvPr/>
        </p:nvSpPr>
        <p:spPr bwMode="auto">
          <a:xfrm>
            <a:off x="1277408" y="4942450"/>
            <a:ext cx="9663193" cy="99092"/>
          </a:xfrm>
          <a:custGeom>
            <a:gdLst>
              <a:gd fmla="*/ 0 w 21600" name="T0"/>
              <a:gd fmla="*/ 0 h 21600" name="T1"/>
              <a:gd fmla="*/ 2147483647 w 21600" name="T2"/>
              <a:gd fmla="*/ 0 h 21600" name="T3"/>
              <a:gd fmla="*/ 2147483647 w 21600" name="T4"/>
              <a:gd fmla="*/ 892387743 h 21600" name="T5"/>
              <a:gd fmla="*/ 0 w 21600" name="T6"/>
              <a:gd fmla="*/ 892387743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0"/>
                </a:moveTo>
                <a:lnTo>
                  <a:pt x="21600" y="0"/>
                </a:lnTo>
                <a:lnTo>
                  <a:pt x="21600" y="21600"/>
                </a:lnTo>
                <a:lnTo>
                  <a:pt x="0" y="21600"/>
                </a:lnTo>
                <a:lnTo>
                  <a:pt x="0" y="0"/>
                </a:lnTo>
                <a:close/>
              </a:path>
            </a:pathLst>
          </a:custGeom>
          <a:solidFill>
            <a:srgbClr val="D9B44F"/>
          </a:solidFill>
          <a:ln cap="flat" cmpd="sng" w="25400">
            <a:solidFill>
              <a:srgbClr val="000000">
                <a:alpha val="0"/>
              </a:srgbClr>
            </a:solidFill>
            <a:round/>
          </a:ln>
        </p:spPr>
        <p:txBody>
          <a:bodyPr bIns="0" lIns="0" rIns="0" tIns="0"/>
          <a:lstStyle/>
          <a:p>
            <a:endParaRPr altLang="en-US" lang="zh-CN" sz="2400">
              <a:solidFill>
                <a:prstClr val="black"/>
              </a:solidFill>
              <a:ea charset="-122" panose="020b0503020204020204" pitchFamily="34" typeface="微软雅黑"/>
              <a:cs typeface="+mn-ea"/>
              <a:sym typeface="+mn-lt"/>
            </a:endParaRPr>
          </a:p>
        </p:txBody>
      </p:sp>
      <p:pic>
        <p:nvPicPr>
          <p:cNvPr id="14" name="图片 13"/>
          <p:cNvPicPr>
            <a:picLocks noChangeAspect="1"/>
          </p:cNvPicPr>
          <p:nvPr/>
        </p:nvPicPr>
        <p:blipFill>
          <a:blip r:embed="rId8">
            <a:extLst>
              <a:ext uri="{28A0092B-C50C-407E-A947-70E740481C1C}">
                <a14:useLocalDpi val="0"/>
              </a:ext>
            </a:extLst>
          </a:blip>
          <a:stretch>
            <a:fillRect/>
          </a:stretch>
        </p:blipFill>
        <p:spPr>
          <a:xfrm>
            <a:off x="1316970" y="1955017"/>
            <a:ext cx="6623172" cy="2870951"/>
          </a:xfrm>
          <a:prstGeom prst="rect">
            <a:avLst/>
          </a:prstGeom>
          <a:ln>
            <a:solidFill>
              <a:schemeClr val="bg1">
                <a:lumMod val="85000"/>
              </a:schemeClr>
            </a:solidFill>
          </a:ln>
          <a:effectLst>
            <a:outerShdw algn="tl" blurRad="190500" dir="2700000" dist="63500" rotWithShape="0">
              <a:prstClr val="black">
                <a:alpha val="30000"/>
              </a:prstClr>
            </a:outerShdw>
          </a:effectLst>
        </p:spPr>
      </p:pic>
      <p:sp>
        <p:nvSpPr>
          <p:cNvPr id="15" name="TextBox 30">
            <a:extLst>
              <a:ext uri="{FF2B5EF4-FFF2-40B4-BE49-F238E27FC236}">
                <a16:creationId xmlns:a16="http://schemas.microsoft.com/office/drawing/2014/main" id="{BA8EA202-F87D-45AF-91DB-F2B3A7B8F57B}"/>
              </a:ext>
            </a:extLst>
          </p:cNvPr>
          <p:cNvSpPr txBox="1"/>
          <p:nvPr/>
        </p:nvSpPr>
        <p:spPr>
          <a:xfrm>
            <a:off x="292910" y="36518"/>
            <a:ext cx="1784702" cy="1432560"/>
          </a:xfrm>
          <a:prstGeom prst="rect">
            <a:avLst/>
          </a:prstGeom>
          <a:noFill/>
        </p:spPr>
        <p:txBody>
          <a:bodyPr rtlCol="0" wrap="square">
            <a:spAutoFit/>
          </a:bodyPr>
          <a:lstStyle/>
          <a:p>
            <a:pPr defTabSz="228600"/>
            <a:r>
              <a:rPr altLang="zh-CN" b="1" lang="en-US" smtClean="0" sz="8800">
                <a:gradFill>
                  <a:gsLst>
                    <a:gs pos="100000">
                      <a:srgbClr val="D9B44F">
                        <a:alpha val="82000"/>
                      </a:srgbClr>
                    </a:gs>
                    <a:gs pos="0">
                      <a:srgbClr val="F0D58B">
                        <a:alpha val="28000"/>
                      </a:srgbClr>
                    </a:gs>
                  </a:gsLst>
                  <a:lin ang="5400000" scaled="0"/>
                </a:gradFill>
                <a:latin charset="0" panose="020b0806030902050204" pitchFamily="34" typeface="Impact"/>
                <a:ea charset="-122" panose="020b0502040204020203" pitchFamily="34" typeface="微软雅黑 Light"/>
                <a:cs charset="0" panose="020b0604020202020204" pitchFamily="34" typeface="Aparajita"/>
              </a:rPr>
              <a:t>01</a:t>
            </a:r>
          </a:p>
        </p:txBody>
      </p:sp>
      <p:grpSp>
        <p:nvGrpSpPr>
          <p:cNvPr id="16" name="组合 15"/>
          <p:cNvGrpSpPr/>
          <p:nvPr/>
        </p:nvGrpSpPr>
        <p:grpSpPr>
          <a:xfrm>
            <a:off x="727987" y="509031"/>
            <a:ext cx="3189637" cy="640990"/>
            <a:chOff x="947634" y="309304"/>
            <a:chExt cx="2392228" cy="480743"/>
          </a:xfrm>
        </p:grpSpPr>
        <p:sp>
          <p:nvSpPr>
            <p:cNvPr id="17" name="TextBox 11"/>
            <p:cNvSpPr txBox="1">
              <a:spLocks noChangeArrowheads="1"/>
            </p:cNvSpPr>
            <p:nvPr/>
          </p:nvSpPr>
          <p:spPr bwMode="auto">
            <a:xfrm flipH="1">
              <a:off x="963598" y="566956"/>
              <a:ext cx="2376264" cy="220942"/>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defRPr/>
              </a:pPr>
              <a:r>
                <a:rPr altLang="zh-CN" lang="en-US" sz="1333">
                  <a:solidFill>
                    <a:schemeClr val="tx1">
                      <a:lumMod val="50000"/>
                      <a:lumOff val="50000"/>
                    </a:schemeClr>
                  </a:solidFill>
                  <a:latin charset="-122" panose="02010601030101010101" pitchFamily="2" typeface="方正黑体简体"/>
                  <a:ea charset="-122" panose="02010601030101010101" pitchFamily="2" typeface="方正黑体简体"/>
                  <a:cs charset="0" panose="020b0604020202020204" pitchFamily="34" typeface="Aparajita"/>
                  <a:sym typeface="+mn-lt"/>
                </a:rPr>
                <a:t>Company Introduction</a:t>
              </a:r>
            </a:p>
          </p:txBody>
        </p:sp>
        <p:sp>
          <p:nvSpPr>
            <p:cNvPr id="18" name="文本框 17"/>
            <p:cNvSpPr txBox="1"/>
            <p:nvPr/>
          </p:nvSpPr>
          <p:spPr>
            <a:xfrm>
              <a:off x="947634" y="309304"/>
              <a:ext cx="1051560" cy="342900"/>
            </a:xfrm>
            <a:prstGeom prst="rect">
              <a:avLst/>
            </a:prstGeom>
            <a:noFill/>
          </p:spPr>
          <p:txBody>
            <a:bodyPr rtlCol="0" wrap="none">
              <a:spAutoFit/>
            </a:bodyPr>
            <a:lstStyle/>
            <a:p>
              <a:r>
                <a:rPr altLang="en-US" b="1" lang="zh-CN" sz="2400">
                  <a:solidFill>
                    <a:srgbClr val="232C49"/>
                  </a:solidFill>
                  <a:ea charset="-122" panose="020b0503020204020204" pitchFamily="34" typeface="微软雅黑"/>
                </a:rPr>
                <a:t>团队介绍</a:t>
              </a:r>
            </a:p>
          </p:txBody>
        </p:sp>
      </p:grpSp>
    </p:spTree>
    <p:custDataLst>
      <p:tags r:id="rId9"/>
    </p:custDataLst>
    <p:extLst>
      <p:ext uri="{BB962C8B-B14F-4D97-AF65-F5344CB8AC3E}">
        <p14:creationId val="315681441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4"/>
                                        </p:tgtEl>
                                        <p:attrNameLst>
                                          <p:attrName>style.visibility</p:attrName>
                                        </p:attrNameLst>
                                      </p:cBhvr>
                                      <p:to>
                                        <p:strVal val="visible"/>
                                      </p:to>
                                    </p:set>
                                    <p:animEffect filter="fade" transition="in">
                                      <p:cBhvr>
                                        <p:cTn dur="500" id="11"/>
                                        <p:tgtEl>
                                          <p:spTgt spid="14"/>
                                        </p:tgtEl>
                                      </p:cBhvr>
                                    </p:animEffect>
                                  </p:childTnLst>
                                </p:cTn>
                              </p:par>
                              <p:par>
                                <p:cTn fill="hold" id="12" nodeType="withEffect" presetClass="entr" presetID="53" presetSubtype="0">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p:cTn dur="500" fill="hold" id="14"/>
                                        <p:tgtEl>
                                          <p:spTgt spid="2"/>
                                        </p:tgtEl>
                                        <p:attrNameLst>
                                          <p:attrName>ppt_w</p:attrName>
                                        </p:attrNameLst>
                                      </p:cBhvr>
                                      <p:tavLst>
                                        <p:tav tm="0">
                                          <p:val>
                                            <p:fltVal val="0"/>
                                          </p:val>
                                        </p:tav>
                                        <p:tav tm="100000">
                                          <p:val>
                                            <p:strVal val="#ppt_w"/>
                                          </p:val>
                                        </p:tav>
                                      </p:tavLst>
                                    </p:anim>
                                    <p:anim calcmode="lin" valueType="num">
                                      <p:cBhvr>
                                        <p:cTn dur="500" fill="hold" id="15"/>
                                        <p:tgtEl>
                                          <p:spTgt spid="2"/>
                                        </p:tgtEl>
                                        <p:attrNameLst>
                                          <p:attrName>ppt_h</p:attrName>
                                        </p:attrNameLst>
                                      </p:cBhvr>
                                      <p:tavLst>
                                        <p:tav tm="0">
                                          <p:val>
                                            <p:fltVal val="0"/>
                                          </p:val>
                                        </p:tav>
                                        <p:tav tm="100000">
                                          <p:val>
                                            <p:strVal val="#ppt_h"/>
                                          </p:val>
                                        </p:tav>
                                      </p:tavLst>
                                    </p:anim>
                                    <p:animEffect filter="fade" transition="in">
                                      <p:cBhvr>
                                        <p:cTn dur="500" id="16"/>
                                        <p:tgtEl>
                                          <p:spTgt spid="2"/>
                                        </p:tgtEl>
                                      </p:cBhvr>
                                    </p:animEffect>
                                  </p:childTnLst>
                                </p:cTn>
                              </p:par>
                              <p:par>
                                <p:cTn fill="hold" id="17" nodeType="withEffect" presetClass="entr" presetID="23" presetSubtype="28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p:cTn dur="500" fill="hold" id="19"/>
                                        <p:tgtEl>
                                          <p:spTgt spid="14"/>
                                        </p:tgtEl>
                                        <p:attrNameLst>
                                          <p:attrName>ppt_w</p:attrName>
                                        </p:attrNameLst>
                                      </p:cBhvr>
                                      <p:tavLst>
                                        <p:tav tm="0">
                                          <p:val>
                                            <p:strVal val="4/3*#ppt_w"/>
                                          </p:val>
                                        </p:tav>
                                        <p:tav tm="100000">
                                          <p:val>
                                            <p:strVal val="#ppt_w"/>
                                          </p:val>
                                        </p:tav>
                                      </p:tavLst>
                                    </p:anim>
                                    <p:anim calcmode="lin" valueType="num">
                                      <p:cBhvr>
                                        <p:cTn dur="500" fill="hold" id="20"/>
                                        <p:tgtEl>
                                          <p:spTgt spid="14"/>
                                        </p:tgtEl>
                                        <p:attrNameLst>
                                          <p:attrName>ppt_h</p:attrName>
                                        </p:attrNameLst>
                                      </p:cBhvr>
                                      <p:tavLst>
                                        <p:tav tm="0">
                                          <p:val>
                                            <p:strVal val="4/3*#ppt_h"/>
                                          </p:val>
                                        </p:tav>
                                        <p:tav tm="100000">
                                          <p:val>
                                            <p:strVal val="#ppt_h"/>
                                          </p:val>
                                        </p:tav>
                                      </p:tavLst>
                                    </p:anim>
                                  </p:childTnLst>
                                </p:cTn>
                              </p:par>
                            </p:childTnLst>
                          </p:cTn>
                        </p:par>
                        <p:par>
                          <p:cTn fill="hold" id="21" nodeType="afterGroup">
                            <p:stCondLst>
                              <p:cond delay="1000"/>
                            </p:stCondLst>
                            <p:childTnLst>
                              <p:par>
                                <p:cTn fill="hold" grpId="0" id="22" nodeType="afterEffect" presetClass="entr" presetID="41" presetSubtype="0">
                                  <p:stCondLst>
                                    <p:cond delay="0"/>
                                  </p:stCondLst>
                                  <p:iterate type="lt">
                                    <p:tmPct val="10000"/>
                                  </p:iterate>
                                  <p:childTnLst>
                                    <p:set>
                                      <p:cBhvr>
                                        <p:cTn dur="1" fill="hold" id="23">
                                          <p:stCondLst>
                                            <p:cond delay="0"/>
                                          </p:stCondLst>
                                        </p:cTn>
                                        <p:tgtEl>
                                          <p:spTgt spid="5124"/>
                                        </p:tgtEl>
                                        <p:attrNameLst>
                                          <p:attrName>style.visibility</p:attrName>
                                        </p:attrNameLst>
                                      </p:cBhvr>
                                      <p:to>
                                        <p:strVal val="visible"/>
                                      </p:to>
                                    </p:set>
                                    <p:anim calcmode="lin" valueType="num">
                                      <p:cBhvr>
                                        <p:cTn dur="500" fill="hold" id="24"/>
                                        <p:tgtEl>
                                          <p:spTgt spid="51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5124"/>
                                        </p:tgtEl>
                                        <p:attrNameLst>
                                          <p:attrName>ppt_y</p:attrName>
                                        </p:attrNameLst>
                                      </p:cBhvr>
                                      <p:tavLst>
                                        <p:tav tm="0">
                                          <p:val>
                                            <p:strVal val="#ppt_y"/>
                                          </p:val>
                                        </p:tav>
                                        <p:tav tm="100000">
                                          <p:val>
                                            <p:strVal val="#ppt_y"/>
                                          </p:val>
                                        </p:tav>
                                      </p:tavLst>
                                    </p:anim>
                                    <p:anim calcmode="lin" valueType="num">
                                      <p:cBhvr>
                                        <p:cTn dur="500" fill="hold" id="26"/>
                                        <p:tgtEl>
                                          <p:spTgt spid="51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51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51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4"/>
      <p:bldP grpId="0" spid="13"/>
    </p:bldLst>
  </p:timing>
</p:sld>
</file>

<file path=ppt/tags/tag1.xml><?xml version="1.0" encoding="utf-8"?>
<p:tagLst xmlns:p="http://schemas.openxmlformats.org/presentationml/2006/main">
  <p:tag name="PA" val="v5.0.2"/>
  <p:tag name="RESOURCELIBID" val="432"/>
</p:tagLst>
</file>

<file path=ppt/tags/tag10.xml><?xml version="1.0" encoding="utf-8"?>
<p:tagLst xmlns:p="http://schemas.openxmlformats.org/presentationml/2006/main">
  <p:tag name="MH" val="20160312084837"/>
  <p:tag name="MH_LIBRARY" val="GRAPHIC"/>
  <p:tag name="MH_ORDER" val="5"/>
  <p:tag name="MH_TYPE" val="Other"/>
</p:tagLst>
</file>

<file path=ppt/tags/tag100.xml><?xml version="1.0" encoding="utf-8"?>
<p:tagLst xmlns:p="http://schemas.openxmlformats.org/presentationml/2006/main">
  <p:tag name="MH" val="20160803144046"/>
  <p:tag name="MH_CATEGORY" val="#ShuJTB#"/>
  <p:tag name="MH_LAYOUT" val="SubTitleTextDesc"/>
  <p:tag name="MH_LIBRARY" val="GRAPHIC"/>
  <p:tag name="MH_NUMBER" val="4"/>
  <p:tag name="MH_TYPE" val="#NeiR#"/>
</p:tagLst>
</file>

<file path=ppt/tags/tag101.xml><?xml version="1.0" encoding="utf-8"?>
<p:tagLst xmlns:p="http://schemas.openxmlformats.org/presentationml/2006/main">
  <p:tag name="MH" val="20151120155018"/>
  <p:tag name="MH_LIBRARY" val="GRAPHIC"/>
  <p:tag name="MH_ORDER" val="18"/>
  <p:tag name="MH_TYPE" val="Other"/>
</p:tagLst>
</file>

<file path=ppt/tags/tag102.xml><?xml version="1.0" encoding="utf-8"?>
<p:tagLst xmlns:p="http://schemas.openxmlformats.org/presentationml/2006/main">
  <p:tag name="MH" val="20151120155018"/>
  <p:tag name="MH_LIBRARY" val="GRAPHIC"/>
  <p:tag name="MH_ORDER" val="1"/>
  <p:tag name="MH_TYPE" val="Other"/>
</p:tagLst>
</file>

<file path=ppt/tags/tag103.xml><?xml version="1.0" encoding="utf-8"?>
<p:tagLst xmlns:p="http://schemas.openxmlformats.org/presentationml/2006/main">
  <p:tag name="MH" val="20151120155018"/>
  <p:tag name="MH_LIBRARY" val="GRAPHIC"/>
  <p:tag name="MH_ORDER" val="2"/>
  <p:tag name="MH_TYPE" val="Other"/>
</p:tagLst>
</file>

<file path=ppt/tags/tag104.xml><?xml version="1.0" encoding="utf-8"?>
<p:tagLst xmlns:p="http://schemas.openxmlformats.org/presentationml/2006/main">
  <p:tag name="MH" val="20151120155018"/>
  <p:tag name="MH_LIBRARY" val="GRAPHIC"/>
  <p:tag name="MH_ORDER" val="3"/>
  <p:tag name="MH_TYPE" val="Other"/>
</p:tagLst>
</file>

<file path=ppt/tags/tag105.xml><?xml version="1.0" encoding="utf-8"?>
<p:tagLst xmlns:p="http://schemas.openxmlformats.org/presentationml/2006/main">
  <p:tag name="MH" val="20151120155018"/>
  <p:tag name="MH_LIBRARY" val="GRAPHIC"/>
  <p:tag name="MH_ORDER" val="4"/>
  <p:tag name="MH_TYPE" val="Other"/>
</p:tagLst>
</file>

<file path=ppt/tags/tag106.xml><?xml version="1.0" encoding="utf-8"?>
<p:tagLst xmlns:p="http://schemas.openxmlformats.org/presentationml/2006/main">
  <p:tag name="MH" val="20151120155018"/>
  <p:tag name="MH_LIBRARY" val="GRAPHIC"/>
  <p:tag name="MH_ORDER" val="5"/>
  <p:tag name="MH_TYPE" val="Other"/>
</p:tagLst>
</file>

<file path=ppt/tags/tag107.xml><?xml version="1.0" encoding="utf-8"?>
<p:tagLst xmlns:p="http://schemas.openxmlformats.org/presentationml/2006/main">
  <p:tag name="MH" val="20151120155018"/>
  <p:tag name="MH_LIBRARY" val="GRAPHIC"/>
  <p:tag name="MH_ORDER" val="1"/>
  <p:tag name="MH_TYPE" val="SubTitle"/>
</p:tagLst>
</file>

<file path=ppt/tags/tag108.xml><?xml version="1.0" encoding="utf-8"?>
<p:tagLst xmlns:p="http://schemas.openxmlformats.org/presentationml/2006/main">
  <p:tag name="MH" val="20151120155018"/>
  <p:tag name="MH_LIBRARY" val="GRAPHIC"/>
  <p:tag name="MH_ORDER" val="6"/>
  <p:tag name="MH_TYPE" val="Other"/>
</p:tagLst>
</file>

<file path=ppt/tags/tag109.xml><?xml version="1.0" encoding="utf-8"?>
<p:tagLst xmlns:p="http://schemas.openxmlformats.org/presentationml/2006/main">
  <p:tag name="MH" val="20151120155018"/>
  <p:tag name="MH_LIBRARY" val="GRAPHIC"/>
  <p:tag name="MH_ORDER" val="7"/>
  <p:tag name="MH_TYPE" val="Other"/>
</p:tagLst>
</file>

<file path=ppt/tags/tag11.xml><?xml version="1.0" encoding="utf-8"?>
<p:tagLst xmlns:p="http://schemas.openxmlformats.org/presentationml/2006/main">
  <p:tag name="MH" val="20160312084837"/>
  <p:tag name="MH_LIBRARY" val="GRAPHIC"/>
  <p:tag name="MH_ORDER" val="6"/>
  <p:tag name="MH_TYPE" val="Other"/>
</p:tagLst>
</file>

<file path=ppt/tags/tag110.xml><?xml version="1.0" encoding="utf-8"?>
<p:tagLst xmlns:p="http://schemas.openxmlformats.org/presentationml/2006/main">
  <p:tag name="MH" val="20151120155018"/>
  <p:tag name="MH_LIBRARY" val="GRAPHIC"/>
  <p:tag name="MH_ORDER" val="8"/>
  <p:tag name="MH_TYPE" val="Other"/>
</p:tagLst>
</file>

<file path=ppt/tags/tag111.xml><?xml version="1.0" encoding="utf-8"?>
<p:tagLst xmlns:p="http://schemas.openxmlformats.org/presentationml/2006/main">
  <p:tag name="MH" val="20151120155018"/>
  <p:tag name="MH_LIBRARY" val="GRAPHIC"/>
  <p:tag name="MH_ORDER" val="9"/>
  <p:tag name="MH_TYPE" val="Other"/>
</p:tagLst>
</file>

<file path=ppt/tags/tag112.xml><?xml version="1.0" encoding="utf-8"?>
<p:tagLst xmlns:p="http://schemas.openxmlformats.org/presentationml/2006/main">
  <p:tag name="MH" val="20151120155018"/>
  <p:tag name="MH_LIBRARY" val="GRAPHIC"/>
  <p:tag name="MH_ORDER" val="2"/>
  <p:tag name="MH_TYPE" val="SubTitle"/>
</p:tagLst>
</file>

<file path=ppt/tags/tag113.xml><?xml version="1.0" encoding="utf-8"?>
<p:tagLst xmlns:p="http://schemas.openxmlformats.org/presentationml/2006/main">
  <p:tag name="MH" val="20151120155018"/>
  <p:tag name="MH_LIBRARY" val="GRAPHIC"/>
  <p:tag name="MH_ORDER" val="10"/>
  <p:tag name="MH_TYPE" val="Other"/>
</p:tagLst>
</file>

<file path=ppt/tags/tag114.xml><?xml version="1.0" encoding="utf-8"?>
<p:tagLst xmlns:p="http://schemas.openxmlformats.org/presentationml/2006/main">
  <p:tag name="MH" val="20151120155018"/>
  <p:tag name="MH_LIBRARY" val="GRAPHIC"/>
  <p:tag name="MH_ORDER" val="11"/>
  <p:tag name="MH_TYPE" val="Other"/>
</p:tagLst>
</file>

<file path=ppt/tags/tag115.xml><?xml version="1.0" encoding="utf-8"?>
<p:tagLst xmlns:p="http://schemas.openxmlformats.org/presentationml/2006/main">
  <p:tag name="MH" val="20151120155018"/>
  <p:tag name="MH_LIBRARY" val="GRAPHIC"/>
  <p:tag name="MH_ORDER" val="12"/>
  <p:tag name="MH_TYPE" val="Other"/>
</p:tagLst>
</file>

<file path=ppt/tags/tag116.xml><?xml version="1.0" encoding="utf-8"?>
<p:tagLst xmlns:p="http://schemas.openxmlformats.org/presentationml/2006/main">
  <p:tag name="MH" val="20151120155018"/>
  <p:tag name="MH_LIBRARY" val="GRAPHIC"/>
  <p:tag name="MH_ORDER" val="13"/>
  <p:tag name="MH_TYPE" val="Other"/>
</p:tagLst>
</file>

<file path=ppt/tags/tag117.xml><?xml version="1.0" encoding="utf-8"?>
<p:tagLst xmlns:p="http://schemas.openxmlformats.org/presentationml/2006/main">
  <p:tag name="MH" val="20151120155018"/>
  <p:tag name="MH_LIBRARY" val="GRAPHIC"/>
  <p:tag name="MH_ORDER" val="3"/>
  <p:tag name="MH_TYPE" val="SubTitle"/>
</p:tagLst>
</file>

<file path=ppt/tags/tag118.xml><?xml version="1.0" encoding="utf-8"?>
<p:tagLst xmlns:p="http://schemas.openxmlformats.org/presentationml/2006/main">
  <p:tag name="MH" val="20151120155018"/>
  <p:tag name="MH_LIBRARY" val="GRAPHIC"/>
  <p:tag name="MH_ORDER" val="14"/>
  <p:tag name="MH_TYPE" val="Other"/>
</p:tagLst>
</file>

<file path=ppt/tags/tag119.xml><?xml version="1.0" encoding="utf-8"?>
<p:tagLst xmlns:p="http://schemas.openxmlformats.org/presentationml/2006/main">
  <p:tag name="MH" val="20151120155018"/>
  <p:tag name="MH_LIBRARY" val="GRAPHIC"/>
  <p:tag name="MH_ORDER" val="15"/>
  <p:tag name="MH_TYPE" val="Other"/>
</p:tagLst>
</file>

<file path=ppt/tags/tag12.xml><?xml version="1.0" encoding="utf-8"?>
<p:tagLst xmlns:p="http://schemas.openxmlformats.org/presentationml/2006/main">
  <p:tag name="MH" val="20160801175840"/>
  <p:tag name="MH_LIBRARY" val="GRAPHIC"/>
  <p:tag name="MH_ORDER" val="1"/>
  <p:tag name="MH_TYPE" val="Text"/>
</p:tagLst>
</file>

<file path=ppt/tags/tag120.xml><?xml version="1.0" encoding="utf-8"?>
<p:tagLst xmlns:p="http://schemas.openxmlformats.org/presentationml/2006/main">
  <p:tag name="MH" val="20151120155018"/>
  <p:tag name="MH_LIBRARY" val="GRAPHIC"/>
  <p:tag name="MH_ORDER" val="16"/>
  <p:tag name="MH_TYPE" val="Other"/>
</p:tagLst>
</file>

<file path=ppt/tags/tag121.xml><?xml version="1.0" encoding="utf-8"?>
<p:tagLst xmlns:p="http://schemas.openxmlformats.org/presentationml/2006/main">
  <p:tag name="MH" val="20151120155018"/>
  <p:tag name="MH_LIBRARY" val="GRAPHIC"/>
  <p:tag name="MH_ORDER" val="17"/>
  <p:tag name="MH_TYPE" val="Other"/>
</p:tagLst>
</file>

<file path=ppt/tags/tag122.xml><?xml version="1.0" encoding="utf-8"?>
<p:tagLst xmlns:p="http://schemas.openxmlformats.org/presentationml/2006/main">
  <p:tag name="MH" val="20151120155018"/>
  <p:tag name="MH_LIBRARY" val="GRAPHIC"/>
  <p:tag name="MH_ORDER" val="4"/>
  <p:tag name="MH_TYPE" val="SubTitle"/>
</p:tagLst>
</file>

<file path=ppt/tags/tag123.xml><?xml version="1.0" encoding="utf-8"?>
<p:tagLst xmlns:p="http://schemas.openxmlformats.org/presentationml/2006/main">
  <p:tag name="MH" val="20151120155018"/>
  <p:tag name="MH_LIBRARY" val="GRAPHIC"/>
  <p:tag name="MH_ORDER" val="19"/>
  <p:tag name="MH_TYPE" val="Other"/>
</p:tagLst>
</file>

<file path=ppt/tags/tag124.xml><?xml version="1.0" encoding="utf-8"?>
<p:tagLst xmlns:p="http://schemas.openxmlformats.org/presentationml/2006/main">
  <p:tag name="MH" val="20151120155018"/>
  <p:tag name="MH_LIBRARY" val="GRAPHIC"/>
  <p:tag name="MH_ORDER" val="20"/>
  <p:tag name="MH_TYPE" val="Other"/>
</p:tagLst>
</file>

<file path=ppt/tags/tag125.xml><?xml version="1.0" encoding="utf-8"?>
<p:tagLst xmlns:p="http://schemas.openxmlformats.org/presentationml/2006/main">
  <p:tag name="MH" val="20151120155018"/>
  <p:tag name="MH_LIBRARY" val="GRAPHIC"/>
  <p:tag name="MH_ORDER" val="5"/>
  <p:tag name="MH_TYPE" val="SubTitle"/>
</p:tagLst>
</file>

<file path=ppt/tags/tag126.xml><?xml version="1.0" encoding="utf-8"?>
<p:tagLst xmlns:p="http://schemas.openxmlformats.org/presentationml/2006/main">
  <p:tag name="MH" val="20151120155018"/>
  <p:tag name="MH_LIBRARY" val="GRAPHIC"/>
  <p:tag name="MH_ORDER" val="21"/>
  <p:tag name="MH_TYPE" val="Other"/>
</p:tagLst>
</file>

<file path=ppt/tags/tag127.xml><?xml version="1.0" encoding="utf-8"?>
<p:tagLst xmlns:p="http://schemas.openxmlformats.org/presentationml/2006/main">
  <p:tag name="MH" val="20151120155018"/>
  <p:tag name="MH_LIBRARY" val="GRAPHIC"/>
  <p:tag name="MH_ORDER" val="22"/>
  <p:tag name="MH_TYPE" val="Other"/>
</p:tagLst>
</file>

<file path=ppt/tags/tag128.xml><?xml version="1.0" encoding="utf-8"?>
<p:tagLst xmlns:p="http://schemas.openxmlformats.org/presentationml/2006/main">
  <p:tag name="MH" val="20151120155018"/>
  <p:tag name="MH_LIBRARY" val="GRAPHIC"/>
  <p:tag name="MH_ORDER" val="23"/>
  <p:tag name="MH_TYPE" val="Other"/>
</p:tagLst>
</file>

<file path=ppt/tags/tag129.xml><?xml version="1.0" encoding="utf-8"?>
<p:tagLst xmlns:p="http://schemas.openxmlformats.org/presentationml/2006/main">
  <p:tag name="MH" val="20151120155018"/>
  <p:tag name="MH_LIBRARY" val="GRAPHIC"/>
  <p:tag name="MH_ORDER" val="24"/>
  <p:tag name="MH_TYPE" val="Other"/>
</p:tagLst>
</file>

<file path=ppt/tags/tag13.xml><?xml version="1.0" encoding="utf-8"?>
<p:tagLst xmlns:p="http://schemas.openxmlformats.org/presentationml/2006/main">
  <p:tag name="MH" val="20160801175840"/>
  <p:tag name="MH_LIBRARY" val="GRAPHIC"/>
  <p:tag name="MH_ORDER" val="1"/>
  <p:tag name="MH_TYPE" val="SubTitle"/>
</p:tagLst>
</file>

<file path=ppt/tags/tag130.xml><?xml version="1.0" encoding="utf-8"?>
<p:tagLst xmlns:p="http://schemas.openxmlformats.org/presentationml/2006/main">
  <p:tag name="MH" val="20151120155018"/>
  <p:tag name="MH_LIBRARY" val="GRAPHIC"/>
  <p:tag name="MH_ORDER" val="6"/>
  <p:tag name="MH_TYPE" val="SubTitle"/>
</p:tagLst>
</file>

<file path=ppt/tags/tag131.xml><?xml version="1.0" encoding="utf-8"?>
<p:tagLst xmlns:p="http://schemas.openxmlformats.org/presentationml/2006/main">
  <p:tag name="MH" val="20151120155018"/>
  <p:tag name="MH_LIBRARY" val="GRAPHIC"/>
  <p:tag name="MH_ORDER" val="25"/>
  <p:tag name="MH_TYPE" val="Other"/>
</p:tagLst>
</file>

<file path=ppt/tags/tag132.xml><?xml version="1.0" encoding="utf-8"?>
<p:tagLst xmlns:p="http://schemas.openxmlformats.org/presentationml/2006/main">
  <p:tag name="MH" val="20151120155018"/>
  <p:tag name="MH_LIBRARY" val="GRAPHIC"/>
  <p:tag name="MH_ORDER" val="26"/>
  <p:tag name="MH_TYPE" val="Other"/>
</p:tagLst>
</file>

<file path=ppt/tags/tag133.xml><?xml version="1.0" encoding="utf-8"?>
<p:tagLst xmlns:p="http://schemas.openxmlformats.org/presentationml/2006/main">
  <p:tag name="MH" val="20151120155018"/>
  <p:tag name="MH_LIBRARY" val="GRAPHIC"/>
  <p:tag name="MH_ORDER" val="27"/>
  <p:tag name="MH_TYPE" val="Other"/>
</p:tagLst>
</file>

<file path=ppt/tags/tag134.xml><?xml version="1.0" encoding="utf-8"?>
<p:tagLst xmlns:p="http://schemas.openxmlformats.org/presentationml/2006/main">
  <p:tag name="MH" val="20151120155018"/>
  <p:tag name="MH_LIBRARY" val="GRAPHIC"/>
  <p:tag name="MH_ORDER" val="28"/>
  <p:tag name="MH_TYPE" val="Other"/>
</p:tagLst>
</file>

<file path=ppt/tags/tag135.xml><?xml version="1.0" encoding="utf-8"?>
<p:tagLst xmlns:p="http://schemas.openxmlformats.org/presentationml/2006/main">
  <p:tag name="MH" val="20151120155018"/>
  <p:tag name="MH_LIBRARY" val="GRAPHIC"/>
  <p:tag name="MH_ORDER" val="7"/>
  <p:tag name="MH_TYPE" val="SubTitle"/>
</p:tagLst>
</file>

<file path=ppt/tags/tag136.xml><?xml version="1.0" encoding="utf-8"?>
<p:tagLst xmlns:p="http://schemas.openxmlformats.org/presentationml/2006/main">
  <p:tag name="MH" val="20151120155018"/>
  <p:tag name="MH_LIBRARY" val="GRAPHIC"/>
  <p:tag name="MH_ORDER" val="29"/>
  <p:tag name="MH_TYPE" val="Other"/>
</p:tagLst>
</file>

<file path=ppt/tags/tag137.xml><?xml version="1.0" encoding="utf-8"?>
<p:tagLst xmlns:p="http://schemas.openxmlformats.org/presentationml/2006/main">
  <p:tag name="MH" val="20151120155018"/>
  <p:tag name="MH_LIBRARY" val="GRAPHIC"/>
  <p:tag name="MH_ORDER" val="30"/>
  <p:tag name="MH_TYPE" val="Other"/>
</p:tagLst>
</file>

<file path=ppt/tags/tag138.xml><?xml version="1.0" encoding="utf-8"?>
<p:tagLst xmlns:p="http://schemas.openxmlformats.org/presentationml/2006/main">
  <p:tag name="MH" val="20151120155018"/>
  <p:tag name="MH_LIBRARY" val="GRAPHIC"/>
  <p:tag name="MH_ORDER" val="31"/>
  <p:tag name="MH_TYPE" val="Other"/>
</p:tagLst>
</file>

<file path=ppt/tags/tag139.xml><?xml version="1.0" encoding="utf-8"?>
<p:tagLst xmlns:p="http://schemas.openxmlformats.org/presentationml/2006/main">
  <p:tag name="MH" val="20151120155018"/>
  <p:tag name="MH_LIBRARY" val="GRAPHIC"/>
  <p:tag name="MH_ORDER" val="32"/>
  <p:tag name="MH_TYPE" val="Other"/>
</p:tagLst>
</file>

<file path=ppt/tags/tag14.xml><?xml version="1.0" encoding="utf-8"?>
<p:tagLst xmlns:p="http://schemas.openxmlformats.org/presentationml/2006/main">
  <p:tag name="MH" val="20160801175840"/>
  <p:tag name="MH_LIBRARY" val="GRAPHIC"/>
  <p:tag name="MH_ORDER" val="1"/>
  <p:tag name="MH_TYPE" val="SubTitle"/>
</p:tagLst>
</file>

<file path=ppt/tags/tag140.xml><?xml version="1.0" encoding="utf-8"?>
<p:tagLst xmlns:p="http://schemas.openxmlformats.org/presentationml/2006/main">
  <p:tag name="MH" val="20151120155018"/>
  <p:tag name="MH_LIBRARY" val="GRAPHIC"/>
  <p:tag name="MH_ORDER" val="8"/>
  <p:tag name="MH_TYPE" val="SubTitle"/>
</p:tagLst>
</file>

<file path=ppt/tags/tag141.xml><?xml version="1.0" encoding="utf-8"?>
<p:tagLst xmlns:p="http://schemas.openxmlformats.org/presentationml/2006/main">
  <p:tag name="MH" val="20151120155018"/>
  <p:tag name="MH_LIBRARY" val="GRAPHIC"/>
  <p:tag name="MH_ORDER" val="33"/>
  <p:tag name="MH_TYPE" val="Other"/>
</p:tagLst>
</file>

<file path=ppt/tags/tag142.xml><?xml version="1.0" encoding="utf-8"?>
<p:tagLst xmlns:p="http://schemas.openxmlformats.org/presentationml/2006/main">
  <p:tag name="MH" val="20151120155018"/>
  <p:tag name="MH_LIBRARY" val="GRAPHIC"/>
  <p:tag name="MH_ORDER" val="34"/>
  <p:tag name="MH_TYPE" val="Other"/>
</p:tagLst>
</file>

<file path=ppt/tags/tag143.xml><?xml version="1.0" encoding="utf-8"?>
<p:tagLst xmlns:p="http://schemas.openxmlformats.org/presentationml/2006/main">
  <p:tag name="MH" val="20151120155018"/>
  <p:tag name="MH_LIBRARY" val="GRAPHIC"/>
  <p:tag name="MH_ORDER" val="35"/>
  <p:tag name="MH_TYPE" val="Other"/>
</p:tagLst>
</file>

<file path=ppt/tags/tag144.xml><?xml version="1.0" encoding="utf-8"?>
<p:tagLst xmlns:p="http://schemas.openxmlformats.org/presentationml/2006/main">
  <p:tag name="MH" val="20151120155018"/>
  <p:tag name="MH_LIBRARY" val="GRAPHIC"/>
  <p:tag name="MH_ORDER" val="36"/>
  <p:tag name="MH_TYPE" val="Other"/>
</p:tagLst>
</file>

<file path=ppt/tags/tag145.xml><?xml version="1.0" encoding="utf-8"?>
<p:tagLst xmlns:p="http://schemas.openxmlformats.org/presentationml/2006/main">
  <p:tag name="MH" val="20151120155018"/>
  <p:tag name="MH_LIBRARY" val="GRAPHIC"/>
  <p:tag name="MH_ORDER" val="9"/>
  <p:tag name="MH_TYPE" val="SubTitle"/>
</p:tagLst>
</file>

<file path=ppt/tags/tag146.xml><?xml version="1.0" encoding="utf-8"?>
<p:tagLst xmlns:p="http://schemas.openxmlformats.org/presentationml/2006/main">
  <p:tag name="MH" val="20151120155018"/>
  <p:tag name="MH_LIBRARY" val="GRAPHIC"/>
  <p:tag name="MH_ORDER" val="37"/>
  <p:tag name="MH_TYPE" val="Other"/>
</p:tagLst>
</file>

<file path=ppt/tags/tag147.xml><?xml version="1.0" encoding="utf-8"?>
<p:tagLst xmlns:p="http://schemas.openxmlformats.org/presentationml/2006/main">
  <p:tag name="MH" val="20151120155018"/>
  <p:tag name="MH_LIBRARY" val="GRAPHIC"/>
  <p:tag name="MH_ORDER" val="38"/>
  <p:tag name="MH_TYPE" val="Other"/>
</p:tagLst>
</file>

<file path=ppt/tags/tag148.xml><?xml version="1.0" encoding="utf-8"?>
<p:tagLst xmlns:p="http://schemas.openxmlformats.org/presentationml/2006/main">
  <p:tag name="MH" val="20151120155018"/>
  <p:tag name="MH_LIBRARY" val="GRAPHIC"/>
  <p:tag name="MH_ORDER" val="39"/>
  <p:tag name="MH_TYPE" val="Other"/>
</p:tagLst>
</file>

<file path=ppt/tags/tag149.xml><?xml version="1.0" encoding="utf-8"?>
<p:tagLst xmlns:p="http://schemas.openxmlformats.org/presentationml/2006/main">
  <p:tag name="MH" val="20151120155018"/>
  <p:tag name="MH_LIBRARY" val="GRAPHIC"/>
  <p:tag name="MH_ORDER" val="40"/>
  <p:tag name="MH_TYPE" val="Other"/>
</p:tagLst>
</file>

<file path=ppt/tags/tag15.xml><?xml version="1.0" encoding="utf-8"?>
<p:tagLst xmlns:p="http://schemas.openxmlformats.org/presentationml/2006/main">
  <p:tag name="MH" val="20160801175840"/>
  <p:tag name="MH_LIBRARY" val="GRAPHIC"/>
  <p:tag name="MH_ORDER" val="1"/>
  <p:tag name="MH_TYPE" val="SubTitle"/>
</p:tagLst>
</file>

<file path=ppt/tags/tag150.xml><?xml version="1.0" encoding="utf-8"?>
<p:tagLst xmlns:p="http://schemas.openxmlformats.org/presentationml/2006/main">
  <p:tag name="MH" val="20151120155018"/>
  <p:tag name="MH_LIBRARY" val="GRAPHIC"/>
  <p:tag name="MH_ORDER" val="41"/>
  <p:tag name="MH_TYPE" val="Other"/>
</p:tagLst>
</file>

<file path=ppt/tags/tag151.xml><?xml version="1.0" encoding="utf-8"?>
<p:tagLst xmlns:p="http://schemas.openxmlformats.org/presentationml/2006/main">
  <p:tag name="MH" val="20151120155018"/>
  <p:tag name="MH_LIBRARY" val="GRAPHIC"/>
  <p:tag name="MH_ORDER" val="42"/>
  <p:tag name="MH_TYPE" val="Other"/>
</p:tagLst>
</file>

<file path=ppt/tags/tag152.xml><?xml version="1.0" encoding="utf-8"?>
<p:tagLst xmlns:p="http://schemas.openxmlformats.org/presentationml/2006/main">
  <p:tag name="MH" val="20151120155018"/>
  <p:tag name="MH_LIBRARY" val="GRAPHIC"/>
  <p:tag name="MH_ORDER" val="43"/>
  <p:tag name="MH_TYPE" val="Other"/>
</p:tagLst>
</file>

<file path=ppt/tags/tag153.xml><?xml version="1.0" encoding="utf-8"?>
<p:tagLst xmlns:p="http://schemas.openxmlformats.org/presentationml/2006/main">
  <p:tag name="MH" val="20151120155018"/>
  <p:tag name="MH_LIBRARY" val="GRAPHIC"/>
  <p:tag name="MH_ORDER" val="44"/>
  <p:tag name="MH_TYPE" val="Other"/>
</p:tagLst>
</file>

<file path=ppt/tags/tag154.xml><?xml version="1.0" encoding="utf-8"?>
<p:tagLst xmlns:p="http://schemas.openxmlformats.org/presentationml/2006/main">
  <p:tag name="MH" val="20151120155018"/>
  <p:tag name="MH_LIBRARY" val="GRAPHIC"/>
  <p:tag name="MH_ORDER" val="45"/>
  <p:tag name="MH_TYPE" val="Other"/>
</p:tagLst>
</file>

<file path=ppt/tags/tag155.xml><?xml version="1.0" encoding="utf-8"?>
<p:tagLst xmlns:p="http://schemas.openxmlformats.org/presentationml/2006/main">
  <p:tag name="MH" val="20151120155018"/>
  <p:tag name="MH_LIBRARY" val="GRAPHIC"/>
  <p:tag name="MH_ORDER" val="46"/>
  <p:tag name="MH_TYPE" val="Other"/>
</p:tagLst>
</file>

<file path=ppt/tags/tag156.xml><?xml version="1.0" encoding="utf-8"?>
<p:tagLst xmlns:p="http://schemas.openxmlformats.org/presentationml/2006/main">
  <p:tag name="MH" val="20151120155018"/>
  <p:tag name="MH_LIBRARY" val="GRAPHIC"/>
  <p:tag name="MH_ORDER" val="45"/>
  <p:tag name="MH_TYPE" val="Other"/>
</p:tagLst>
</file>

<file path=ppt/tags/tag157.xml><?xml version="1.0" encoding="utf-8"?>
<p:tagLst xmlns:p="http://schemas.openxmlformats.org/presentationml/2006/main">
  <p:tag name="PA" val="v5.0.2"/>
  <p:tag name="RESOURCELIBID" val="432"/>
</p:tagLst>
</file>

<file path=ppt/tags/tag158.xml><?xml version="1.0" encoding="utf-8"?>
<p:tagLst xmlns:p="http://schemas.openxmlformats.org/presentationml/2006/main">
  <p:tag name="PA" val="v5.0.2"/>
  <p:tag name="RESOURCELIBID" val="432"/>
</p:tagLst>
</file>

<file path=ppt/tags/tag159.xml><?xml version="1.0" encoding="utf-8"?>
<p:tagLst xmlns:p="http://schemas.openxmlformats.org/presentationml/2006/main">
  <p:tag name="MH" val="20160203101803"/>
  <p:tag name="MH_LIBRARY" val="GRAPHIC"/>
  <p:tag name="MH_ORDER" val="2"/>
  <p:tag name="MH_TYPE" val="Other"/>
</p:tagLst>
</file>

<file path=ppt/tags/tag16.xml><?xml version="1.0" encoding="utf-8"?>
<p:tagLst xmlns:p="http://schemas.openxmlformats.org/presentationml/2006/main">
  <p:tag name="MH" val="20160801175840"/>
  <p:tag name="MH_LIBRARY" val="GRAPHIC"/>
  <p:tag name="MH_ORDER" val="1"/>
  <p:tag name="MH_TYPE" val="SubTitle"/>
</p:tagLst>
</file>

<file path=ppt/tags/tag160.xml><?xml version="1.0" encoding="utf-8"?>
<p:tagLst xmlns:p="http://schemas.openxmlformats.org/presentationml/2006/main">
  <p:tag name="MH" val="20160203101803"/>
  <p:tag name="MH_LIBRARY" val="GRAPHIC"/>
  <p:tag name="MH_ORDER" val="2"/>
  <p:tag name="MH_TYPE" val="Other"/>
</p:tagLst>
</file>

<file path=ppt/tags/tag161.xml><?xml version="1.0" encoding="utf-8"?>
<p:tagLst xmlns:p="http://schemas.openxmlformats.org/presentationml/2006/main">
  <p:tag name="PA" val="v3.0.1"/>
</p:tagLst>
</file>

<file path=ppt/tags/tag162.xml><?xml version="1.0" encoding="utf-8"?>
<p:tagLst xmlns:p="http://schemas.openxmlformats.org/presentationml/2006/main">
  <p:tag name="MH" val="20160407123149"/>
  <p:tag name="MH_CATEGORY" val="#TuWHP#"/>
  <p:tag name="MH_LAYOUT" val="SubTitleText"/>
  <p:tag name="MH_LIBRARY" val="GRAPHIC"/>
  <p:tag name="MH_NUMBER" val="1"/>
  <p:tag name="MH_TYPE" val="#NeiR#"/>
</p:tagLst>
</file>

<file path=ppt/tags/tag16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17.xml><?xml version="1.0" encoding="utf-8"?>
<p:tagLst xmlns:p="http://schemas.openxmlformats.org/presentationml/2006/main">
  <p:tag name="MH" val="20160801175840"/>
  <p:tag name="MH_CATEGORY" val="#TuWHP#"/>
  <p:tag name="MH_LAYOUT" val="SubTitleText"/>
  <p:tag name="MH_LIBRARY" val="GRAPHIC"/>
  <p:tag name="MH_NUMBER" val="1"/>
  <p:tag name="MH_TYPE" val="#NeiR#"/>
</p:tagLst>
</file>

<file path=ppt/tags/tag18.xml><?xml version="1.0" encoding="utf-8"?>
<p:tagLst xmlns:p="http://schemas.openxmlformats.org/presentationml/2006/main">
  <p:tag name="MH" val="20160801195634"/>
  <p:tag name="MH_LIBRARY" val="GRAPHIC"/>
  <p:tag name="MH_ORDER" val="1"/>
  <p:tag name="MH_TYPE" val="Other"/>
</p:tagLst>
</file>

<file path=ppt/tags/tag19.xml><?xml version="1.0" encoding="utf-8"?>
<p:tagLst xmlns:p="http://schemas.openxmlformats.org/presentationml/2006/main">
  <p:tag name="MH" val="20160801195634"/>
  <p:tag name="MH_LIBRARY" val="GRAPHIC"/>
  <p:tag name="MH_ORDER" val="1"/>
  <p:tag name="MH_TYPE" val="Picture"/>
</p:tagLst>
</file>

<file path=ppt/tags/tag2.xml><?xml version="1.0" encoding="utf-8"?>
<p:tagLst xmlns:p="http://schemas.openxmlformats.org/presentationml/2006/main">
  <p:tag name="MH" val="20160217203636"/>
  <p:tag name="MH_LIBRARY" val="GRAPHIC"/>
  <p:tag name="MH_ORDER" val="1"/>
  <p:tag name="MH_TYPE" val="Other"/>
</p:tagLst>
</file>

<file path=ppt/tags/tag20.xml><?xml version="1.0" encoding="utf-8"?>
<p:tagLst xmlns:p="http://schemas.openxmlformats.org/presentationml/2006/main">
  <p:tag name="MH" val="20160801195634"/>
  <p:tag name="MH_LIBRARY" val="GRAPHIC"/>
  <p:tag name="MH_ORDER" val="1"/>
  <p:tag name="MH_TYPE" val="SubTitle"/>
</p:tagLst>
</file>

<file path=ppt/tags/tag21.xml><?xml version="1.0" encoding="utf-8"?>
<p:tagLst xmlns:p="http://schemas.openxmlformats.org/presentationml/2006/main">
  <p:tag name="MH" val="20160801195634"/>
  <p:tag name="MH_CATEGORY" val="#TuWHP#"/>
  <p:tag name="MH_LAYOUT" val="SubTitleText"/>
  <p:tag name="MH_LIBRARY" val="GRAPHIC"/>
  <p:tag name="MH_NUMBER" val="1"/>
  <p:tag name="MH_TYPE" val="#NeiR#"/>
</p:tagLst>
</file>

<file path=ppt/tags/tag22.xml><?xml version="1.0" encoding="utf-8"?>
<p:tagLst xmlns:p="http://schemas.openxmlformats.org/presentationml/2006/main">
  <p:tag name="PA" val="v5.0.2"/>
  <p:tag name="RESOURCELIBID" val="432"/>
</p:tagLst>
</file>

<file path=ppt/tags/tag23.xml><?xml version="1.0" encoding="utf-8"?>
<p:tagLst xmlns:p="http://schemas.openxmlformats.org/presentationml/2006/main">
  <p:tag name="MH" val="20160217203636"/>
  <p:tag name="MH_LIBRARY" val="GRAPHIC"/>
  <p:tag name="MH_ORDER" val="1"/>
  <p:tag name="MH_TYPE" val="Other"/>
</p:tagLst>
</file>

<file path=ppt/tags/tag24.xml><?xml version="1.0" encoding="utf-8"?>
<p:tagLst xmlns:p="http://schemas.openxmlformats.org/presentationml/2006/main">
  <p:tag name="MH" val="20160217203636"/>
  <p:tag name="MH_LIBRARY" val="GRAPHIC"/>
  <p:tag name="MH_ORDER" val="1"/>
  <p:tag name="MH_TYPE" val="Picture"/>
</p:tagLst>
</file>

<file path=ppt/tags/tag25.xml><?xml version="1.0" encoding="utf-8"?>
<p:tagLst xmlns:p="http://schemas.openxmlformats.org/presentationml/2006/main">
  <p:tag name="MH" val="20160217203636"/>
  <p:tag name="MH_LIBRARY" val="GRAPHIC"/>
  <p:tag name="MH_ORDER" val="1"/>
  <p:tag name="MH_TYPE" val="SubTitle"/>
</p:tagLst>
</file>

<file path=ppt/tags/tag26.xml><?xml version="1.0" encoding="utf-8"?>
<p:tagLst xmlns:p="http://schemas.openxmlformats.org/presentationml/2006/main">
  <p:tag name="MH" val="20160217203636"/>
  <p:tag name="MH_LIBRARY" val="GRAPHIC"/>
  <p:tag name="MH_ORDER" val="2"/>
  <p:tag name="MH_TYPE" val="Other"/>
</p:tagLst>
</file>

<file path=ppt/tags/tag27.xml><?xml version="1.0" encoding="utf-8"?>
<p:tagLst xmlns:p="http://schemas.openxmlformats.org/presentationml/2006/main">
  <p:tag name="MH" val="20160217203636"/>
  <p:tag name="MH_LIBRARY" val="GRAPHIC"/>
  <p:tag name="MH_ORDER" val="2"/>
  <p:tag name="MH_TYPE" val="Picture"/>
</p:tagLst>
</file>

<file path=ppt/tags/tag28.xml><?xml version="1.0" encoding="utf-8"?>
<p:tagLst xmlns:p="http://schemas.openxmlformats.org/presentationml/2006/main">
  <p:tag name="MH" val="20160217203636"/>
  <p:tag name="MH_LIBRARY" val="GRAPHIC"/>
  <p:tag name="MH_ORDER" val="3"/>
  <p:tag name="MH_TYPE" val="Other"/>
</p:tagLst>
</file>

<file path=ppt/tags/tag29.xml><?xml version="1.0" encoding="utf-8"?>
<p:tagLst xmlns:p="http://schemas.openxmlformats.org/presentationml/2006/main">
  <p:tag name="MH" val="20160217203636"/>
  <p:tag name="MH_LIBRARY" val="GRAPHIC"/>
  <p:tag name="MH_ORDER" val="3"/>
  <p:tag name="MH_TYPE" val="Picture"/>
</p:tagLst>
</file>

<file path=ppt/tags/tag3.xml><?xml version="1.0" encoding="utf-8"?>
<p:tagLst xmlns:p="http://schemas.openxmlformats.org/presentationml/2006/main">
  <p:tag name="MH" val="20160217203636"/>
  <p:tag name="MH_LIBRARY" val="GRAPHIC"/>
  <p:tag name="MH_ORDER" val="2"/>
  <p:tag name="MH_TYPE" val="Other"/>
</p:tagLst>
</file>

<file path=ppt/tags/tag30.xml><?xml version="1.0" encoding="utf-8"?>
<p:tagLst xmlns:p="http://schemas.openxmlformats.org/presentationml/2006/main">
  <p:tag name="MH" val="20160217203636"/>
  <p:tag name="MH_LIBRARY" val="GRAPHIC"/>
  <p:tag name="MH_ORDER" val="4"/>
  <p:tag name="MH_TYPE" val="Other"/>
</p:tagLst>
</file>

<file path=ppt/tags/tag31.xml><?xml version="1.0" encoding="utf-8"?>
<p:tagLst xmlns:p="http://schemas.openxmlformats.org/presentationml/2006/main">
  <p:tag name="MH" val="20160217203636"/>
  <p:tag name="MH_LIBRARY" val="GRAPHIC"/>
  <p:tag name="MH_ORDER" val="4"/>
  <p:tag name="MH_TYPE" val="Picture"/>
</p:tagLst>
</file>

<file path=ppt/tags/tag32.xml><?xml version="1.0" encoding="utf-8"?>
<p:tagLst xmlns:p="http://schemas.openxmlformats.org/presentationml/2006/main">
  <p:tag name="MH" val="20160202082519"/>
  <p:tag name="MH_LIBRARY" val="GRAPHIC"/>
  <p:tag name="MH_ORDER" val="1"/>
  <p:tag name="MH_TYPE" val="Text"/>
</p:tagLst>
</file>

<file path=ppt/tags/tag33.xml><?xml version="1.0" encoding="utf-8"?>
<p:tagLst xmlns:p="http://schemas.openxmlformats.org/presentationml/2006/main">
  <p:tag name="MH" val="20160202082519"/>
  <p:tag name="MH_LIBRARY" val="GRAPHIC"/>
  <p:tag name="MH_ORDER" val="1"/>
  <p:tag name="MH_TYPE" val="Text"/>
</p:tagLst>
</file>

<file path=ppt/tags/tag34.xml><?xml version="1.0" encoding="utf-8"?>
<p:tagLst xmlns:p="http://schemas.openxmlformats.org/presentationml/2006/main">
  <p:tag name="MH" val="20160202082519"/>
  <p:tag name="MH_LIBRARY" val="GRAPHIC"/>
  <p:tag name="MH_ORDER" val="1"/>
  <p:tag name="MH_TYPE" val="Text"/>
</p:tagLst>
</file>

<file path=ppt/tags/tag35.xml><?xml version="1.0" encoding="utf-8"?>
<p:tagLst xmlns:p="http://schemas.openxmlformats.org/presentationml/2006/main">
  <p:tag name="MH" val="20160202082519"/>
  <p:tag name="MH_LIBRARY" val="GRAPHIC"/>
  <p:tag name="MH_ORDER" val="1"/>
  <p:tag name="MH_TYPE" val="Text"/>
</p:tagLst>
</file>

<file path=ppt/tags/tag36.xml><?xml version="1.0" encoding="utf-8"?>
<p:tagLst xmlns:p="http://schemas.openxmlformats.org/presentationml/2006/main">
  <p:tag name="MH" val="20160217203636"/>
  <p:tag name="MH_LIBRARY" val="GRAPHIC"/>
  <p:tag name="MH_ORDER" val="1"/>
  <p:tag name="MH_TYPE" val="SubTitle"/>
</p:tagLst>
</file>

<file path=ppt/tags/tag37.xml><?xml version="1.0" encoding="utf-8"?>
<p:tagLst xmlns:p="http://schemas.openxmlformats.org/presentationml/2006/main">
  <p:tag name="MH" val="20160217203636"/>
  <p:tag name="MH_LIBRARY" val="GRAPHIC"/>
  <p:tag name="MH_ORDER" val="1"/>
  <p:tag name="MH_TYPE" val="SubTitle"/>
</p:tagLst>
</file>

<file path=ppt/tags/tag38.xml><?xml version="1.0" encoding="utf-8"?>
<p:tagLst xmlns:p="http://schemas.openxmlformats.org/presentationml/2006/main">
  <p:tag name="MH" val="20160217203636"/>
  <p:tag name="MH_LIBRARY" val="GRAPHIC"/>
  <p:tag name="MH_ORDER" val="1"/>
  <p:tag name="MH_TYPE" val="SubTitle"/>
</p:tagLst>
</file>

<file path=ppt/tags/tag39.xml><?xml version="1.0" encoding="utf-8"?>
<p:tagLst xmlns:p="http://schemas.openxmlformats.org/presentationml/2006/main">
  <p:tag name="MH" val="20160217203636"/>
  <p:tag name="MH_CATEGORY" val="#TuWHP#"/>
  <p:tag name="MH_LAYOUT" val="SubTitleDesc"/>
  <p:tag name="MH_LIBRARY" val="GRAPHIC"/>
  <p:tag name="MH_NUMBER" val="4"/>
  <p:tag name="MH_TYPE" val="#NeiR#"/>
</p:tagLst>
</file>

<file path=ppt/tags/tag4.xml><?xml version="1.0" encoding="utf-8"?>
<p:tagLst xmlns:p="http://schemas.openxmlformats.org/presentationml/2006/main">
  <p:tag name="MH" val="20160312084837"/>
  <p:tag name="MH_LIBRARY" val="GRAPHIC"/>
  <p:tag name="MH_ORDER" val="7"/>
  <p:tag name="MH_TYPE" val="Other"/>
</p:tagLst>
</file>

<file path=ppt/tags/tag40.xml><?xml version="1.0" encoding="utf-8"?>
<p:tagLst xmlns:p="http://schemas.openxmlformats.org/presentationml/2006/main">
  <p:tag name="MH" val="20160202082519"/>
  <p:tag name="MH_LIBRARY" val="GRAPHIC"/>
  <p:tag name="MH_ORDER" val="1"/>
  <p:tag name="MH_TYPE" val="Text"/>
</p:tagLst>
</file>

<file path=ppt/tags/tag41.xml><?xml version="1.0" encoding="utf-8"?>
<p:tagLst xmlns:p="http://schemas.openxmlformats.org/presentationml/2006/main">
  <p:tag name="MH" val="20160217203636"/>
  <p:tag name="MH_LIBRARY" val="GRAPHIC"/>
  <p:tag name="MH_ORDER" val="1"/>
  <p:tag name="MH_TYPE" val="Other"/>
</p:tagLst>
</file>

<file path=ppt/tags/tag42.xml><?xml version="1.0" encoding="utf-8"?>
<p:tagLst xmlns:p="http://schemas.openxmlformats.org/presentationml/2006/main">
  <p:tag name="MH" val="20160217203636"/>
  <p:tag name="MH_LIBRARY" val="GRAPHIC"/>
  <p:tag name="MH_ORDER" val="1"/>
  <p:tag name="MH_TYPE" val="Picture"/>
</p:tagLst>
</file>

<file path=ppt/tags/tag43.xml><?xml version="1.0" encoding="utf-8"?>
<p:tagLst xmlns:p="http://schemas.openxmlformats.org/presentationml/2006/main">
  <p:tag name="MH" val="20160217203636"/>
  <p:tag name="MH_CATEGORY" val="#TuWHP#"/>
  <p:tag name="MH_LAYOUT" val="SubTitleDesc"/>
  <p:tag name="MH_LIBRARY" val="GRAPHIC"/>
  <p:tag name="MH_NUMBER" val="4"/>
  <p:tag name="MH_TYPE" val="#NeiR#"/>
</p:tagLst>
</file>

<file path=ppt/tags/tag44.xml><?xml version="1.0" encoding="utf-8"?>
<p:tagLst xmlns:p="http://schemas.openxmlformats.org/presentationml/2006/main">
  <p:tag name="MH" val="20160803114315"/>
  <p:tag name="MH_CATEGORY" val="#TuWHP#"/>
  <p:tag name="MH_LAYOUT" val="Text"/>
  <p:tag name="MH_LIBRARY" val="GRAPHIC"/>
  <p:tag name="MH_NUMBER" val="3"/>
  <p:tag name="MH_TYPE" val="#NeiR#"/>
</p:tagLst>
</file>

<file path=ppt/tags/tag45.xml><?xml version="1.0" encoding="utf-8"?>
<p:tagLst xmlns:p="http://schemas.openxmlformats.org/presentationml/2006/main">
  <p:tag name="MH" val="20160217203636"/>
  <p:tag name="MH_LIBRARY" val="GRAPHIC"/>
  <p:tag name="MH_ORDER" val="1"/>
  <p:tag name="MH_TYPE" val="Other"/>
</p:tagLst>
</file>

<file path=ppt/tags/tag46.xml><?xml version="1.0" encoding="utf-8"?>
<p:tagLst xmlns:p="http://schemas.openxmlformats.org/presentationml/2006/main">
  <p:tag name="MH" val="20160217203636"/>
  <p:tag name="MH_LIBRARY" val="GRAPHIC"/>
  <p:tag name="MH_ORDER" val="1"/>
  <p:tag name="MH_TYPE" val="Other"/>
</p:tagLst>
</file>

<file path=ppt/tags/tag47.xml><?xml version="1.0" encoding="utf-8"?>
<p:tagLst xmlns:p="http://schemas.openxmlformats.org/presentationml/2006/main">
  <p:tag name="MH" val="20160217203636"/>
  <p:tag name="MH_LIBRARY" val="GRAPHIC"/>
  <p:tag name="MH_ORDER" val="1"/>
  <p:tag name="MH_TYPE" val="Other"/>
</p:tagLst>
</file>

<file path=ppt/tags/tag48.xml><?xml version="1.0" encoding="utf-8"?>
<p:tagLst xmlns:p="http://schemas.openxmlformats.org/presentationml/2006/main">
  <p:tag name="MH" val="20160202082519"/>
  <p:tag name="MH_LIBRARY" val="GRAPHIC"/>
  <p:tag name="MH_ORDER" val="1"/>
  <p:tag name="MH_TYPE" val="Text"/>
</p:tagLst>
</file>

<file path=ppt/tags/tag49.xml><?xml version="1.0" encoding="utf-8"?>
<p:tagLst xmlns:p="http://schemas.openxmlformats.org/presentationml/2006/main">
  <p:tag name="MH" val="20160803114315"/>
  <p:tag name="MH_CATEGORY" val="#TuWHP#"/>
  <p:tag name="MH_LAYOUT" val="Text"/>
  <p:tag name="MH_LIBRARY" val="GRAPHIC"/>
  <p:tag name="MH_NUMBER" val="3"/>
  <p:tag name="MH_TYPE" val="#NeiR#"/>
</p:tagLst>
</file>

<file path=ppt/tags/tag5.xml><?xml version="1.0" encoding="utf-8"?>
<p:tagLst xmlns:p="http://schemas.openxmlformats.org/presentationml/2006/main">
  <p:tag name="MH" val="20160312084837"/>
  <p:tag name="MH_LIBRARY" val="GRAPHIC"/>
  <p:tag name="MH_ORDER" val="1"/>
  <p:tag name="MH_TYPE" val="Desc"/>
</p:tagLst>
</file>

<file path=ppt/tags/tag50.xml><?xml version="1.0" encoding="utf-8"?>
<p:tagLst xmlns:p="http://schemas.openxmlformats.org/presentationml/2006/main">
  <p:tag name="MH" val="20160217203636"/>
  <p:tag name="MH_LIBRARY" val="GRAPHIC"/>
  <p:tag name="MH_ORDER" val="1"/>
  <p:tag name="MH_TYPE" val="Other"/>
</p:tagLst>
</file>

<file path=ppt/tags/tag51.xml><?xml version="1.0" encoding="utf-8"?>
<p:tagLst xmlns:p="http://schemas.openxmlformats.org/presentationml/2006/main">
  <p:tag name="PA" val="v5.0.2"/>
  <p:tag name="RESOURCELIBID" val="432"/>
</p:tagLst>
</file>

<file path=ppt/tags/tag52.xml><?xml version="1.0" encoding="utf-8"?>
<p:tagLst xmlns:p="http://schemas.openxmlformats.org/presentationml/2006/main">
  <p:tag name="MH" val="20160803144046"/>
  <p:tag name="MH_LIBRARY" val="GRAPHIC"/>
  <p:tag name="MH_ORDER" val="1"/>
  <p:tag name="MH_TYPE" val="Other"/>
</p:tagLst>
</file>

<file path=ppt/tags/tag53.xml><?xml version="1.0" encoding="utf-8"?>
<p:tagLst xmlns:p="http://schemas.openxmlformats.org/presentationml/2006/main">
  <p:tag name="MH" val="20160803144046"/>
  <p:tag name="MH_LIBRARY" val="GRAPHIC"/>
  <p:tag name="MH_ORDER" val="2"/>
  <p:tag name="MH_TYPE" val="Other"/>
</p:tagLst>
</file>

<file path=ppt/tags/tag54.xml><?xml version="1.0" encoding="utf-8"?>
<p:tagLst xmlns:p="http://schemas.openxmlformats.org/presentationml/2006/main">
  <p:tag name="MH" val="20160803144046"/>
  <p:tag name="MH_LIBRARY" val="GRAPHIC"/>
  <p:tag name="MH_ORDER" val="3"/>
  <p:tag name="MH_TYPE" val="Other"/>
</p:tagLst>
</file>

<file path=ppt/tags/tag55.xml><?xml version="1.0" encoding="utf-8"?>
<p:tagLst xmlns:p="http://schemas.openxmlformats.org/presentationml/2006/main">
  <p:tag name="MH" val="20160803144046"/>
  <p:tag name="MH_LIBRARY" val="GRAPHIC"/>
  <p:tag name="MH_ORDER" val="4"/>
  <p:tag name="MH_TYPE" val="Other"/>
</p:tagLst>
</file>

<file path=ppt/tags/tag56.xml><?xml version="1.0" encoding="utf-8"?>
<p:tagLst xmlns:p="http://schemas.openxmlformats.org/presentationml/2006/main">
  <p:tag name="MH" val="20160803144046"/>
  <p:tag name="MH_LIBRARY" val="GRAPHIC"/>
  <p:tag name="MH_ORDER" val="5"/>
  <p:tag name="MH_TYPE" val="Other"/>
</p:tagLst>
</file>

<file path=ppt/tags/tag57.xml><?xml version="1.0" encoding="utf-8"?>
<p:tagLst xmlns:p="http://schemas.openxmlformats.org/presentationml/2006/main">
  <p:tag name="MH" val="20160803144046"/>
  <p:tag name="MH_LIBRARY" val="GRAPHIC"/>
  <p:tag name="MH_ORDER" val="6"/>
  <p:tag name="MH_TYPE" val="Other"/>
</p:tagLst>
</file>

<file path=ppt/tags/tag58.xml><?xml version="1.0" encoding="utf-8"?>
<p:tagLst xmlns:p="http://schemas.openxmlformats.org/presentationml/2006/main">
  <p:tag name="MH" val="20160803144046"/>
  <p:tag name="MH_LIBRARY" val="GRAPHIC"/>
  <p:tag name="MH_ORDER" val="7"/>
  <p:tag name="MH_TYPE" val="Other"/>
</p:tagLst>
</file>

<file path=ppt/tags/tag59.xml><?xml version="1.0" encoding="utf-8"?>
<p:tagLst xmlns:p="http://schemas.openxmlformats.org/presentationml/2006/main">
  <p:tag name="MH" val="20160803144046"/>
  <p:tag name="MH_LIBRARY" val="GRAPHIC"/>
  <p:tag name="MH_ORDER" val="8"/>
  <p:tag name="MH_TYPE" val="Other"/>
</p:tagLst>
</file>

<file path=ppt/tags/tag6.xml><?xml version="1.0" encoding="utf-8"?>
<p:tagLst xmlns:p="http://schemas.openxmlformats.org/presentationml/2006/main">
  <p:tag name="MH" val="20160217203636"/>
  <p:tag name="MH_LIBRARY" val="GRAPHIC"/>
  <p:tag name="MH_ORDER" val="1"/>
  <p:tag name="MH_TYPE" val="Other"/>
</p:tagLst>
</file>

<file path=ppt/tags/tag60.xml><?xml version="1.0" encoding="utf-8"?>
<p:tagLst xmlns:p="http://schemas.openxmlformats.org/presentationml/2006/main">
  <p:tag name="MH" val="20160803144046"/>
  <p:tag name="MH_LIBRARY" val="GRAPHIC"/>
  <p:tag name="MH_ORDER" val="9"/>
  <p:tag name="MH_TYPE" val="Other"/>
</p:tagLst>
</file>

<file path=ppt/tags/tag61.xml><?xml version="1.0" encoding="utf-8"?>
<p:tagLst xmlns:p="http://schemas.openxmlformats.org/presentationml/2006/main">
  <p:tag name="MH" val="20160803144046"/>
  <p:tag name="MH_LIBRARY" val="GRAPHIC"/>
  <p:tag name="MH_ORDER" val="10"/>
  <p:tag name="MH_TYPE" val="Other"/>
</p:tagLst>
</file>

<file path=ppt/tags/tag62.xml><?xml version="1.0" encoding="utf-8"?>
<p:tagLst xmlns:p="http://schemas.openxmlformats.org/presentationml/2006/main">
  <p:tag name="MH" val="20160803144046"/>
  <p:tag name="MH_LIBRARY" val="GRAPHIC"/>
  <p:tag name="MH_ORDER" val="11"/>
  <p:tag name="MH_TYPE" val="Other"/>
</p:tagLst>
</file>

<file path=ppt/tags/tag63.xml><?xml version="1.0" encoding="utf-8"?>
<p:tagLst xmlns:p="http://schemas.openxmlformats.org/presentationml/2006/main">
  <p:tag name="MH" val="20160803144046"/>
  <p:tag name="MH_LIBRARY" val="GRAPHIC"/>
  <p:tag name="MH_ORDER" val="12"/>
  <p:tag name="MH_TYPE" val="Other"/>
</p:tagLst>
</file>

<file path=ppt/tags/tag64.xml><?xml version="1.0" encoding="utf-8"?>
<p:tagLst xmlns:p="http://schemas.openxmlformats.org/presentationml/2006/main">
  <p:tag name="MH" val="20160803144046"/>
  <p:tag name="MH_LIBRARY" val="GRAPHIC"/>
  <p:tag name="MH_ORDER" val="13"/>
  <p:tag name="MH_TYPE" val="Other"/>
</p:tagLst>
</file>

<file path=ppt/tags/tag65.xml><?xml version="1.0" encoding="utf-8"?>
<p:tagLst xmlns:p="http://schemas.openxmlformats.org/presentationml/2006/main">
  <p:tag name="MH" val="20160803144046"/>
  <p:tag name="MH_LIBRARY" val="GRAPHIC"/>
  <p:tag name="MH_ORDER" val="14"/>
  <p:tag name="MH_TYPE" val="Other"/>
</p:tagLst>
</file>

<file path=ppt/tags/tag66.xml><?xml version="1.0" encoding="utf-8"?>
<p:tagLst xmlns:p="http://schemas.openxmlformats.org/presentationml/2006/main">
  <p:tag name="MH" val="20160803144046"/>
  <p:tag name="MH_LIBRARY" val="GRAPHIC"/>
  <p:tag name="MH_ORDER" val="15"/>
  <p:tag name="MH_TYPE" val="Other"/>
</p:tagLst>
</file>

<file path=ppt/tags/tag67.xml><?xml version="1.0" encoding="utf-8"?>
<p:tagLst xmlns:p="http://schemas.openxmlformats.org/presentationml/2006/main">
  <p:tag name="MH" val="20160803144046"/>
  <p:tag name="MH_LIBRARY" val="GRAPHIC"/>
  <p:tag name="MH_ORDER" val="16"/>
  <p:tag name="MH_TYPE" val="Other"/>
</p:tagLst>
</file>

<file path=ppt/tags/tag68.xml><?xml version="1.0" encoding="utf-8"?>
<p:tagLst xmlns:p="http://schemas.openxmlformats.org/presentationml/2006/main">
  <p:tag name="MH" val="20160803144046"/>
  <p:tag name="MH_LIBRARY" val="GRAPHIC"/>
  <p:tag name="MH_ORDER" val="17"/>
  <p:tag name="MH_TYPE" val="Other"/>
</p:tagLst>
</file>

<file path=ppt/tags/tag69.xml><?xml version="1.0" encoding="utf-8"?>
<p:tagLst xmlns:p="http://schemas.openxmlformats.org/presentationml/2006/main">
  <p:tag name="MH" val="20160803144046"/>
  <p:tag name="MH_LIBRARY" val="GRAPHIC"/>
  <p:tag name="MH_ORDER" val="18"/>
  <p:tag name="MH_TYPE" val="Other"/>
</p:tagLst>
</file>

<file path=ppt/tags/tag7.xml><?xml version="1.0" encoding="utf-8"?>
<p:tagLst xmlns:p="http://schemas.openxmlformats.org/presentationml/2006/main">
  <p:tag name="MH" val="20160217203636"/>
  <p:tag name="MH_LIBRARY" val="GRAPHIC"/>
  <p:tag name="MH_ORDER" val="1"/>
  <p:tag name="MH_TYPE" val="Other"/>
</p:tagLst>
</file>

<file path=ppt/tags/tag70.xml><?xml version="1.0" encoding="utf-8"?>
<p:tagLst xmlns:p="http://schemas.openxmlformats.org/presentationml/2006/main">
  <p:tag name="MH" val="20160803144046"/>
  <p:tag name="MH_LIBRARY" val="GRAPHIC"/>
  <p:tag name="MH_ORDER" val="19"/>
  <p:tag name="MH_TYPE" val="Other"/>
</p:tagLst>
</file>

<file path=ppt/tags/tag71.xml><?xml version="1.0" encoding="utf-8"?>
<p:tagLst xmlns:p="http://schemas.openxmlformats.org/presentationml/2006/main">
  <p:tag name="MH" val="20160803144046"/>
  <p:tag name="MH_LIBRARY" val="GRAPHIC"/>
  <p:tag name="MH_ORDER" val="20"/>
  <p:tag name="MH_TYPE" val="Other"/>
</p:tagLst>
</file>

<file path=ppt/tags/tag72.xml><?xml version="1.0" encoding="utf-8"?>
<p:tagLst xmlns:p="http://schemas.openxmlformats.org/presentationml/2006/main">
  <p:tag name="MH" val="20160803144046"/>
  <p:tag name="MH_LIBRARY" val="GRAPHIC"/>
  <p:tag name="MH_ORDER" val="21"/>
  <p:tag name="MH_TYPE" val="Other"/>
</p:tagLst>
</file>

<file path=ppt/tags/tag73.xml><?xml version="1.0" encoding="utf-8"?>
<p:tagLst xmlns:p="http://schemas.openxmlformats.org/presentationml/2006/main">
  <p:tag name="MH" val="20160803144046"/>
  <p:tag name="MH_LIBRARY" val="GRAPHIC"/>
  <p:tag name="MH_ORDER" val="22"/>
  <p:tag name="MH_TYPE" val="Other"/>
</p:tagLst>
</file>

<file path=ppt/tags/tag74.xml><?xml version="1.0" encoding="utf-8"?>
<p:tagLst xmlns:p="http://schemas.openxmlformats.org/presentationml/2006/main">
  <p:tag name="MH" val="20160803144046"/>
  <p:tag name="MH_LIBRARY" val="GRAPHIC"/>
  <p:tag name="MH_ORDER" val="23"/>
  <p:tag name="MH_TYPE" val="Other"/>
</p:tagLst>
</file>

<file path=ppt/tags/tag75.xml><?xml version="1.0" encoding="utf-8"?>
<p:tagLst xmlns:p="http://schemas.openxmlformats.org/presentationml/2006/main">
  <p:tag name="MH" val="20160803144046"/>
  <p:tag name="MH_LIBRARY" val="GRAPHIC"/>
  <p:tag name="MH_ORDER" val="24"/>
  <p:tag name="MH_TYPE" val="Other"/>
</p:tagLst>
</file>

<file path=ppt/tags/tag76.xml><?xml version="1.0" encoding="utf-8"?>
<p:tagLst xmlns:p="http://schemas.openxmlformats.org/presentationml/2006/main">
  <p:tag name="MH" val="20160803144046"/>
  <p:tag name="MH_LIBRARY" val="GRAPHIC"/>
  <p:tag name="MH_ORDER" val="25"/>
  <p:tag name="MH_TYPE" val="Other"/>
</p:tagLst>
</file>

<file path=ppt/tags/tag77.xml><?xml version="1.0" encoding="utf-8"?>
<p:tagLst xmlns:p="http://schemas.openxmlformats.org/presentationml/2006/main">
  <p:tag name="MH" val="20160803144046"/>
  <p:tag name="MH_LIBRARY" val="GRAPHIC"/>
  <p:tag name="MH_ORDER" val="26"/>
  <p:tag name="MH_TYPE" val="Other"/>
</p:tagLst>
</file>

<file path=ppt/tags/tag78.xml><?xml version="1.0" encoding="utf-8"?>
<p:tagLst xmlns:p="http://schemas.openxmlformats.org/presentationml/2006/main">
  <p:tag name="MH" val="20160803144046"/>
  <p:tag name="MH_LIBRARY" val="GRAPHIC"/>
  <p:tag name="MH_ORDER" val="27"/>
  <p:tag name="MH_TYPE" val="Other"/>
</p:tagLst>
</file>

<file path=ppt/tags/tag79.xml><?xml version="1.0" encoding="utf-8"?>
<p:tagLst xmlns:p="http://schemas.openxmlformats.org/presentationml/2006/main">
  <p:tag name="MH" val="20160803144046"/>
  <p:tag name="MH_LIBRARY" val="GRAPHIC"/>
  <p:tag name="MH_ORDER" val="28"/>
  <p:tag name="MH_TYPE" val="Other"/>
</p:tagLst>
</file>

<file path=ppt/tags/tag8.xml><?xml version="1.0" encoding="utf-8"?>
<p:tagLst xmlns:p="http://schemas.openxmlformats.org/presentationml/2006/main">
  <p:tag name="MH" val="20160217203636"/>
  <p:tag name="MH_LIBRARY" val="GRAPHIC"/>
  <p:tag name="MH_ORDER" val="1"/>
  <p:tag name="MH_TYPE" val="Other"/>
</p:tagLst>
</file>

<file path=ppt/tags/tag80.xml><?xml version="1.0" encoding="utf-8"?>
<p:tagLst xmlns:p="http://schemas.openxmlformats.org/presentationml/2006/main">
  <p:tag name="MH" val="20160803144046"/>
  <p:tag name="MH_LIBRARY" val="GRAPHIC"/>
  <p:tag name="MH_ORDER" val="29"/>
  <p:tag name="MH_TYPE" val="Other"/>
</p:tagLst>
</file>

<file path=ppt/tags/tag81.xml><?xml version="1.0" encoding="utf-8"?>
<p:tagLst xmlns:p="http://schemas.openxmlformats.org/presentationml/2006/main">
  <p:tag name="MH" val="20160803144046"/>
  <p:tag name="MH_LIBRARY" val="GRAPHIC"/>
  <p:tag name="MH_ORDER" val="30"/>
  <p:tag name="MH_TYPE" val="Other"/>
</p:tagLst>
</file>

<file path=ppt/tags/tag82.xml><?xml version="1.0" encoding="utf-8"?>
<p:tagLst xmlns:p="http://schemas.openxmlformats.org/presentationml/2006/main">
  <p:tag name="MH" val="20160803144046"/>
  <p:tag name="MH_LIBRARY" val="GRAPHIC"/>
  <p:tag name="MH_ORDER" val="31"/>
  <p:tag name="MH_TYPE" val="Other"/>
</p:tagLst>
</file>

<file path=ppt/tags/tag83.xml><?xml version="1.0" encoding="utf-8"?>
<p:tagLst xmlns:p="http://schemas.openxmlformats.org/presentationml/2006/main">
  <p:tag name="MH" val="20160803144046"/>
  <p:tag name="MH_LIBRARY" val="GRAPHIC"/>
  <p:tag name="MH_ORDER" val="32"/>
  <p:tag name="MH_TYPE" val="Other"/>
</p:tagLst>
</file>

<file path=ppt/tags/tag84.xml><?xml version="1.0" encoding="utf-8"?>
<p:tagLst xmlns:p="http://schemas.openxmlformats.org/presentationml/2006/main">
  <p:tag name="MH" val="20160803144046"/>
  <p:tag name="MH_LIBRARY" val="GRAPHIC"/>
  <p:tag name="MH_ORDER" val="33"/>
  <p:tag name="MH_TYPE" val="Other"/>
</p:tagLst>
</file>

<file path=ppt/tags/tag85.xml><?xml version="1.0" encoding="utf-8"?>
<p:tagLst xmlns:p="http://schemas.openxmlformats.org/presentationml/2006/main">
  <p:tag name="MH" val="20160803144046"/>
  <p:tag name="MH_LIBRARY" val="GRAPHIC"/>
  <p:tag name="MH_ORDER" val="34"/>
  <p:tag name="MH_TYPE" val="Other"/>
</p:tagLst>
</file>

<file path=ppt/tags/tag86.xml><?xml version="1.0" encoding="utf-8"?>
<p:tagLst xmlns:p="http://schemas.openxmlformats.org/presentationml/2006/main">
  <p:tag name="MH" val="20160803144046"/>
  <p:tag name="MH_LIBRARY" val="GRAPHIC"/>
  <p:tag name="MH_ORDER" val="2"/>
  <p:tag name="MH_TYPE" val="Text"/>
</p:tagLst>
</file>

<file path=ppt/tags/tag87.xml><?xml version="1.0" encoding="utf-8"?>
<p:tagLst xmlns:p="http://schemas.openxmlformats.org/presentationml/2006/main">
  <p:tag name="MH" val="20160803144046"/>
  <p:tag name="MH_LIBRARY" val="GRAPHIC"/>
  <p:tag name="MH_ORDER" val="35"/>
  <p:tag name="MH_TYPE" val="Other"/>
</p:tagLst>
</file>

<file path=ppt/tags/tag88.xml><?xml version="1.0" encoding="utf-8"?>
<p:tagLst xmlns:p="http://schemas.openxmlformats.org/presentationml/2006/main">
  <p:tag name="MH" val="20160803144046"/>
  <p:tag name="MH_LIBRARY" val="GRAPHIC"/>
  <p:tag name="MH_ORDER" val="36"/>
  <p:tag name="MH_TYPE" val="Other"/>
</p:tagLst>
</file>

<file path=ppt/tags/tag89.xml><?xml version="1.0" encoding="utf-8"?>
<p:tagLst xmlns:p="http://schemas.openxmlformats.org/presentationml/2006/main">
  <p:tag name="MH" val="20160803144046"/>
  <p:tag name="MH_LIBRARY" val="GRAPHIC"/>
  <p:tag name="MH_ORDER" val="4"/>
  <p:tag name="MH_TYPE" val="Text"/>
</p:tagLst>
</file>

<file path=ppt/tags/tag9.xml><?xml version="1.0" encoding="utf-8"?>
<p:tagLst xmlns:p="http://schemas.openxmlformats.org/presentationml/2006/main">
  <p:tag name="MH" val="20160217203636"/>
  <p:tag name="MH_LIBRARY" val="GRAPHIC"/>
  <p:tag name="MH_ORDER" val="1"/>
  <p:tag name="MH_TYPE" val="Other"/>
</p:tagLst>
</file>

<file path=ppt/tags/tag90.xml><?xml version="1.0" encoding="utf-8"?>
<p:tagLst xmlns:p="http://schemas.openxmlformats.org/presentationml/2006/main">
  <p:tag name="MH" val="20160803144046"/>
  <p:tag name="MH_LIBRARY" val="GRAPHIC"/>
  <p:tag name="MH_ORDER" val="37"/>
  <p:tag name="MH_TYPE" val="Other"/>
</p:tagLst>
</file>

<file path=ppt/tags/tag91.xml><?xml version="1.0" encoding="utf-8"?>
<p:tagLst xmlns:p="http://schemas.openxmlformats.org/presentationml/2006/main">
  <p:tag name="MH" val="20160803144046"/>
  <p:tag name="MH_LIBRARY" val="GRAPHIC"/>
  <p:tag name="MH_ORDER" val="38"/>
  <p:tag name="MH_TYPE" val="Other"/>
</p:tagLst>
</file>

<file path=ppt/tags/tag92.xml><?xml version="1.0" encoding="utf-8"?>
<p:tagLst xmlns:p="http://schemas.openxmlformats.org/presentationml/2006/main">
  <p:tag name="MH" val="20160803144046"/>
  <p:tag name="MH_LIBRARY" val="GRAPHIC"/>
  <p:tag name="MH_ORDER" val="1"/>
  <p:tag name="MH_TYPE" val="SubTitle"/>
</p:tagLst>
</file>

<file path=ppt/tags/tag93.xml><?xml version="1.0" encoding="utf-8"?>
<p:tagLst xmlns:p="http://schemas.openxmlformats.org/presentationml/2006/main">
  <p:tag name="MH" val="20160803144046"/>
  <p:tag name="MH_LIBRARY" val="GRAPHIC"/>
  <p:tag name="MH_ORDER" val="1"/>
  <p:tag name="MH_TYPE" val="Text"/>
</p:tagLst>
</file>

<file path=ppt/tags/tag94.xml><?xml version="1.0" encoding="utf-8"?>
<p:tagLst xmlns:p="http://schemas.openxmlformats.org/presentationml/2006/main">
  <p:tag name="MH" val="20160803144046"/>
  <p:tag name="MH_LIBRARY" val="GRAPHIC"/>
  <p:tag name="MH_ORDER" val="39"/>
  <p:tag name="MH_TYPE" val="Other"/>
</p:tagLst>
</file>

<file path=ppt/tags/tag95.xml><?xml version="1.0" encoding="utf-8"?>
<p:tagLst xmlns:p="http://schemas.openxmlformats.org/presentationml/2006/main">
  <p:tag name="MH" val="20160803144046"/>
  <p:tag name="MH_LIBRARY" val="GRAPHIC"/>
  <p:tag name="MH_ORDER" val="40"/>
  <p:tag name="MH_TYPE" val="Other"/>
</p:tagLst>
</file>

<file path=ppt/tags/tag96.xml><?xml version="1.0" encoding="utf-8"?>
<p:tagLst xmlns:p="http://schemas.openxmlformats.org/presentationml/2006/main">
  <p:tag name="MH" val="20160803144046"/>
  <p:tag name="MH_LIBRARY" val="GRAPHIC"/>
  <p:tag name="MH_ORDER" val="3"/>
  <p:tag name="MH_TYPE" val="Text"/>
</p:tagLst>
</file>

<file path=ppt/tags/tag97.xml><?xml version="1.0" encoding="utf-8"?>
<p:tagLst xmlns:p="http://schemas.openxmlformats.org/presentationml/2006/main">
  <p:tag name="MH" val="20160803144046"/>
  <p:tag name="MH_LIBRARY" val="GRAPHIC"/>
  <p:tag name="MH_ORDER" val="1"/>
  <p:tag name="MH_TYPE" val="SubTitle"/>
</p:tagLst>
</file>

<file path=ppt/tags/tag98.xml><?xml version="1.0" encoding="utf-8"?>
<p:tagLst xmlns:p="http://schemas.openxmlformats.org/presentationml/2006/main">
  <p:tag name="MH" val="20160803144046"/>
  <p:tag name="MH_LIBRARY" val="GRAPHIC"/>
  <p:tag name="MH_ORDER" val="1"/>
  <p:tag name="MH_TYPE" val="SubTitle"/>
</p:tagLst>
</file>

<file path=ppt/tags/tag99.xml><?xml version="1.0" encoding="utf-8"?>
<p:tagLst xmlns:p="http://schemas.openxmlformats.org/presentationml/2006/main">
  <p:tag name="MH" val="20160803144046"/>
  <p:tag name="MH_LIBRARY" val="GRAPHIC"/>
  <p:tag name="MH_ORDER" val="1"/>
  <p:tag name="MH_TYPE" val="SubTitl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509</Paragraphs>
  <Slides>48</Slides>
  <Notes>41</Notes>
  <TotalTime>280</TotalTime>
  <HiddenSlides>0</HiddenSlides>
  <MMClips>0</MMClips>
  <ScaleCrop>0</ScaleCrop>
  <HeadingPairs>
    <vt:vector baseType="variant" size="6">
      <vt:variant>
        <vt:lpstr>Fonts used</vt:lpstr>
      </vt:variant>
      <vt:variant>
        <vt:i4>31</vt:i4>
      </vt:variant>
      <vt:variant>
        <vt:lpstr>Theme</vt:lpstr>
      </vt:variant>
      <vt:variant>
        <vt:i4>1</vt:i4>
      </vt:variant>
      <vt:variant>
        <vt:lpstr>Slide Titles</vt:lpstr>
      </vt:variant>
      <vt:variant>
        <vt:i4>48</vt:i4>
      </vt:variant>
    </vt:vector>
  </HeadingPairs>
  <TitlesOfParts>
    <vt:vector baseType="lpstr" size="80">
      <vt:lpstr>Arial</vt:lpstr>
      <vt:lpstr>Calibri Light</vt:lpstr>
      <vt:lpstr>Calibri</vt:lpstr>
      <vt:lpstr>Aparajita</vt:lpstr>
      <vt:lpstr>Adobe 黑体 Std R</vt:lpstr>
      <vt:lpstr>微软雅黑</vt:lpstr>
      <vt:lpstr>造字工房力黑（非商用）常规体</vt:lpstr>
      <vt:lpstr>Impact</vt:lpstr>
      <vt:lpstr>Wingdings</vt:lpstr>
      <vt:lpstr>方正黑体简体</vt:lpstr>
      <vt:lpstr>微软雅黑 Light</vt:lpstr>
      <vt:lpstr>宋体</vt:lpstr>
      <vt:lpstr>华文黑体</vt:lpstr>
      <vt:lpstr>Lato</vt:lpstr>
      <vt:lpstr>Arial Narrow</vt:lpstr>
      <vt:lpstr>华文行楷</vt:lpstr>
      <vt:lpstr>方正兰亭黑_GBK</vt:lpstr>
      <vt:lpstr>方正大标宋简体</vt:lpstr>
      <vt:lpstr>Lato Heavy</vt:lpstr>
      <vt:lpstr>Montserrat</vt:lpstr>
      <vt:lpstr>Segoe UI Light</vt:lpstr>
      <vt:lpstr>Monotype Corsiva</vt:lpstr>
      <vt:lpstr>FontAwesome</vt:lpstr>
      <vt:lpstr>Gill Sans</vt:lpstr>
      <vt:lpstr>Lato Light</vt:lpstr>
      <vt:lpstr>SimSun</vt:lpstr>
      <vt:lpstr>Microsoft YaHei</vt:lpstr>
      <vt:lpstr>Source Sans Pro Light</vt:lpstr>
      <vt:lpstr>Roboto condensed</vt:lpstr>
      <vt:lpstr>方正兰亭细黑_GBK</vt:lpstr>
      <vt:lpstr>造字工房朗倩（非商用）常规体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2020-06-04T06:17:45Z</dcterms:created>
  <cp:lastModifiedBy>kan</cp:lastModifiedBy>
  <dcterms:modified xsi:type="dcterms:W3CDTF">2021-08-20T11:20:11Z</dcterms:modified>
  <cp:revision>89</cp:revision>
  <dc:title>PowerPoint 演示文稿</dc:title>
</cp:coreProperties>
</file>