
<file path=[Content_Types].xml><?xml version="1.0" encoding="utf-8"?>
<Types xmlns="http://schemas.openxmlformats.org/package/2006/content-types">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6" d="100"/>
          <a:sy n="116" d="100"/>
        </p:scale>
        <p:origin x="390" y="132"/>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542845994234085"/>
          <c:y val="0.061728052794933319"/>
          <c:w val="0.93443679809570313"/>
          <c:h val="0.83077782392501831"/>
        </c:manualLayout>
      </c:layout>
      <c:barChart>
        <c:barDir val="col"/>
        <c:grouping val="percentStacked"/>
        <c:varyColors val="0"/>
        <c:ser>
          <c:idx val="0"/>
          <c:order val="0"/>
          <c:tx>
            <c:strRef>
              <c:f>Sheet1!$B$1</c:f>
              <c:strCache>
                <c:ptCount val="1"/>
                <c:pt idx="0">
                  <c:v>Series 1</c:v>
                </c:pt>
              </c:strCache>
            </c:strRef>
          </c:tx>
          <c:spPr>
            <a:solidFill>
              <a:srgbClr val="2EC4B6"/>
            </a:soli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F64-4C8C-99EA-AB71FD11B841}"/>
            </c:ext>
          </c:extLst>
        </c:ser>
        <c:ser>
          <c:idx val="1"/>
          <c:order val="1"/>
          <c:tx>
            <c:strRef>
              <c:f>Sheet1!$C$1</c:f>
              <c:strCache>
                <c:ptCount val="1"/>
                <c:pt idx="0">
                  <c:v>Series 2</c:v>
                </c:pt>
              </c:strCache>
            </c:strRef>
          </c:tx>
          <c:spPr>
            <a:solidFill>
              <a:schemeClr val="tx1">
                <a:lumMod val="65000"/>
                <a:lumOff val="35000"/>
              </a:schemeClr>
            </a:soli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c:v>
                </c:pt>
                <c:pt idx="2">
                  <c:v>1.8</c:v>
                </c:pt>
                <c:pt idx="3">
                  <c:v>1</c:v>
                </c:pt>
              </c:numCache>
            </c:numRef>
          </c:val>
          <c:extLst>
            <c:ext xmlns:c16="http://schemas.microsoft.com/office/drawing/2014/chart" uri="{C3380CC4-5D6E-409C-BE32-E72D297353CC}">
              <c16:uniqueId val="{00000001-5F64-4C8C-99EA-AB71FD11B841}"/>
            </c:ext>
          </c:extLst>
        </c:ser>
        <c:ser>
          <c:idx val="2"/>
          <c:order val="2"/>
          <c:tx>
            <c:strRef>
              <c:f>Sheet1!$D$1</c:f>
              <c:strCache>
                <c:ptCount val="1"/>
                <c:pt idx="0">
                  <c:v>Series 3</c:v>
                </c:pt>
              </c:strCache>
            </c:strRef>
          </c:tx>
          <c:spPr>
            <a:solidFill>
              <a:schemeClr val="bg1">
                <a:lumMod val="65000"/>
              </a:schemeClr>
            </a:soli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F64-4C8C-99EA-AB71FD11B841}"/>
            </c:ext>
          </c:extLst>
        </c:ser>
        <c:ser>
          <c:idx val="3"/>
          <c:order val="3"/>
          <c:tx>
            <c:strRef>
              <c:f>Sheet1!$E$1</c:f>
              <c:strCache>
                <c:ptCount val="1"/>
                <c:pt idx="0">
                  <c:v>series 4</c:v>
                </c:pt>
              </c:strCache>
            </c:strRef>
          </c:tx>
          <c:spPr>
            <a:solidFill>
              <a:schemeClr val="bg1">
                <a:lumMod val="85000"/>
              </a:schemeClr>
            </a:soli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extLst>
            <c:ext xmlns:c16="http://schemas.microsoft.com/office/drawing/2014/chart" uri="{C3380CC4-5D6E-409C-BE32-E72D297353CC}">
              <c16:uniqueId val="{00000003-5F64-4C8C-99EA-AB71FD11B841}"/>
            </c:ext>
          </c:extLst>
        </c:ser>
        <c:dLbls>
          <c:showLegendKey val="0"/>
          <c:showVal val="0"/>
          <c:showCatName val="0"/>
          <c:showSerName val="0"/>
          <c:showPercent val="0"/>
          <c:showBubbleSize val="0"/>
          <c:showLeaderLines val="0"/>
        </c:dLbls>
        <c:gapWidth/>
        <c:overlap val="100"/>
        <c:axId val="184540480"/>
        <c:axId val="189947168"/>
      </c:barChart>
      <c:catAx>
        <c:axId val="184540480"/>
        <c:scaling>
          <c:orientation/>
        </c:scaling>
        <c:delete val="0"/>
        <c:axPos val="b"/>
        <c:numFmt formatCode="General" sourceLinked="1"/>
        <c:majorTickMark val="out"/>
        <c:minorTickMark val="none"/>
        <c:spPr>
          <a:noFill/>
          <a:ln w="9525" cap="flat" cmpd="sng" algn="ctr">
            <a:solidFill>
              <a:schemeClr val="bg1">
                <a:lumMod val="75000"/>
              </a:schemeClr>
            </a:solidFill>
            <a:round/>
          </a:ln>
          <a:effectLst/>
        </c:spPr>
        <c:txPr>
          <a:bodyPr rot="-60000000" spcFirstLastPara="1" vertOverflow="ellipsis" vert="horz" wrap="square" anchor="ctr" anchorCtr="1"/>
          <a:p>
            <a:pPr>
              <a:defRPr sz="900" b="0" i="0" u="none" strike="noStrike" kern="1200" baseline="0" smtId="4294967295">
                <a:solidFill>
                  <a:schemeClr val="tx1">
                    <a:lumMod val="75000"/>
                    <a:lumOff val="25000"/>
                  </a:schemeClr>
                </a:solidFill>
                <a:latin typeface="Roboto Thin" charset="0"/>
                <a:ea typeface="Roboto Thin" charset="0"/>
                <a:cs typeface="Roboto Thin" charset="0"/>
              </a:defRPr>
            </a:pPr>
            <a:endParaRPr sz="900" b="0" i="0" u="none" strike="noStrike" kern="1200" baseline="0" smtId="4294967295">
              <a:solidFill>
                <a:schemeClr val="tx1">
                  <a:lumMod val="75000"/>
                  <a:lumOff val="25000"/>
                </a:schemeClr>
              </a:solidFill>
              <a:latin typeface="Roboto Thin" charset="0"/>
              <a:ea typeface="Roboto Thin" charset="0"/>
              <a:cs typeface="Roboto Thin" charset="0"/>
            </a:endParaRPr>
          </a:p>
        </c:txPr>
        <c:crossAx val="189947168"/>
        <c:crosses val="autoZero"/>
        <c:auto val="0"/>
        <c:lblAlgn val="ctr"/>
        <c:lblOffset/>
        <c:noMultiLvlLbl val="0"/>
      </c:catAx>
      <c:valAx>
        <c:axId val="189947168"/>
        <c:scaling>
          <c:orientation/>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spPr>
          <a:noFill/>
          <a:ln>
            <a:solidFill>
              <a:schemeClr val="bg1">
                <a:lumMod val="75000"/>
              </a:schemeClr>
            </a:solidFill>
          </a:ln>
          <a:effectLst/>
        </c:spPr>
        <c:txPr>
          <a:bodyPr rot="-60000000" spcFirstLastPara="1" vertOverflow="ellipsis" vert="horz" wrap="square" anchor="ctr" anchorCtr="1"/>
          <a:p>
            <a:pPr>
              <a:defRPr sz="900" b="0" i="0" u="none" strike="noStrike" kern="1200" baseline="0" smtId="4294967295">
                <a:solidFill>
                  <a:schemeClr val="tx1">
                    <a:lumMod val="75000"/>
                    <a:lumOff val="25000"/>
                  </a:schemeClr>
                </a:solidFill>
                <a:latin typeface="Roboto Thin" charset="0"/>
                <a:ea typeface="Roboto Thin" charset="0"/>
                <a:cs typeface="Roboto Thin" charset="0"/>
              </a:defRPr>
            </a:pPr>
            <a:endParaRPr sz="900" b="0" i="0" u="none" strike="noStrike" kern="1200" baseline="0" smtId="4294967295">
              <a:solidFill>
                <a:schemeClr val="tx1">
                  <a:lumMod val="75000"/>
                  <a:lumOff val="25000"/>
                </a:schemeClr>
              </a:solidFill>
              <a:latin typeface="Roboto Thin" charset="0"/>
              <a:ea typeface="Roboto Thin" charset="0"/>
              <a:cs typeface="Roboto Thin" charset="0"/>
            </a:endParaRPr>
          </a:p>
        </c:txPr>
        <c:crossAx val="184540480"/>
        <c:crosses val="autoZero"/>
        <c:crossBetween val="between"/>
      </c:valAx>
      <c:spPr>
        <a:noFill/>
        <a:ln>
          <a:noFill/>
        </a:ln>
        <a:effectLst/>
      </c:spPr>
    </c:plotArea>
    <c:plotVisOnly val="1"/>
    <c:dispBlanksAs val="gap"/>
    <c:showDLblsOverMax val="0"/>
  </c:chart>
  <c:spPr>
    <a:noFill/>
    <a:ln>
      <a:noFill/>
    </a:ln>
    <a:effectLst/>
  </c:spPr>
  <c:txPr>
    <a:bodyPr/>
    <a:p>
      <a:pPr>
        <a:defRPr sz="900" b="0" i="0" smtId="4294967295">
          <a:solidFill>
            <a:schemeClr val="tx1">
              <a:lumMod val="75000"/>
              <a:lumOff val="25000"/>
            </a:schemeClr>
          </a:solidFill>
          <a:latin typeface="Roboto Thin" charset="0"/>
          <a:ea typeface="Roboto Thin" charset="0"/>
          <a:cs typeface="Roboto Thin" charset="0"/>
        </a:defRPr>
      </a:pPr>
      <a:endParaRPr sz="900" b="0" i="0" smtId="4294967295">
        <a:solidFill>
          <a:schemeClr val="tx1">
            <a:lumMod val="75000"/>
            <a:lumOff val="25000"/>
          </a:schemeClr>
        </a:solidFill>
        <a:latin typeface="Roboto Thin" charset="0"/>
        <a:ea typeface="Roboto Thin" charset="0"/>
        <a:cs typeface="Roboto Thin"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5A52E-2067-4ACB-86C8-2E651C92E028}" type="datetimeFigureOut">
              <a:rPr lang="zh-CN" altLang="en-US" smtClean="0"/>
              <a:t>2016/11/12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32C3F-6CB7-4F0F-9943-DC09B6BF53B6}" type="slidenum">
              <a:rPr lang="zh-CN" altLang="en-US" smtClean="0"/>
              <a:t>‹#›</a:t>
            </a:fld>
            <a:endParaRPr lang="zh-CN" altLang="en-US"/>
          </a:p>
        </p:txBody>
      </p:sp>
    </p:spTree>
    <p:extLst>
      <p:ext uri="{BB962C8B-B14F-4D97-AF65-F5344CB8AC3E}">
        <p14:creationId val="238583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首尾页01">
    <p:spTree>
      <p:nvGrpSpPr>
        <p:cNvPr id="1" name=""/>
        <p:cNvGrpSpPr/>
        <p:nvPr/>
      </p:nvGrpSpPr>
      <p:grpSpPr>
        <a:xfrm>
          <a:off x="0" y="0"/>
          <a:ext cx="0" cy="0"/>
        </a:xfrm>
      </p:grpSpPr>
      <p:sp>
        <p:nvSpPr>
          <p:cNvPr id="8" name="图片占位符 7"/>
          <p:cNvSpPr>
            <a:spLocks noGrp="1"/>
          </p:cNvSpPr>
          <p:nvPr>
            <p:ph type="pic" sz="quarter" idx="10"/>
          </p:nvPr>
        </p:nvSpPr>
        <p:spPr>
          <a:xfrm>
            <a:off x="0" y="0"/>
            <a:ext cx="12192000" cy="6858000"/>
          </a:xfrm>
        </p:spPr>
        <p:txBody>
          <a:bodyPr/>
          <a:lstStyle/>
          <a:p>
            <a:r>
              <a:rPr lang="zh-CN" altLang="en-US"/>
              <a:t>单击图标添加图片</a:t>
            </a:r>
            <a:endParaRPr lang="zh-CN" altLang="en-US"/>
          </a:p>
        </p:txBody>
      </p:sp>
    </p:spTree>
    <p:extLst>
      <p:ext uri="{BB962C8B-B14F-4D97-AF65-F5344CB8AC3E}">
        <p14:creationId val="15506133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04">
    <p:spTree>
      <p:nvGrpSpPr>
        <p:cNvPr id="1" name=""/>
        <p:cNvGrpSpPr/>
        <p:nvPr/>
      </p:nvGrpSpPr>
      <p:grpSpPr>
        <a:xfrm>
          <a:off x="0" y="0"/>
          <a:ext cx="0" cy="0"/>
        </a:xfrm>
      </p:grpSpPr>
      <p:sp>
        <p:nvSpPr>
          <p:cNvPr id="7" name="图片占位符 6"/>
          <p:cNvSpPr>
            <a:spLocks noGrp="1"/>
          </p:cNvSpPr>
          <p:nvPr>
            <p:ph type="pic" sz="quarter" idx="10"/>
          </p:nvPr>
        </p:nvSpPr>
        <p:spPr>
          <a:xfrm>
            <a:off x="0" y="0"/>
            <a:ext cx="6096000" cy="6858000"/>
          </a:xfrm>
        </p:spPr>
        <p:txBody>
          <a:bodyPr/>
          <a:lstStyle/>
          <a:p>
            <a:r>
              <a:rPr lang="zh-CN" altLang="en-US"/>
              <a:t>单击图标添加图片</a:t>
            </a:r>
          </a:p>
        </p:txBody>
      </p:sp>
    </p:spTree>
    <p:extLst>
      <p:ext uri="{BB962C8B-B14F-4D97-AF65-F5344CB8AC3E}">
        <p14:creationId val="1818390616"/>
      </p:ext>
    </p:extLst>
  </p:cSld>
  <p:clrMapOvr>
    <a:masterClrMapping/>
  </p:clrMapOvr>
  <p:transition/>
  <p:timing/>
  <p:extLst>
    <p:ext uri="{DCECCB84-F9BA-43D5-87BE-67443E8EF086}">
      <p15:sldGuideLst>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05">
    <p:spTree>
      <p:nvGrpSpPr>
        <p:cNvPr id="1" name=""/>
        <p:cNvGrpSpPr/>
        <p:nvPr/>
      </p:nvGrpSpPr>
      <p:grpSpPr>
        <a:xfrm>
          <a:off x="0" y="0"/>
          <a:ext cx="0" cy="0"/>
        </a:xfrm>
      </p:grpSpPr>
      <p:sp>
        <p:nvSpPr>
          <p:cNvPr id="7" name="图片占位符 6"/>
          <p:cNvSpPr>
            <a:spLocks noGrp="1"/>
          </p:cNvSpPr>
          <p:nvPr>
            <p:ph type="pic" sz="quarter" idx="10"/>
          </p:nvPr>
        </p:nvSpPr>
        <p:spPr>
          <a:xfrm>
            <a:off x="0" y="0"/>
            <a:ext cx="12192000" cy="3429000"/>
          </a:xfrm>
        </p:spPr>
        <p:txBody>
          <a:bodyPr/>
          <a:lstStyle/>
          <a:p>
            <a:r>
              <a:rPr lang="zh-CN" altLang="en-US"/>
              <a:t>单击图标添加图片</a:t>
            </a:r>
          </a:p>
        </p:txBody>
      </p:sp>
    </p:spTree>
    <p:extLst>
      <p:ext uri="{BB962C8B-B14F-4D97-AF65-F5344CB8AC3E}">
        <p14:creationId val="485440455"/>
      </p:ext>
    </p:extLst>
  </p:cSld>
  <p:clrMapOvr>
    <a:masterClrMapping/>
  </p:clrMapOvr>
  <p:transition/>
  <p:timing/>
  <p:extLst>
    <p:ext uri="{DCECCB84-F9BA-43D5-87BE-67443E8EF086}">
      <p15:sldGuideLst>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06">
    <p:spTree>
      <p:nvGrpSpPr>
        <p:cNvPr id="1" name=""/>
        <p:cNvGrpSpPr/>
        <p:nvPr/>
      </p:nvGrpSpPr>
      <p:grpSpPr>
        <a:xfrm>
          <a:off x="0" y="0"/>
          <a:ext cx="0" cy="0"/>
        </a:xfrm>
      </p:grpSpPr>
      <p:sp>
        <p:nvSpPr>
          <p:cNvPr id="7" name="图片占位符 6"/>
          <p:cNvSpPr>
            <a:spLocks noGrp="1"/>
          </p:cNvSpPr>
          <p:nvPr>
            <p:ph type="pic" sz="quarter" idx="10"/>
          </p:nvPr>
        </p:nvSpPr>
        <p:spPr>
          <a:xfrm>
            <a:off x="228600" y="228600"/>
            <a:ext cx="11747500" cy="6413500"/>
          </a:xfrm>
        </p:spPr>
        <p:txBody>
          <a:bodyPr/>
          <a:lstStyle/>
          <a:p>
            <a:r>
              <a:rPr lang="zh-CN" altLang="en-US"/>
              <a:t>单击图标添加图片</a:t>
            </a:r>
          </a:p>
        </p:txBody>
      </p:sp>
      <p:sp>
        <p:nvSpPr>
          <p:cNvPr id="8" name="矩形 7"/>
          <p:cNvSpPr/>
          <p:nvPr userDrawn="1"/>
        </p:nvSpPr>
        <p:spPr>
          <a:xfrm>
            <a:off x="0" y="0"/>
            <a:ext cx="6096000"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585267591"/>
      </p:ext>
    </p:extLst>
  </p:cSld>
  <p:clrMapOvr>
    <a:masterClrMapping/>
  </p:clrMapOvr>
  <p:transition/>
  <p:timing/>
  <p:extLst>
    <p:ext uri="{DCECCB84-F9BA-43D5-87BE-67443E8EF086}">
      <p15:sldGuideLst>
        <p15:guide id="1" pos="3840" userDrawn="1">
          <p15:clr>
            <a:srgbClr val="FBAE40"/>
          </p15:clr>
        </p15:guide>
        <p15:guide id="2"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07">
    <p:spTree>
      <p:nvGrpSpPr>
        <p:cNvPr id="1" name=""/>
        <p:cNvGrpSpPr/>
        <p:nvPr/>
      </p:nvGrpSpPr>
      <p:grpSpPr>
        <a:xfrm>
          <a:off x="0" y="0"/>
          <a:ext cx="0" cy="0"/>
        </a:xfrm>
      </p:grpSpPr>
      <p:sp>
        <p:nvSpPr>
          <p:cNvPr id="7" name="图片占位符 6"/>
          <p:cNvSpPr>
            <a:spLocks noGrp="1"/>
          </p:cNvSpPr>
          <p:nvPr>
            <p:ph type="pic" sz="quarter" idx="10"/>
          </p:nvPr>
        </p:nvSpPr>
        <p:spPr>
          <a:xfrm>
            <a:off x="0" y="0"/>
            <a:ext cx="12192000" cy="6858000"/>
          </a:xfrm>
        </p:spPr>
        <p:txBody>
          <a:bodyPr/>
          <a:lstStyle/>
          <a:p>
            <a:r>
              <a:rPr lang="zh-CN" altLang="en-US"/>
              <a:t>单击图标添加图片</a:t>
            </a:r>
          </a:p>
        </p:txBody>
      </p:sp>
    </p:spTree>
    <p:extLst>
      <p:ext uri="{BB962C8B-B14F-4D97-AF65-F5344CB8AC3E}">
        <p14:creationId val="264498861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08">
    <p:spTree>
      <p:nvGrpSpPr>
        <p:cNvPr id="1" name=""/>
        <p:cNvGrpSpPr/>
        <p:nvPr/>
      </p:nvGrpSpPr>
      <p:grpSpPr>
        <a:xfrm>
          <a:off x="0" y="0"/>
          <a:ext cx="0" cy="0"/>
        </a:xfrm>
      </p:grpSpPr>
      <p:sp>
        <p:nvSpPr>
          <p:cNvPr id="7" name="图片占位符 6"/>
          <p:cNvSpPr>
            <a:spLocks noGrp="1"/>
          </p:cNvSpPr>
          <p:nvPr>
            <p:ph type="pic" sz="quarter" idx="10"/>
          </p:nvPr>
        </p:nvSpPr>
        <p:spPr>
          <a:xfrm>
            <a:off x="1306059" y="0"/>
            <a:ext cx="3309258" cy="1379538"/>
          </a:xfrm>
        </p:spPr>
        <p:txBody>
          <a:bodyPr/>
          <a:lstStyle/>
          <a:p>
            <a:r>
              <a:rPr lang="zh-CN" altLang="en-US"/>
              <a:t>单击图标添加图片</a:t>
            </a:r>
          </a:p>
        </p:txBody>
      </p:sp>
      <p:sp>
        <p:nvSpPr>
          <p:cNvPr id="9" name="图片占位符 6"/>
          <p:cNvSpPr>
            <a:spLocks noGrp="1"/>
          </p:cNvSpPr>
          <p:nvPr>
            <p:ph type="pic" sz="quarter" idx="11"/>
          </p:nvPr>
        </p:nvSpPr>
        <p:spPr>
          <a:xfrm>
            <a:off x="1306059" y="5478462"/>
            <a:ext cx="3309258" cy="1379538"/>
          </a:xfrm>
        </p:spPr>
        <p:txBody>
          <a:bodyPr/>
          <a:lstStyle/>
          <a:p>
            <a:r>
              <a:rPr lang="zh-CN" altLang="en-US"/>
              <a:t>单击图标添加图片</a:t>
            </a:r>
          </a:p>
        </p:txBody>
      </p:sp>
    </p:spTree>
    <p:extLst>
      <p:ext uri="{BB962C8B-B14F-4D97-AF65-F5344CB8AC3E}">
        <p14:creationId val="2655696054"/>
      </p:ext>
    </p:extLst>
  </p:cSld>
  <p:clrMapOvr>
    <a:masterClrMapping/>
  </p:clrMapOvr>
  <p:transition/>
  <p:timing/>
  <p:extLst>
    <p:ext uri="{DCECCB84-F9BA-43D5-87BE-67443E8EF086}">
      <p15:sldGuideLst>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09">
    <p:spTree>
      <p:nvGrpSpPr>
        <p:cNvPr id="1" name=""/>
        <p:cNvGrpSpPr/>
        <p:nvPr/>
      </p:nvGrpSpPr>
      <p:grpSpPr>
        <a:xfrm>
          <a:off x="0" y="0"/>
          <a:ext cx="0" cy="0"/>
        </a:xfrm>
      </p:grpSpPr>
      <p:sp>
        <p:nvSpPr>
          <p:cNvPr id="7" name="图片占位符 6"/>
          <p:cNvSpPr>
            <a:spLocks noGrp="1"/>
          </p:cNvSpPr>
          <p:nvPr>
            <p:ph type="pic" sz="quarter" idx="10"/>
          </p:nvPr>
        </p:nvSpPr>
        <p:spPr>
          <a:xfrm>
            <a:off x="0" y="0"/>
            <a:ext cx="12192000" cy="6858000"/>
          </a:xfrm>
        </p:spPr>
        <p:txBody>
          <a:bodyPr/>
          <a:lstStyle/>
          <a:p>
            <a:r>
              <a:rPr lang="zh-CN" altLang="en-US"/>
              <a:t>单击图标添加图片</a:t>
            </a:r>
          </a:p>
        </p:txBody>
      </p:sp>
      <p:sp>
        <p:nvSpPr>
          <p:cNvPr id="9" name="图片占位符 8"/>
          <p:cNvSpPr>
            <a:spLocks noGrp="1"/>
          </p:cNvSpPr>
          <p:nvPr>
            <p:ph type="pic" sz="quarter" idx="11"/>
          </p:nvPr>
        </p:nvSpPr>
        <p:spPr>
          <a:xfrm>
            <a:off x="1689100" y="1041400"/>
            <a:ext cx="3098800" cy="3530600"/>
          </a:xfrm>
        </p:spPr>
        <p:txBody>
          <a:bodyPr/>
          <a:lstStyle/>
          <a:p>
            <a:r>
              <a:rPr lang="zh-CN" altLang="en-US"/>
              <a:t>单击图标添加图片</a:t>
            </a:r>
          </a:p>
        </p:txBody>
      </p:sp>
      <p:sp>
        <p:nvSpPr>
          <p:cNvPr id="11" name="图片占位符 8"/>
          <p:cNvSpPr>
            <a:spLocks noGrp="1"/>
          </p:cNvSpPr>
          <p:nvPr>
            <p:ph type="pic" sz="quarter" idx="12"/>
          </p:nvPr>
        </p:nvSpPr>
        <p:spPr>
          <a:xfrm>
            <a:off x="7429500" y="1041400"/>
            <a:ext cx="3098800" cy="3530600"/>
          </a:xfrm>
        </p:spPr>
        <p:txBody>
          <a:bodyPr/>
          <a:lstStyle/>
          <a:p>
            <a:r>
              <a:rPr lang="zh-CN" altLang="en-US"/>
              <a:t>单击图标添加图片</a:t>
            </a:r>
          </a:p>
        </p:txBody>
      </p:sp>
    </p:spTree>
    <p:extLst>
      <p:ext uri="{BB962C8B-B14F-4D97-AF65-F5344CB8AC3E}">
        <p14:creationId val="786743943"/>
      </p:ext>
    </p:extLst>
  </p:cSld>
  <p:clrMapOvr>
    <a:masterClrMapping/>
  </p:clrMapOvr>
  <p:transition/>
  <p:timing/>
  <p:extLst>
    <p:ext uri="{DCECCB84-F9BA-43D5-87BE-67443E8EF086}">
      <p15:sldGuideLst>
        <p15:guide id="1"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10">
    <p:spTree>
      <p:nvGrpSpPr>
        <p:cNvPr id="1" name=""/>
        <p:cNvGrpSpPr/>
        <p:nvPr/>
      </p:nvGrpSpPr>
      <p:grpSpPr>
        <a:xfrm>
          <a:off x="0" y="0"/>
          <a:ext cx="0" cy="0"/>
        </a:xfrm>
      </p:grpSpPr>
      <p:sp>
        <p:nvSpPr>
          <p:cNvPr id="7" name="图片占位符 6"/>
          <p:cNvSpPr>
            <a:spLocks noGrp="1"/>
          </p:cNvSpPr>
          <p:nvPr>
            <p:ph type="pic" sz="quarter" idx="10"/>
          </p:nvPr>
        </p:nvSpPr>
        <p:spPr>
          <a:xfrm>
            <a:off x="0" y="685800"/>
            <a:ext cx="8166100" cy="6172200"/>
          </a:xfrm>
        </p:spPr>
        <p:txBody>
          <a:bodyPr/>
          <a:lstStyle/>
          <a:p>
            <a:r>
              <a:rPr lang="zh-CN" altLang="en-US"/>
              <a:t>单击图标添加图片</a:t>
            </a:r>
          </a:p>
        </p:txBody>
      </p:sp>
      <p:sp>
        <p:nvSpPr>
          <p:cNvPr id="10" name="图片占位符 9"/>
          <p:cNvSpPr>
            <a:spLocks noGrp="1"/>
          </p:cNvSpPr>
          <p:nvPr>
            <p:ph type="pic" sz="quarter" idx="11"/>
          </p:nvPr>
        </p:nvSpPr>
        <p:spPr>
          <a:xfrm>
            <a:off x="8166100" y="3492500"/>
            <a:ext cx="3365500" cy="3365500"/>
          </a:xfrm>
        </p:spPr>
        <p:txBody>
          <a:bodyPr/>
          <a:lstStyle/>
          <a:p>
            <a:r>
              <a:rPr lang="zh-CN" altLang="en-US"/>
              <a:t>单击图标添加图片</a:t>
            </a:r>
          </a:p>
        </p:txBody>
      </p:sp>
    </p:spTree>
    <p:extLst>
      <p:ext uri="{BB962C8B-B14F-4D97-AF65-F5344CB8AC3E}">
        <p14:creationId val="213678616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11">
    <p:spTree>
      <p:nvGrpSpPr>
        <p:cNvPr id="1" name=""/>
        <p:cNvGrpSpPr/>
        <p:nvPr/>
      </p:nvGrpSpPr>
      <p:grpSpPr>
        <a:xfrm>
          <a:off x="0" y="0"/>
          <a:ext cx="0" cy="0"/>
        </a:xfrm>
      </p:grpSpPr>
      <p:sp>
        <p:nvSpPr>
          <p:cNvPr id="10" name="图片占位符 9"/>
          <p:cNvSpPr>
            <a:spLocks noGrp="1"/>
          </p:cNvSpPr>
          <p:nvPr>
            <p:ph type="pic" sz="quarter" idx="10"/>
          </p:nvPr>
        </p:nvSpPr>
        <p:spPr>
          <a:xfrm>
            <a:off x="4800600" y="0"/>
            <a:ext cx="6731000" cy="2184400"/>
          </a:xfrm>
        </p:spPr>
        <p:txBody>
          <a:bodyPr/>
          <a:lstStyle/>
          <a:p>
            <a:r>
              <a:rPr lang="zh-CN" altLang="en-US"/>
              <a:t>单击图标添加图片</a:t>
            </a:r>
          </a:p>
        </p:txBody>
      </p:sp>
      <p:sp>
        <p:nvSpPr>
          <p:cNvPr id="12" name="图片占位符 11"/>
          <p:cNvSpPr>
            <a:spLocks noGrp="1"/>
          </p:cNvSpPr>
          <p:nvPr>
            <p:ph type="pic" sz="quarter" idx="11"/>
          </p:nvPr>
        </p:nvSpPr>
        <p:spPr>
          <a:xfrm>
            <a:off x="660400" y="2184400"/>
            <a:ext cx="7683500" cy="4013200"/>
          </a:xfrm>
        </p:spPr>
        <p:txBody>
          <a:bodyPr/>
          <a:lstStyle/>
          <a:p>
            <a:r>
              <a:rPr lang="zh-CN" altLang="en-US"/>
              <a:t>单击图标添加图片</a:t>
            </a:r>
          </a:p>
        </p:txBody>
      </p:sp>
    </p:spTree>
    <p:extLst>
      <p:ext uri="{BB962C8B-B14F-4D97-AF65-F5344CB8AC3E}">
        <p14:creationId val="232562094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12">
    <p:spTree>
      <p:nvGrpSpPr>
        <p:cNvPr id="1" name=""/>
        <p:cNvGrpSpPr/>
        <p:nvPr/>
      </p:nvGrpSpPr>
      <p:grpSpPr>
        <a:xfrm>
          <a:off x="0" y="0"/>
          <a:ext cx="0" cy="0"/>
        </a:xfrm>
      </p:grpSpPr>
      <p:sp>
        <p:nvSpPr>
          <p:cNvPr id="7" name="图片占位符 6"/>
          <p:cNvSpPr>
            <a:spLocks noGrp="1"/>
          </p:cNvSpPr>
          <p:nvPr>
            <p:ph type="pic" sz="quarter" idx="10"/>
          </p:nvPr>
        </p:nvSpPr>
        <p:spPr>
          <a:xfrm>
            <a:off x="0" y="2552700"/>
            <a:ext cx="6096000" cy="3911600"/>
          </a:xfrm>
        </p:spPr>
        <p:txBody>
          <a:bodyPr/>
          <a:lstStyle/>
          <a:p>
            <a:r>
              <a:rPr lang="zh-CN" altLang="en-US"/>
              <a:t>单击图标添加图片</a:t>
            </a:r>
          </a:p>
        </p:txBody>
      </p:sp>
      <p:sp>
        <p:nvSpPr>
          <p:cNvPr id="8" name="图片占位符 6"/>
          <p:cNvSpPr>
            <a:spLocks noGrp="1"/>
          </p:cNvSpPr>
          <p:nvPr>
            <p:ph type="pic" sz="quarter" idx="11"/>
          </p:nvPr>
        </p:nvSpPr>
        <p:spPr>
          <a:xfrm>
            <a:off x="6096000" y="393700"/>
            <a:ext cx="6096000" cy="3911600"/>
          </a:xfrm>
        </p:spPr>
        <p:txBody>
          <a:bodyPr/>
          <a:lstStyle/>
          <a:p>
            <a:r>
              <a:rPr lang="zh-CN" altLang="en-US"/>
              <a:t>单击图标添加图片</a:t>
            </a:r>
          </a:p>
        </p:txBody>
      </p:sp>
    </p:spTree>
    <p:extLst>
      <p:ext uri="{BB962C8B-B14F-4D97-AF65-F5344CB8AC3E}">
        <p14:creationId val="2849237453"/>
      </p:ext>
    </p:extLst>
  </p:cSld>
  <p:clrMapOvr>
    <a:masterClrMapping/>
  </p:clrMapOvr>
  <p:transition/>
  <p:timing/>
  <p:extLst>
    <p:ext uri="{DCECCB84-F9BA-43D5-87BE-67443E8EF086}">
      <p15:sldGuideLst>
        <p15:guide id="1"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13">
    <p:spTree>
      <p:nvGrpSpPr>
        <p:cNvPr id="1" name=""/>
        <p:cNvGrpSpPr/>
        <p:nvPr/>
      </p:nvGrpSpPr>
      <p:grpSpPr>
        <a:xfrm>
          <a:off x="0" y="0"/>
          <a:ext cx="0" cy="0"/>
        </a:xfrm>
      </p:grpSpPr>
      <p:sp>
        <p:nvSpPr>
          <p:cNvPr id="7" name="图片占位符 6"/>
          <p:cNvSpPr>
            <a:spLocks noGrp="1"/>
          </p:cNvSpPr>
          <p:nvPr>
            <p:ph type="pic" sz="quarter" idx="10"/>
          </p:nvPr>
        </p:nvSpPr>
        <p:spPr>
          <a:xfrm>
            <a:off x="0" y="2188369"/>
            <a:ext cx="12192000" cy="2481262"/>
          </a:xfrm>
        </p:spPr>
        <p:txBody>
          <a:bodyPr/>
          <a:lstStyle/>
          <a:p>
            <a:r>
              <a:rPr lang="zh-CN" altLang="en-US"/>
              <a:t>单击图标添加图片</a:t>
            </a:r>
          </a:p>
        </p:txBody>
      </p:sp>
      <p:sp>
        <p:nvSpPr>
          <p:cNvPr id="9" name="图片占位符 8"/>
          <p:cNvSpPr>
            <a:spLocks noGrp="1"/>
          </p:cNvSpPr>
          <p:nvPr>
            <p:ph type="pic" sz="quarter" idx="11"/>
          </p:nvPr>
        </p:nvSpPr>
        <p:spPr>
          <a:xfrm>
            <a:off x="1043717" y="4669631"/>
            <a:ext cx="4049713" cy="2188369"/>
          </a:xfrm>
        </p:spPr>
        <p:txBody>
          <a:bodyPr/>
          <a:lstStyle/>
          <a:p>
            <a:r>
              <a:rPr lang="zh-CN" altLang="en-US"/>
              <a:t>单击图标添加图片</a:t>
            </a:r>
          </a:p>
        </p:txBody>
      </p:sp>
    </p:spTree>
    <p:extLst>
      <p:ext uri="{BB962C8B-B14F-4D97-AF65-F5344CB8AC3E}">
        <p14:creationId val="3734422865"/>
      </p:ext>
    </p:extLst>
  </p:cSld>
  <p:clrMapOvr>
    <a:masterClrMapping/>
  </p:clrMapOvr>
  <p:transition/>
  <p:timing/>
  <p:extLst>
    <p:ext uri="{DCECCB84-F9BA-43D5-87BE-67443E8EF086}">
      <p15:sldGuideLst>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前言摘要页">
    <p:spTree>
      <p:nvGrpSpPr>
        <p:cNvPr id="1" name=""/>
        <p:cNvGrpSpPr/>
        <p:nvPr/>
      </p:nvGrpSpPr>
      <p:grpSpPr>
        <a:xfrm>
          <a:off x="0" y="0"/>
          <a:ext cx="0" cy="0"/>
        </a:xfrm>
      </p:grpSpPr>
      <p:sp>
        <p:nvSpPr>
          <p:cNvPr id="8" name="图片占位符 7"/>
          <p:cNvSpPr>
            <a:spLocks noGrp="1"/>
          </p:cNvSpPr>
          <p:nvPr>
            <p:ph type="pic" sz="quarter" idx="10"/>
          </p:nvPr>
        </p:nvSpPr>
        <p:spPr>
          <a:xfrm>
            <a:off x="6066971" y="662769"/>
            <a:ext cx="4122056" cy="4119553"/>
          </a:xfrm>
          <a:prstGeom prst="diamond">
            <a:avLst/>
          </a:prstGeom>
        </p:spPr>
        <p:txBody>
          <a:bodyPr/>
          <a:lstStyle/>
          <a:p>
            <a:r>
              <a:rPr lang="zh-CN" altLang="en-US"/>
              <a:t>单击图标添加图片</a:t>
            </a:r>
          </a:p>
        </p:txBody>
      </p:sp>
      <p:sp>
        <p:nvSpPr>
          <p:cNvPr id="9" name="图片占位符 7"/>
          <p:cNvSpPr>
            <a:spLocks noGrp="1"/>
          </p:cNvSpPr>
          <p:nvPr>
            <p:ph type="pic" sz="quarter" idx="11"/>
          </p:nvPr>
        </p:nvSpPr>
        <p:spPr>
          <a:xfrm>
            <a:off x="8418286" y="3006826"/>
            <a:ext cx="4122056" cy="4119553"/>
          </a:xfrm>
          <a:prstGeom prst="diamond">
            <a:avLst/>
          </a:prstGeom>
        </p:spPr>
        <p:txBody>
          <a:bodyPr/>
          <a:lstStyle/>
          <a:p>
            <a:r>
              <a:rPr lang="zh-CN" altLang="en-US"/>
              <a:t>单击图标添加图片</a:t>
            </a:r>
          </a:p>
        </p:txBody>
      </p:sp>
      <p:sp>
        <p:nvSpPr>
          <p:cNvPr id="10" name="图片占位符 7"/>
          <p:cNvSpPr>
            <a:spLocks noGrp="1"/>
          </p:cNvSpPr>
          <p:nvPr>
            <p:ph type="pic" sz="quarter" idx="12"/>
          </p:nvPr>
        </p:nvSpPr>
        <p:spPr>
          <a:xfrm>
            <a:off x="8418286" y="-1681287"/>
            <a:ext cx="4122056" cy="4119553"/>
          </a:xfrm>
          <a:prstGeom prst="diamond">
            <a:avLst/>
          </a:prstGeom>
        </p:spPr>
        <p:txBody>
          <a:bodyPr/>
          <a:lstStyle/>
          <a:p>
            <a:r>
              <a:rPr lang="zh-CN" altLang="en-US"/>
              <a:t>单击图标添加图片</a:t>
            </a:r>
          </a:p>
        </p:txBody>
      </p:sp>
      <p:sp>
        <p:nvSpPr>
          <p:cNvPr id="11" name="图片占位符 7"/>
          <p:cNvSpPr>
            <a:spLocks noGrp="1"/>
          </p:cNvSpPr>
          <p:nvPr>
            <p:ph type="pic" sz="quarter" idx="13"/>
          </p:nvPr>
        </p:nvSpPr>
        <p:spPr>
          <a:xfrm>
            <a:off x="3715656" y="-1681287"/>
            <a:ext cx="4122056" cy="4119553"/>
          </a:xfrm>
          <a:prstGeom prst="diamond">
            <a:avLst/>
          </a:prstGeom>
        </p:spPr>
        <p:txBody>
          <a:bodyPr/>
          <a:lstStyle/>
          <a:p>
            <a:r>
              <a:rPr lang="zh-CN" altLang="en-US"/>
              <a:t>单击图标添加图片</a:t>
            </a:r>
          </a:p>
        </p:txBody>
      </p:sp>
      <p:sp>
        <p:nvSpPr>
          <p:cNvPr id="12" name="图片占位符 7"/>
          <p:cNvSpPr>
            <a:spLocks noGrp="1"/>
          </p:cNvSpPr>
          <p:nvPr>
            <p:ph type="pic" sz="quarter" idx="14"/>
          </p:nvPr>
        </p:nvSpPr>
        <p:spPr>
          <a:xfrm>
            <a:off x="10769601" y="662770"/>
            <a:ext cx="4122056" cy="4119553"/>
          </a:xfrm>
          <a:prstGeom prst="diamond">
            <a:avLst/>
          </a:prstGeom>
        </p:spPr>
        <p:txBody>
          <a:bodyPr/>
          <a:lstStyle/>
          <a:p>
            <a:r>
              <a:rPr lang="zh-CN" altLang="en-US"/>
              <a:t>单击图标添加图片</a:t>
            </a:r>
          </a:p>
        </p:txBody>
      </p:sp>
    </p:spTree>
    <p:extLst>
      <p:ext uri="{BB962C8B-B14F-4D97-AF65-F5344CB8AC3E}">
        <p14:creationId val="111513443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14">
    <p:spTree>
      <p:nvGrpSpPr>
        <p:cNvPr id="1" name=""/>
        <p:cNvGrpSpPr/>
        <p:nvPr/>
      </p:nvGrpSpPr>
      <p:grpSpPr>
        <a:xfrm>
          <a:off x="0" y="0"/>
          <a:ext cx="0" cy="0"/>
        </a:xfrm>
      </p:grpSpPr>
      <p:sp>
        <p:nvSpPr>
          <p:cNvPr id="8" name="图片占位符 7"/>
          <p:cNvSpPr>
            <a:spLocks noGrp="1"/>
          </p:cNvSpPr>
          <p:nvPr>
            <p:ph type="pic" sz="quarter" idx="10"/>
          </p:nvPr>
        </p:nvSpPr>
        <p:spPr>
          <a:xfrm>
            <a:off x="2460626" y="2521121"/>
            <a:ext cx="1817687" cy="1816100"/>
          </a:xfrm>
        </p:spPr>
        <p:txBody>
          <a:bodyPr/>
          <a:lstStyle/>
          <a:p>
            <a:r>
              <a:rPr lang="zh-CN" altLang="en-US"/>
              <a:t>单击图标添加图片</a:t>
            </a:r>
          </a:p>
        </p:txBody>
      </p:sp>
      <p:sp>
        <p:nvSpPr>
          <p:cNvPr id="9" name="图片占位符 7"/>
          <p:cNvSpPr>
            <a:spLocks noGrp="1"/>
          </p:cNvSpPr>
          <p:nvPr>
            <p:ph type="pic" sz="quarter" idx="11"/>
          </p:nvPr>
        </p:nvSpPr>
        <p:spPr>
          <a:xfrm>
            <a:off x="4278313" y="2521121"/>
            <a:ext cx="1817687" cy="1816100"/>
          </a:xfrm>
        </p:spPr>
        <p:txBody>
          <a:bodyPr/>
          <a:lstStyle/>
          <a:p>
            <a:r>
              <a:rPr lang="zh-CN" altLang="en-US"/>
              <a:t>单击图标添加图片</a:t>
            </a:r>
          </a:p>
        </p:txBody>
      </p:sp>
      <p:sp>
        <p:nvSpPr>
          <p:cNvPr id="10" name="图片占位符 7"/>
          <p:cNvSpPr>
            <a:spLocks noGrp="1"/>
          </p:cNvSpPr>
          <p:nvPr>
            <p:ph type="pic" sz="quarter" idx="12"/>
          </p:nvPr>
        </p:nvSpPr>
        <p:spPr>
          <a:xfrm>
            <a:off x="6096000" y="2521121"/>
            <a:ext cx="1817687" cy="1816100"/>
          </a:xfrm>
        </p:spPr>
        <p:txBody>
          <a:bodyPr/>
          <a:lstStyle/>
          <a:p>
            <a:r>
              <a:rPr lang="zh-CN" altLang="en-US"/>
              <a:t>单击图标添加图片</a:t>
            </a:r>
          </a:p>
        </p:txBody>
      </p:sp>
      <p:sp>
        <p:nvSpPr>
          <p:cNvPr id="11" name="图片占位符 7"/>
          <p:cNvSpPr>
            <a:spLocks noGrp="1"/>
          </p:cNvSpPr>
          <p:nvPr>
            <p:ph type="pic" sz="quarter" idx="13"/>
          </p:nvPr>
        </p:nvSpPr>
        <p:spPr>
          <a:xfrm>
            <a:off x="7913687" y="2521121"/>
            <a:ext cx="1817687" cy="1816100"/>
          </a:xfrm>
        </p:spPr>
        <p:txBody>
          <a:bodyPr/>
          <a:lstStyle/>
          <a:p>
            <a:r>
              <a:rPr lang="zh-CN" altLang="en-US"/>
              <a:t>单击图标添加图片</a:t>
            </a:r>
          </a:p>
        </p:txBody>
      </p:sp>
    </p:spTree>
    <p:extLst>
      <p:ext uri="{BB962C8B-B14F-4D97-AF65-F5344CB8AC3E}">
        <p14:creationId val="1415139941"/>
      </p:ext>
    </p:extLst>
  </p:cSld>
  <p:clrMapOvr>
    <a:masterClrMapping/>
  </p:clrMapOvr>
  <p:transition/>
  <p:timing/>
  <p:extLst>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结尾页">
    <p:spTree>
      <p:nvGrpSpPr>
        <p:cNvPr id="1" name=""/>
        <p:cNvGrpSpPr/>
        <p:nvPr/>
      </p:nvGrpSpPr>
      <p:grpSpPr>
        <a:xfrm>
          <a:off x="0" y="0"/>
          <a:ext cx="0" cy="0"/>
        </a:xfrm>
      </p:grpSpPr>
      <p:sp>
        <p:nvSpPr>
          <p:cNvPr id="7" name="图片占位符 6"/>
          <p:cNvSpPr>
            <a:spLocks noGrp="1"/>
          </p:cNvSpPr>
          <p:nvPr>
            <p:ph type="pic" sz="quarter" idx="10"/>
          </p:nvPr>
        </p:nvSpPr>
        <p:spPr>
          <a:xfrm>
            <a:off x="2670629" y="2166143"/>
            <a:ext cx="9521371" cy="2525713"/>
          </a:xfrm>
        </p:spPr>
        <p:txBody>
          <a:bodyPr/>
          <a:lstStyle/>
          <a:p>
            <a:r>
              <a:rPr lang="zh-CN" altLang="en-US"/>
              <a:t>单击图标添加图片</a:t>
            </a:r>
          </a:p>
        </p:txBody>
      </p:sp>
    </p:spTree>
    <p:extLst>
      <p:ext uri="{BB962C8B-B14F-4D97-AF65-F5344CB8AC3E}">
        <p14:creationId val="1550879683"/>
      </p:ext>
    </p:extLst>
  </p:cSld>
  <p:clrMapOvr>
    <a:masterClrMapping/>
  </p:clrMapOvr>
  <p:transition/>
  <p:timing/>
  <p:extLst>
    <p:ext uri="{DCECCB84-F9BA-43D5-87BE-67443E8EF086}">
      <p15:sldGuideLst>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563971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5140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709396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468396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366671"/>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690081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858275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66158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01">
    <p:spTree>
      <p:nvGrpSpPr>
        <p:cNvPr id="1" name=""/>
        <p:cNvGrpSpPr/>
        <p:nvPr/>
      </p:nvGrpSpPr>
      <p:grpSpPr>
        <a:xfrm>
          <a:off x="0" y="0"/>
          <a:ext cx="0" cy="0"/>
        </a:xfrm>
      </p:grpSpPr>
      <p:sp>
        <p:nvSpPr>
          <p:cNvPr id="8" name="图片占位符 7"/>
          <p:cNvSpPr>
            <a:spLocks noGrp="1"/>
          </p:cNvSpPr>
          <p:nvPr>
            <p:ph type="pic" sz="quarter" idx="10"/>
          </p:nvPr>
        </p:nvSpPr>
        <p:spPr>
          <a:xfrm>
            <a:off x="0" y="0"/>
            <a:ext cx="3005364" cy="6858000"/>
          </a:xfrm>
        </p:spPr>
        <p:txBody>
          <a:bodyPr/>
          <a:lstStyle/>
          <a:p>
            <a:r>
              <a:rPr lang="zh-CN" altLang="en-US"/>
              <a:t>单击图标添加图片</a:t>
            </a:r>
          </a:p>
        </p:txBody>
      </p:sp>
      <p:sp>
        <p:nvSpPr>
          <p:cNvPr id="9" name="图片占位符 7"/>
          <p:cNvSpPr>
            <a:spLocks noGrp="1"/>
          </p:cNvSpPr>
          <p:nvPr>
            <p:ph type="pic" sz="quarter" idx="11"/>
          </p:nvPr>
        </p:nvSpPr>
        <p:spPr>
          <a:xfrm>
            <a:off x="3062212" y="0"/>
            <a:ext cx="3005364" cy="6858000"/>
          </a:xfrm>
        </p:spPr>
        <p:txBody>
          <a:bodyPr/>
          <a:lstStyle/>
          <a:p>
            <a:r>
              <a:rPr lang="zh-CN" altLang="en-US"/>
              <a:t>单击图标添加图片</a:t>
            </a:r>
          </a:p>
        </p:txBody>
      </p:sp>
      <p:sp>
        <p:nvSpPr>
          <p:cNvPr id="10" name="图片占位符 7"/>
          <p:cNvSpPr>
            <a:spLocks noGrp="1"/>
          </p:cNvSpPr>
          <p:nvPr>
            <p:ph type="pic" sz="quarter" idx="12"/>
          </p:nvPr>
        </p:nvSpPr>
        <p:spPr>
          <a:xfrm>
            <a:off x="6124424" y="0"/>
            <a:ext cx="3005364" cy="6858000"/>
          </a:xfrm>
        </p:spPr>
        <p:txBody>
          <a:bodyPr/>
          <a:lstStyle/>
          <a:p>
            <a:r>
              <a:rPr lang="zh-CN" altLang="en-US"/>
              <a:t>单击图标添加图片</a:t>
            </a:r>
          </a:p>
        </p:txBody>
      </p:sp>
      <p:sp>
        <p:nvSpPr>
          <p:cNvPr id="11" name="图片占位符 7"/>
          <p:cNvSpPr>
            <a:spLocks noGrp="1"/>
          </p:cNvSpPr>
          <p:nvPr>
            <p:ph type="pic" sz="quarter" idx="13"/>
          </p:nvPr>
        </p:nvSpPr>
        <p:spPr>
          <a:xfrm>
            <a:off x="9186636" y="0"/>
            <a:ext cx="3005364" cy="6858000"/>
          </a:xfrm>
        </p:spPr>
        <p:txBody>
          <a:bodyPr/>
          <a:lstStyle/>
          <a:p>
            <a:r>
              <a:rPr lang="zh-CN" altLang="en-US"/>
              <a:t>单击图标添加图片</a:t>
            </a:r>
          </a:p>
        </p:txBody>
      </p:sp>
    </p:spTree>
    <p:extLst>
      <p:ext uri="{BB962C8B-B14F-4D97-AF65-F5344CB8AC3E}">
        <p14:creationId val="2739691504"/>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3478367"/>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191754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644355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02">
    <p:spTree>
      <p:nvGrpSpPr>
        <p:cNvPr id="1" name=""/>
        <p:cNvGrpSpPr/>
        <p:nvPr/>
      </p:nvGrpSpPr>
      <p:grpSpPr>
        <a:xfrm>
          <a:off x="0" y="0"/>
          <a:ext cx="0" cy="0"/>
        </a:xfrm>
      </p:grpSpPr>
      <p:sp>
        <p:nvSpPr>
          <p:cNvPr id="14" name="图片占位符 13"/>
          <p:cNvSpPr>
            <a:spLocks noGrp="1"/>
          </p:cNvSpPr>
          <p:nvPr>
            <p:ph type="pic" sz="quarter" idx="10"/>
          </p:nvPr>
        </p:nvSpPr>
        <p:spPr>
          <a:xfrm>
            <a:off x="419958" y="259556"/>
            <a:ext cx="3409950" cy="6338887"/>
          </a:xfrm>
        </p:spPr>
        <p:txBody>
          <a:bodyPr/>
          <a:lstStyle/>
          <a:p>
            <a:r>
              <a:rPr lang="zh-CN" altLang="en-US"/>
              <a:t>单击图标添加图片</a:t>
            </a:r>
          </a:p>
        </p:txBody>
      </p:sp>
    </p:spTree>
    <p:extLst>
      <p:ext uri="{BB962C8B-B14F-4D97-AF65-F5344CB8AC3E}">
        <p14:creationId val="419419715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01">
    <p:spTree>
      <p:nvGrpSpPr>
        <p:cNvPr id="1" name=""/>
        <p:cNvGrpSpPr/>
        <p:nvPr/>
      </p:nvGrpSpPr>
      <p:grpSpPr>
        <a:xfrm>
          <a:off x="0" y="0"/>
          <a:ext cx="0" cy="0"/>
        </a:xfrm>
      </p:grpSpPr>
      <p:sp>
        <p:nvSpPr>
          <p:cNvPr id="4" name="图片占位符 3"/>
          <p:cNvSpPr>
            <a:spLocks noGrp="1"/>
          </p:cNvSpPr>
          <p:nvPr>
            <p:ph type="pic" sz="quarter" idx="10"/>
          </p:nvPr>
        </p:nvSpPr>
        <p:spPr>
          <a:xfrm>
            <a:off x="0" y="2112963"/>
            <a:ext cx="12192000" cy="2632075"/>
          </a:xfrm>
        </p:spPr>
        <p:txBody>
          <a:bodyPr/>
          <a:lstStyle/>
          <a:p>
            <a:r>
              <a:rPr lang="zh-CN" altLang="en-US"/>
              <a:t>单击图标添加图片</a:t>
            </a:r>
          </a:p>
        </p:txBody>
      </p:sp>
    </p:spTree>
    <p:extLst>
      <p:ext uri="{BB962C8B-B14F-4D97-AF65-F5344CB8AC3E}">
        <p14:creationId val="977428528"/>
      </p:ext>
    </p:extLst>
  </p:cSld>
  <p:clrMapOvr>
    <a:masterClrMapping/>
  </p:clrMapOvr>
  <p:transition/>
  <p:timing/>
  <p:extLst>
    <p:ext uri="{DCECCB84-F9BA-43D5-87BE-67443E8EF086}">
      <p15:sldGuideLst>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02">
    <p:spTree>
      <p:nvGrpSpPr>
        <p:cNvPr id="1" name=""/>
        <p:cNvGrpSpPr/>
        <p:nvPr/>
      </p:nvGrpSpPr>
      <p:grpSpPr>
        <a:xfrm>
          <a:off x="0" y="0"/>
          <a:ext cx="0" cy="0"/>
        </a:xfrm>
      </p:grpSpPr>
      <p:sp>
        <p:nvSpPr>
          <p:cNvPr id="7" name="图片占位符 6"/>
          <p:cNvSpPr>
            <a:spLocks noGrp="1"/>
          </p:cNvSpPr>
          <p:nvPr>
            <p:ph type="pic" sz="quarter" idx="10"/>
          </p:nvPr>
        </p:nvSpPr>
        <p:spPr>
          <a:xfrm>
            <a:off x="1433513" y="0"/>
            <a:ext cx="2286000" cy="4140200"/>
          </a:xfrm>
        </p:spPr>
        <p:txBody>
          <a:bodyPr/>
          <a:lstStyle/>
          <a:p>
            <a:r>
              <a:rPr lang="zh-CN" altLang="en-US"/>
              <a:t>单击图标添加图片</a:t>
            </a:r>
          </a:p>
        </p:txBody>
      </p:sp>
    </p:spTree>
    <p:extLst>
      <p:ext uri="{BB962C8B-B14F-4D97-AF65-F5344CB8AC3E}">
        <p14:creationId val="6314693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01">
    <p:spTree>
      <p:nvGrpSpPr>
        <p:cNvPr id="1" name=""/>
        <p:cNvGrpSpPr/>
        <p:nvPr/>
      </p:nvGrpSpPr>
      <p:grpSpPr>
        <a:xfrm>
          <a:off x="0" y="0"/>
          <a:ext cx="0" cy="0"/>
        </a:xfrm>
      </p:grpSpPr>
      <p:sp>
        <p:nvSpPr>
          <p:cNvPr id="7" name="图片占位符 6"/>
          <p:cNvSpPr>
            <a:spLocks noGrp="1"/>
          </p:cNvSpPr>
          <p:nvPr>
            <p:ph type="pic" sz="quarter" idx="10"/>
          </p:nvPr>
        </p:nvSpPr>
        <p:spPr>
          <a:xfrm>
            <a:off x="0" y="0"/>
            <a:ext cx="3402000" cy="3402000"/>
          </a:xfrm>
        </p:spPr>
        <p:txBody>
          <a:bodyPr/>
          <a:lstStyle/>
          <a:p>
            <a:r>
              <a:rPr lang="zh-CN" altLang="en-US"/>
              <a:t>单击图标添加图片</a:t>
            </a:r>
          </a:p>
        </p:txBody>
      </p:sp>
      <p:sp>
        <p:nvSpPr>
          <p:cNvPr id="8" name="图片占位符 6"/>
          <p:cNvSpPr>
            <a:spLocks noGrp="1"/>
          </p:cNvSpPr>
          <p:nvPr>
            <p:ph type="pic" sz="quarter" idx="11"/>
          </p:nvPr>
        </p:nvSpPr>
        <p:spPr>
          <a:xfrm>
            <a:off x="3420000" y="3444714"/>
            <a:ext cx="3402000" cy="3402000"/>
          </a:xfrm>
        </p:spPr>
        <p:txBody>
          <a:bodyPr/>
          <a:lstStyle/>
          <a:p>
            <a:r>
              <a:rPr lang="zh-CN" altLang="en-US"/>
              <a:t>单击图标添加图片</a:t>
            </a:r>
          </a:p>
        </p:txBody>
      </p:sp>
      <p:sp>
        <p:nvSpPr>
          <p:cNvPr id="3" name="图片占位符 2"/>
          <p:cNvSpPr>
            <a:spLocks noGrp="1"/>
          </p:cNvSpPr>
          <p:nvPr>
            <p:ph type="pic" sz="quarter" idx="12"/>
          </p:nvPr>
        </p:nvSpPr>
        <p:spPr>
          <a:xfrm>
            <a:off x="6822000" y="0"/>
            <a:ext cx="5370000" cy="6846888"/>
          </a:xfrm>
        </p:spPr>
        <p:txBody>
          <a:bodyPr/>
          <a:lstStyle/>
          <a:p>
            <a:endParaRPr lang="zh-CN" altLang="en-US"/>
          </a:p>
        </p:txBody>
      </p:sp>
    </p:spTree>
    <p:extLst>
      <p:ext uri="{BB962C8B-B14F-4D97-AF65-F5344CB8AC3E}">
        <p14:creationId val="324176302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02">
    <p:spTree>
      <p:nvGrpSpPr>
        <p:cNvPr id="1" name=""/>
        <p:cNvGrpSpPr/>
        <p:nvPr/>
      </p:nvGrpSpPr>
      <p:grpSpPr>
        <a:xfrm>
          <a:off x="0" y="0"/>
          <a:ext cx="0" cy="0"/>
        </a:xfrm>
      </p:grpSpPr>
      <p:sp>
        <p:nvSpPr>
          <p:cNvPr id="7" name="图片占位符 6"/>
          <p:cNvSpPr>
            <a:spLocks noGrp="1"/>
          </p:cNvSpPr>
          <p:nvPr>
            <p:ph type="pic" sz="quarter" idx="10"/>
          </p:nvPr>
        </p:nvSpPr>
        <p:spPr>
          <a:xfrm>
            <a:off x="1103313" y="1944686"/>
            <a:ext cx="1944687" cy="1944687"/>
          </a:xfrm>
        </p:spPr>
        <p:txBody>
          <a:bodyPr/>
          <a:lstStyle/>
          <a:p>
            <a:r>
              <a:rPr lang="zh-CN" altLang="en-US"/>
              <a:t>单击图标添加图片</a:t>
            </a:r>
          </a:p>
        </p:txBody>
      </p:sp>
      <p:sp>
        <p:nvSpPr>
          <p:cNvPr id="8" name="图片占位符 6"/>
          <p:cNvSpPr>
            <a:spLocks noGrp="1"/>
          </p:cNvSpPr>
          <p:nvPr>
            <p:ph type="pic" sz="quarter" idx="11"/>
          </p:nvPr>
        </p:nvSpPr>
        <p:spPr>
          <a:xfrm>
            <a:off x="3788455" y="1944686"/>
            <a:ext cx="1944687" cy="1944687"/>
          </a:xfrm>
        </p:spPr>
        <p:txBody>
          <a:bodyPr/>
          <a:lstStyle/>
          <a:p>
            <a:r>
              <a:rPr lang="zh-CN" altLang="en-US"/>
              <a:t>单击图标添加图片</a:t>
            </a:r>
          </a:p>
        </p:txBody>
      </p:sp>
      <p:sp>
        <p:nvSpPr>
          <p:cNvPr id="9" name="图片占位符 6"/>
          <p:cNvSpPr>
            <a:spLocks noGrp="1"/>
          </p:cNvSpPr>
          <p:nvPr>
            <p:ph type="pic" sz="quarter" idx="12"/>
          </p:nvPr>
        </p:nvSpPr>
        <p:spPr>
          <a:xfrm>
            <a:off x="6473597" y="1944686"/>
            <a:ext cx="1944687" cy="1944687"/>
          </a:xfrm>
        </p:spPr>
        <p:txBody>
          <a:bodyPr/>
          <a:lstStyle/>
          <a:p>
            <a:r>
              <a:rPr lang="zh-CN" altLang="en-US"/>
              <a:t>单击图标添加图片</a:t>
            </a:r>
          </a:p>
        </p:txBody>
      </p:sp>
      <p:sp>
        <p:nvSpPr>
          <p:cNvPr id="10" name="图片占位符 6"/>
          <p:cNvSpPr>
            <a:spLocks noGrp="1"/>
          </p:cNvSpPr>
          <p:nvPr>
            <p:ph type="pic" sz="quarter" idx="13"/>
          </p:nvPr>
        </p:nvSpPr>
        <p:spPr>
          <a:xfrm>
            <a:off x="9158739" y="1944686"/>
            <a:ext cx="1944687" cy="1944687"/>
          </a:xfrm>
        </p:spPr>
        <p:txBody>
          <a:bodyPr/>
          <a:lstStyle/>
          <a:p>
            <a:r>
              <a:rPr lang="zh-CN" altLang="en-US"/>
              <a:t>单击图标添加图片</a:t>
            </a:r>
          </a:p>
        </p:txBody>
      </p:sp>
    </p:spTree>
    <p:extLst>
      <p:ext uri="{BB962C8B-B14F-4D97-AF65-F5344CB8AC3E}">
        <p14:creationId val="2978773547"/>
      </p:ext>
    </p:extLst>
  </p:cSld>
  <p:clrMapOvr>
    <a:masterClrMapping/>
  </p:clrMapOvr>
  <p:transition/>
  <p:timing/>
  <p:extLst>
    <p:ext uri="{DCECCB84-F9BA-43D5-87BE-67443E8EF086}">
      <p15:sldGuideLst>
        <p15:guide id="1" pos="3840"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图文03">
    <p:spTree>
      <p:nvGrpSpPr>
        <p:cNvPr id="1" name=""/>
        <p:cNvGrpSpPr/>
        <p:nvPr/>
      </p:nvGrpSpPr>
      <p:grpSpPr>
        <a:xfrm>
          <a:off x="0" y="0"/>
          <a:ext cx="0" cy="0"/>
        </a:xfrm>
      </p:grpSpPr>
      <p:sp>
        <p:nvSpPr>
          <p:cNvPr id="7" name="图片占位符 6"/>
          <p:cNvSpPr>
            <a:spLocks noGrp="1"/>
          </p:cNvSpPr>
          <p:nvPr>
            <p:ph type="pic" sz="quarter" idx="10"/>
          </p:nvPr>
        </p:nvSpPr>
        <p:spPr>
          <a:xfrm>
            <a:off x="290513" y="319088"/>
            <a:ext cx="7693025" cy="6242050"/>
          </a:xfrm>
        </p:spPr>
        <p:txBody>
          <a:bodyPr/>
          <a:lstStyle/>
          <a:p>
            <a:r>
              <a:rPr lang="zh-CN" altLang="en-US"/>
              <a:t>单击图标添加图片</a:t>
            </a:r>
          </a:p>
        </p:txBody>
      </p:sp>
    </p:spTree>
    <p:extLst>
      <p:ext uri="{BB962C8B-B14F-4D97-AF65-F5344CB8AC3E}">
        <p14:creationId val="52601632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2.xml" Type="http://schemas.openxmlformats.org/officeDocument/2006/relationships/slideLayout"/><Relationship Id="rId10" Target="../slideLayouts/slideLayout31.xml" Type="http://schemas.openxmlformats.org/officeDocument/2006/relationships/slideLayout"/><Relationship Id="rId11" Target="../slideLayouts/slideLayout32.xml" Type="http://schemas.openxmlformats.org/officeDocument/2006/relationships/slideLayout"/><Relationship Id="rId12" Target="../theme/theme2.xml" Type="http://schemas.openxmlformats.org/officeDocument/2006/relationships/theme"/><Relationship Id="rId2" Target="../slideLayouts/slideLayout23.xml" Type="http://schemas.openxmlformats.org/officeDocument/2006/relationships/slideLayout"/><Relationship Id="rId3" Target="../slideLayouts/slideLayout24.xml" Type="http://schemas.openxmlformats.org/officeDocument/2006/relationships/slideLayout"/><Relationship Id="rId4" Target="../slideLayouts/slideLayout25.xml" Type="http://schemas.openxmlformats.org/officeDocument/2006/relationships/slideLayout"/><Relationship Id="rId5" Target="../slideLayouts/slideLayout26.xml" Type="http://schemas.openxmlformats.org/officeDocument/2006/relationships/slideLayout"/><Relationship Id="rId6" Target="../slideLayouts/slideLayout27.xml" Type="http://schemas.openxmlformats.org/officeDocument/2006/relationships/slideLayout"/><Relationship Id="rId7" Target="../slideLayouts/slideLayout28.xml" Type="http://schemas.openxmlformats.org/officeDocument/2006/relationships/slideLayout"/><Relationship Id="rId8" Target="../slideLayouts/slideLayout29.xml" Type="http://schemas.openxmlformats.org/officeDocument/2006/relationships/slideLayout"/><Relationship Id="rId9" Target="../slideLayouts/slideLayout3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51EC7-48A3-4FA6-9C33-987C5B495435}" type="datetimeFigureOut">
              <a:rPr lang="zh-CN" altLang="en-US" smtClean="0"/>
              <a:t>2016/11/12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E8AE4-E50B-4317-A0D1-0461D53AA4D9}" type="slidenum">
              <a:rPr lang="zh-CN" altLang="en-US" smtClean="0"/>
              <a:t>‹#›</a:t>
            </a:fld>
            <a:endParaRPr lang="zh-CN" altLang="en-US"/>
          </a:p>
        </p:txBody>
      </p:sp>
    </p:spTree>
    <p:extLst>
      <p:ext uri="{BB962C8B-B14F-4D97-AF65-F5344CB8AC3E}">
        <p14:creationId val="1198663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2016/11/12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387884498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2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4.jpeg" Type="http://schemas.openxmlformats.org/officeDocument/2006/relationships/image"/><Relationship Id="rId3" Target="../charts/chart1.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2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26.jpeg" Type="http://schemas.openxmlformats.org/officeDocument/2006/relationships/image"/><Relationship Id="rId3" Target="../media/image2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28.jpeg" Type="http://schemas.openxmlformats.org/officeDocument/2006/relationships/image"/><Relationship Id="rId3" Target="../media/image29.jpeg" Type="http://schemas.openxmlformats.org/officeDocument/2006/relationships/image"/><Relationship Id="rId4" Target="../media/image3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6.xml" Type="http://schemas.openxmlformats.org/officeDocument/2006/relationships/slideLayout"/><Relationship Id="rId2" Target="../media/image31.jpeg" Type="http://schemas.openxmlformats.org/officeDocument/2006/relationships/image"/><Relationship Id="rId3" Target="../media/image3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7.xml" Type="http://schemas.openxmlformats.org/officeDocument/2006/relationships/slideLayout"/><Relationship Id="rId2" Target="../media/image33.jpeg" Type="http://schemas.openxmlformats.org/officeDocument/2006/relationships/image"/><Relationship Id="rId3" Target="../media/image3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35.jpeg" Type="http://schemas.openxmlformats.org/officeDocument/2006/relationships/image"/><Relationship Id="rId3" Target="../media/image3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37.jpeg" Type="http://schemas.openxmlformats.org/officeDocument/2006/relationships/image"/><Relationship Id="rId3" Target="../media/image3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0.xml" Type="http://schemas.openxmlformats.org/officeDocument/2006/relationships/slideLayout"/><Relationship Id="rId2" Target="../media/image39.jpeg" Type="http://schemas.openxmlformats.org/officeDocument/2006/relationships/image"/><Relationship Id="rId3" Target="../media/image40.jpeg" Type="http://schemas.openxmlformats.org/officeDocument/2006/relationships/image"/><Relationship Id="rId4" Target="../media/image41.jpeg" Type="http://schemas.openxmlformats.org/officeDocument/2006/relationships/image"/><Relationship Id="rId5" Target="../media/image4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1.xml" Type="http://schemas.openxmlformats.org/officeDocument/2006/relationships/slideLayout"/><Relationship Id="rId2" Target="../media/image4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2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2">
            <a:extLst>
              <a:ext uri="{28A0092B-C50C-407E-A947-70E740481C1C}">
                <a14:useLocalDpi/>
              </a:ext>
            </a:extLst>
          </a:blip>
          <a:stretch>
            <a:fillRect/>
          </a:stretch>
        </p:blipFill>
        <p:spPr/>
      </p:pic>
      <p:sp>
        <p:nvSpPr>
          <p:cNvPr id="2" name="矩形 1"/>
          <p:cNvSpPr/>
          <p:nvPr/>
        </p:nvSpPr>
        <p:spPr>
          <a:xfrm>
            <a:off x="0" y="0"/>
            <a:ext cx="12192000" cy="6858000"/>
          </a:xfrm>
          <a:prstGeom prst="rect">
            <a:avLst/>
          </a:pr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自由: 形状 6"/>
          <p:cNvSpPr/>
          <p:nvPr/>
        </p:nvSpPr>
        <p:spPr>
          <a:xfrm flipV="1" rot="13500000">
            <a:off x="4201301" y="-2161399"/>
            <a:ext cx="3789396" cy="3789397"/>
          </a:xfrm>
          <a:custGeom>
            <a:gdLst>
              <a:gd fmla="*/ 3789396 w 3789396" name="connsiteX0"/>
              <a:gd fmla="*/ 3789397 h 3789397" name="connsiteY0"/>
              <a:gd fmla="*/ 0 w 3789396" name="connsiteX1"/>
              <a:gd fmla="*/ 0 h 3789397" name="connsiteY1"/>
              <a:gd fmla="*/ 0 w 3789396" name="connsiteX2"/>
              <a:gd fmla="*/ 3789397 h 3789397" name="connsiteY2"/>
            </a:gdLst>
            <a:cxnLst>
              <a:cxn ang="0">
                <a:pos x="connsiteX0" y="connsiteY0"/>
              </a:cxn>
              <a:cxn ang="0">
                <a:pos x="connsiteX1" y="connsiteY1"/>
              </a:cxn>
              <a:cxn ang="0">
                <a:pos x="connsiteX2" y="connsiteY2"/>
              </a:cxn>
            </a:cxnLst>
            <a:rect b="b" l="l" r="r" t="t"/>
            <a:pathLst>
              <a:path h="3789397" w="3789396">
                <a:moveTo>
                  <a:pt x="3789396" y="3789397"/>
                </a:moveTo>
                <a:lnTo>
                  <a:pt x="0" y="0"/>
                </a:lnTo>
                <a:lnTo>
                  <a:pt x="0" y="3789397"/>
                </a:lnTo>
                <a:close/>
              </a:path>
            </a:pathLst>
          </a:custGeom>
          <a:noFill/>
          <a:ln w="1270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a:off x="1103085" y="5896525"/>
            <a:ext cx="119017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898742" y="5896525"/>
            <a:ext cx="119017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L 形 9"/>
          <p:cNvSpPr/>
          <p:nvPr/>
        </p:nvSpPr>
        <p:spPr>
          <a:xfrm rot="18900000">
            <a:off x="5682048" y="762709"/>
            <a:ext cx="827902" cy="827902"/>
          </a:xfrm>
          <a:prstGeom prst="corner">
            <a:avLst>
              <a:gd fmla="val 17663" name="adj1"/>
              <a:gd fmla="val 17662" name="adj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L 形 10"/>
          <p:cNvSpPr/>
          <p:nvPr/>
        </p:nvSpPr>
        <p:spPr>
          <a:xfrm rot="18900000">
            <a:off x="5887705" y="5920460"/>
            <a:ext cx="416586" cy="416586"/>
          </a:xfrm>
          <a:prstGeom prst="corner">
            <a:avLst>
              <a:gd fmla="val 17663" name="adj1"/>
              <a:gd fmla="val 17662" name="adj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853248" y="2969333"/>
            <a:ext cx="8485505" cy="914400"/>
          </a:xfrm>
          <a:prstGeom prst="rect">
            <a:avLst/>
          </a:prstGeom>
          <a:noFill/>
        </p:spPr>
        <p:txBody>
          <a:bodyPr rtlCol="0" wrap="none">
            <a:spAutoFit/>
          </a:bodyPr>
          <a:lstStyle/>
          <a:p>
            <a:pPr algn="ctr"/>
            <a:r>
              <a:rPr altLang="en-US" b="1" lang="zh-CN" spc="300" sz="5400">
                <a:solidFill>
                  <a:schemeClr val="bg1"/>
                </a:solidFill>
                <a:latin charset="-122" panose="020b0503020204020204" pitchFamily="34" typeface="微软雅黑"/>
                <a:ea charset="-122" panose="020b0503020204020204" pitchFamily="34" typeface="微软雅黑"/>
              </a:rPr>
              <a:t>简约几何系列模板·矩形篇</a:t>
            </a:r>
          </a:p>
        </p:txBody>
      </p:sp>
      <p:sp>
        <p:nvSpPr>
          <p:cNvPr id="13" name="矩形 12"/>
          <p:cNvSpPr/>
          <p:nvPr/>
        </p:nvSpPr>
        <p:spPr>
          <a:xfrm>
            <a:off x="1103085" y="3314701"/>
            <a:ext cx="9985829" cy="792842"/>
          </a:xfrm>
          <a:custGeom>
            <a:gdLst>
              <a:gd fmla="*/ 9279165 w 9985829" name="connsiteX0"/>
              <a:gd fmla="*/ 0 h 792842" name="connsiteY0"/>
              <a:gd fmla="*/ 9985829 w 9985829" name="connsiteX1"/>
              <a:gd fmla="*/ 9070 h 792842" name="connsiteY1"/>
              <a:gd fmla="*/ 9985829 w 9985829" name="connsiteX2"/>
              <a:gd fmla="*/ 792842 h 792842" name="connsiteY2"/>
              <a:gd fmla="*/ 0 w 9985829" name="connsiteX3"/>
              <a:gd fmla="*/ 792842 h 792842" name="connsiteY3"/>
              <a:gd fmla="*/ 0 w 9985829" name="connsiteX4"/>
              <a:gd fmla="*/ 9070 h 792842" name="connsiteY4"/>
              <a:gd fmla="*/ 769530 w 9985829" name="connsiteX5"/>
              <a:gd fmla="*/ 15238 h 792842" name="connsiteY5"/>
              <a:gd fmla="*/ 0 w 9985829" name="connsiteX6"/>
              <a:gd fmla="*/ 9071 h 79284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92842" w="9985829">
                <a:moveTo>
                  <a:pt x="9279165" y="0"/>
                </a:moveTo>
                <a:lnTo>
                  <a:pt x="9985829" y="9070"/>
                </a:lnTo>
                <a:lnTo>
                  <a:pt x="9985829" y="792842"/>
                </a:lnTo>
                <a:lnTo>
                  <a:pt x="0" y="792842"/>
                </a:lnTo>
                <a:lnTo>
                  <a:pt x="0" y="9070"/>
                </a:lnTo>
                <a:lnTo>
                  <a:pt x="769530" y="15238"/>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778715" y="2969333"/>
            <a:ext cx="678735" cy="678735"/>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11088914" y="4113543"/>
            <a:ext cx="472971" cy="472971"/>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0800914" y="4586514"/>
            <a:ext cx="288000" cy="28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548108845"/>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占位符 6"/>
          <p:cNvPicPr>
            <a:picLocks noChangeAspect="1" noGrp="1"/>
          </p:cNvPicPr>
          <p:nvPr>
            <p:ph idx="10" sz="quarter" type="pic"/>
          </p:nvPr>
        </p:nvPicPr>
        <p:blipFill>
          <a:blip r:embed="rId2">
            <a:extLst>
              <a:ext uri="{28A0092B-C50C-407E-A947-70E740481C1C}">
                <a14:useLocalDpi/>
              </a:ext>
            </a:extLst>
          </a:blip>
          <a:stretch>
            <a:fillRect/>
          </a:stretch>
        </p:blipFill>
        <p:spPr/>
      </p:pic>
      <p:sp>
        <p:nvSpPr>
          <p:cNvPr id="12" name="矩形 11"/>
          <p:cNvSpPr/>
          <p:nvPr/>
        </p:nvSpPr>
        <p:spPr>
          <a:xfrm>
            <a:off x="7327900" y="4000500"/>
            <a:ext cx="2641600" cy="2616200"/>
          </a:xfrm>
          <a:prstGeom prst="rect">
            <a:avLst/>
          </a:prstGeom>
          <a:noFill/>
          <a:ln w="9525">
            <a:solidFill>
              <a:srgbClr val="00B0F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0" y="0"/>
            <a:ext cx="6106472"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Rectangle 4"/>
          <p:cNvSpPr/>
          <p:nvPr/>
        </p:nvSpPr>
        <p:spPr>
          <a:xfrm>
            <a:off x="4258819" y="876694"/>
            <a:ext cx="3695307" cy="3695307"/>
          </a:xfrm>
          <a:prstGeom prst="rect">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5" name="Straight Connector 6"/>
          <p:cNvCxnSpPr/>
          <p:nvPr/>
        </p:nvCxnSpPr>
        <p:spPr>
          <a:xfrm>
            <a:off x="6577149" y="2724347"/>
            <a:ext cx="56454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425502" y="2863344"/>
            <a:ext cx="3332480" cy="518160"/>
          </a:xfrm>
          <a:prstGeom prst="rect">
            <a:avLst/>
          </a:prstGeom>
          <a:solidFill>
            <a:schemeClr val="bg1"/>
          </a:solidFill>
        </p:spPr>
        <p:txBody>
          <a:bodyPr rtlCol="0" wrap="none">
            <a:spAutoFit/>
          </a:bodyPr>
          <a:lstStyle/>
          <a:p>
            <a:r>
              <a:rPr altLang="en-US" b="1" lang="zh-CN" spc="300" sz="2800">
                <a:latin charset="-122" panose="020b0503020204020204" pitchFamily="34" typeface="微软雅黑"/>
                <a:ea charset="-122" panose="020b0503020204020204" pitchFamily="34" typeface="微软雅黑"/>
              </a:rPr>
              <a:t>做总结性页面不错</a:t>
            </a:r>
          </a:p>
        </p:txBody>
      </p:sp>
      <p:sp>
        <p:nvSpPr>
          <p:cNvPr id="11" name="文本框 10"/>
          <p:cNvSpPr txBox="1"/>
          <p:nvPr/>
        </p:nvSpPr>
        <p:spPr>
          <a:xfrm>
            <a:off x="8267702" y="3651139"/>
            <a:ext cx="3390900" cy="1874520"/>
          </a:xfrm>
          <a:prstGeom prst="rect">
            <a:avLst/>
          </a:prstGeom>
          <a:solidFill>
            <a:schemeClr val="bg1"/>
          </a:solidFill>
        </p:spPr>
        <p:txBody>
          <a:bodyPr rtlCol="0" wrap="square">
            <a:spAutoFit/>
          </a:bodyPr>
          <a:lstStyle/>
          <a:p>
            <a:pPr>
              <a:lnSpc>
                <a:spcPct val="130000"/>
              </a:lnSpc>
            </a:pPr>
            <a:r>
              <a:rPr altLang="en-US" lang="zh-CN">
                <a:latin charset="-122" panose="02010509060101010101" pitchFamily="49" typeface="幼圆"/>
                <a:ea charset="-122" panose="02010509060101010101" pitchFamily="49" typeface="幼圆"/>
              </a:rPr>
              <a:t>幻灯片的内容（特别是一些图案及图片元素）多种多样，但无论如何，我们都要使它们看起来协调统一，可以利用颜色重复、字体及版式统一起来。</a:t>
            </a:r>
          </a:p>
        </p:txBody>
      </p:sp>
      <p:sp>
        <p:nvSpPr>
          <p:cNvPr id="13" name="矩形 12"/>
          <p:cNvSpPr/>
          <p:nvPr/>
        </p:nvSpPr>
        <p:spPr>
          <a:xfrm>
            <a:off x="11099801" y="317894"/>
            <a:ext cx="558800" cy="55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0679526" y="1057613"/>
            <a:ext cx="144000" cy="144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92731674"/>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占位符 1"/>
          <p:cNvPicPr>
            <a:picLocks noChangeAspect="1" noGrp="1"/>
          </p:cNvPicPr>
          <p:nvPr>
            <p:ph idx="10" sz="quarter" type="pic"/>
          </p:nvPr>
        </p:nvPicPr>
        <p:blipFill>
          <a:blip r:embed="rId2">
            <a:extLst>
              <a:ext uri="{28A0092B-C50C-407E-A947-70E740481C1C}">
                <a14:useLocalDpi/>
              </a:ext>
            </a:extLst>
          </a:blip>
          <a:stretch>
            <a:fillRect/>
          </a:stretch>
        </p:blipFill>
        <p:spPr/>
      </p:pic>
      <p:sp>
        <p:nvSpPr>
          <p:cNvPr id="32" name="矩形 31"/>
          <p:cNvSpPr/>
          <p:nvPr/>
        </p:nvSpPr>
        <p:spPr>
          <a:xfrm>
            <a:off x="0" y="0"/>
            <a:ext cx="12192000" cy="3429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91420" y="2835159"/>
            <a:ext cx="621030" cy="518160"/>
          </a:xfrm>
          <a:prstGeom prst="rect">
            <a:avLst/>
          </a:prstGeom>
          <a:noFill/>
        </p:spPr>
        <p:txBody>
          <a:bodyPr rtlCol="0" wrap="none">
            <a:spAutoFit/>
          </a:bodyPr>
          <a:lstStyle/>
          <a:p>
            <a:pPr algn="ctr">
              <a:spcBef>
                <a:spcPts val="600"/>
              </a:spcBef>
            </a:pPr>
            <a:r>
              <a:rPr altLang="zh-CN" b="1" lang="en-US" sz="2800">
                <a:solidFill>
                  <a:schemeClr val="bg1"/>
                </a:solidFill>
                <a:latin charset="-122" panose="020b0503020204020204" pitchFamily="34" typeface="微软雅黑"/>
                <a:ea charset="-122" panose="020b0503020204020204" pitchFamily="34" typeface="微软雅黑"/>
              </a:rPr>
              <a:t>01</a:t>
            </a:r>
          </a:p>
        </p:txBody>
      </p:sp>
      <p:sp>
        <p:nvSpPr>
          <p:cNvPr id="12" name="文本框 11"/>
          <p:cNvSpPr txBox="1"/>
          <p:nvPr/>
        </p:nvSpPr>
        <p:spPr>
          <a:xfrm>
            <a:off x="4306139" y="2835159"/>
            <a:ext cx="621030" cy="518160"/>
          </a:xfrm>
          <a:prstGeom prst="rect">
            <a:avLst/>
          </a:prstGeom>
          <a:noFill/>
        </p:spPr>
        <p:txBody>
          <a:bodyPr rtlCol="0" wrap="none">
            <a:spAutoFit/>
          </a:bodyPr>
          <a:lstStyle/>
          <a:p>
            <a:pPr algn="ctr">
              <a:spcBef>
                <a:spcPts val="600"/>
              </a:spcBef>
            </a:pPr>
            <a:r>
              <a:rPr altLang="zh-CN" b="1" lang="en-US" sz="2800">
                <a:solidFill>
                  <a:schemeClr val="bg1"/>
                </a:solidFill>
                <a:latin charset="-122" panose="020b0503020204020204" pitchFamily="34" typeface="微软雅黑"/>
                <a:ea charset="-122" panose="020b0503020204020204" pitchFamily="34" typeface="微软雅黑"/>
              </a:rPr>
              <a:t>02</a:t>
            </a:r>
          </a:p>
        </p:txBody>
      </p:sp>
      <p:sp>
        <p:nvSpPr>
          <p:cNvPr id="15" name="文本框 14"/>
          <p:cNvSpPr txBox="1"/>
          <p:nvPr/>
        </p:nvSpPr>
        <p:spPr>
          <a:xfrm>
            <a:off x="7276082" y="2835159"/>
            <a:ext cx="621030" cy="518160"/>
          </a:xfrm>
          <a:prstGeom prst="rect">
            <a:avLst/>
          </a:prstGeom>
          <a:noFill/>
        </p:spPr>
        <p:txBody>
          <a:bodyPr rtlCol="0" wrap="none">
            <a:spAutoFit/>
          </a:bodyPr>
          <a:lstStyle/>
          <a:p>
            <a:pPr algn="ctr">
              <a:spcBef>
                <a:spcPts val="600"/>
              </a:spcBef>
            </a:pPr>
            <a:r>
              <a:rPr altLang="zh-CN" b="1" lang="en-US" sz="2800">
                <a:solidFill>
                  <a:schemeClr val="bg1"/>
                </a:solidFill>
                <a:latin charset="-122" panose="020b0503020204020204" pitchFamily="34" typeface="微软雅黑"/>
                <a:ea charset="-122" panose="020b0503020204020204" pitchFamily="34" typeface="微软雅黑"/>
              </a:rPr>
              <a:t>03</a:t>
            </a:r>
          </a:p>
        </p:txBody>
      </p:sp>
      <p:sp>
        <p:nvSpPr>
          <p:cNvPr id="18" name="文本框 17"/>
          <p:cNvSpPr txBox="1"/>
          <p:nvPr/>
        </p:nvSpPr>
        <p:spPr>
          <a:xfrm>
            <a:off x="10193624" y="2835159"/>
            <a:ext cx="621030" cy="518160"/>
          </a:xfrm>
          <a:prstGeom prst="rect">
            <a:avLst/>
          </a:prstGeom>
          <a:noFill/>
        </p:spPr>
        <p:txBody>
          <a:bodyPr rtlCol="0" wrap="none">
            <a:spAutoFit/>
          </a:bodyPr>
          <a:lstStyle/>
          <a:p>
            <a:pPr algn="ctr">
              <a:spcBef>
                <a:spcPts val="600"/>
              </a:spcBef>
            </a:pPr>
            <a:r>
              <a:rPr altLang="zh-CN" b="1" lang="en-US" sz="2800">
                <a:solidFill>
                  <a:schemeClr val="bg1"/>
                </a:solidFill>
                <a:latin charset="-122" panose="020b0503020204020204" pitchFamily="34" typeface="微软雅黑"/>
                <a:ea charset="-122" panose="020b0503020204020204" pitchFamily="34" typeface="微软雅黑"/>
              </a:rPr>
              <a:t>04</a:t>
            </a:r>
          </a:p>
        </p:txBody>
      </p:sp>
      <p:sp>
        <p:nvSpPr>
          <p:cNvPr id="37" name="矩形 36"/>
          <p:cNvSpPr/>
          <p:nvPr/>
        </p:nvSpPr>
        <p:spPr>
          <a:xfrm>
            <a:off x="508133" y="2641600"/>
            <a:ext cx="2387600" cy="19939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3429410" y="2641600"/>
            <a:ext cx="2374490" cy="19939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6399353" y="2641600"/>
            <a:ext cx="2374490" cy="19939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9316892" y="2641600"/>
            <a:ext cx="2374490" cy="19939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729590" y="4075854"/>
            <a:ext cx="1944687" cy="1042416"/>
          </a:xfrm>
          <a:prstGeom prst="rect">
            <a:avLst/>
          </a:prstGeom>
          <a:solidFill>
            <a:schemeClr val="bg1"/>
          </a:solidFill>
        </p:spPr>
        <p:txBody>
          <a:bodyPr rtlCol="0" wrap="square">
            <a:spAutoFit/>
          </a:bodyPr>
          <a:lstStyle/>
          <a:p>
            <a:pPr algn="ctr">
              <a:lnSpc>
                <a:spcPct val="130000"/>
              </a:lnSpc>
            </a:pPr>
            <a:r>
              <a:rPr altLang="en-US" lang="zh-CN" sz="1600">
                <a:latin charset="-122" panose="02010509060101010101" pitchFamily="49" typeface="幼圆"/>
                <a:ea charset="-122" panose="02010509060101010101" pitchFamily="49" typeface="幼圆"/>
              </a:rPr>
              <a:t>收起那些细点，只在幻灯片上强调最重要的东西</a:t>
            </a:r>
          </a:p>
        </p:txBody>
      </p:sp>
      <p:sp>
        <p:nvSpPr>
          <p:cNvPr id="34" name="文本框 33"/>
          <p:cNvSpPr txBox="1"/>
          <p:nvPr/>
        </p:nvSpPr>
        <p:spPr>
          <a:xfrm>
            <a:off x="3663658" y="4075854"/>
            <a:ext cx="1944687" cy="1042416"/>
          </a:xfrm>
          <a:prstGeom prst="rect">
            <a:avLst/>
          </a:prstGeom>
          <a:solidFill>
            <a:schemeClr val="bg1"/>
          </a:solidFill>
        </p:spPr>
        <p:txBody>
          <a:bodyPr rtlCol="0" wrap="square">
            <a:spAutoFit/>
          </a:bodyPr>
          <a:lstStyle/>
          <a:p>
            <a:pPr algn="ctr">
              <a:lnSpc>
                <a:spcPct val="130000"/>
              </a:lnSpc>
            </a:pPr>
            <a:r>
              <a:rPr altLang="en-US" lang="zh-CN" sz="1600">
                <a:latin charset="-122" panose="02010509060101010101" pitchFamily="49" typeface="幼圆"/>
                <a:ea charset="-122" panose="02010509060101010101" pitchFamily="49" typeface="幼圆"/>
              </a:rPr>
              <a:t>收起那些细点，只在幻灯片上强调最重要的东西</a:t>
            </a:r>
          </a:p>
        </p:txBody>
      </p:sp>
      <p:sp>
        <p:nvSpPr>
          <p:cNvPr id="35" name="文本框 34"/>
          <p:cNvSpPr txBox="1"/>
          <p:nvPr/>
        </p:nvSpPr>
        <p:spPr>
          <a:xfrm>
            <a:off x="6597725" y="4075854"/>
            <a:ext cx="1944687" cy="1042416"/>
          </a:xfrm>
          <a:prstGeom prst="rect">
            <a:avLst/>
          </a:prstGeom>
          <a:solidFill>
            <a:schemeClr val="bg1"/>
          </a:solidFill>
        </p:spPr>
        <p:txBody>
          <a:bodyPr rtlCol="0" wrap="square">
            <a:spAutoFit/>
          </a:bodyPr>
          <a:lstStyle/>
          <a:p>
            <a:pPr algn="ctr">
              <a:lnSpc>
                <a:spcPct val="130000"/>
              </a:lnSpc>
            </a:pPr>
            <a:r>
              <a:rPr altLang="en-US" lang="zh-CN" sz="1600">
                <a:latin charset="-122" panose="02010509060101010101" pitchFamily="49" typeface="幼圆"/>
                <a:ea charset="-122" panose="02010509060101010101" pitchFamily="49" typeface="幼圆"/>
              </a:rPr>
              <a:t>收起那些细点，只在幻灯片上强调最重要的东西</a:t>
            </a:r>
          </a:p>
        </p:txBody>
      </p:sp>
      <p:sp>
        <p:nvSpPr>
          <p:cNvPr id="36" name="文本框 35"/>
          <p:cNvSpPr txBox="1"/>
          <p:nvPr/>
        </p:nvSpPr>
        <p:spPr>
          <a:xfrm>
            <a:off x="9531795" y="4075854"/>
            <a:ext cx="1944687" cy="1042416"/>
          </a:xfrm>
          <a:prstGeom prst="rect">
            <a:avLst/>
          </a:prstGeom>
          <a:solidFill>
            <a:schemeClr val="bg1"/>
          </a:solidFill>
        </p:spPr>
        <p:txBody>
          <a:bodyPr rtlCol="0" wrap="square">
            <a:spAutoFit/>
          </a:bodyPr>
          <a:lstStyle/>
          <a:p>
            <a:pPr algn="ctr">
              <a:lnSpc>
                <a:spcPct val="130000"/>
              </a:lnSpc>
            </a:pPr>
            <a:r>
              <a:rPr altLang="en-US" lang="zh-CN" sz="1600">
                <a:latin charset="-122" panose="02010509060101010101" pitchFamily="49" typeface="幼圆"/>
                <a:ea charset="-122" panose="02010509060101010101" pitchFamily="49" typeface="幼圆"/>
              </a:rPr>
              <a:t>收起那些细点，只在幻灯片上强调最重要的东西</a:t>
            </a:r>
          </a:p>
        </p:txBody>
      </p:sp>
      <p:sp>
        <p:nvSpPr>
          <p:cNvPr id="41" name="文本框 40"/>
          <p:cNvSpPr txBox="1"/>
          <p:nvPr/>
        </p:nvSpPr>
        <p:spPr>
          <a:xfrm>
            <a:off x="4716658" y="911880"/>
            <a:ext cx="2773680" cy="518160"/>
          </a:xfrm>
          <a:prstGeom prst="rect">
            <a:avLst/>
          </a:prstGeom>
          <a:noFill/>
        </p:spPr>
        <p:txBody>
          <a:bodyPr rtlCol="0" wrap="none">
            <a:spAutoFit/>
          </a:bodyPr>
          <a:lstStyle/>
          <a:p>
            <a:pPr algn="ctr"/>
            <a:r>
              <a:rPr altLang="en-US" b="1" lang="zh-CN" spc="600" sz="2800">
                <a:solidFill>
                  <a:schemeClr val="bg1"/>
                </a:solidFill>
                <a:latin charset="-122" panose="020b0503020204020204" pitchFamily="34" typeface="微软雅黑"/>
                <a:ea charset="-122" panose="020b0503020204020204" pitchFamily="34" typeface="微软雅黑"/>
              </a:rPr>
              <a:t>并列关系论述</a:t>
            </a:r>
          </a:p>
        </p:txBody>
      </p:sp>
      <p:cxnSp>
        <p:nvCxnSpPr>
          <p:cNvPr id="19" name="直接连接符 18"/>
          <p:cNvCxnSpPr/>
          <p:nvPr/>
        </p:nvCxnSpPr>
        <p:spPr>
          <a:xfrm>
            <a:off x="5566230" y="1629973"/>
            <a:ext cx="10595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17432738"/>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2">
            <a:extLst>
              <a:ext uri="{28A0092B-C50C-407E-A947-70E740481C1C}">
                <a14:useLocalDpi/>
              </a:ext>
            </a:extLst>
          </a:blip>
          <a:stretch>
            <a:fillRect/>
          </a:stretch>
        </p:blipFill>
        <p:spPr/>
      </p:pic>
      <p:grpSp>
        <p:nvGrpSpPr>
          <p:cNvPr id="10" name="组合 9"/>
          <p:cNvGrpSpPr/>
          <p:nvPr/>
        </p:nvGrpSpPr>
        <p:grpSpPr>
          <a:xfrm>
            <a:off x="228600" y="228600"/>
            <a:ext cx="11734800" cy="6413500"/>
            <a:chOff x="228600" y="228600"/>
            <a:chExt cx="11734800" cy="6413500"/>
          </a:xfrm>
        </p:grpSpPr>
        <p:sp>
          <p:nvSpPr>
            <p:cNvPr id="8" name="矩形 7"/>
            <p:cNvSpPr/>
            <p:nvPr/>
          </p:nvSpPr>
          <p:spPr>
            <a:xfrm>
              <a:off x="228600" y="228600"/>
              <a:ext cx="5867400" cy="6413500"/>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6096000" y="228600"/>
              <a:ext cx="5867400" cy="64135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4" name="Chart 1"/>
          <p:cNvGraphicFramePr/>
          <p:nvPr>
            <p:extLst>
              <p:ext uri="{D42A27DB-BD31-4B8C-83A1-F6EECF244321}">
                <p14:modId val="3094602297"/>
              </p:ext>
            </p:extLst>
          </p:nvPr>
        </p:nvGraphicFramePr>
        <p:xfrm>
          <a:off x="6997962" y="550748"/>
          <a:ext cx="4271026" cy="5769204"/>
        </p:xfrm>
        <a:graphic>
          <a:graphicData uri="http://schemas.openxmlformats.org/drawingml/2006/chart">
            <c:chart xmlns:c="http://schemas.openxmlformats.org/drawingml/2006/chart" r:id="rId3"/>
          </a:graphicData>
        </a:graphic>
      </p:graphicFrame>
      <p:sp>
        <p:nvSpPr>
          <p:cNvPr id="5" name="文本框 4"/>
          <p:cNvSpPr txBox="1"/>
          <p:nvPr/>
        </p:nvSpPr>
        <p:spPr>
          <a:xfrm>
            <a:off x="2442210" y="1663051"/>
            <a:ext cx="1211580" cy="457200"/>
          </a:xfrm>
          <a:prstGeom prst="rect">
            <a:avLst/>
          </a:prstGeom>
          <a:noFill/>
        </p:spPr>
        <p:txBody>
          <a:bodyPr rtlCol="0" wrap="none">
            <a:spAutoFit/>
          </a:bodyPr>
          <a:lstStyle/>
          <a:p>
            <a:pPr algn="ctr"/>
            <a:r>
              <a:rPr altLang="en-US" b="1" lang="zh-CN" spc="300" sz="2400">
                <a:solidFill>
                  <a:schemeClr val="bg1"/>
                </a:solidFill>
                <a:latin charset="-122" panose="020b0503020204020204" pitchFamily="34" typeface="微软雅黑"/>
                <a:ea charset="-122" panose="020b0503020204020204" pitchFamily="34" typeface="微软雅黑"/>
              </a:rPr>
              <a:t>小标题</a:t>
            </a:r>
          </a:p>
        </p:txBody>
      </p:sp>
      <p:cxnSp>
        <p:nvCxnSpPr>
          <p:cNvPr id="6" name="直接连接符 5"/>
          <p:cNvCxnSpPr/>
          <p:nvPr/>
        </p:nvCxnSpPr>
        <p:spPr>
          <a:xfrm>
            <a:off x="2508000" y="2449286"/>
            <a:ext cx="108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17600" y="2796245"/>
            <a:ext cx="3860800" cy="1359408"/>
          </a:xfrm>
          <a:prstGeom prst="rect">
            <a:avLst/>
          </a:prstGeom>
          <a:noFill/>
        </p:spPr>
        <p:txBody>
          <a:bodyPr rtlCol="0" wrap="square">
            <a:spAutoFit/>
          </a:bodyPr>
          <a:lstStyle/>
          <a:p>
            <a:pPr algn="ctr">
              <a:lnSpc>
                <a:spcPct val="130000"/>
              </a:lnSpc>
            </a:pPr>
            <a:r>
              <a:rPr altLang="en-US" lang="zh-CN" sz="1600">
                <a:solidFill>
                  <a:schemeClr val="bg1"/>
                </a:solidFill>
                <a:latin charset="-122" panose="02010509060101010101" pitchFamily="49" typeface="幼圆"/>
                <a:ea charset="-122" panose="02010509060101010101" pitchFamily="49" typeface="幼圆"/>
              </a:rPr>
              <a:t>你的幻灯片只是帮助别人记忆，它的作用是辅助性的。只在幻灯片上强调最重要的东西。而那些细点，则通过你的嘴巴说出来。</a:t>
            </a:r>
          </a:p>
        </p:txBody>
      </p:sp>
      <p:sp>
        <p:nvSpPr>
          <p:cNvPr id="12" name="矩形 11"/>
          <p:cNvSpPr/>
          <p:nvPr/>
        </p:nvSpPr>
        <p:spPr>
          <a:xfrm>
            <a:off x="2910624" y="5362063"/>
            <a:ext cx="276737" cy="276737"/>
          </a:xfrm>
          <a:prstGeom prst="rect">
            <a:avLst/>
          </a:prstGeom>
          <a:noFill/>
          <a:ln w="6350">
            <a:solidFill>
              <a:srgbClr val="7F7F7F">
                <a:alpha val="85098"/>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849933489"/>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0" sz="quarter" type="pic"/>
          </p:nvPr>
        </p:nvPicPr>
        <p:blipFill>
          <a:blip r:embed="rId2">
            <a:extLst>
              <a:ext uri="{28A0092B-C50C-407E-A947-70E740481C1C}">
                <a14:useLocalDpi/>
              </a:ext>
            </a:extLst>
          </a:blip>
          <a:stretch>
            <a:fillRect/>
          </a:stretch>
        </p:blipFill>
        <p:spPr/>
      </p:pic>
      <p:sp>
        <p:nvSpPr>
          <p:cNvPr id="3" name="矩形 2"/>
          <p:cNvSpPr/>
          <p:nvPr/>
        </p:nvSpPr>
        <p:spPr>
          <a:xfrm>
            <a:off x="6096000" y="539750"/>
            <a:ext cx="5537200" cy="5778500"/>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p:nvPr/>
        </p:nvCxnSpPr>
        <p:spPr>
          <a:xfrm>
            <a:off x="6451600" y="2057400"/>
            <a:ext cx="4860000" cy="0"/>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451600" y="3429000"/>
            <a:ext cx="4860000" cy="0"/>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451600" y="4800600"/>
            <a:ext cx="4860000" cy="0"/>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451600" y="888713"/>
            <a:ext cx="3493264" cy="933738"/>
            <a:chOff x="6451600" y="888713"/>
            <a:chExt cx="3493264" cy="933738"/>
          </a:xfrm>
        </p:grpSpPr>
        <p:sp>
          <p:nvSpPr>
            <p:cNvPr id="11" name="文本框 10"/>
            <p:cNvSpPr txBox="1"/>
            <p:nvPr/>
          </p:nvSpPr>
          <p:spPr>
            <a:xfrm>
              <a:off x="6451600" y="888713"/>
              <a:ext cx="1490980" cy="579120"/>
            </a:xfrm>
            <a:prstGeom prst="rect">
              <a:avLst/>
            </a:prstGeom>
            <a:noFill/>
          </p:spPr>
          <p:txBody>
            <a:bodyPr rtlCol="0" wrap="none">
              <a:spAutoFit/>
            </a:bodyPr>
            <a:lstStyle/>
            <a:p>
              <a:r>
                <a:rPr altLang="zh-CN" b="1" lang="en-US" sz="3200">
                  <a:latin charset="0" panose="020b0604020202020204" pitchFamily="34" typeface="Arial"/>
                  <a:ea charset="-122" panose="020b0503020204020204" pitchFamily="34" typeface="微软雅黑"/>
                  <a:cs charset="0" panose="020b0604020202020204" pitchFamily="34" typeface="Arial"/>
                </a:rPr>
                <a:t>1200亿</a:t>
              </a:r>
            </a:p>
          </p:txBody>
        </p:sp>
        <p:sp>
          <p:nvSpPr>
            <p:cNvPr id="12" name="文本框 11"/>
            <p:cNvSpPr txBox="1"/>
            <p:nvPr/>
          </p:nvSpPr>
          <p:spPr>
            <a:xfrm>
              <a:off x="6451600" y="1453119"/>
              <a:ext cx="3459480" cy="365760"/>
            </a:xfrm>
            <a:prstGeom prst="rect">
              <a:avLst/>
            </a:prstGeom>
            <a:noFill/>
          </p:spPr>
          <p:txBody>
            <a:bodyPr rtlCol="0" wrap="none">
              <a:spAutoFit/>
            </a:bodyPr>
            <a:lstStyle/>
            <a:p>
              <a:r>
                <a:rPr altLang="en-US" lang="zh-CN" spc="300">
                  <a:latin charset="-122" panose="02010509060101010101" pitchFamily="49" typeface="幼圆"/>
                  <a:ea charset="-122" panose="02010509060101010101" pitchFamily="49" typeface="幼圆"/>
                </a:rPr>
                <a:t>明年的销售目标是1200个亿</a:t>
              </a:r>
            </a:p>
          </p:txBody>
        </p:sp>
      </p:grpSp>
      <p:grpSp>
        <p:nvGrpSpPr>
          <p:cNvPr id="21" name="组合 20"/>
          <p:cNvGrpSpPr/>
          <p:nvPr/>
        </p:nvGrpSpPr>
        <p:grpSpPr>
          <a:xfrm>
            <a:off x="6451600" y="2267026"/>
            <a:ext cx="3493264" cy="933738"/>
            <a:chOff x="6451600" y="2279363"/>
            <a:chExt cx="3493264" cy="933738"/>
          </a:xfrm>
        </p:grpSpPr>
        <p:sp>
          <p:nvSpPr>
            <p:cNvPr id="13" name="文本框 12"/>
            <p:cNvSpPr txBox="1"/>
            <p:nvPr/>
          </p:nvSpPr>
          <p:spPr>
            <a:xfrm>
              <a:off x="6451600" y="2279363"/>
              <a:ext cx="1490980" cy="579120"/>
            </a:xfrm>
            <a:prstGeom prst="rect">
              <a:avLst/>
            </a:prstGeom>
            <a:noFill/>
          </p:spPr>
          <p:txBody>
            <a:bodyPr rtlCol="0" wrap="none">
              <a:spAutoFit/>
            </a:bodyPr>
            <a:lstStyle/>
            <a:p>
              <a:r>
                <a:rPr altLang="zh-CN" b="1" lang="en-US" sz="3200">
                  <a:latin charset="0" panose="020b0604020202020204" pitchFamily="34" typeface="Arial"/>
                  <a:ea charset="-122" panose="020b0503020204020204" pitchFamily="34" typeface="微软雅黑"/>
                  <a:cs charset="0" panose="020b0604020202020204" pitchFamily="34" typeface="Arial"/>
                </a:rPr>
                <a:t>1200亿</a:t>
              </a:r>
            </a:p>
          </p:txBody>
        </p:sp>
        <p:sp>
          <p:nvSpPr>
            <p:cNvPr id="14" name="文本框 13"/>
            <p:cNvSpPr txBox="1"/>
            <p:nvPr/>
          </p:nvSpPr>
          <p:spPr>
            <a:xfrm>
              <a:off x="6451600" y="2843769"/>
              <a:ext cx="3459480" cy="365760"/>
            </a:xfrm>
            <a:prstGeom prst="rect">
              <a:avLst/>
            </a:prstGeom>
            <a:noFill/>
          </p:spPr>
          <p:txBody>
            <a:bodyPr rtlCol="0" wrap="none">
              <a:spAutoFit/>
            </a:bodyPr>
            <a:lstStyle/>
            <a:p>
              <a:r>
                <a:rPr altLang="en-US" lang="zh-CN" spc="300">
                  <a:latin charset="-122" panose="02010509060101010101" pitchFamily="49" typeface="幼圆"/>
                  <a:ea charset="-122" panose="02010509060101010101" pitchFamily="49" typeface="幼圆"/>
                </a:rPr>
                <a:t>明年的销售目标是1200个亿</a:t>
              </a:r>
            </a:p>
          </p:txBody>
        </p:sp>
      </p:grpSp>
      <p:grpSp>
        <p:nvGrpSpPr>
          <p:cNvPr id="20" name="组合 19"/>
          <p:cNvGrpSpPr/>
          <p:nvPr/>
        </p:nvGrpSpPr>
        <p:grpSpPr>
          <a:xfrm>
            <a:off x="6451600" y="3645339"/>
            <a:ext cx="3493264" cy="933738"/>
            <a:chOff x="6451600" y="3638778"/>
            <a:chExt cx="3493264" cy="933738"/>
          </a:xfrm>
        </p:grpSpPr>
        <p:sp>
          <p:nvSpPr>
            <p:cNvPr id="15" name="文本框 14"/>
            <p:cNvSpPr txBox="1"/>
            <p:nvPr/>
          </p:nvSpPr>
          <p:spPr>
            <a:xfrm>
              <a:off x="6451600" y="3638778"/>
              <a:ext cx="1490980" cy="579120"/>
            </a:xfrm>
            <a:prstGeom prst="rect">
              <a:avLst/>
            </a:prstGeom>
            <a:noFill/>
          </p:spPr>
          <p:txBody>
            <a:bodyPr rtlCol="0" wrap="none">
              <a:spAutoFit/>
            </a:bodyPr>
            <a:lstStyle/>
            <a:p>
              <a:r>
                <a:rPr altLang="zh-CN" b="1" lang="en-US" sz="3200">
                  <a:latin charset="0" panose="020b0604020202020204" pitchFamily="34" typeface="Arial"/>
                  <a:ea charset="-122" panose="020b0503020204020204" pitchFamily="34" typeface="微软雅黑"/>
                  <a:cs charset="0" panose="020b0604020202020204" pitchFamily="34" typeface="Arial"/>
                </a:rPr>
                <a:t>1200亿</a:t>
              </a:r>
            </a:p>
          </p:txBody>
        </p:sp>
        <p:sp>
          <p:nvSpPr>
            <p:cNvPr id="16" name="文本框 15"/>
            <p:cNvSpPr txBox="1"/>
            <p:nvPr/>
          </p:nvSpPr>
          <p:spPr>
            <a:xfrm>
              <a:off x="6451600" y="4203184"/>
              <a:ext cx="3459480" cy="365760"/>
            </a:xfrm>
            <a:prstGeom prst="rect">
              <a:avLst/>
            </a:prstGeom>
            <a:noFill/>
          </p:spPr>
          <p:txBody>
            <a:bodyPr rtlCol="0" wrap="none">
              <a:spAutoFit/>
            </a:bodyPr>
            <a:lstStyle/>
            <a:p>
              <a:r>
                <a:rPr altLang="en-US" lang="zh-CN" spc="300">
                  <a:latin charset="-122" panose="02010509060101010101" pitchFamily="49" typeface="幼圆"/>
                  <a:ea charset="-122" panose="02010509060101010101" pitchFamily="49" typeface="幼圆"/>
                </a:rPr>
                <a:t>明年的销售目标是1200个亿</a:t>
              </a:r>
            </a:p>
          </p:txBody>
        </p:sp>
      </p:grpSp>
      <p:grpSp>
        <p:nvGrpSpPr>
          <p:cNvPr id="19" name="组合 18"/>
          <p:cNvGrpSpPr/>
          <p:nvPr/>
        </p:nvGrpSpPr>
        <p:grpSpPr>
          <a:xfrm>
            <a:off x="6451600" y="5023652"/>
            <a:ext cx="3493264" cy="933738"/>
            <a:chOff x="6451600" y="5023652"/>
            <a:chExt cx="3493264" cy="933738"/>
          </a:xfrm>
        </p:grpSpPr>
        <p:sp>
          <p:nvSpPr>
            <p:cNvPr id="17" name="文本框 16"/>
            <p:cNvSpPr txBox="1"/>
            <p:nvPr/>
          </p:nvSpPr>
          <p:spPr>
            <a:xfrm>
              <a:off x="6451600" y="5023651"/>
              <a:ext cx="1490980" cy="579120"/>
            </a:xfrm>
            <a:prstGeom prst="rect">
              <a:avLst/>
            </a:prstGeom>
            <a:noFill/>
          </p:spPr>
          <p:txBody>
            <a:bodyPr rtlCol="0" wrap="none">
              <a:spAutoFit/>
            </a:bodyPr>
            <a:lstStyle/>
            <a:p>
              <a:r>
                <a:rPr altLang="zh-CN" b="1" lang="en-US" sz="3200">
                  <a:latin charset="0" panose="020b0604020202020204" pitchFamily="34" typeface="Arial"/>
                  <a:ea charset="-122" panose="020b0503020204020204" pitchFamily="34" typeface="微软雅黑"/>
                  <a:cs charset="0" panose="020b0604020202020204" pitchFamily="34" typeface="Arial"/>
                </a:rPr>
                <a:t>1200亿</a:t>
              </a:r>
            </a:p>
          </p:txBody>
        </p:sp>
        <p:sp>
          <p:nvSpPr>
            <p:cNvPr id="18" name="文本框 17"/>
            <p:cNvSpPr txBox="1"/>
            <p:nvPr/>
          </p:nvSpPr>
          <p:spPr>
            <a:xfrm>
              <a:off x="6451600" y="5588057"/>
              <a:ext cx="3459480" cy="365760"/>
            </a:xfrm>
            <a:prstGeom prst="rect">
              <a:avLst/>
            </a:prstGeom>
            <a:noFill/>
          </p:spPr>
          <p:txBody>
            <a:bodyPr rtlCol="0" wrap="none">
              <a:spAutoFit/>
            </a:bodyPr>
            <a:lstStyle/>
            <a:p>
              <a:r>
                <a:rPr altLang="en-US" lang="zh-CN" spc="300">
                  <a:latin charset="-122" panose="02010509060101010101" pitchFamily="49" typeface="幼圆"/>
                  <a:ea charset="-122" panose="02010509060101010101" pitchFamily="49" typeface="幼圆"/>
                </a:rPr>
                <a:t>明年的销售目标是1200个亿</a:t>
              </a:r>
            </a:p>
          </p:txBody>
        </p:sp>
      </p:grpSp>
      <p:sp>
        <p:nvSpPr>
          <p:cNvPr id="23" name="文本框 22"/>
          <p:cNvSpPr txBox="1"/>
          <p:nvPr/>
        </p:nvSpPr>
        <p:spPr>
          <a:xfrm>
            <a:off x="1003300" y="889745"/>
            <a:ext cx="1059180" cy="396240"/>
          </a:xfrm>
          <a:prstGeom prst="rect">
            <a:avLst/>
          </a:prstGeom>
          <a:noFill/>
        </p:spPr>
        <p:txBody>
          <a:bodyPr rtlCol="0" wrap="none">
            <a:spAutoFit/>
          </a:bodyPr>
          <a:lstStyle/>
          <a:p>
            <a:r>
              <a:rPr altLang="en-US" b="1" lang="zh-CN" spc="300" sz="2000">
                <a:solidFill>
                  <a:schemeClr val="bg1"/>
                </a:solidFill>
                <a:latin charset="-122" panose="020b0503020204020204" pitchFamily="34" typeface="微软雅黑"/>
                <a:ea charset="-122" panose="020b0503020204020204" pitchFamily="34" typeface="微软雅黑"/>
              </a:rPr>
              <a:t>小标题</a:t>
            </a:r>
          </a:p>
        </p:txBody>
      </p:sp>
      <p:sp>
        <p:nvSpPr>
          <p:cNvPr id="24" name="文本框 23"/>
          <p:cNvSpPr txBox="1"/>
          <p:nvPr/>
        </p:nvSpPr>
        <p:spPr>
          <a:xfrm>
            <a:off x="1003300" y="1281745"/>
            <a:ext cx="3332480" cy="518160"/>
          </a:xfrm>
          <a:prstGeom prst="rect">
            <a:avLst/>
          </a:prstGeom>
          <a:noFill/>
        </p:spPr>
        <p:txBody>
          <a:bodyPr rtlCol="0" wrap="none">
            <a:spAutoFit/>
          </a:bodyPr>
          <a:lstStyle/>
          <a:p>
            <a:r>
              <a:rPr altLang="en-US" b="1" lang="zh-CN" spc="300" sz="2800">
                <a:solidFill>
                  <a:schemeClr val="bg1"/>
                </a:solidFill>
                <a:latin charset="-122" panose="020b0503020204020204" pitchFamily="34" typeface="微软雅黑"/>
                <a:ea charset="-122" panose="020b0503020204020204" pitchFamily="34" typeface="微软雅黑"/>
              </a:rPr>
              <a:t>列数据综述性页面</a:t>
            </a:r>
          </a:p>
        </p:txBody>
      </p:sp>
      <p:cxnSp>
        <p:nvCxnSpPr>
          <p:cNvPr id="26" name="直接连接符 25"/>
          <p:cNvCxnSpPr/>
          <p:nvPr/>
        </p:nvCxnSpPr>
        <p:spPr>
          <a:xfrm>
            <a:off x="2582798" y="1932140"/>
            <a:ext cx="15936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42900" y="539750"/>
            <a:ext cx="1323340" cy="2889250"/>
          </a:xfrm>
          <a:custGeom>
            <a:gdLst>
              <a:gd fmla="*/ 1314450 w 1323340" name="connsiteX0"/>
              <a:gd fmla="*/ 1314450 h 2889250" name="connsiteY0"/>
              <a:gd fmla="*/ 1320800 w 1323340" name="connsiteX1"/>
              <a:gd fmla="*/ 2889250 h 2889250" name="connsiteY1"/>
              <a:gd fmla="*/ 0 w 1323340" name="connsiteX2"/>
              <a:gd fmla="*/ 2889250 h 2889250" name="connsiteY2"/>
              <a:gd fmla="*/ 0 w 1323340" name="connsiteX3"/>
              <a:gd fmla="*/ 0 h 2889250" name="connsiteY3"/>
              <a:gd fmla="*/ 1320800 w 1323340" name="connsiteX4"/>
              <a:gd fmla="*/ 0 h 2889250" name="connsiteY4"/>
              <a:gd fmla="*/ 1323340 w 1323340" name="connsiteX5"/>
              <a:gd fmla="*/ 351790 h 2889250" name="connsiteY5"/>
              <a:gd fmla="*/ 0 w 1320800" name="connsiteX6"/>
              <a:gd fmla="*/ 0 h 28892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889250" w="1323340">
                <a:moveTo>
                  <a:pt x="1314450" y="1314450"/>
                </a:moveTo>
                <a:cubicBezTo>
                  <a:pt x="1316567" y="1839383"/>
                  <a:pt x="1318683" y="2364317"/>
                  <a:pt x="1320800" y="2889250"/>
                </a:cubicBezTo>
                <a:lnTo>
                  <a:pt x="0" y="2889250"/>
                </a:lnTo>
                <a:lnTo>
                  <a:pt x="0" y="0"/>
                </a:lnTo>
                <a:lnTo>
                  <a:pt x="1320800" y="0"/>
                </a:lnTo>
                <a:cubicBezTo>
                  <a:pt x="1320800" y="95250"/>
                  <a:pt x="1323340" y="351790"/>
                  <a:pt x="1323340" y="35179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57094370"/>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占位符 10"/>
          <p:cNvPicPr>
            <a:picLocks noChangeAspect="1" noGrp="1"/>
          </p:cNvPicPr>
          <p:nvPr>
            <p:ph idx="10" sz="quarter" type="pic"/>
          </p:nvPr>
        </p:nvPicPr>
        <p:blipFill>
          <a:blip r:embed="rId2">
            <a:extLst>
              <a:ext uri="{28A0092B-C50C-407E-A947-70E740481C1C}">
                <a14:useLocalDpi/>
              </a:ext>
            </a:extLst>
          </a:blip>
          <a:stretch>
            <a:fillRect/>
          </a:stretch>
        </p:blipFill>
        <p:spPr/>
      </p:pic>
      <p:pic>
        <p:nvPicPr>
          <p:cNvPr id="12" name="图片占位符 11"/>
          <p:cNvPicPr>
            <a:picLocks noChangeAspect="1" noGrp="1"/>
          </p:cNvPicPr>
          <p:nvPr>
            <p:ph idx="11" sz="quarter" type="pic"/>
          </p:nvPr>
        </p:nvPicPr>
        <p:blipFill>
          <a:blip r:embed="rId3">
            <a:extLst>
              <a:ext uri="{28A0092B-C50C-407E-A947-70E740481C1C}">
                <a14:useLocalDpi/>
              </a:ext>
            </a:extLst>
          </a:blip>
          <a:stretch>
            <a:fillRect/>
          </a:stretch>
        </p:blipFill>
        <p:spPr/>
      </p:pic>
      <p:sp>
        <p:nvSpPr>
          <p:cNvPr id="4" name="矩形 3"/>
          <p:cNvSpPr/>
          <p:nvPr/>
        </p:nvSpPr>
        <p:spPr>
          <a:xfrm>
            <a:off x="1306059" y="1774371"/>
            <a:ext cx="3309258" cy="330925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677559" y="2787905"/>
            <a:ext cx="1211580" cy="457200"/>
          </a:xfrm>
          <a:prstGeom prst="rect">
            <a:avLst/>
          </a:prstGeom>
          <a:noFill/>
        </p:spPr>
        <p:txBody>
          <a:bodyPr rtlCol="0" wrap="none">
            <a:spAutoFit/>
          </a:bodyPr>
          <a:lstStyle/>
          <a:p>
            <a:r>
              <a:rPr altLang="en-US" b="1" lang="zh-CN" spc="300" sz="2400">
                <a:latin charset="-122" panose="020b0503020204020204" pitchFamily="34" typeface="微软雅黑"/>
                <a:ea charset="-122" panose="020b0503020204020204" pitchFamily="34" typeface="微软雅黑"/>
              </a:rPr>
              <a:t>小标题</a:t>
            </a:r>
          </a:p>
        </p:txBody>
      </p:sp>
      <p:cxnSp>
        <p:nvCxnSpPr>
          <p:cNvPr id="6" name="直接连接符 5"/>
          <p:cNvCxnSpPr/>
          <p:nvPr/>
        </p:nvCxnSpPr>
        <p:spPr>
          <a:xfrm>
            <a:off x="1779157" y="3429000"/>
            <a:ext cx="108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77558" y="3621802"/>
            <a:ext cx="2602341" cy="335280"/>
          </a:xfrm>
          <a:prstGeom prst="rect">
            <a:avLst/>
          </a:prstGeom>
          <a:noFill/>
        </p:spPr>
        <p:txBody>
          <a:bodyPr rtlCol="0" wrap="square">
            <a:spAutoFit/>
          </a:bodyPr>
          <a:lstStyle/>
          <a:p>
            <a:r>
              <a:rPr altLang="en-US" lang="zh-CN" sz="1600">
                <a:latin charset="-122" panose="02010509060101010101" pitchFamily="49" typeface="幼圆"/>
                <a:ea charset="-122" panose="02010509060101010101" pitchFamily="49" typeface="幼圆"/>
              </a:rPr>
              <a:t>这儿写几个字当副标题</a:t>
            </a:r>
          </a:p>
        </p:txBody>
      </p:sp>
      <p:grpSp>
        <p:nvGrpSpPr>
          <p:cNvPr id="32" name="组合 31"/>
          <p:cNvGrpSpPr/>
          <p:nvPr/>
        </p:nvGrpSpPr>
        <p:grpSpPr>
          <a:xfrm>
            <a:off x="5268748" y="1774371"/>
            <a:ext cx="776451" cy="482599"/>
            <a:chOff x="5268748" y="1774371"/>
            <a:chExt cx="776451" cy="482599"/>
          </a:xfrm>
        </p:grpSpPr>
        <p:sp>
          <p:nvSpPr>
            <p:cNvPr id="9" name="矩形 8"/>
            <p:cNvSpPr/>
            <p:nvPr/>
          </p:nvSpPr>
          <p:spPr>
            <a:xfrm>
              <a:off x="5268748" y="1774371"/>
              <a:ext cx="482599" cy="48259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457495" y="1872795"/>
              <a:ext cx="587704"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5487494" y="1784838"/>
              <a:ext cx="522605" cy="457200"/>
            </a:xfrm>
            <a:prstGeom prst="rect">
              <a:avLst/>
            </a:prstGeom>
            <a:noFill/>
          </p:spPr>
          <p:txBody>
            <a:bodyPr rtlCol="0" wrap="none">
              <a:spAutoFit/>
            </a:bodyPr>
            <a:lstStyle/>
            <a:p>
              <a:r>
                <a:rPr altLang="zh-CN" lang="en-US" sz="2400">
                  <a:latin charset="0" panose="020b0604020202020204" pitchFamily="34" typeface="Arial"/>
                  <a:cs charset="0" panose="020b0604020202020204" pitchFamily="34" typeface="Arial"/>
                </a:rPr>
                <a:t>01</a:t>
              </a:r>
            </a:p>
          </p:txBody>
        </p:sp>
      </p:grpSp>
      <p:grpSp>
        <p:nvGrpSpPr>
          <p:cNvPr id="31" name="组合 30"/>
          <p:cNvGrpSpPr/>
          <p:nvPr/>
        </p:nvGrpSpPr>
        <p:grpSpPr>
          <a:xfrm>
            <a:off x="5268748" y="2481036"/>
            <a:ext cx="776451" cy="482599"/>
            <a:chOff x="5268748" y="2481036"/>
            <a:chExt cx="776451" cy="482599"/>
          </a:xfrm>
        </p:grpSpPr>
        <p:sp>
          <p:nvSpPr>
            <p:cNvPr id="13" name="矩形 12"/>
            <p:cNvSpPr/>
            <p:nvPr/>
          </p:nvSpPr>
          <p:spPr>
            <a:xfrm>
              <a:off x="5268748" y="2481036"/>
              <a:ext cx="482599" cy="48259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5457495" y="2579460"/>
              <a:ext cx="587704"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5487494" y="2491503"/>
              <a:ext cx="522605" cy="457200"/>
            </a:xfrm>
            <a:prstGeom prst="rect">
              <a:avLst/>
            </a:prstGeom>
            <a:noFill/>
          </p:spPr>
          <p:txBody>
            <a:bodyPr rtlCol="0" wrap="none">
              <a:spAutoFit/>
            </a:bodyPr>
            <a:lstStyle/>
            <a:p>
              <a:r>
                <a:rPr altLang="zh-CN" lang="en-US" sz="2400">
                  <a:latin charset="0" panose="020b0604020202020204" pitchFamily="34" typeface="Arial"/>
                  <a:cs charset="0" panose="020b0604020202020204" pitchFamily="34" typeface="Arial"/>
                </a:rPr>
                <a:t>02</a:t>
              </a:r>
            </a:p>
          </p:txBody>
        </p:sp>
      </p:grpSp>
      <p:grpSp>
        <p:nvGrpSpPr>
          <p:cNvPr id="30" name="组合 29"/>
          <p:cNvGrpSpPr/>
          <p:nvPr/>
        </p:nvGrpSpPr>
        <p:grpSpPr>
          <a:xfrm>
            <a:off x="5268748" y="3187701"/>
            <a:ext cx="776451" cy="482599"/>
            <a:chOff x="5268748" y="3187701"/>
            <a:chExt cx="776451" cy="482599"/>
          </a:xfrm>
        </p:grpSpPr>
        <p:sp>
          <p:nvSpPr>
            <p:cNvPr id="17" name="矩形 16"/>
            <p:cNvSpPr/>
            <p:nvPr/>
          </p:nvSpPr>
          <p:spPr>
            <a:xfrm>
              <a:off x="5268748" y="3187701"/>
              <a:ext cx="482599" cy="48259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5457495" y="3286125"/>
              <a:ext cx="587704"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5487494" y="3198168"/>
              <a:ext cx="522605" cy="457200"/>
            </a:xfrm>
            <a:prstGeom prst="rect">
              <a:avLst/>
            </a:prstGeom>
            <a:noFill/>
          </p:spPr>
          <p:txBody>
            <a:bodyPr rtlCol="0" wrap="none">
              <a:spAutoFit/>
            </a:bodyPr>
            <a:lstStyle/>
            <a:p>
              <a:r>
                <a:rPr altLang="zh-CN" lang="en-US" sz="2400">
                  <a:latin charset="0" panose="020b0604020202020204" pitchFamily="34" typeface="Arial"/>
                  <a:cs charset="0" panose="020b0604020202020204" pitchFamily="34" typeface="Arial"/>
                </a:rPr>
                <a:t>03</a:t>
              </a:r>
            </a:p>
          </p:txBody>
        </p:sp>
      </p:grpSp>
      <p:grpSp>
        <p:nvGrpSpPr>
          <p:cNvPr id="29" name="组合 28"/>
          <p:cNvGrpSpPr/>
          <p:nvPr/>
        </p:nvGrpSpPr>
        <p:grpSpPr>
          <a:xfrm>
            <a:off x="5268748" y="3894366"/>
            <a:ext cx="776451" cy="482599"/>
            <a:chOff x="5268748" y="3894366"/>
            <a:chExt cx="776451" cy="482599"/>
          </a:xfrm>
        </p:grpSpPr>
        <p:sp>
          <p:nvSpPr>
            <p:cNvPr id="21" name="矩形 20"/>
            <p:cNvSpPr/>
            <p:nvPr/>
          </p:nvSpPr>
          <p:spPr>
            <a:xfrm>
              <a:off x="5268748" y="3894366"/>
              <a:ext cx="482599" cy="48259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5457495" y="3992790"/>
              <a:ext cx="587704"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5487494" y="3904833"/>
              <a:ext cx="522605" cy="457200"/>
            </a:xfrm>
            <a:prstGeom prst="rect">
              <a:avLst/>
            </a:prstGeom>
            <a:noFill/>
          </p:spPr>
          <p:txBody>
            <a:bodyPr rtlCol="0" wrap="none">
              <a:spAutoFit/>
            </a:bodyPr>
            <a:lstStyle/>
            <a:p>
              <a:r>
                <a:rPr altLang="zh-CN" lang="en-US" sz="2400">
                  <a:latin charset="0" panose="020b0604020202020204" pitchFamily="34" typeface="Arial"/>
                  <a:cs charset="0" panose="020b0604020202020204" pitchFamily="34" typeface="Arial"/>
                </a:rPr>
                <a:t>04</a:t>
              </a:r>
            </a:p>
          </p:txBody>
        </p:sp>
      </p:grpSp>
      <p:grpSp>
        <p:nvGrpSpPr>
          <p:cNvPr id="28" name="组合 27"/>
          <p:cNvGrpSpPr/>
          <p:nvPr/>
        </p:nvGrpSpPr>
        <p:grpSpPr>
          <a:xfrm>
            <a:off x="5268748" y="4601030"/>
            <a:ext cx="776451" cy="482599"/>
            <a:chOff x="5268748" y="4601030"/>
            <a:chExt cx="776451" cy="482599"/>
          </a:xfrm>
        </p:grpSpPr>
        <p:sp>
          <p:nvSpPr>
            <p:cNvPr id="25" name="矩形 24"/>
            <p:cNvSpPr/>
            <p:nvPr/>
          </p:nvSpPr>
          <p:spPr>
            <a:xfrm>
              <a:off x="5268748" y="4601030"/>
              <a:ext cx="482599" cy="48259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5457495" y="4699454"/>
              <a:ext cx="587704"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5487494" y="4611496"/>
              <a:ext cx="522605" cy="457200"/>
            </a:xfrm>
            <a:prstGeom prst="rect">
              <a:avLst/>
            </a:prstGeom>
            <a:noFill/>
          </p:spPr>
          <p:txBody>
            <a:bodyPr rtlCol="0" wrap="none">
              <a:spAutoFit/>
            </a:bodyPr>
            <a:lstStyle/>
            <a:p>
              <a:r>
                <a:rPr altLang="zh-CN" lang="en-US" sz="2400">
                  <a:latin charset="0" panose="020b0604020202020204" pitchFamily="34" typeface="Arial"/>
                  <a:cs charset="0" panose="020b0604020202020204" pitchFamily="34" typeface="Arial"/>
                </a:rPr>
                <a:t>05</a:t>
              </a:r>
            </a:p>
          </p:txBody>
        </p:sp>
      </p:grpSp>
      <p:sp>
        <p:nvSpPr>
          <p:cNvPr id="33" name="文本框 32"/>
          <p:cNvSpPr txBox="1"/>
          <p:nvPr/>
        </p:nvSpPr>
        <p:spPr>
          <a:xfrm>
            <a:off x="6233945" y="1843704"/>
            <a:ext cx="4891254" cy="335280"/>
          </a:xfrm>
          <a:prstGeom prst="rect">
            <a:avLst/>
          </a:prstGeom>
          <a:noFill/>
        </p:spPr>
        <p:txBody>
          <a:bodyPr rtlCol="0" wrap="square">
            <a:spAutoFit/>
          </a:bodyPr>
          <a:lstStyle/>
          <a:p>
            <a:r>
              <a:rPr altLang="en-US" lang="zh-CN" sz="1600">
                <a:latin charset="-122" panose="02010509060101010101" pitchFamily="49" typeface="幼圆"/>
                <a:ea charset="-122" panose="02010509060101010101" pitchFamily="49" typeface="幼圆"/>
              </a:rPr>
              <a:t>提炼一句话核心要点，精炼准确易理解</a:t>
            </a:r>
          </a:p>
        </p:txBody>
      </p:sp>
      <p:sp>
        <p:nvSpPr>
          <p:cNvPr id="34" name="文本框 33"/>
          <p:cNvSpPr txBox="1"/>
          <p:nvPr/>
        </p:nvSpPr>
        <p:spPr>
          <a:xfrm>
            <a:off x="6233945" y="2550701"/>
            <a:ext cx="4891254" cy="335280"/>
          </a:xfrm>
          <a:prstGeom prst="rect">
            <a:avLst/>
          </a:prstGeom>
          <a:noFill/>
        </p:spPr>
        <p:txBody>
          <a:bodyPr rtlCol="0" wrap="square">
            <a:spAutoFit/>
          </a:bodyPr>
          <a:lstStyle/>
          <a:p>
            <a:r>
              <a:rPr altLang="en-US" lang="zh-CN" sz="1600">
                <a:latin charset="-122" panose="02010509060101010101" pitchFamily="49" typeface="幼圆"/>
                <a:ea charset="-122" panose="02010509060101010101" pitchFamily="49" typeface="幼圆"/>
              </a:rPr>
              <a:t>提炼一句话核心要点，精炼准确易理解</a:t>
            </a:r>
          </a:p>
        </p:txBody>
      </p:sp>
      <p:sp>
        <p:nvSpPr>
          <p:cNvPr id="35" name="文本框 34"/>
          <p:cNvSpPr txBox="1"/>
          <p:nvPr/>
        </p:nvSpPr>
        <p:spPr>
          <a:xfrm>
            <a:off x="6233945" y="3257698"/>
            <a:ext cx="4891254" cy="335280"/>
          </a:xfrm>
          <a:prstGeom prst="rect">
            <a:avLst/>
          </a:prstGeom>
          <a:noFill/>
        </p:spPr>
        <p:txBody>
          <a:bodyPr rtlCol="0" wrap="square">
            <a:spAutoFit/>
          </a:bodyPr>
          <a:lstStyle/>
          <a:p>
            <a:r>
              <a:rPr altLang="en-US" lang="zh-CN" sz="1600">
                <a:latin charset="-122" panose="02010509060101010101" pitchFamily="49" typeface="幼圆"/>
                <a:ea charset="-122" panose="02010509060101010101" pitchFamily="49" typeface="幼圆"/>
              </a:rPr>
              <a:t>提炼一句话核心要点，精炼准确易理解</a:t>
            </a:r>
          </a:p>
        </p:txBody>
      </p:sp>
      <p:sp>
        <p:nvSpPr>
          <p:cNvPr id="36" name="文本框 35"/>
          <p:cNvSpPr txBox="1"/>
          <p:nvPr/>
        </p:nvSpPr>
        <p:spPr>
          <a:xfrm>
            <a:off x="6233945" y="3964695"/>
            <a:ext cx="4891254" cy="335280"/>
          </a:xfrm>
          <a:prstGeom prst="rect">
            <a:avLst/>
          </a:prstGeom>
          <a:noFill/>
        </p:spPr>
        <p:txBody>
          <a:bodyPr rtlCol="0" wrap="square">
            <a:spAutoFit/>
          </a:bodyPr>
          <a:lstStyle/>
          <a:p>
            <a:r>
              <a:rPr altLang="en-US" lang="zh-CN" sz="1600">
                <a:latin charset="-122" panose="02010509060101010101" pitchFamily="49" typeface="幼圆"/>
                <a:ea charset="-122" panose="02010509060101010101" pitchFamily="49" typeface="幼圆"/>
              </a:rPr>
              <a:t>提炼一句话核心要点，精炼准确易理解</a:t>
            </a:r>
          </a:p>
        </p:txBody>
      </p:sp>
      <p:sp>
        <p:nvSpPr>
          <p:cNvPr id="37" name="文本框 36"/>
          <p:cNvSpPr txBox="1"/>
          <p:nvPr/>
        </p:nvSpPr>
        <p:spPr>
          <a:xfrm>
            <a:off x="6233945" y="4671692"/>
            <a:ext cx="4891254" cy="335280"/>
          </a:xfrm>
          <a:prstGeom prst="rect">
            <a:avLst/>
          </a:prstGeom>
          <a:noFill/>
        </p:spPr>
        <p:txBody>
          <a:bodyPr rtlCol="0" wrap="square">
            <a:spAutoFit/>
          </a:bodyPr>
          <a:lstStyle/>
          <a:p>
            <a:r>
              <a:rPr altLang="en-US" lang="zh-CN" sz="1600">
                <a:latin charset="-122" panose="02010509060101010101" pitchFamily="49" typeface="幼圆"/>
                <a:ea charset="-122" panose="02010509060101010101" pitchFamily="49" typeface="幼圆"/>
              </a:rPr>
              <a:t>提炼一句话核心要点，精炼准确易理解</a:t>
            </a:r>
          </a:p>
        </p:txBody>
      </p:sp>
    </p:spTree>
    <p:extLst>
      <p:ext uri="{BB962C8B-B14F-4D97-AF65-F5344CB8AC3E}">
        <p14:creationId val="2272631428"/>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占位符 15"/>
          <p:cNvPicPr>
            <a:picLocks noChangeAspect="1" noGrp="1"/>
          </p:cNvPicPr>
          <p:nvPr>
            <p:ph idx="10" sz="quarter" type="pic"/>
          </p:nvPr>
        </p:nvPicPr>
        <p:blipFill>
          <a:blip r:embed="rId2">
            <a:extLst>
              <a:ext uri="{28A0092B-C50C-407E-A947-70E740481C1C}">
                <a14:useLocalDpi/>
              </a:ext>
            </a:extLst>
          </a:blip>
          <a:stretch>
            <a:fillRect/>
          </a:stretch>
        </p:blipFill>
        <p:spPr/>
      </p:pic>
      <p:sp>
        <p:nvSpPr>
          <p:cNvPr id="7" name="矩形 6"/>
          <p:cNvSpPr/>
          <p:nvPr/>
        </p:nvSpPr>
        <p:spPr>
          <a:xfrm>
            <a:off x="0" y="0"/>
            <a:ext cx="12192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193800" y="1308100"/>
            <a:ext cx="3263900" cy="50165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7700407" y="1308100"/>
            <a:ext cx="3263900" cy="50165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7" name="图片占位符 16"/>
          <p:cNvPicPr>
            <a:picLocks noChangeAspect="1" noGrp="1"/>
          </p:cNvPicPr>
          <p:nvPr>
            <p:ph idx="11" sz="quarter" type="pic"/>
          </p:nvPr>
        </p:nvPicPr>
        <p:blipFill>
          <a:blip r:embed="rId3">
            <a:extLst>
              <a:ext uri="{28A0092B-C50C-407E-A947-70E740481C1C}">
                <a14:useLocalDpi/>
              </a:ext>
            </a:extLst>
          </a:blip>
          <a:stretch>
            <a:fillRect/>
          </a:stretch>
        </p:blipFill>
        <p:spPr>
          <a:xfrm>
            <a:off x="1682750" y="1041400"/>
            <a:ext cx="3098800" cy="3530600"/>
          </a:xfrm>
        </p:spPr>
      </p:pic>
      <p:pic>
        <p:nvPicPr>
          <p:cNvPr id="18" name="图片占位符 17"/>
          <p:cNvPicPr>
            <a:picLocks noChangeAspect="1" noGrp="1"/>
          </p:cNvPicPr>
          <p:nvPr>
            <p:ph idx="12" sz="quarter" type="pic"/>
          </p:nvPr>
        </p:nvPicPr>
        <p:blipFill>
          <a:blip r:embed="rId4">
            <a:extLst>
              <a:ext uri="{28A0092B-C50C-407E-A947-70E740481C1C}">
                <a14:useLocalDpi/>
              </a:ext>
            </a:extLst>
          </a:blip>
          <a:stretch>
            <a:fillRect/>
          </a:stretch>
        </p:blipFill>
        <p:spPr>
          <a:xfrm>
            <a:off x="7423150" y="1041400"/>
            <a:ext cx="3098800" cy="3530600"/>
          </a:xfrm>
        </p:spPr>
      </p:pic>
      <p:sp>
        <p:nvSpPr>
          <p:cNvPr id="5" name="矩形 4"/>
          <p:cNvSpPr/>
          <p:nvPr/>
        </p:nvSpPr>
        <p:spPr>
          <a:xfrm>
            <a:off x="1676400" y="4572000"/>
            <a:ext cx="3111500" cy="124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7416800" y="4572000"/>
            <a:ext cx="3111500" cy="124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782788" y="4631034"/>
            <a:ext cx="1059180" cy="396240"/>
          </a:xfrm>
          <a:prstGeom prst="rect">
            <a:avLst/>
          </a:prstGeom>
          <a:noFill/>
        </p:spPr>
        <p:txBody>
          <a:bodyPr rtlCol="0" wrap="none">
            <a:spAutoFit/>
          </a:bodyPr>
          <a:lstStyle/>
          <a:p>
            <a:r>
              <a:rPr altLang="en-US" b="1" lang="zh-CN" spc="300" sz="2000">
                <a:latin charset="-122" panose="020b0503020204020204" pitchFamily="34" typeface="微软雅黑"/>
                <a:ea charset="-122" panose="020b0503020204020204" pitchFamily="34" typeface="微软雅黑"/>
              </a:rPr>
              <a:t>小标题</a:t>
            </a:r>
          </a:p>
        </p:txBody>
      </p:sp>
      <p:cxnSp>
        <p:nvCxnSpPr>
          <p:cNvPr id="9" name="直接连接符 8"/>
          <p:cNvCxnSpPr/>
          <p:nvPr/>
        </p:nvCxnSpPr>
        <p:spPr>
          <a:xfrm>
            <a:off x="1871686" y="5005744"/>
            <a:ext cx="864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82788" y="5013978"/>
            <a:ext cx="2827312" cy="408432"/>
          </a:xfrm>
          <a:prstGeom prst="rect">
            <a:avLst/>
          </a:prstGeom>
          <a:noFill/>
        </p:spPr>
        <p:txBody>
          <a:bodyPr rtlCol="0" wrap="square">
            <a:spAutoFit/>
          </a:bodyPr>
          <a:lstStyle/>
          <a:p>
            <a:pPr>
              <a:lnSpc>
                <a:spcPct val="130000"/>
              </a:lnSpc>
            </a:pPr>
            <a:r>
              <a:rPr altLang="en-US" lang="zh-CN" sz="1600">
                <a:latin charset="-122" panose="02010509060101010101" pitchFamily="49" typeface="幼圆"/>
                <a:ea charset="-122" panose="02010509060101010101" pitchFamily="49" typeface="幼圆"/>
              </a:rPr>
              <a:t>几句话简单介绍版块内容</a:t>
            </a:r>
          </a:p>
        </p:txBody>
      </p:sp>
      <p:sp>
        <p:nvSpPr>
          <p:cNvPr id="11" name="文本框 10"/>
          <p:cNvSpPr txBox="1"/>
          <p:nvPr/>
        </p:nvSpPr>
        <p:spPr>
          <a:xfrm>
            <a:off x="7599389" y="4631034"/>
            <a:ext cx="1059180" cy="396240"/>
          </a:xfrm>
          <a:prstGeom prst="rect">
            <a:avLst/>
          </a:prstGeom>
          <a:noFill/>
        </p:spPr>
        <p:txBody>
          <a:bodyPr rtlCol="0" wrap="none">
            <a:spAutoFit/>
          </a:bodyPr>
          <a:lstStyle/>
          <a:p>
            <a:r>
              <a:rPr altLang="en-US" b="1" lang="zh-CN" spc="300" sz="2000">
                <a:latin charset="-122" panose="020b0503020204020204" pitchFamily="34" typeface="微软雅黑"/>
                <a:ea charset="-122" panose="020b0503020204020204" pitchFamily="34" typeface="微软雅黑"/>
              </a:rPr>
              <a:t>小标题</a:t>
            </a:r>
          </a:p>
        </p:txBody>
      </p:sp>
      <p:cxnSp>
        <p:nvCxnSpPr>
          <p:cNvPr id="12" name="直接连接符 11"/>
          <p:cNvCxnSpPr/>
          <p:nvPr/>
        </p:nvCxnSpPr>
        <p:spPr>
          <a:xfrm>
            <a:off x="7688286" y="5005744"/>
            <a:ext cx="864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599386" y="5013978"/>
            <a:ext cx="2763812" cy="408432"/>
          </a:xfrm>
          <a:prstGeom prst="rect">
            <a:avLst/>
          </a:prstGeom>
          <a:noFill/>
        </p:spPr>
        <p:txBody>
          <a:bodyPr rtlCol="0" wrap="square">
            <a:spAutoFit/>
          </a:bodyPr>
          <a:lstStyle/>
          <a:p>
            <a:pPr>
              <a:lnSpc>
                <a:spcPct val="130000"/>
              </a:lnSpc>
            </a:pPr>
            <a:r>
              <a:rPr altLang="en-US" lang="zh-CN" sz="1600">
                <a:latin charset="-122" panose="02010509060101010101" pitchFamily="49" typeface="幼圆"/>
                <a:ea charset="-122" panose="02010509060101010101" pitchFamily="49" typeface="幼圆"/>
              </a:rPr>
              <a:t>几句话简单介绍版块内容</a:t>
            </a:r>
          </a:p>
        </p:txBody>
      </p:sp>
    </p:spTree>
    <p:extLst>
      <p:ext uri="{BB962C8B-B14F-4D97-AF65-F5344CB8AC3E}">
        <p14:creationId val="2418153804"/>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占位符 1"/>
          <p:cNvPicPr>
            <a:picLocks noChangeAspect="1" noGrp="1"/>
          </p:cNvPicPr>
          <p:nvPr>
            <p:ph idx="10" sz="quarter" type="pic"/>
          </p:nvPr>
        </p:nvPicPr>
        <p:blipFill>
          <a:blip r:embed="rId2">
            <a:extLst>
              <a:ext uri="{28A0092B-C50C-407E-A947-70E740481C1C}">
                <a14:useLocalDpi/>
              </a:ext>
            </a:extLst>
          </a:blip>
          <a:stretch>
            <a:fillRect/>
          </a:stretch>
        </p:blipFill>
        <p:spPr/>
      </p:pic>
      <p:pic>
        <p:nvPicPr>
          <p:cNvPr id="3" name="图片占位符 2"/>
          <p:cNvPicPr>
            <a:picLocks noChangeAspect="1" noGrp="1"/>
          </p:cNvPicPr>
          <p:nvPr>
            <p:ph idx="11" sz="quarter" type="pic"/>
          </p:nvPr>
        </p:nvPicPr>
        <p:blipFill>
          <a:blip r:embed="rId3">
            <a:extLst>
              <a:ext uri="{28A0092B-C50C-407E-A947-70E740481C1C}">
                <a14:useLocalDpi/>
              </a:ext>
            </a:extLst>
          </a:blip>
          <a:stretch>
            <a:fillRect/>
          </a:stretch>
        </p:blipFill>
        <p:spPr/>
      </p:pic>
      <p:sp>
        <p:nvSpPr>
          <p:cNvPr id="8" name="自由: 形状 7"/>
          <p:cNvSpPr/>
          <p:nvPr/>
        </p:nvSpPr>
        <p:spPr>
          <a:xfrm rot="5400000">
            <a:off x="4897437" y="3395662"/>
            <a:ext cx="3365500" cy="3559175"/>
          </a:xfrm>
          <a:custGeom>
            <a:gdLst>
              <a:gd fmla="*/ 0 w 3365500" name="connsiteX0"/>
              <a:gd fmla="*/ 3559175 h 3559175" name="connsiteY0"/>
              <a:gd fmla="*/ 0 w 3365500" name="connsiteX1"/>
              <a:gd fmla="*/ 193675 h 3559175" name="connsiteY1"/>
              <a:gd fmla="*/ 435229 w 3365500" name="connsiteX2"/>
              <a:gd fmla="*/ 193675 h 3559175" name="connsiteY2"/>
              <a:gd fmla="*/ 617538 w 3365500" name="connsiteX3"/>
              <a:gd fmla="*/ 0 h 3559175" name="connsiteY3"/>
              <a:gd fmla="*/ 799846 w 3365500" name="connsiteX4"/>
              <a:gd fmla="*/ 193675 h 3559175" name="connsiteY4"/>
              <a:gd fmla="*/ 3365500 w 3365500" name="connsiteX5"/>
              <a:gd fmla="*/ 193675 h 3559175" name="connsiteY5"/>
              <a:gd fmla="*/ 3365500 w 3365500" name="connsiteX6"/>
              <a:gd fmla="*/ 3559175 h 355917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559175" w="3365500">
                <a:moveTo>
                  <a:pt x="0" y="3559175"/>
                </a:moveTo>
                <a:lnTo>
                  <a:pt x="0" y="193675"/>
                </a:lnTo>
                <a:lnTo>
                  <a:pt x="435229" y="193675"/>
                </a:lnTo>
                <a:lnTo>
                  <a:pt x="617538" y="0"/>
                </a:lnTo>
                <a:lnTo>
                  <a:pt x="799846" y="193675"/>
                </a:lnTo>
                <a:lnTo>
                  <a:pt x="3365500" y="193675"/>
                </a:lnTo>
                <a:lnTo>
                  <a:pt x="3365500" y="3559175"/>
                </a:lnTo>
                <a:close/>
              </a:path>
            </a:pathLst>
          </a:custGeom>
          <a:solidFill>
            <a:srgbClr val="0080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8359774" y="1213105"/>
            <a:ext cx="1059180" cy="396240"/>
          </a:xfrm>
          <a:prstGeom prst="rect">
            <a:avLst/>
          </a:prstGeom>
          <a:noFill/>
        </p:spPr>
        <p:txBody>
          <a:bodyPr rtlCol="0" wrap="none">
            <a:spAutoFit/>
          </a:bodyPr>
          <a:lstStyle/>
          <a:p>
            <a:r>
              <a:rPr altLang="en-US" b="1" lang="zh-CN" spc="300" sz="2000">
                <a:latin charset="-122" panose="020b0503020204020204" pitchFamily="34" typeface="微软雅黑"/>
                <a:ea charset="-122" panose="020b0503020204020204" pitchFamily="34" typeface="微软雅黑"/>
              </a:rPr>
              <a:t>标题一</a:t>
            </a:r>
          </a:p>
        </p:txBody>
      </p:sp>
      <p:sp>
        <p:nvSpPr>
          <p:cNvPr id="11" name="文本框 10"/>
          <p:cNvSpPr txBox="1"/>
          <p:nvPr/>
        </p:nvSpPr>
        <p:spPr>
          <a:xfrm>
            <a:off x="8359774" y="1754902"/>
            <a:ext cx="3171825" cy="1359408"/>
          </a:xfrm>
          <a:prstGeom prst="rect">
            <a:avLst/>
          </a:prstGeom>
          <a:noFill/>
        </p:spPr>
        <p:txBody>
          <a:bodyPr rtlCol="0" wrap="square">
            <a:spAutoFit/>
          </a:bodyPr>
          <a:lstStyle/>
          <a:p>
            <a:pPr>
              <a:lnSpc>
                <a:spcPct val="130000"/>
              </a:lnSpc>
            </a:pPr>
            <a:r>
              <a:rPr altLang="en-US" lang="zh-CN" sz="1600">
                <a:latin charset="-122" panose="02010509060101010101" pitchFamily="49" typeface="幼圆"/>
                <a:ea charset="-122" panose="02010509060101010101" pitchFamily="49" typeface="幼圆"/>
              </a:rPr>
              <a:t>你的幻灯片只是帮助别人记忆，它的作用是辅助性的。只在幻灯片上强调最重要的东西。而那些细点，则通过你的嘴巴说出来。</a:t>
            </a:r>
          </a:p>
        </p:txBody>
      </p:sp>
      <p:sp>
        <p:nvSpPr>
          <p:cNvPr id="12" name="文本框 11"/>
          <p:cNvSpPr txBox="1"/>
          <p:nvPr/>
        </p:nvSpPr>
        <p:spPr>
          <a:xfrm>
            <a:off x="5090318" y="4045205"/>
            <a:ext cx="1059180" cy="396240"/>
          </a:xfrm>
          <a:prstGeom prst="rect">
            <a:avLst/>
          </a:prstGeom>
          <a:noFill/>
        </p:spPr>
        <p:txBody>
          <a:bodyPr rtlCol="0" wrap="none">
            <a:spAutoFit/>
          </a:bodyPr>
          <a:lstStyle/>
          <a:p>
            <a:r>
              <a:rPr altLang="en-US" b="1" lang="zh-CN" spc="300" sz="2000">
                <a:solidFill>
                  <a:schemeClr val="bg1"/>
                </a:solidFill>
                <a:latin charset="-122" panose="020b0503020204020204" pitchFamily="34" typeface="微软雅黑"/>
                <a:ea charset="-122" panose="020b0503020204020204" pitchFamily="34" typeface="微软雅黑"/>
              </a:rPr>
              <a:t>标题一</a:t>
            </a:r>
          </a:p>
        </p:txBody>
      </p:sp>
      <p:sp>
        <p:nvSpPr>
          <p:cNvPr id="13" name="文本框 12"/>
          <p:cNvSpPr txBox="1"/>
          <p:nvPr/>
        </p:nvSpPr>
        <p:spPr>
          <a:xfrm>
            <a:off x="5090318" y="4587002"/>
            <a:ext cx="2786063" cy="1676400"/>
          </a:xfrm>
          <a:prstGeom prst="rect">
            <a:avLst/>
          </a:prstGeom>
          <a:noFill/>
        </p:spPr>
        <p:txBody>
          <a:bodyPr rtlCol="0" wrap="square">
            <a:spAutoFit/>
          </a:bodyPr>
          <a:lstStyle/>
          <a:p>
            <a:pPr>
              <a:lnSpc>
                <a:spcPct val="130000"/>
              </a:lnSpc>
            </a:pPr>
            <a:r>
              <a:rPr altLang="en-US" lang="zh-CN" sz="1600">
                <a:solidFill>
                  <a:schemeClr val="bg1"/>
                </a:solidFill>
                <a:latin charset="-122" panose="02010509060101010101" pitchFamily="49" typeface="幼圆"/>
                <a:ea charset="-122" panose="02010509060101010101" pitchFamily="49" typeface="幼圆"/>
              </a:rPr>
              <a:t>你的幻灯片只是帮助别人记忆，它的作用是辅助性的。只在幻灯片上强调最重要的东西。而那些细点，则通过你的嘴巴说出来。</a:t>
            </a:r>
          </a:p>
        </p:txBody>
      </p:sp>
    </p:spTree>
    <p:extLst>
      <p:ext uri="{BB962C8B-B14F-4D97-AF65-F5344CB8AC3E}">
        <p14:creationId val="2913807939"/>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0" sz="quarter" type="pic"/>
          </p:nvPr>
        </p:nvPicPr>
        <p:blipFill>
          <a:blip r:embed="rId2">
            <a:extLst>
              <a:ext uri="{28A0092B-C50C-407E-A947-70E740481C1C}">
                <a14:useLocalDpi/>
              </a:ext>
            </a:extLst>
          </a:blip>
          <a:stretch>
            <a:fillRect/>
          </a:stretch>
        </p:blipFill>
        <p:spPr/>
      </p:pic>
      <p:pic>
        <p:nvPicPr>
          <p:cNvPr id="5" name="图片占位符 4"/>
          <p:cNvPicPr>
            <a:picLocks noChangeAspect="1" noGrp="1"/>
          </p:cNvPicPr>
          <p:nvPr>
            <p:ph idx="11" sz="quarter" type="pic"/>
          </p:nvPr>
        </p:nvPicPr>
        <p:blipFill>
          <a:blip r:embed="rId3">
            <a:extLst>
              <a:ext uri="{28A0092B-C50C-407E-A947-70E740481C1C}">
                <a14:useLocalDpi/>
              </a:ext>
            </a:extLst>
          </a:blip>
          <a:stretch>
            <a:fillRect/>
          </a:stretch>
        </p:blipFill>
        <p:spPr/>
      </p:pic>
      <p:sp>
        <p:nvSpPr>
          <p:cNvPr id="7" name="自由: 形状 6"/>
          <p:cNvSpPr/>
          <p:nvPr/>
        </p:nvSpPr>
        <p:spPr>
          <a:xfrm flipV="1">
            <a:off x="660400" y="0"/>
            <a:ext cx="4140200" cy="2438400"/>
          </a:xfrm>
          <a:custGeom>
            <a:gdLst>
              <a:gd fmla="*/ 0 w 4140200" name="connsiteX0"/>
              <a:gd fmla="*/ 2438400 h 2438400" name="connsiteY0"/>
              <a:gd fmla="*/ 4140200 w 4140200" name="connsiteX1"/>
              <a:gd fmla="*/ 2438400 h 2438400" name="connsiteY1"/>
              <a:gd fmla="*/ 4140200 w 4140200" name="connsiteX2"/>
              <a:gd fmla="*/ 254000 h 2438400" name="connsiteY2"/>
              <a:gd fmla="*/ 3745992 w 4140200" name="connsiteX3"/>
              <a:gd fmla="*/ 254000 h 2438400" name="connsiteY3"/>
              <a:gd fmla="*/ 3517646 w 4140200" name="connsiteX4"/>
              <a:gd fmla="*/ 0 h 2438400" name="connsiteY4"/>
              <a:gd fmla="*/ 3289300 w 4140200" name="connsiteX5"/>
              <a:gd fmla="*/ 254000 h 2438400" name="connsiteY5"/>
              <a:gd fmla="*/ 0 w 4140200" name="connsiteX6"/>
              <a:gd fmla="*/ 254000 h 24384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38400" w="4140200">
                <a:moveTo>
                  <a:pt x="0" y="2438400"/>
                </a:moveTo>
                <a:lnTo>
                  <a:pt x="4140200" y="2438400"/>
                </a:lnTo>
                <a:lnTo>
                  <a:pt x="4140200" y="254000"/>
                </a:lnTo>
                <a:lnTo>
                  <a:pt x="3745992" y="254000"/>
                </a:lnTo>
                <a:lnTo>
                  <a:pt x="3517646" y="0"/>
                </a:lnTo>
                <a:lnTo>
                  <a:pt x="3289300" y="254000"/>
                </a:lnTo>
                <a:lnTo>
                  <a:pt x="0" y="254000"/>
                </a:lnTo>
                <a:close/>
              </a:path>
            </a:pathLst>
          </a:custGeom>
          <a:solidFill>
            <a:srgbClr val="0080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892175" y="157659"/>
            <a:ext cx="1059180" cy="396240"/>
          </a:xfrm>
          <a:prstGeom prst="rect">
            <a:avLst/>
          </a:prstGeom>
          <a:noFill/>
        </p:spPr>
        <p:txBody>
          <a:bodyPr rtlCol="0" wrap="none">
            <a:spAutoFit/>
          </a:bodyPr>
          <a:lstStyle/>
          <a:p>
            <a:r>
              <a:rPr altLang="en-US" b="1" lang="zh-CN" spc="300" sz="2000">
                <a:solidFill>
                  <a:schemeClr val="bg1"/>
                </a:solidFill>
                <a:latin charset="-122" panose="020b0503020204020204" pitchFamily="34" typeface="微软雅黑"/>
                <a:ea charset="-122" panose="020b0503020204020204" pitchFamily="34" typeface="微软雅黑"/>
              </a:rPr>
              <a:t>标题一</a:t>
            </a:r>
          </a:p>
        </p:txBody>
      </p:sp>
      <p:sp>
        <p:nvSpPr>
          <p:cNvPr id="9" name="文本框 8"/>
          <p:cNvSpPr txBox="1"/>
          <p:nvPr/>
        </p:nvSpPr>
        <p:spPr>
          <a:xfrm>
            <a:off x="892175" y="559756"/>
            <a:ext cx="3679825" cy="1359408"/>
          </a:xfrm>
          <a:prstGeom prst="rect">
            <a:avLst/>
          </a:prstGeom>
          <a:noFill/>
        </p:spPr>
        <p:txBody>
          <a:bodyPr rtlCol="0" wrap="square">
            <a:spAutoFit/>
          </a:bodyPr>
          <a:lstStyle/>
          <a:p>
            <a:pPr>
              <a:lnSpc>
                <a:spcPct val="130000"/>
              </a:lnSpc>
            </a:pPr>
            <a:r>
              <a:rPr altLang="en-US" lang="zh-CN" sz="1600">
                <a:solidFill>
                  <a:schemeClr val="bg1"/>
                </a:solidFill>
                <a:latin charset="-122" panose="02010509060101010101" pitchFamily="49" typeface="幼圆"/>
                <a:ea charset="-122" panose="02010509060101010101" pitchFamily="49" typeface="幼圆"/>
              </a:rPr>
              <a:t>你的幻灯片只是帮助别人记忆，它的作用是辅助性的。只在幻灯片上强调最重要的东西。而那些细点，则通过你的嘴巴说出来。</a:t>
            </a:r>
          </a:p>
        </p:txBody>
      </p:sp>
      <p:sp>
        <p:nvSpPr>
          <p:cNvPr id="13" name="自由: 形状 12"/>
          <p:cNvSpPr/>
          <p:nvPr/>
        </p:nvSpPr>
        <p:spPr>
          <a:xfrm>
            <a:off x="8343900" y="1932439"/>
            <a:ext cx="3187700" cy="2271261"/>
          </a:xfrm>
          <a:custGeom>
            <a:gdLst>
              <a:gd fmla="*/ 558800 w 3187700" name="connsiteX0"/>
              <a:gd fmla="*/ 0 h 2271261" name="connsiteY0"/>
              <a:gd fmla="*/ 819150 w 3187700" name="connsiteX1"/>
              <a:gd fmla="*/ 251961 h 2271261" name="connsiteY1"/>
              <a:gd fmla="*/ 3187700 w 3187700" name="connsiteX2"/>
              <a:gd fmla="*/ 251961 h 2271261" name="connsiteY2"/>
              <a:gd fmla="*/ 3187700 w 3187700" name="connsiteX3"/>
              <a:gd fmla="*/ 2271261 h 2271261" name="connsiteY3"/>
              <a:gd fmla="*/ 0 w 3187700" name="connsiteX4"/>
              <a:gd fmla="*/ 2271261 h 2271261" name="connsiteY4"/>
              <a:gd fmla="*/ 0 w 3187700" name="connsiteX5"/>
              <a:gd fmla="*/ 251961 h 2271261" name="connsiteY5"/>
              <a:gd fmla="*/ 298450 w 3187700" name="connsiteX6"/>
              <a:gd fmla="*/ 251961 h 227126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271261" w="3187700">
                <a:moveTo>
                  <a:pt x="558800" y="0"/>
                </a:moveTo>
                <a:lnTo>
                  <a:pt x="819150" y="251961"/>
                </a:lnTo>
                <a:lnTo>
                  <a:pt x="3187700" y="251961"/>
                </a:lnTo>
                <a:lnTo>
                  <a:pt x="3187700" y="2271261"/>
                </a:lnTo>
                <a:lnTo>
                  <a:pt x="0" y="2271261"/>
                </a:lnTo>
                <a:lnTo>
                  <a:pt x="0" y="251961"/>
                </a:lnTo>
                <a:lnTo>
                  <a:pt x="298450" y="251961"/>
                </a:lnTo>
                <a:close/>
              </a:path>
            </a:pathLst>
          </a:custGeom>
          <a:solidFill>
            <a:srgbClr val="0080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8544719" y="2279905"/>
            <a:ext cx="1059180" cy="396240"/>
          </a:xfrm>
          <a:prstGeom prst="rect">
            <a:avLst/>
          </a:prstGeom>
          <a:noFill/>
        </p:spPr>
        <p:txBody>
          <a:bodyPr rtlCol="0" wrap="none">
            <a:spAutoFit/>
          </a:bodyPr>
          <a:lstStyle/>
          <a:p>
            <a:r>
              <a:rPr altLang="en-US" b="1" lang="zh-CN" spc="300" sz="2000">
                <a:solidFill>
                  <a:schemeClr val="bg1"/>
                </a:solidFill>
                <a:latin charset="-122" panose="020b0503020204020204" pitchFamily="34" typeface="微软雅黑"/>
                <a:ea charset="-122" panose="020b0503020204020204" pitchFamily="34" typeface="微软雅黑"/>
              </a:rPr>
              <a:t>标题一</a:t>
            </a:r>
          </a:p>
        </p:txBody>
      </p:sp>
      <p:sp>
        <p:nvSpPr>
          <p:cNvPr id="15" name="文本框 14"/>
          <p:cNvSpPr txBox="1"/>
          <p:nvPr/>
        </p:nvSpPr>
        <p:spPr>
          <a:xfrm>
            <a:off x="8544719" y="2694703"/>
            <a:ext cx="2786063" cy="1359408"/>
          </a:xfrm>
          <a:prstGeom prst="rect">
            <a:avLst/>
          </a:prstGeom>
          <a:noFill/>
        </p:spPr>
        <p:txBody>
          <a:bodyPr rtlCol="0" wrap="square">
            <a:spAutoFit/>
          </a:bodyPr>
          <a:lstStyle/>
          <a:p>
            <a:pPr>
              <a:lnSpc>
                <a:spcPct val="130000"/>
              </a:lnSpc>
            </a:pPr>
            <a:r>
              <a:rPr altLang="en-US" lang="zh-CN" sz="1600">
                <a:solidFill>
                  <a:schemeClr val="bg1"/>
                </a:solidFill>
                <a:latin charset="-122" panose="02010509060101010101" pitchFamily="49" typeface="幼圆"/>
                <a:ea charset="-122" panose="02010509060101010101" pitchFamily="49" typeface="幼圆"/>
              </a:rPr>
              <a:t>你的幻灯片只是帮助别人记忆，它的作用是辅助性的。只在幻灯片上强调最重要的东西。</a:t>
            </a:r>
          </a:p>
        </p:txBody>
      </p:sp>
      <p:sp>
        <p:nvSpPr>
          <p:cNvPr id="16" name="文本框 15"/>
          <p:cNvSpPr txBox="1"/>
          <p:nvPr/>
        </p:nvSpPr>
        <p:spPr>
          <a:xfrm>
            <a:off x="8544719" y="4426898"/>
            <a:ext cx="1643380" cy="396240"/>
          </a:xfrm>
          <a:prstGeom prst="rect">
            <a:avLst/>
          </a:prstGeom>
          <a:noFill/>
        </p:spPr>
        <p:txBody>
          <a:bodyPr rtlCol="0" wrap="none">
            <a:spAutoFit/>
          </a:bodyPr>
          <a:lstStyle/>
          <a:p>
            <a:r>
              <a:rPr altLang="en-US" b="1" lang="zh-CN" spc="300" sz="2000">
                <a:latin charset="-122" panose="020b0503020204020204" pitchFamily="34" typeface="微软雅黑"/>
                <a:ea charset="-122" panose="020b0503020204020204" pitchFamily="34" typeface="微软雅黑"/>
              </a:rPr>
              <a:t>结论性语句</a:t>
            </a:r>
          </a:p>
        </p:txBody>
      </p:sp>
      <p:sp>
        <p:nvSpPr>
          <p:cNvPr id="17" name="文本框 16"/>
          <p:cNvSpPr txBox="1"/>
          <p:nvPr/>
        </p:nvSpPr>
        <p:spPr>
          <a:xfrm>
            <a:off x="8544719" y="4841695"/>
            <a:ext cx="2786063" cy="1359408"/>
          </a:xfrm>
          <a:prstGeom prst="rect">
            <a:avLst/>
          </a:prstGeom>
          <a:noFill/>
        </p:spPr>
        <p:txBody>
          <a:bodyPr rtlCol="0" wrap="square">
            <a:spAutoFit/>
          </a:bodyPr>
          <a:lstStyle/>
          <a:p>
            <a:pPr>
              <a:lnSpc>
                <a:spcPct val="130000"/>
              </a:lnSpc>
            </a:pPr>
            <a:r>
              <a:rPr altLang="en-US" lang="zh-CN" sz="1600">
                <a:latin charset="-122" panose="02010509060101010101" pitchFamily="49" typeface="幼圆"/>
                <a:ea charset="-122" panose="02010509060101010101" pitchFamily="49" typeface="幼圆"/>
              </a:rPr>
              <a:t>你的幻灯片只是帮助别人记忆，它的作用是辅助性的。只在幻灯片上强调最重要的东西。</a:t>
            </a:r>
          </a:p>
        </p:txBody>
      </p:sp>
    </p:spTree>
    <p:extLst>
      <p:ext uri="{BB962C8B-B14F-4D97-AF65-F5344CB8AC3E}">
        <p14:creationId val="648273327"/>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9550400" y="4908550"/>
            <a:ext cx="2133600" cy="155575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06400" y="393700"/>
            <a:ext cx="2133600" cy="155575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占位符 12"/>
          <p:cNvPicPr>
            <a:picLocks noChangeAspect="1" noGrp="1"/>
          </p:cNvPicPr>
          <p:nvPr>
            <p:ph idx="10" sz="quarter" type="pic"/>
          </p:nvPr>
        </p:nvPicPr>
        <p:blipFill>
          <a:blip r:embed="rId2">
            <a:extLst>
              <a:ext uri="{28A0092B-C50C-407E-A947-70E740481C1C}">
                <a14:useLocalDpi/>
              </a:ext>
            </a:extLst>
          </a:blip>
          <a:stretch>
            <a:fillRect/>
          </a:stretch>
        </p:blipFill>
        <p:spPr/>
      </p:pic>
      <p:pic>
        <p:nvPicPr>
          <p:cNvPr id="12" name="图片占位符 11"/>
          <p:cNvPicPr>
            <a:picLocks noChangeAspect="1" noGrp="1"/>
          </p:cNvPicPr>
          <p:nvPr>
            <p:ph idx="11" sz="quarter" type="pic"/>
          </p:nvPr>
        </p:nvPicPr>
        <p:blipFill>
          <a:blip r:embed="rId3">
            <a:extLst>
              <a:ext uri="{28A0092B-C50C-407E-A947-70E740481C1C}">
                <a14:useLocalDpi/>
              </a:ext>
            </a:extLst>
          </a:blip>
          <a:stretch>
            <a:fillRect/>
          </a:stretch>
        </p:blipFill>
        <p:spPr/>
      </p:pic>
      <p:sp>
        <p:nvSpPr>
          <p:cNvPr id="4" name="矩形 3"/>
          <p:cNvSpPr/>
          <p:nvPr/>
        </p:nvSpPr>
        <p:spPr>
          <a:xfrm>
            <a:off x="4768850" y="2101850"/>
            <a:ext cx="2654300" cy="265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458406" y="2772049"/>
            <a:ext cx="1211580" cy="457200"/>
          </a:xfrm>
          <a:prstGeom prst="rect">
            <a:avLst/>
          </a:prstGeom>
          <a:noFill/>
        </p:spPr>
        <p:txBody>
          <a:bodyPr rtlCol="0" wrap="none">
            <a:spAutoFit/>
          </a:bodyPr>
          <a:lstStyle/>
          <a:p>
            <a:r>
              <a:rPr altLang="en-US" b="1" lang="zh-CN" spc="300" sz="2400">
                <a:latin charset="-122" panose="020b0503020204020204" pitchFamily="34" typeface="微软雅黑"/>
                <a:ea charset="-122" panose="020b0503020204020204" pitchFamily="34" typeface="微软雅黑"/>
              </a:rPr>
              <a:t>小标题</a:t>
            </a:r>
          </a:p>
        </p:txBody>
      </p:sp>
      <p:cxnSp>
        <p:nvCxnSpPr>
          <p:cNvPr id="6" name="直接连接符 5"/>
          <p:cNvCxnSpPr/>
          <p:nvPr/>
        </p:nvCxnSpPr>
        <p:spPr>
          <a:xfrm>
            <a:off x="5560004" y="3413144"/>
            <a:ext cx="108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978166" y="3576817"/>
            <a:ext cx="2235668" cy="335280"/>
          </a:xfrm>
          <a:prstGeom prst="rect">
            <a:avLst/>
          </a:prstGeom>
          <a:noFill/>
        </p:spPr>
        <p:txBody>
          <a:bodyPr rtlCol="0" wrap="square">
            <a:spAutoFit/>
          </a:bodyPr>
          <a:lstStyle/>
          <a:p>
            <a:pPr algn="ctr"/>
            <a:r>
              <a:rPr altLang="en-US" lang="zh-CN" sz="1600">
                <a:latin charset="-122" panose="02010509060101010101" pitchFamily="49" typeface="幼圆"/>
                <a:ea charset="-122" panose="02010509060101010101" pitchFamily="49" typeface="幼圆"/>
              </a:rPr>
              <a:t>这儿写几个字当副标题</a:t>
            </a:r>
          </a:p>
        </p:txBody>
      </p:sp>
      <p:sp>
        <p:nvSpPr>
          <p:cNvPr id="8" name="文本框 7"/>
          <p:cNvSpPr txBox="1"/>
          <p:nvPr/>
        </p:nvSpPr>
        <p:spPr>
          <a:xfrm>
            <a:off x="6681819" y="5243971"/>
            <a:ext cx="4376707" cy="725424"/>
          </a:xfrm>
          <a:prstGeom prst="rect">
            <a:avLst/>
          </a:prstGeom>
          <a:solidFill>
            <a:schemeClr val="bg1"/>
          </a:solidFill>
        </p:spPr>
        <p:txBody>
          <a:bodyPr rtlCol="0" wrap="square">
            <a:spAutoFit/>
          </a:bodyPr>
          <a:lstStyle/>
          <a:p>
            <a:pPr algn="r">
              <a:lnSpc>
                <a:spcPct val="130000"/>
              </a:lnSpc>
            </a:pPr>
            <a:r>
              <a:rPr altLang="en-US" lang="zh-CN" sz="1600">
                <a:latin charset="-122" panose="02010509060101010101" pitchFamily="49" typeface="幼圆"/>
                <a:ea charset="-122" panose="02010509060101010101" pitchFamily="49" typeface="幼圆"/>
              </a:rPr>
              <a:t>你的幻灯片只是帮助别人记忆，它的作用是辅助性的。只在幻灯片上强调最重要的东西。</a:t>
            </a:r>
          </a:p>
        </p:txBody>
      </p:sp>
      <p:sp>
        <p:nvSpPr>
          <p:cNvPr id="9" name="文本框 8"/>
          <p:cNvSpPr txBox="1"/>
          <p:nvPr/>
        </p:nvSpPr>
        <p:spPr>
          <a:xfrm>
            <a:off x="1133474" y="823829"/>
            <a:ext cx="4324931" cy="725424"/>
          </a:xfrm>
          <a:prstGeom prst="rect">
            <a:avLst/>
          </a:prstGeom>
          <a:solidFill>
            <a:schemeClr val="bg1"/>
          </a:solidFill>
        </p:spPr>
        <p:txBody>
          <a:bodyPr rtlCol="0" wrap="square">
            <a:spAutoFit/>
          </a:bodyPr>
          <a:lstStyle/>
          <a:p>
            <a:pPr>
              <a:lnSpc>
                <a:spcPct val="130000"/>
              </a:lnSpc>
            </a:pPr>
            <a:r>
              <a:rPr altLang="en-US" lang="zh-CN" sz="1600">
                <a:latin charset="-122" panose="02010509060101010101" pitchFamily="49" typeface="幼圆"/>
                <a:ea charset="-122" panose="02010509060101010101" pitchFamily="49" typeface="幼圆"/>
              </a:rPr>
              <a:t>你的幻灯片只是帮助别人记忆，它的作用是辅助性的。只在幻灯片上强调最重要的东西。</a:t>
            </a:r>
          </a:p>
        </p:txBody>
      </p:sp>
    </p:spTree>
    <p:extLst>
      <p:ext uri="{BB962C8B-B14F-4D97-AF65-F5344CB8AC3E}">
        <p14:creationId val="3974799392"/>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占位符 11"/>
          <p:cNvPicPr>
            <a:picLocks noChangeAspect="1" noGrp="1"/>
          </p:cNvPicPr>
          <p:nvPr>
            <p:ph idx="10" sz="quarter" type="pic"/>
          </p:nvPr>
        </p:nvPicPr>
        <p:blipFill>
          <a:blip r:embed="rId2">
            <a:extLst>
              <a:ext uri="{28A0092B-C50C-407E-A947-70E740481C1C}">
                <a14:useLocalDpi/>
              </a:ext>
            </a:extLst>
          </a:blip>
          <a:stretch>
            <a:fillRect/>
          </a:stretch>
        </p:blipFill>
        <p:spPr/>
      </p:pic>
      <p:pic>
        <p:nvPicPr>
          <p:cNvPr id="13" name="图片占位符 12"/>
          <p:cNvPicPr>
            <a:picLocks noChangeAspect="1" noGrp="1"/>
          </p:cNvPicPr>
          <p:nvPr>
            <p:ph idx="11" sz="quarter" type="pic"/>
          </p:nvPr>
        </p:nvPicPr>
        <p:blipFill>
          <a:blip r:embed="rId3">
            <a:extLst>
              <a:ext uri="{28A0092B-C50C-407E-A947-70E740481C1C}">
                <a14:useLocalDpi/>
              </a:ext>
            </a:extLst>
          </a:blip>
          <a:stretch>
            <a:fillRect/>
          </a:stretch>
        </p:blipFill>
        <p:spPr>
          <a:xfrm>
            <a:off x="1211263" y="4668838"/>
            <a:ext cx="3881437" cy="2189162"/>
          </a:xfrm>
        </p:spPr>
      </p:pic>
      <p:sp>
        <p:nvSpPr>
          <p:cNvPr id="4" name="文本框 3"/>
          <p:cNvSpPr txBox="1"/>
          <p:nvPr/>
        </p:nvSpPr>
        <p:spPr>
          <a:xfrm>
            <a:off x="5328477" y="4942008"/>
            <a:ext cx="767080" cy="396240"/>
          </a:xfrm>
          <a:prstGeom prst="rect">
            <a:avLst/>
          </a:prstGeom>
          <a:noFill/>
        </p:spPr>
        <p:txBody>
          <a:bodyPr rtlCol="0" wrap="none">
            <a:spAutoFit/>
          </a:bodyPr>
          <a:lstStyle/>
          <a:p>
            <a:r>
              <a:rPr altLang="en-US" b="1" lang="zh-CN" spc="300" sz="2000">
                <a:latin charset="-122" panose="020b0503020204020204" pitchFamily="34" typeface="微软雅黑"/>
                <a:ea charset="-122" panose="020b0503020204020204" pitchFamily="34" typeface="微软雅黑"/>
              </a:rPr>
              <a:t>小结</a:t>
            </a:r>
          </a:p>
        </p:txBody>
      </p:sp>
      <p:sp>
        <p:nvSpPr>
          <p:cNvPr id="5" name="文本框 4"/>
          <p:cNvSpPr txBox="1"/>
          <p:nvPr/>
        </p:nvSpPr>
        <p:spPr>
          <a:xfrm>
            <a:off x="5328477" y="5371071"/>
            <a:ext cx="4304038" cy="1042416"/>
          </a:xfrm>
          <a:prstGeom prst="rect">
            <a:avLst/>
          </a:prstGeom>
          <a:noFill/>
        </p:spPr>
        <p:txBody>
          <a:bodyPr rtlCol="0" wrap="square">
            <a:spAutoFit/>
          </a:bodyPr>
          <a:lstStyle/>
          <a:p>
            <a:pPr>
              <a:lnSpc>
                <a:spcPct val="130000"/>
              </a:lnSpc>
            </a:pPr>
            <a:r>
              <a:rPr altLang="en-US" lang="zh-CN" sz="1600">
                <a:latin charset="-122" panose="02010509060101010101" pitchFamily="49" typeface="幼圆"/>
                <a:ea charset="-122" panose="02010509060101010101" pitchFamily="49" typeface="幼圆"/>
              </a:rPr>
              <a:t>你的幻灯片只是帮助别人记忆，它的作用是辅助性的。只在幻灯片上强调最重要的东西。而那些细点，则通过你的嘴巴说出来。</a:t>
            </a:r>
          </a:p>
        </p:txBody>
      </p:sp>
      <p:sp>
        <p:nvSpPr>
          <p:cNvPr id="6" name="Rectangle 4"/>
          <p:cNvSpPr/>
          <p:nvPr/>
        </p:nvSpPr>
        <p:spPr>
          <a:xfrm>
            <a:off x="726480" y="340716"/>
            <a:ext cx="1440523" cy="3567406"/>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文本框 6"/>
          <p:cNvSpPr txBox="1"/>
          <p:nvPr/>
        </p:nvSpPr>
        <p:spPr>
          <a:xfrm>
            <a:off x="1210971" y="877152"/>
            <a:ext cx="3332480" cy="518160"/>
          </a:xfrm>
          <a:prstGeom prst="rect">
            <a:avLst/>
          </a:prstGeom>
          <a:solidFill>
            <a:schemeClr val="bg1"/>
          </a:solidFill>
        </p:spPr>
        <p:txBody>
          <a:bodyPr rtlCol="0" wrap="none">
            <a:spAutoFit/>
          </a:bodyPr>
          <a:lstStyle/>
          <a:p>
            <a:r>
              <a:rPr altLang="en-US" b="1" lang="zh-CN" spc="300" sz="2800">
                <a:latin charset="-122" panose="020b0503020204020204" pitchFamily="34" typeface="微软雅黑"/>
                <a:ea charset="-122" panose="020b0503020204020204" pitchFamily="34" typeface="微软雅黑"/>
              </a:rPr>
              <a:t>做总结性页面不错</a:t>
            </a:r>
          </a:p>
        </p:txBody>
      </p:sp>
      <p:sp>
        <p:nvSpPr>
          <p:cNvPr id="8" name="文本框 7"/>
          <p:cNvSpPr txBox="1"/>
          <p:nvPr/>
        </p:nvSpPr>
        <p:spPr>
          <a:xfrm>
            <a:off x="2411450" y="1459334"/>
            <a:ext cx="9350490" cy="646176"/>
          </a:xfrm>
          <a:prstGeom prst="rect">
            <a:avLst/>
          </a:prstGeom>
          <a:noFill/>
        </p:spPr>
        <p:txBody>
          <a:bodyPr rtlCol="0" wrap="square">
            <a:spAutoFit/>
          </a:bodyPr>
          <a:lstStyle/>
          <a:p>
            <a:pPr>
              <a:lnSpc>
                <a:spcPct val="130000"/>
              </a:lnSpc>
            </a:pPr>
            <a:r>
              <a:rPr altLang="en-US" lang="zh-CN" sz="1400">
                <a:latin charset="-122" panose="02010509060101010101" pitchFamily="49" typeface="幼圆"/>
                <a:ea charset="-122" panose="02010509060101010101" pitchFamily="49" typeface="幼圆"/>
              </a:rPr>
              <a:t>你的幻灯片只是帮助别人记忆，它的作用是辅助性的。只在幻灯片上强调最重要的东西。而那些细点，则通过你的嘴巴说出来。</a:t>
            </a:r>
          </a:p>
        </p:txBody>
      </p:sp>
      <p:sp>
        <p:nvSpPr>
          <p:cNvPr id="10" name="矩形 9"/>
          <p:cNvSpPr/>
          <p:nvPr/>
        </p:nvSpPr>
        <p:spPr>
          <a:xfrm>
            <a:off x="10847540" y="479427"/>
            <a:ext cx="792000" cy="792000"/>
          </a:xfrm>
          <a:prstGeom prst="rect">
            <a:avLst/>
          </a:prstGeom>
          <a:noFill/>
          <a:ln w="6350">
            <a:solidFill>
              <a:srgbClr val="00B0F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1473940" y="340716"/>
            <a:ext cx="288000" cy="28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26480" y="5126080"/>
            <a:ext cx="1440523" cy="1275470"/>
          </a:xfrm>
          <a:prstGeom prst="rect">
            <a:avLst/>
          </a:prstGeom>
          <a:noFill/>
          <a:ln w="6350">
            <a:solidFill>
              <a:srgbClr val="00B0F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69821307"/>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占位符 11"/>
          <p:cNvPicPr>
            <a:picLocks noChangeAspect="1" noGrp="1"/>
          </p:cNvPicPr>
          <p:nvPr>
            <p:ph idx="10" sz="quarter" type="pic"/>
          </p:nvPr>
        </p:nvPicPr>
        <p:blipFill>
          <a:blip r:embed="rId2">
            <a:extLst>
              <a:ext uri="{28A0092B-C50C-407E-A947-70E740481C1C}">
                <a14:useLocalDpi/>
              </a:ext>
            </a:extLst>
          </a:blip>
          <a:stretch>
            <a:fillRect/>
          </a:stretch>
        </p:blipFill>
        <p:spPr/>
      </p:pic>
      <p:pic>
        <p:nvPicPr>
          <p:cNvPr id="13" name="图片占位符 12"/>
          <p:cNvPicPr>
            <a:picLocks noChangeAspect="1" noGrp="1"/>
          </p:cNvPicPr>
          <p:nvPr>
            <p:ph idx="11" sz="quarter" type="pic"/>
          </p:nvPr>
        </p:nvPicPr>
        <p:blipFill>
          <a:blip r:embed="rId3">
            <a:extLst>
              <a:ext uri="{28A0092B-C50C-407E-A947-70E740481C1C}">
                <a14:useLocalDpi/>
              </a:ext>
            </a:extLst>
          </a:blip>
          <a:stretch>
            <a:fillRect/>
          </a:stretch>
        </p:blipFill>
        <p:spPr/>
      </p:pic>
      <p:pic>
        <p:nvPicPr>
          <p:cNvPr id="16" name="图片占位符 15"/>
          <p:cNvPicPr>
            <a:picLocks noChangeAspect="1" noGrp="1"/>
          </p:cNvPicPr>
          <p:nvPr>
            <p:ph idx="12" sz="quarter" type="pic"/>
          </p:nvPr>
        </p:nvPicPr>
        <p:blipFill>
          <a:blip r:embed="rId4">
            <a:extLst>
              <a:ext uri="{28A0092B-C50C-407E-A947-70E740481C1C}">
                <a14:useLocalDpi/>
              </a:ext>
            </a:extLst>
          </a:blip>
          <a:stretch>
            <a:fillRect/>
          </a:stretch>
        </p:blipFill>
        <p:spPr/>
      </p:pic>
      <p:pic>
        <p:nvPicPr>
          <p:cNvPr id="15" name="图片占位符 14"/>
          <p:cNvPicPr>
            <a:picLocks noChangeAspect="1" noGrp="1"/>
          </p:cNvPicPr>
          <p:nvPr>
            <p:ph idx="13" sz="quarter" type="pic"/>
          </p:nvPr>
        </p:nvPicPr>
        <p:blipFill>
          <a:blip r:embed="rId5">
            <a:extLst>
              <a:ext uri="{28A0092B-C50C-407E-A947-70E740481C1C}">
                <a14:useLocalDpi/>
              </a:ext>
            </a:extLst>
          </a:blip>
          <a:stretch>
            <a:fillRect/>
          </a:stretch>
        </p:blipFill>
        <p:spPr/>
      </p:pic>
      <p:pic>
        <p:nvPicPr>
          <p:cNvPr id="17" name="图片占位符 16"/>
          <p:cNvPicPr>
            <a:picLocks noChangeAspect="1" noGrp="1"/>
          </p:cNvPicPr>
          <p:nvPr>
            <p:ph idx="14" sz="quarter" type="pic"/>
          </p:nvPr>
        </p:nvPicPr>
        <p:blipFill>
          <a:blip r:embed="rId6">
            <a:extLst>
              <a:ext uri="{28A0092B-C50C-407E-A947-70E740481C1C}">
                <a14:useLocalDpi/>
              </a:ext>
            </a:extLst>
          </a:blip>
          <a:stretch>
            <a:fillRect/>
          </a:stretch>
        </p:blipFill>
        <p:spPr/>
      </p:pic>
      <p:sp>
        <p:nvSpPr>
          <p:cNvPr id="7" name="文本框 6"/>
          <p:cNvSpPr txBox="1"/>
          <p:nvPr/>
        </p:nvSpPr>
        <p:spPr>
          <a:xfrm>
            <a:off x="769258" y="1896900"/>
            <a:ext cx="2176780" cy="579120"/>
          </a:xfrm>
          <a:prstGeom prst="rect">
            <a:avLst/>
          </a:prstGeom>
          <a:noFill/>
        </p:spPr>
        <p:txBody>
          <a:bodyPr rtlCol="0" wrap="none">
            <a:spAutoFit/>
          </a:bodyPr>
          <a:lstStyle/>
          <a:p>
            <a:r>
              <a:rPr altLang="en-US" b="1" lang="zh-CN" spc="300" sz="3200">
                <a:latin charset="-122" panose="020b0503020204020204" pitchFamily="34" typeface="微软雅黑"/>
                <a:ea charset="-122" panose="020b0503020204020204" pitchFamily="34" typeface="微软雅黑"/>
              </a:rPr>
              <a:t>前言·综述</a:t>
            </a:r>
          </a:p>
        </p:txBody>
      </p:sp>
      <p:sp>
        <p:nvSpPr>
          <p:cNvPr id="8" name="矩形 7"/>
          <p:cNvSpPr/>
          <p:nvPr/>
        </p:nvSpPr>
        <p:spPr>
          <a:xfrm>
            <a:off x="522514" y="1161143"/>
            <a:ext cx="986971" cy="4978400"/>
          </a:xfrm>
          <a:custGeom>
            <a:gdLst>
              <a:gd fmla="*/ 1161143 w 1161143" name="connsiteX0"/>
              <a:gd fmla="*/ 1364343 h 4978400" name="connsiteY0"/>
              <a:gd fmla="*/ 1161143 w 1161143" name="connsiteX1"/>
              <a:gd fmla="*/ 4978400 h 4978400" name="connsiteY1"/>
              <a:gd fmla="*/ 0 w 1161143" name="connsiteX2"/>
              <a:gd fmla="*/ 4978400 h 4978400" name="connsiteY2"/>
              <a:gd fmla="*/ 0 w 1161143" name="connsiteX3"/>
              <a:gd fmla="*/ 0 h 4978400" name="connsiteY3"/>
              <a:gd fmla="*/ 1161143 w 1161143" name="connsiteX4"/>
              <a:gd fmla="*/ 0 h 4978400" name="connsiteY4"/>
              <a:gd fmla="*/ 1160508 w 1161143" name="connsiteX5"/>
              <a:gd fmla="*/ 749572 h 4978400" name="connsiteY5"/>
              <a:gd fmla="*/ 0 w 1161143" name="connsiteX6"/>
              <a:gd fmla="*/ 0 h 49784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78400" w="1161143">
                <a:moveTo>
                  <a:pt x="1161143" y="1364343"/>
                </a:moveTo>
                <a:lnTo>
                  <a:pt x="1161143" y="4978400"/>
                </a:lnTo>
                <a:lnTo>
                  <a:pt x="0" y="4978400"/>
                </a:lnTo>
                <a:lnTo>
                  <a:pt x="0" y="0"/>
                </a:lnTo>
                <a:lnTo>
                  <a:pt x="1161143" y="0"/>
                </a:lnTo>
                <a:cubicBezTo>
                  <a:pt x="1161143" y="222552"/>
                  <a:pt x="1160508" y="749572"/>
                  <a:pt x="1160508" y="749572"/>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654629" y="3933372"/>
            <a:ext cx="4934857" cy="2286000"/>
          </a:xfrm>
          <a:prstGeom prst="rect">
            <a:avLst/>
          </a:prstGeom>
          <a:noFill/>
        </p:spPr>
        <p:txBody>
          <a:bodyPr rtlCol="0" wrap="square">
            <a:spAutoFit/>
          </a:bodyPr>
          <a:lstStyle/>
          <a:p>
            <a:pPr indent="457200">
              <a:lnSpc>
                <a:spcPct val="150000"/>
              </a:lnSpc>
            </a:pPr>
            <a:r>
              <a:rPr altLang="en-US" lang="zh-CN" sz="1600">
                <a:latin charset="-122" panose="02010509060101010101" pitchFamily="49" typeface="幼圆"/>
                <a:ea charset="-122" panose="02010509060101010101" pitchFamily="49" typeface="幼圆"/>
              </a:rPr>
              <a:t>几何元素越来越凸显它在设计中的地位和作用，有限的几何可以拼出多种造型，给人无限遐想的空间，而在简单线条的拼接下也往往会给人带来意想不到的视觉冲击力。没有繁复的装饰和精巧的雕纹，人们的视线回归到设计本身，原来单一的几何造型通过组合竟能产生千变万化的效果。</a:t>
            </a:r>
          </a:p>
        </p:txBody>
      </p:sp>
      <p:sp>
        <p:nvSpPr>
          <p:cNvPr id="10" name="矩形 9"/>
          <p:cNvSpPr/>
          <p:nvPr/>
        </p:nvSpPr>
        <p:spPr>
          <a:xfrm>
            <a:off x="1770743" y="3690258"/>
            <a:ext cx="420913" cy="420913"/>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191656" y="3474258"/>
            <a:ext cx="216000" cy="216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01844099"/>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8" name="图片占位符 37"/>
          <p:cNvPicPr>
            <a:picLocks noChangeAspect="1" noGrp="1"/>
          </p:cNvPicPr>
          <p:nvPr>
            <p:ph idx="13" sz="quarter" type="pic"/>
          </p:nvPr>
        </p:nvPicPr>
        <p:blipFill>
          <a:blip r:embed="rId2">
            <a:extLst>
              <a:ext uri="{28A0092B-C50C-407E-A947-70E740481C1C}">
                <a14:useLocalDpi/>
              </a:ext>
            </a:extLst>
          </a:blip>
          <a:stretch>
            <a:fillRect/>
          </a:stretch>
        </p:blipFill>
        <p:spPr/>
      </p:pic>
      <p:pic>
        <p:nvPicPr>
          <p:cNvPr id="37" name="图片占位符 36"/>
          <p:cNvPicPr>
            <a:picLocks noChangeAspect="1" noGrp="1"/>
          </p:cNvPicPr>
          <p:nvPr>
            <p:ph idx="12" sz="quarter" type="pic"/>
          </p:nvPr>
        </p:nvPicPr>
        <p:blipFill>
          <a:blip r:embed="rId3">
            <a:extLst>
              <a:ext uri="{28A0092B-C50C-407E-A947-70E740481C1C}">
                <a14:useLocalDpi/>
              </a:ext>
            </a:extLst>
          </a:blip>
          <a:stretch>
            <a:fillRect/>
          </a:stretch>
        </p:blipFill>
        <p:spPr/>
      </p:pic>
      <p:pic>
        <p:nvPicPr>
          <p:cNvPr id="36" name="图片占位符 35"/>
          <p:cNvPicPr>
            <a:picLocks noChangeAspect="1" noGrp="1"/>
          </p:cNvPicPr>
          <p:nvPr>
            <p:ph idx="11" sz="quarter" type="pic"/>
          </p:nvPr>
        </p:nvPicPr>
        <p:blipFill>
          <a:blip r:embed="rId4">
            <a:extLst>
              <a:ext uri="{28A0092B-C50C-407E-A947-70E740481C1C}">
                <a14:useLocalDpi/>
              </a:ext>
            </a:extLst>
          </a:blip>
          <a:stretch>
            <a:fillRect/>
          </a:stretch>
        </p:blipFill>
        <p:spPr/>
      </p:pic>
      <p:pic>
        <p:nvPicPr>
          <p:cNvPr id="35" name="图片占位符 34"/>
          <p:cNvPicPr>
            <a:picLocks noChangeAspect="1" noGrp="1"/>
          </p:cNvPicPr>
          <p:nvPr>
            <p:ph idx="10" sz="quarter" type="pic"/>
          </p:nvPr>
        </p:nvPicPr>
        <p:blipFill>
          <a:blip r:embed="rId5">
            <a:extLst>
              <a:ext uri="{28A0092B-C50C-407E-A947-70E740481C1C}">
                <a14:useLocalDpi/>
              </a:ext>
            </a:extLst>
          </a:blip>
          <a:stretch>
            <a:fillRect/>
          </a:stretch>
        </p:blipFill>
        <p:spPr/>
      </p:pic>
      <p:sp>
        <p:nvSpPr>
          <p:cNvPr id="8" name="矩形 7"/>
          <p:cNvSpPr/>
          <p:nvPr/>
        </p:nvSpPr>
        <p:spPr>
          <a:xfrm>
            <a:off x="2460626" y="2520778"/>
            <a:ext cx="7270748" cy="1816443"/>
          </a:xfrm>
          <a:prstGeom prst="rect">
            <a:avLst/>
          </a:pr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2520778"/>
            <a:ext cx="2460626" cy="18164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9731374" y="2520778"/>
            <a:ext cx="2460626" cy="18164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a:off x="3225420" y="4191670"/>
            <a:ext cx="288098" cy="144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a:off x="5062571" y="4191670"/>
            <a:ext cx="288098" cy="144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a:off x="6899722" y="4191670"/>
            <a:ext cx="288098" cy="144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a:off x="8736873" y="4191670"/>
            <a:ext cx="288098" cy="144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2897030" y="1954675"/>
            <a:ext cx="944880" cy="396240"/>
          </a:xfrm>
          <a:prstGeom prst="rect">
            <a:avLst/>
          </a:prstGeom>
          <a:noFill/>
        </p:spPr>
        <p:txBody>
          <a:bodyPr rtlCol="0" wrap="none">
            <a:spAutoFit/>
          </a:bodyPr>
          <a:lstStyle/>
          <a:p>
            <a:pPr algn="ctr"/>
            <a:r>
              <a:rPr altLang="en-US" b="1" lang="zh-CN" sz="2000">
                <a:latin charset="-122" panose="020b0503020204020204" pitchFamily="34" typeface="微软雅黑"/>
                <a:ea charset="-122" panose="020b0503020204020204" pitchFamily="34" typeface="微软雅黑"/>
              </a:rPr>
              <a:t>标题一</a:t>
            </a:r>
          </a:p>
        </p:txBody>
      </p:sp>
      <p:sp>
        <p:nvSpPr>
          <p:cNvPr id="14" name="文本框 13"/>
          <p:cNvSpPr txBox="1"/>
          <p:nvPr/>
        </p:nvSpPr>
        <p:spPr>
          <a:xfrm>
            <a:off x="4714715" y="1954675"/>
            <a:ext cx="944880" cy="396240"/>
          </a:xfrm>
          <a:prstGeom prst="rect">
            <a:avLst/>
          </a:prstGeom>
          <a:noFill/>
        </p:spPr>
        <p:txBody>
          <a:bodyPr rtlCol="0" wrap="none">
            <a:spAutoFit/>
          </a:bodyPr>
          <a:lstStyle/>
          <a:p>
            <a:pPr algn="ctr"/>
            <a:r>
              <a:rPr altLang="en-US" b="1" lang="zh-CN" sz="2000">
                <a:latin charset="-122" panose="020b0503020204020204" pitchFamily="34" typeface="微软雅黑"/>
                <a:ea charset="-122" panose="020b0503020204020204" pitchFamily="34" typeface="微软雅黑"/>
              </a:rPr>
              <a:t>标题二</a:t>
            </a:r>
          </a:p>
        </p:txBody>
      </p:sp>
      <p:sp>
        <p:nvSpPr>
          <p:cNvPr id="15" name="文本框 14"/>
          <p:cNvSpPr txBox="1"/>
          <p:nvPr/>
        </p:nvSpPr>
        <p:spPr>
          <a:xfrm>
            <a:off x="6571331" y="1954675"/>
            <a:ext cx="944880" cy="396240"/>
          </a:xfrm>
          <a:prstGeom prst="rect">
            <a:avLst/>
          </a:prstGeom>
          <a:noFill/>
        </p:spPr>
        <p:txBody>
          <a:bodyPr rtlCol="0" wrap="none">
            <a:spAutoFit/>
          </a:bodyPr>
          <a:lstStyle/>
          <a:p>
            <a:pPr algn="ctr"/>
            <a:r>
              <a:rPr altLang="en-US" b="1" lang="zh-CN" sz="2000">
                <a:latin charset="-122" panose="020b0503020204020204" pitchFamily="34" typeface="微软雅黑"/>
                <a:ea charset="-122" panose="020b0503020204020204" pitchFamily="34" typeface="微软雅黑"/>
              </a:rPr>
              <a:t>标题三</a:t>
            </a:r>
          </a:p>
        </p:txBody>
      </p:sp>
      <p:sp>
        <p:nvSpPr>
          <p:cNvPr id="16" name="文本框 15"/>
          <p:cNvSpPr txBox="1"/>
          <p:nvPr/>
        </p:nvSpPr>
        <p:spPr>
          <a:xfrm>
            <a:off x="8408481" y="1954675"/>
            <a:ext cx="944880" cy="396240"/>
          </a:xfrm>
          <a:prstGeom prst="rect">
            <a:avLst/>
          </a:prstGeom>
          <a:noFill/>
        </p:spPr>
        <p:txBody>
          <a:bodyPr rtlCol="0" wrap="none">
            <a:spAutoFit/>
          </a:bodyPr>
          <a:lstStyle/>
          <a:p>
            <a:pPr algn="ctr"/>
            <a:r>
              <a:rPr altLang="en-US" b="1" lang="zh-CN" sz="2000">
                <a:latin charset="-122" panose="020b0503020204020204" pitchFamily="34" typeface="微软雅黑"/>
                <a:ea charset="-122" panose="020b0503020204020204" pitchFamily="34" typeface="微软雅黑"/>
              </a:rPr>
              <a:t>标题四</a:t>
            </a:r>
          </a:p>
        </p:txBody>
      </p:sp>
      <p:sp>
        <p:nvSpPr>
          <p:cNvPr id="17" name="文本框 16"/>
          <p:cNvSpPr txBox="1"/>
          <p:nvPr/>
        </p:nvSpPr>
        <p:spPr>
          <a:xfrm>
            <a:off x="2672187" y="4503214"/>
            <a:ext cx="1394564" cy="1200912"/>
          </a:xfrm>
          <a:prstGeom prst="rect">
            <a:avLst/>
          </a:prstGeom>
          <a:noFill/>
        </p:spPr>
        <p:txBody>
          <a:bodyPr rtlCol="0" wrap="square">
            <a:spAutoFit/>
          </a:bodyPr>
          <a:lstStyle/>
          <a:p>
            <a:pPr algn="ctr">
              <a:lnSpc>
                <a:spcPct val="130000"/>
              </a:lnSpc>
            </a:pPr>
            <a:r>
              <a:rPr altLang="en-US" lang="zh-CN" sz="1400">
                <a:latin charset="-122" panose="02010509060101010101" pitchFamily="49" typeface="幼圆"/>
                <a:ea charset="-122" panose="02010509060101010101" pitchFamily="49" typeface="幼圆"/>
              </a:rPr>
              <a:t>收起那些细点，只在幻灯片上强调最重要的东西</a:t>
            </a:r>
          </a:p>
        </p:txBody>
      </p:sp>
      <p:sp>
        <p:nvSpPr>
          <p:cNvPr id="18" name="文本框 17"/>
          <p:cNvSpPr txBox="1"/>
          <p:nvPr/>
        </p:nvSpPr>
        <p:spPr>
          <a:xfrm>
            <a:off x="4509338" y="4503214"/>
            <a:ext cx="1394564" cy="1200912"/>
          </a:xfrm>
          <a:prstGeom prst="rect">
            <a:avLst/>
          </a:prstGeom>
          <a:noFill/>
        </p:spPr>
        <p:txBody>
          <a:bodyPr rtlCol="0" wrap="square">
            <a:spAutoFit/>
          </a:bodyPr>
          <a:lstStyle/>
          <a:p>
            <a:pPr algn="ctr">
              <a:lnSpc>
                <a:spcPct val="130000"/>
              </a:lnSpc>
            </a:pPr>
            <a:r>
              <a:rPr altLang="en-US" lang="zh-CN" sz="1400">
                <a:latin charset="-122" panose="02010509060101010101" pitchFamily="49" typeface="幼圆"/>
                <a:ea charset="-122" panose="02010509060101010101" pitchFamily="49" typeface="幼圆"/>
              </a:rPr>
              <a:t>收起那些细点，只在幻灯片上强调最重要的东西</a:t>
            </a:r>
          </a:p>
        </p:txBody>
      </p:sp>
      <p:sp>
        <p:nvSpPr>
          <p:cNvPr id="19" name="文本框 18"/>
          <p:cNvSpPr txBox="1"/>
          <p:nvPr/>
        </p:nvSpPr>
        <p:spPr>
          <a:xfrm>
            <a:off x="6346489" y="4503214"/>
            <a:ext cx="1394564" cy="1200912"/>
          </a:xfrm>
          <a:prstGeom prst="rect">
            <a:avLst/>
          </a:prstGeom>
          <a:noFill/>
        </p:spPr>
        <p:txBody>
          <a:bodyPr rtlCol="0" wrap="square">
            <a:spAutoFit/>
          </a:bodyPr>
          <a:lstStyle/>
          <a:p>
            <a:pPr algn="ctr">
              <a:lnSpc>
                <a:spcPct val="130000"/>
              </a:lnSpc>
            </a:pPr>
            <a:r>
              <a:rPr altLang="en-US" lang="zh-CN" sz="1400">
                <a:latin charset="-122" panose="02010509060101010101" pitchFamily="49" typeface="幼圆"/>
                <a:ea charset="-122" panose="02010509060101010101" pitchFamily="49" typeface="幼圆"/>
              </a:rPr>
              <a:t>收起那些细点，只在幻灯片上强调最重要的东西</a:t>
            </a:r>
          </a:p>
        </p:txBody>
      </p:sp>
      <p:sp>
        <p:nvSpPr>
          <p:cNvPr id="20" name="文本框 19"/>
          <p:cNvSpPr txBox="1"/>
          <p:nvPr/>
        </p:nvSpPr>
        <p:spPr>
          <a:xfrm>
            <a:off x="8183640" y="4503214"/>
            <a:ext cx="1394564" cy="1200912"/>
          </a:xfrm>
          <a:prstGeom prst="rect">
            <a:avLst/>
          </a:prstGeom>
          <a:noFill/>
        </p:spPr>
        <p:txBody>
          <a:bodyPr rtlCol="0" wrap="square">
            <a:spAutoFit/>
          </a:bodyPr>
          <a:lstStyle/>
          <a:p>
            <a:pPr algn="ctr">
              <a:lnSpc>
                <a:spcPct val="130000"/>
              </a:lnSpc>
            </a:pPr>
            <a:r>
              <a:rPr altLang="en-US" lang="zh-CN" sz="1400">
                <a:latin charset="-122" panose="02010509060101010101" pitchFamily="49" typeface="幼圆"/>
                <a:ea charset="-122" panose="02010509060101010101" pitchFamily="49" typeface="幼圆"/>
              </a:rPr>
              <a:t>收起那些细点，只在幻灯片上强调最重要的东西</a:t>
            </a:r>
          </a:p>
        </p:txBody>
      </p:sp>
      <p:grpSp>
        <p:nvGrpSpPr>
          <p:cNvPr id="29" name="组合 28"/>
          <p:cNvGrpSpPr/>
          <p:nvPr/>
        </p:nvGrpSpPr>
        <p:grpSpPr>
          <a:xfrm>
            <a:off x="2505469" y="1564474"/>
            <a:ext cx="1728000" cy="797107"/>
            <a:chOff x="2505469" y="1564474"/>
            <a:chExt cx="1728000" cy="797107"/>
          </a:xfrm>
        </p:grpSpPr>
        <p:sp>
          <p:nvSpPr>
            <p:cNvPr id="21" name="矩形 20"/>
            <p:cNvSpPr/>
            <p:nvPr/>
          </p:nvSpPr>
          <p:spPr>
            <a:xfrm>
              <a:off x="2505469" y="1795478"/>
              <a:ext cx="1728000" cy="566103"/>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3127216" y="1564474"/>
              <a:ext cx="484505" cy="457200"/>
            </a:xfrm>
            <a:prstGeom prst="rect">
              <a:avLst/>
            </a:prstGeom>
            <a:solidFill>
              <a:schemeClr val="bg1"/>
            </a:solidFill>
          </p:spPr>
          <p:txBody>
            <a:bodyPr rtlCol="0" wrap="none">
              <a:spAutoFit/>
            </a:bodyPr>
            <a:lstStyle/>
            <a:p>
              <a:pPr algn="ctr"/>
              <a:r>
                <a:rPr altLang="zh-CN" lang="en-US" spc="-150" sz="2400">
                  <a:latin charset="0" panose="020b0604020202020204" pitchFamily="34" typeface="Arial"/>
                  <a:cs charset="0" panose="020b0604020202020204" pitchFamily="34" typeface="Arial"/>
                </a:rPr>
                <a:t>01</a:t>
              </a:r>
            </a:p>
          </p:txBody>
        </p:sp>
      </p:grpSp>
      <p:grpSp>
        <p:nvGrpSpPr>
          <p:cNvPr id="30" name="组合 29"/>
          <p:cNvGrpSpPr/>
          <p:nvPr/>
        </p:nvGrpSpPr>
        <p:grpSpPr>
          <a:xfrm>
            <a:off x="4323156" y="1564474"/>
            <a:ext cx="1728000" cy="797107"/>
            <a:chOff x="4346050" y="1564474"/>
            <a:chExt cx="1728000" cy="797107"/>
          </a:xfrm>
        </p:grpSpPr>
        <p:sp>
          <p:nvSpPr>
            <p:cNvPr id="23" name="矩形 22"/>
            <p:cNvSpPr/>
            <p:nvPr/>
          </p:nvSpPr>
          <p:spPr>
            <a:xfrm>
              <a:off x="4346050" y="1795478"/>
              <a:ext cx="1728000" cy="566103"/>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4967797" y="1564474"/>
              <a:ext cx="484505" cy="457200"/>
            </a:xfrm>
            <a:prstGeom prst="rect">
              <a:avLst/>
            </a:prstGeom>
            <a:solidFill>
              <a:schemeClr val="bg1"/>
            </a:solidFill>
          </p:spPr>
          <p:txBody>
            <a:bodyPr rtlCol="0" wrap="none">
              <a:spAutoFit/>
            </a:bodyPr>
            <a:lstStyle/>
            <a:p>
              <a:pPr algn="ctr"/>
              <a:r>
                <a:rPr altLang="zh-CN" lang="en-US" spc="-150" sz="2400">
                  <a:latin charset="0" panose="020b0604020202020204" pitchFamily="34" typeface="Arial"/>
                  <a:cs charset="0" panose="020b0604020202020204" pitchFamily="34" typeface="Arial"/>
                </a:rPr>
                <a:t>02</a:t>
              </a:r>
            </a:p>
          </p:txBody>
        </p:sp>
      </p:grpSp>
      <p:grpSp>
        <p:nvGrpSpPr>
          <p:cNvPr id="31" name="组合 30"/>
          <p:cNvGrpSpPr/>
          <p:nvPr/>
        </p:nvGrpSpPr>
        <p:grpSpPr>
          <a:xfrm>
            <a:off x="6140843" y="1564474"/>
            <a:ext cx="1728000" cy="797107"/>
            <a:chOff x="6146741" y="1564474"/>
            <a:chExt cx="1728000" cy="797107"/>
          </a:xfrm>
        </p:grpSpPr>
        <p:sp>
          <p:nvSpPr>
            <p:cNvPr id="25" name="矩形 24"/>
            <p:cNvSpPr/>
            <p:nvPr/>
          </p:nvSpPr>
          <p:spPr>
            <a:xfrm>
              <a:off x="6146741" y="1795478"/>
              <a:ext cx="1728000" cy="566103"/>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6768487" y="1564474"/>
              <a:ext cx="484505" cy="457200"/>
            </a:xfrm>
            <a:prstGeom prst="rect">
              <a:avLst/>
            </a:prstGeom>
            <a:solidFill>
              <a:schemeClr val="bg1"/>
            </a:solidFill>
          </p:spPr>
          <p:txBody>
            <a:bodyPr rtlCol="0" wrap="none">
              <a:spAutoFit/>
            </a:bodyPr>
            <a:lstStyle/>
            <a:p>
              <a:pPr algn="ctr"/>
              <a:r>
                <a:rPr altLang="zh-CN" lang="en-US" spc="-150" sz="2400">
                  <a:latin charset="0" panose="020b0604020202020204" pitchFamily="34" typeface="Arial"/>
                  <a:cs charset="0" panose="020b0604020202020204" pitchFamily="34" typeface="Arial"/>
                </a:rPr>
                <a:t>03</a:t>
              </a:r>
            </a:p>
          </p:txBody>
        </p:sp>
      </p:grpSp>
      <p:grpSp>
        <p:nvGrpSpPr>
          <p:cNvPr id="32" name="组合 31"/>
          <p:cNvGrpSpPr/>
          <p:nvPr/>
        </p:nvGrpSpPr>
        <p:grpSpPr>
          <a:xfrm>
            <a:off x="7958530" y="1564474"/>
            <a:ext cx="1728000" cy="797107"/>
            <a:chOff x="7968280" y="1564474"/>
            <a:chExt cx="1728000" cy="797107"/>
          </a:xfrm>
        </p:grpSpPr>
        <p:sp>
          <p:nvSpPr>
            <p:cNvPr id="27" name="矩形 26"/>
            <p:cNvSpPr/>
            <p:nvPr/>
          </p:nvSpPr>
          <p:spPr>
            <a:xfrm>
              <a:off x="7968280" y="1795478"/>
              <a:ext cx="1728000" cy="566103"/>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8590028" y="1564474"/>
              <a:ext cx="484505" cy="457200"/>
            </a:xfrm>
            <a:prstGeom prst="rect">
              <a:avLst/>
            </a:prstGeom>
            <a:solidFill>
              <a:schemeClr val="bg1"/>
            </a:solidFill>
          </p:spPr>
          <p:txBody>
            <a:bodyPr rtlCol="0" wrap="none">
              <a:spAutoFit/>
            </a:bodyPr>
            <a:lstStyle/>
            <a:p>
              <a:pPr algn="ctr"/>
              <a:r>
                <a:rPr altLang="zh-CN" lang="en-US" spc="-150" sz="2400">
                  <a:latin charset="0" panose="020b0604020202020204" pitchFamily="34" typeface="Arial"/>
                  <a:cs charset="0" panose="020b0604020202020204" pitchFamily="34" typeface="Arial"/>
                </a:rPr>
                <a:t>04</a:t>
              </a:r>
            </a:p>
          </p:txBody>
        </p:sp>
      </p:grpSp>
      <p:sp>
        <p:nvSpPr>
          <p:cNvPr id="33" name="文本框 32"/>
          <p:cNvSpPr txBox="1"/>
          <p:nvPr/>
        </p:nvSpPr>
        <p:spPr>
          <a:xfrm>
            <a:off x="5020311" y="434519"/>
            <a:ext cx="2151380" cy="518160"/>
          </a:xfrm>
          <a:prstGeom prst="rect">
            <a:avLst/>
          </a:prstGeom>
          <a:noFill/>
        </p:spPr>
        <p:txBody>
          <a:bodyPr rtlCol="0" wrap="none">
            <a:spAutoFit/>
          </a:bodyPr>
          <a:lstStyle/>
          <a:p>
            <a:pPr algn="ctr"/>
            <a:r>
              <a:rPr altLang="en-US" b="1" lang="zh-CN" spc="300" sz="2800">
                <a:latin charset="-122" panose="020b0503020204020204" pitchFamily="34" typeface="微软雅黑"/>
                <a:ea charset="-122" panose="020b0503020204020204" pitchFamily="34" typeface="微软雅黑"/>
              </a:rPr>
              <a:t>列举型页面</a:t>
            </a:r>
          </a:p>
        </p:txBody>
      </p:sp>
      <p:cxnSp>
        <p:nvCxnSpPr>
          <p:cNvPr id="34" name="直接连接符 33"/>
          <p:cNvCxnSpPr/>
          <p:nvPr/>
        </p:nvCxnSpPr>
        <p:spPr>
          <a:xfrm>
            <a:off x="5566230" y="1101271"/>
            <a:ext cx="1059543" cy="0"/>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2498217"/>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占位符 13"/>
          <p:cNvPicPr>
            <a:picLocks noChangeAspect="1" noGrp="1"/>
          </p:cNvPicPr>
          <p:nvPr>
            <p:ph idx="10" sz="quarter" type="pic"/>
          </p:nvPr>
        </p:nvPicPr>
        <p:blipFill>
          <a:blip r:embed="rId2">
            <a:extLst>
              <a:ext uri="{28A0092B-C50C-407E-A947-70E740481C1C}">
                <a14:useLocalDpi/>
              </a:ext>
            </a:extLst>
          </a:blip>
          <a:stretch>
            <a:fillRect/>
          </a:stretch>
        </p:blipFill>
        <p:spPr/>
      </p:pic>
      <p:sp>
        <p:nvSpPr>
          <p:cNvPr id="11" name="矩形 10"/>
          <p:cNvSpPr/>
          <p:nvPr/>
        </p:nvSpPr>
        <p:spPr>
          <a:xfrm>
            <a:off x="2670628" y="2166143"/>
            <a:ext cx="9521372" cy="252571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1778000" y="3918857"/>
            <a:ext cx="1785257" cy="1785257"/>
            <a:chOff x="1778000" y="3918857"/>
            <a:chExt cx="1785257" cy="1785257"/>
          </a:xfrm>
        </p:grpSpPr>
        <p:sp>
          <p:nvSpPr>
            <p:cNvPr id="3" name="矩形 2"/>
            <p:cNvSpPr/>
            <p:nvPr/>
          </p:nvSpPr>
          <p:spPr>
            <a:xfrm>
              <a:off x="1778000" y="3918857"/>
              <a:ext cx="1785257" cy="1785257"/>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2670629" y="3918857"/>
              <a:ext cx="892627" cy="77299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p:cNvSpPr txBox="1"/>
          <p:nvPr/>
        </p:nvSpPr>
        <p:spPr>
          <a:xfrm>
            <a:off x="2685142" y="1228913"/>
            <a:ext cx="5493067" cy="1554480"/>
          </a:xfrm>
          <a:prstGeom prst="rect">
            <a:avLst/>
          </a:prstGeom>
          <a:noFill/>
        </p:spPr>
        <p:txBody>
          <a:bodyPr rtlCol="0" wrap="none">
            <a:spAutoFit/>
          </a:bodyPr>
          <a:lstStyle/>
          <a:p>
            <a:r>
              <a:rPr altLang="zh-CN" b="1" lang="en-US" spc="300" sz="9600">
                <a:solidFill>
                  <a:srgbClr val="00B0F0"/>
                </a:solidFill>
                <a:latin charset="0" panose="020b0604020202020204" pitchFamily="34" typeface="Arial"/>
                <a:cs charset="0" panose="020b0604020202020204" pitchFamily="34" typeface="Arial"/>
              </a:rPr>
              <a:t>THANKS</a:t>
            </a:r>
          </a:p>
        </p:txBody>
      </p:sp>
      <p:sp>
        <p:nvSpPr>
          <p:cNvPr id="7" name="文本框 6"/>
          <p:cNvSpPr txBox="1"/>
          <p:nvPr/>
        </p:nvSpPr>
        <p:spPr>
          <a:xfrm>
            <a:off x="2752260" y="1228913"/>
            <a:ext cx="5493067" cy="1554480"/>
          </a:xfrm>
          <a:prstGeom prst="rect">
            <a:avLst/>
          </a:prstGeom>
          <a:noFill/>
        </p:spPr>
        <p:txBody>
          <a:bodyPr rtlCol="0" wrap="none">
            <a:spAutoFit/>
          </a:bodyPr>
          <a:lstStyle/>
          <a:p>
            <a:r>
              <a:rPr altLang="zh-CN" b="1" lang="en-US" spc="300" sz="9600">
                <a:latin charset="0" panose="020b0604020202020204" pitchFamily="34" typeface="Arial"/>
                <a:cs charset="0" panose="020b0604020202020204" pitchFamily="34" typeface="Arial"/>
              </a:rPr>
              <a:t>THANKS</a:t>
            </a:r>
          </a:p>
        </p:txBody>
      </p:sp>
      <p:sp>
        <p:nvSpPr>
          <p:cNvPr id="8" name="矩形 7"/>
          <p:cNvSpPr/>
          <p:nvPr/>
        </p:nvSpPr>
        <p:spPr>
          <a:xfrm>
            <a:off x="1104900" y="3276600"/>
            <a:ext cx="508000" cy="5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849992" y="3918857"/>
            <a:ext cx="145143" cy="1451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8102600" y="2912873"/>
            <a:ext cx="3683000" cy="871727"/>
          </a:xfrm>
          <a:prstGeom prst="rect">
            <a:avLst/>
          </a:prstGeom>
          <a:noFill/>
          <a:ln w="6350">
            <a:solidFill>
              <a:srgbClr val="FFFFFF">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8432821" y="2620773"/>
            <a:ext cx="584200" cy="5842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876549" y="5476686"/>
            <a:ext cx="480786" cy="480786"/>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93281675"/>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占位符 33"/>
          <p:cNvPicPr>
            <a:picLocks noChangeAspect="1" noGrp="1"/>
          </p:cNvPicPr>
          <p:nvPr>
            <p:ph idx="13" sz="quarter" type="pic"/>
          </p:nvPr>
        </p:nvPicPr>
        <p:blipFill>
          <a:blip r:embed="rId2">
            <a:extLst>
              <a:ext uri="{28A0092B-C50C-407E-A947-70E740481C1C}">
                <a14:useLocalDpi/>
              </a:ext>
            </a:extLst>
          </a:blip>
          <a:stretch>
            <a:fillRect/>
          </a:stretch>
        </p:blipFill>
        <p:spPr/>
      </p:pic>
      <p:pic>
        <p:nvPicPr>
          <p:cNvPr id="33" name="图片占位符 32"/>
          <p:cNvPicPr>
            <a:picLocks noChangeAspect="1" noGrp="1"/>
          </p:cNvPicPr>
          <p:nvPr>
            <p:ph idx="12" sz="quarter" type="pic"/>
          </p:nvPr>
        </p:nvPicPr>
        <p:blipFill>
          <a:blip r:embed="rId3">
            <a:extLst>
              <a:ext uri="{28A0092B-C50C-407E-A947-70E740481C1C}">
                <a14:useLocalDpi/>
              </a:ext>
            </a:extLst>
          </a:blip>
          <a:stretch>
            <a:fillRect/>
          </a:stretch>
        </p:blipFill>
        <p:spPr/>
      </p:pic>
      <p:pic>
        <p:nvPicPr>
          <p:cNvPr id="32" name="图片占位符 31"/>
          <p:cNvPicPr>
            <a:picLocks noChangeAspect="1" noGrp="1"/>
          </p:cNvPicPr>
          <p:nvPr>
            <p:ph idx="11" sz="quarter" type="pic"/>
          </p:nvPr>
        </p:nvPicPr>
        <p:blipFill>
          <a:blip r:embed="rId4">
            <a:extLst>
              <a:ext uri="{28A0092B-C50C-407E-A947-70E740481C1C}">
                <a14:useLocalDpi/>
              </a:ext>
            </a:extLst>
          </a:blip>
          <a:stretch>
            <a:fillRect/>
          </a:stretch>
        </p:blipFill>
        <p:spPr/>
      </p:pic>
      <p:pic>
        <p:nvPicPr>
          <p:cNvPr id="31" name="图片占位符 30"/>
          <p:cNvPicPr>
            <a:picLocks noChangeAspect="1" noGrp="1"/>
          </p:cNvPicPr>
          <p:nvPr>
            <p:ph idx="10" sz="quarter" type="pic"/>
          </p:nvPr>
        </p:nvPicPr>
        <p:blipFill>
          <a:blip r:embed="rId5">
            <a:extLst>
              <a:ext uri="{28A0092B-C50C-407E-A947-70E740481C1C}">
                <a14:useLocalDpi/>
              </a:ext>
            </a:extLst>
          </a:blip>
          <a:stretch>
            <a:fillRect/>
          </a:stretch>
        </p:blipFill>
        <p:spPr/>
      </p:pic>
      <p:sp>
        <p:nvSpPr>
          <p:cNvPr id="22" name="矩形 21"/>
          <p:cNvSpPr/>
          <p:nvPr/>
        </p:nvSpPr>
        <p:spPr>
          <a:xfrm>
            <a:off x="0" y="0"/>
            <a:ext cx="12192000"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212501" y="1777353"/>
            <a:ext cx="2580362" cy="878165"/>
            <a:chOff x="3306871" y="1338942"/>
            <a:chExt cx="2580362" cy="878165"/>
          </a:xfrm>
        </p:grpSpPr>
        <p:sp>
          <p:nvSpPr>
            <p:cNvPr id="6" name="文本框 5"/>
            <p:cNvSpPr txBox="1"/>
            <p:nvPr/>
          </p:nvSpPr>
          <p:spPr>
            <a:xfrm>
              <a:off x="3452586" y="1338942"/>
              <a:ext cx="621030" cy="579120"/>
            </a:xfrm>
            <a:prstGeom prst="rect">
              <a:avLst/>
            </a:prstGeom>
            <a:noFill/>
          </p:spPr>
          <p:txBody>
            <a:bodyPr rtlCol="0" wrap="none">
              <a:spAutoFit/>
            </a:bodyPr>
            <a:lstStyle/>
            <a:p>
              <a:r>
                <a:rPr altLang="zh-CN" lang="en-US" spc="-150" sz="3200">
                  <a:solidFill>
                    <a:schemeClr val="bg1"/>
                  </a:solidFill>
                  <a:latin charset="-122" panose="020b0503020204020204" pitchFamily="34" typeface="Microsoft YaHei UI"/>
                  <a:ea charset="-122" panose="020b0503020204020204" pitchFamily="34" typeface="Microsoft YaHei UI"/>
                </a:rPr>
                <a:t>01</a:t>
              </a:r>
            </a:p>
          </p:txBody>
        </p:sp>
        <p:sp>
          <p:nvSpPr>
            <p:cNvPr id="7" name="矩形 6"/>
            <p:cNvSpPr/>
            <p:nvPr/>
          </p:nvSpPr>
          <p:spPr>
            <a:xfrm>
              <a:off x="3306871" y="1624965"/>
              <a:ext cx="2580362" cy="592142"/>
            </a:xfrm>
            <a:custGeom>
              <a:gdLst>
                <a:gd fmla="*/ 661879 w 2580362" name="connsiteX0"/>
                <a:gd fmla="*/ 635 h 592142" name="connsiteY0"/>
                <a:gd fmla="*/ 2580362 w 2580362" name="connsiteX1"/>
                <a:gd fmla="*/ 987 h 592142" name="connsiteY1"/>
                <a:gd fmla="*/ 2580362 w 2580362" name="connsiteX2"/>
                <a:gd fmla="*/ 592142 h 592142" name="connsiteY2"/>
                <a:gd fmla="*/ 0 w 2580362" name="connsiteX3"/>
                <a:gd fmla="*/ 592142 h 592142" name="connsiteY3"/>
                <a:gd fmla="*/ 0 w 2580362" name="connsiteX4"/>
                <a:gd fmla="*/ 987 h 592142" name="connsiteY4"/>
                <a:gd fmla="*/ 188169 w 2580362" name="connsiteX5"/>
                <a:gd fmla="*/ 0 h 592142" name="connsiteY5"/>
                <a:gd fmla="*/ 0 w 2580362" name="connsiteX6"/>
                <a:gd fmla="*/ 352 h 5915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92142" w="2580362">
                  <a:moveTo>
                    <a:pt x="661879" y="635"/>
                  </a:moveTo>
                  <a:lnTo>
                    <a:pt x="2580362" y="987"/>
                  </a:lnTo>
                  <a:lnTo>
                    <a:pt x="2580362" y="592142"/>
                  </a:lnTo>
                  <a:lnTo>
                    <a:pt x="0" y="592142"/>
                  </a:lnTo>
                  <a:lnTo>
                    <a:pt x="0" y="987"/>
                  </a:lnTo>
                  <a:lnTo>
                    <a:pt x="18816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3895595" y="1690203"/>
              <a:ext cx="1706880" cy="457200"/>
            </a:xfrm>
            <a:prstGeom prst="rect">
              <a:avLst/>
            </a:prstGeom>
            <a:noFill/>
          </p:spPr>
          <p:txBody>
            <a:bodyPr rtlCol="0"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添加标题一</a:t>
              </a:r>
            </a:p>
          </p:txBody>
        </p:sp>
      </p:grpSp>
      <p:grpSp>
        <p:nvGrpSpPr>
          <p:cNvPr id="10" name="组合 9"/>
          <p:cNvGrpSpPr/>
          <p:nvPr/>
        </p:nvGrpSpPr>
        <p:grpSpPr>
          <a:xfrm>
            <a:off x="3274713" y="1777353"/>
            <a:ext cx="2580362" cy="878165"/>
            <a:chOff x="3306871" y="1338942"/>
            <a:chExt cx="2580362" cy="878165"/>
          </a:xfrm>
        </p:grpSpPr>
        <p:sp>
          <p:nvSpPr>
            <p:cNvPr id="11" name="文本框 10"/>
            <p:cNvSpPr txBox="1"/>
            <p:nvPr/>
          </p:nvSpPr>
          <p:spPr>
            <a:xfrm>
              <a:off x="3452586" y="1338942"/>
              <a:ext cx="621030" cy="579120"/>
            </a:xfrm>
            <a:prstGeom prst="rect">
              <a:avLst/>
            </a:prstGeom>
            <a:noFill/>
          </p:spPr>
          <p:txBody>
            <a:bodyPr rtlCol="0" wrap="none">
              <a:spAutoFit/>
            </a:bodyPr>
            <a:lstStyle/>
            <a:p>
              <a:r>
                <a:rPr altLang="zh-CN" lang="en-US" spc="-150" sz="3200">
                  <a:solidFill>
                    <a:schemeClr val="bg1"/>
                  </a:solidFill>
                  <a:latin charset="-122" panose="020b0503020204020204" pitchFamily="34" typeface="Microsoft YaHei UI"/>
                  <a:ea charset="-122" panose="020b0503020204020204" pitchFamily="34" typeface="Microsoft YaHei UI"/>
                </a:rPr>
                <a:t>02</a:t>
              </a:r>
            </a:p>
          </p:txBody>
        </p:sp>
        <p:sp>
          <p:nvSpPr>
            <p:cNvPr id="12" name="矩形 6"/>
            <p:cNvSpPr/>
            <p:nvPr/>
          </p:nvSpPr>
          <p:spPr>
            <a:xfrm>
              <a:off x="3306871" y="1624965"/>
              <a:ext cx="2580362" cy="592142"/>
            </a:xfrm>
            <a:custGeom>
              <a:gdLst>
                <a:gd fmla="*/ 661879 w 2580362" name="connsiteX0"/>
                <a:gd fmla="*/ 635 h 592142" name="connsiteY0"/>
                <a:gd fmla="*/ 2580362 w 2580362" name="connsiteX1"/>
                <a:gd fmla="*/ 987 h 592142" name="connsiteY1"/>
                <a:gd fmla="*/ 2580362 w 2580362" name="connsiteX2"/>
                <a:gd fmla="*/ 592142 h 592142" name="connsiteY2"/>
                <a:gd fmla="*/ 0 w 2580362" name="connsiteX3"/>
                <a:gd fmla="*/ 592142 h 592142" name="connsiteY3"/>
                <a:gd fmla="*/ 0 w 2580362" name="connsiteX4"/>
                <a:gd fmla="*/ 987 h 592142" name="connsiteY4"/>
                <a:gd fmla="*/ 188169 w 2580362" name="connsiteX5"/>
                <a:gd fmla="*/ 0 h 592142" name="connsiteY5"/>
                <a:gd fmla="*/ 0 w 2580362" name="connsiteX6"/>
                <a:gd fmla="*/ 352 h 5915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92142" w="2580362">
                  <a:moveTo>
                    <a:pt x="661879" y="635"/>
                  </a:moveTo>
                  <a:lnTo>
                    <a:pt x="2580362" y="987"/>
                  </a:lnTo>
                  <a:lnTo>
                    <a:pt x="2580362" y="592142"/>
                  </a:lnTo>
                  <a:lnTo>
                    <a:pt x="0" y="592142"/>
                  </a:lnTo>
                  <a:lnTo>
                    <a:pt x="0" y="987"/>
                  </a:lnTo>
                  <a:lnTo>
                    <a:pt x="18816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3895595" y="1690203"/>
              <a:ext cx="1706880" cy="457200"/>
            </a:xfrm>
            <a:prstGeom prst="rect">
              <a:avLst/>
            </a:prstGeom>
            <a:noFill/>
          </p:spPr>
          <p:txBody>
            <a:bodyPr rtlCol="0"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添加标题二</a:t>
              </a:r>
            </a:p>
          </p:txBody>
        </p:sp>
      </p:grpSp>
      <p:grpSp>
        <p:nvGrpSpPr>
          <p:cNvPr id="14" name="组合 13"/>
          <p:cNvGrpSpPr/>
          <p:nvPr/>
        </p:nvGrpSpPr>
        <p:grpSpPr>
          <a:xfrm>
            <a:off x="6336925" y="1777353"/>
            <a:ext cx="2580362" cy="878165"/>
            <a:chOff x="3306871" y="1338942"/>
            <a:chExt cx="2580362" cy="878165"/>
          </a:xfrm>
        </p:grpSpPr>
        <p:sp>
          <p:nvSpPr>
            <p:cNvPr id="15" name="文本框 14"/>
            <p:cNvSpPr txBox="1"/>
            <p:nvPr/>
          </p:nvSpPr>
          <p:spPr>
            <a:xfrm>
              <a:off x="3452585" y="1338942"/>
              <a:ext cx="621030" cy="579120"/>
            </a:xfrm>
            <a:prstGeom prst="rect">
              <a:avLst/>
            </a:prstGeom>
            <a:noFill/>
          </p:spPr>
          <p:txBody>
            <a:bodyPr rtlCol="0" wrap="none">
              <a:spAutoFit/>
            </a:bodyPr>
            <a:lstStyle/>
            <a:p>
              <a:r>
                <a:rPr altLang="zh-CN" lang="en-US" spc="-150" sz="3200">
                  <a:solidFill>
                    <a:schemeClr val="bg1"/>
                  </a:solidFill>
                  <a:latin charset="-122" panose="020b0503020204020204" pitchFamily="34" typeface="Microsoft YaHei UI"/>
                  <a:ea charset="-122" panose="020b0503020204020204" pitchFamily="34" typeface="Microsoft YaHei UI"/>
                </a:rPr>
                <a:t>03</a:t>
              </a:r>
            </a:p>
          </p:txBody>
        </p:sp>
        <p:sp>
          <p:nvSpPr>
            <p:cNvPr id="16" name="矩形 6"/>
            <p:cNvSpPr/>
            <p:nvPr/>
          </p:nvSpPr>
          <p:spPr>
            <a:xfrm>
              <a:off x="3306871" y="1624965"/>
              <a:ext cx="2580362" cy="592142"/>
            </a:xfrm>
            <a:custGeom>
              <a:gdLst>
                <a:gd fmla="*/ 661879 w 2580362" name="connsiteX0"/>
                <a:gd fmla="*/ 635 h 592142" name="connsiteY0"/>
                <a:gd fmla="*/ 2580362 w 2580362" name="connsiteX1"/>
                <a:gd fmla="*/ 987 h 592142" name="connsiteY1"/>
                <a:gd fmla="*/ 2580362 w 2580362" name="connsiteX2"/>
                <a:gd fmla="*/ 592142 h 592142" name="connsiteY2"/>
                <a:gd fmla="*/ 0 w 2580362" name="connsiteX3"/>
                <a:gd fmla="*/ 592142 h 592142" name="connsiteY3"/>
                <a:gd fmla="*/ 0 w 2580362" name="connsiteX4"/>
                <a:gd fmla="*/ 987 h 592142" name="connsiteY4"/>
                <a:gd fmla="*/ 188169 w 2580362" name="connsiteX5"/>
                <a:gd fmla="*/ 0 h 592142" name="connsiteY5"/>
                <a:gd fmla="*/ 0 w 2580362" name="connsiteX6"/>
                <a:gd fmla="*/ 352 h 5915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92142" w="2580362">
                  <a:moveTo>
                    <a:pt x="661879" y="635"/>
                  </a:moveTo>
                  <a:lnTo>
                    <a:pt x="2580362" y="987"/>
                  </a:lnTo>
                  <a:lnTo>
                    <a:pt x="2580362" y="592142"/>
                  </a:lnTo>
                  <a:lnTo>
                    <a:pt x="0" y="592142"/>
                  </a:lnTo>
                  <a:lnTo>
                    <a:pt x="0" y="987"/>
                  </a:lnTo>
                  <a:lnTo>
                    <a:pt x="18816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3895596" y="1690203"/>
              <a:ext cx="1706880" cy="457200"/>
            </a:xfrm>
            <a:prstGeom prst="rect">
              <a:avLst/>
            </a:prstGeom>
            <a:noFill/>
          </p:spPr>
          <p:txBody>
            <a:bodyPr rtlCol="0"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添加标题三</a:t>
              </a:r>
            </a:p>
          </p:txBody>
        </p:sp>
      </p:grpSp>
      <p:grpSp>
        <p:nvGrpSpPr>
          <p:cNvPr id="18" name="组合 17"/>
          <p:cNvGrpSpPr/>
          <p:nvPr/>
        </p:nvGrpSpPr>
        <p:grpSpPr>
          <a:xfrm>
            <a:off x="9399137" y="1777353"/>
            <a:ext cx="2580362" cy="878165"/>
            <a:chOff x="3306871" y="1338942"/>
            <a:chExt cx="2580362" cy="878165"/>
          </a:xfrm>
        </p:grpSpPr>
        <p:sp>
          <p:nvSpPr>
            <p:cNvPr id="19" name="文本框 18"/>
            <p:cNvSpPr txBox="1"/>
            <p:nvPr/>
          </p:nvSpPr>
          <p:spPr>
            <a:xfrm>
              <a:off x="3452587" y="1338942"/>
              <a:ext cx="621030" cy="579120"/>
            </a:xfrm>
            <a:prstGeom prst="rect">
              <a:avLst/>
            </a:prstGeom>
            <a:noFill/>
          </p:spPr>
          <p:txBody>
            <a:bodyPr rtlCol="0" wrap="none">
              <a:spAutoFit/>
            </a:bodyPr>
            <a:lstStyle/>
            <a:p>
              <a:r>
                <a:rPr altLang="zh-CN" lang="en-US" spc="-150" sz="3200">
                  <a:solidFill>
                    <a:schemeClr val="bg1"/>
                  </a:solidFill>
                  <a:latin charset="-122" panose="020b0503020204020204" pitchFamily="34" typeface="Microsoft YaHei UI"/>
                  <a:ea charset="-122" panose="020b0503020204020204" pitchFamily="34" typeface="Microsoft YaHei UI"/>
                </a:rPr>
                <a:t>04</a:t>
              </a:r>
            </a:p>
          </p:txBody>
        </p:sp>
        <p:sp>
          <p:nvSpPr>
            <p:cNvPr id="20" name="矩形 6"/>
            <p:cNvSpPr/>
            <p:nvPr/>
          </p:nvSpPr>
          <p:spPr>
            <a:xfrm>
              <a:off x="3306871" y="1624965"/>
              <a:ext cx="2580362" cy="592142"/>
            </a:xfrm>
            <a:custGeom>
              <a:gdLst>
                <a:gd fmla="*/ 661879 w 2580362" name="connsiteX0"/>
                <a:gd fmla="*/ 635 h 592142" name="connsiteY0"/>
                <a:gd fmla="*/ 2580362 w 2580362" name="connsiteX1"/>
                <a:gd fmla="*/ 987 h 592142" name="connsiteY1"/>
                <a:gd fmla="*/ 2580362 w 2580362" name="connsiteX2"/>
                <a:gd fmla="*/ 592142 h 592142" name="connsiteY2"/>
                <a:gd fmla="*/ 0 w 2580362" name="connsiteX3"/>
                <a:gd fmla="*/ 592142 h 592142" name="connsiteY3"/>
                <a:gd fmla="*/ 0 w 2580362" name="connsiteX4"/>
                <a:gd fmla="*/ 987 h 592142" name="connsiteY4"/>
                <a:gd fmla="*/ 188169 w 2580362" name="connsiteX5"/>
                <a:gd fmla="*/ 0 h 592142" name="connsiteY5"/>
                <a:gd fmla="*/ 0 w 2580362" name="connsiteX6"/>
                <a:gd fmla="*/ 352 h 5915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92142" w="2580362">
                  <a:moveTo>
                    <a:pt x="661879" y="635"/>
                  </a:moveTo>
                  <a:lnTo>
                    <a:pt x="2580362" y="987"/>
                  </a:lnTo>
                  <a:lnTo>
                    <a:pt x="2580362" y="592142"/>
                  </a:lnTo>
                  <a:lnTo>
                    <a:pt x="0" y="592142"/>
                  </a:lnTo>
                  <a:lnTo>
                    <a:pt x="0" y="987"/>
                  </a:lnTo>
                  <a:lnTo>
                    <a:pt x="18816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3895596" y="1690203"/>
              <a:ext cx="1706880" cy="457200"/>
            </a:xfrm>
            <a:prstGeom prst="rect">
              <a:avLst/>
            </a:prstGeom>
            <a:noFill/>
          </p:spPr>
          <p:txBody>
            <a:bodyPr rtlCol="0"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添加标题四</a:t>
              </a:r>
            </a:p>
          </p:txBody>
        </p:sp>
      </p:grpSp>
      <p:cxnSp>
        <p:nvCxnSpPr>
          <p:cNvPr id="23" name="直接连接符 22"/>
          <p:cNvCxnSpPr/>
          <p:nvPr/>
        </p:nvCxnSpPr>
        <p:spPr>
          <a:xfrm>
            <a:off x="212501" y="2989943"/>
            <a:ext cx="391886"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274713" y="2989943"/>
            <a:ext cx="391886"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336925" y="2989943"/>
            <a:ext cx="391886"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399137" y="2989943"/>
            <a:ext cx="391886"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12501" y="4047870"/>
            <a:ext cx="2580362" cy="1554480"/>
          </a:xfrm>
          <a:prstGeom prst="rect">
            <a:avLst/>
          </a:prstGeom>
          <a:noFill/>
        </p:spPr>
        <p:txBody>
          <a:bodyPr rtlCol="0" wrap="square">
            <a:spAutoFit/>
          </a:bodyPr>
          <a:lstStyle/>
          <a:p>
            <a:pPr indent="457200">
              <a:lnSpc>
                <a:spcPct val="150000"/>
              </a:lnSpc>
            </a:pPr>
            <a:r>
              <a:rPr altLang="en-US" lang="zh-CN" sz="1600">
                <a:solidFill>
                  <a:schemeClr val="bg1"/>
                </a:solidFill>
                <a:latin charset="-122" panose="02010509060101010101" pitchFamily="49" typeface="幼圆"/>
                <a:ea charset="-122" panose="02010509060101010101" pitchFamily="49" typeface="幼圆"/>
              </a:rPr>
              <a:t>还可以在这里简单的文字简单地描述一下，还可以在这里简单的文字简单地描述一下</a:t>
            </a:r>
          </a:p>
        </p:txBody>
      </p:sp>
      <p:sp>
        <p:nvSpPr>
          <p:cNvPr id="28" name="文本框 27"/>
          <p:cNvSpPr txBox="1"/>
          <p:nvPr/>
        </p:nvSpPr>
        <p:spPr>
          <a:xfrm>
            <a:off x="3274713" y="4047870"/>
            <a:ext cx="2580362" cy="1554480"/>
          </a:xfrm>
          <a:prstGeom prst="rect">
            <a:avLst/>
          </a:prstGeom>
          <a:noFill/>
        </p:spPr>
        <p:txBody>
          <a:bodyPr rtlCol="0" wrap="square">
            <a:spAutoFit/>
          </a:bodyPr>
          <a:lstStyle/>
          <a:p>
            <a:pPr indent="457200">
              <a:lnSpc>
                <a:spcPct val="150000"/>
              </a:lnSpc>
            </a:pPr>
            <a:r>
              <a:rPr altLang="en-US" lang="zh-CN" sz="1600">
                <a:solidFill>
                  <a:schemeClr val="bg1"/>
                </a:solidFill>
                <a:latin charset="-122" panose="02010509060101010101" pitchFamily="49" typeface="幼圆"/>
                <a:ea charset="-122" panose="02010509060101010101" pitchFamily="49" typeface="幼圆"/>
              </a:rPr>
              <a:t>还可以在这里简单的文字简单地描述一下，还可以在这里简单的文字简单地描述一下</a:t>
            </a:r>
          </a:p>
        </p:txBody>
      </p:sp>
      <p:sp>
        <p:nvSpPr>
          <p:cNvPr id="29" name="文本框 28"/>
          <p:cNvSpPr txBox="1"/>
          <p:nvPr/>
        </p:nvSpPr>
        <p:spPr>
          <a:xfrm>
            <a:off x="6336925" y="4047870"/>
            <a:ext cx="2580362" cy="1554480"/>
          </a:xfrm>
          <a:prstGeom prst="rect">
            <a:avLst/>
          </a:prstGeom>
          <a:noFill/>
        </p:spPr>
        <p:txBody>
          <a:bodyPr rtlCol="0" wrap="square">
            <a:spAutoFit/>
          </a:bodyPr>
          <a:lstStyle/>
          <a:p>
            <a:pPr indent="457200">
              <a:lnSpc>
                <a:spcPct val="150000"/>
              </a:lnSpc>
            </a:pPr>
            <a:r>
              <a:rPr altLang="en-US" lang="zh-CN" sz="1600">
                <a:solidFill>
                  <a:schemeClr val="bg1"/>
                </a:solidFill>
                <a:latin charset="-122" panose="02010509060101010101" pitchFamily="49" typeface="幼圆"/>
                <a:ea charset="-122" panose="02010509060101010101" pitchFamily="49" typeface="幼圆"/>
              </a:rPr>
              <a:t>还可以在这里简单的文字简单地描述一下，还可以在这里简单的文字简单地描述一下</a:t>
            </a:r>
          </a:p>
        </p:txBody>
      </p:sp>
      <p:sp>
        <p:nvSpPr>
          <p:cNvPr id="30" name="文本框 29"/>
          <p:cNvSpPr txBox="1"/>
          <p:nvPr/>
        </p:nvSpPr>
        <p:spPr>
          <a:xfrm>
            <a:off x="9399138" y="4047870"/>
            <a:ext cx="2580362" cy="1554480"/>
          </a:xfrm>
          <a:prstGeom prst="rect">
            <a:avLst/>
          </a:prstGeom>
          <a:noFill/>
        </p:spPr>
        <p:txBody>
          <a:bodyPr rtlCol="0" wrap="square">
            <a:spAutoFit/>
          </a:bodyPr>
          <a:lstStyle/>
          <a:p>
            <a:pPr indent="457200">
              <a:lnSpc>
                <a:spcPct val="150000"/>
              </a:lnSpc>
            </a:pPr>
            <a:r>
              <a:rPr altLang="en-US" lang="zh-CN" sz="1600">
                <a:solidFill>
                  <a:schemeClr val="bg1"/>
                </a:solidFill>
                <a:latin charset="-122" panose="02010509060101010101" pitchFamily="49" typeface="幼圆"/>
                <a:ea charset="-122" panose="02010509060101010101" pitchFamily="49" typeface="幼圆"/>
              </a:rPr>
              <a:t>还可以在这里简单的文字简单地描述一下，还可以在这里简单的文字简单地描述一下</a:t>
            </a:r>
          </a:p>
        </p:txBody>
      </p:sp>
    </p:spTree>
    <p:extLst>
      <p:ext uri="{BB962C8B-B14F-4D97-AF65-F5344CB8AC3E}">
        <p14:creationId val="767503469"/>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3233305"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占位符 6"/>
          <p:cNvPicPr>
            <a:picLocks noChangeAspect="1" noGrp="1"/>
          </p:cNvPicPr>
          <p:nvPr>
            <p:ph idx="10" sz="quarter" type="pic"/>
          </p:nvPr>
        </p:nvPicPr>
        <p:blipFill>
          <a:blip r:embed="rId2">
            <a:extLst>
              <a:ext uri="{28A0092B-C50C-407E-A947-70E740481C1C}">
                <a14:useLocalDpi/>
              </a:ext>
            </a:extLst>
          </a:blip>
          <a:stretch>
            <a:fillRect/>
          </a:stretch>
        </p:blipFill>
        <p:spPr/>
      </p:pic>
      <p:grpSp>
        <p:nvGrpSpPr>
          <p:cNvPr id="42" name="组合 41"/>
          <p:cNvGrpSpPr/>
          <p:nvPr/>
        </p:nvGrpSpPr>
        <p:grpSpPr>
          <a:xfrm>
            <a:off x="3957940" y="358559"/>
            <a:ext cx="2887903" cy="759394"/>
            <a:chOff x="3870258" y="358559"/>
            <a:chExt cx="2887903" cy="759394"/>
          </a:xfrm>
        </p:grpSpPr>
        <p:sp>
          <p:nvSpPr>
            <p:cNvPr id="3" name="文本框 2"/>
            <p:cNvSpPr txBox="1"/>
            <p:nvPr/>
          </p:nvSpPr>
          <p:spPr>
            <a:xfrm>
              <a:off x="3870258" y="358559"/>
              <a:ext cx="659130" cy="579120"/>
            </a:xfrm>
            <a:prstGeom prst="rect">
              <a:avLst/>
            </a:prstGeom>
            <a:noFill/>
          </p:spPr>
          <p:txBody>
            <a:bodyPr rtlCol="0" wrap="none">
              <a:spAutoFit/>
            </a:bodyPr>
            <a:lstStyle/>
            <a:p>
              <a:r>
                <a:rPr altLang="zh-CN" lang="en-US" spc="0" sz="3200">
                  <a:latin charset="-122" panose="020b0503020204020204" pitchFamily="34" typeface="Microsoft YaHei UI"/>
                  <a:ea charset="-122" panose="020b0503020204020204" pitchFamily="34" typeface="Microsoft YaHei UI"/>
                </a:rPr>
                <a:t>01</a:t>
              </a:r>
            </a:p>
          </p:txBody>
        </p:sp>
        <p:sp>
          <p:nvSpPr>
            <p:cNvPr id="4" name="矩形 11"/>
            <p:cNvSpPr/>
            <p:nvPr/>
          </p:nvSpPr>
          <p:spPr>
            <a:xfrm>
              <a:off x="4266309" y="707809"/>
              <a:ext cx="360000" cy="360000"/>
            </a:xfrm>
            <a:custGeom>
              <a:gdLst>
                <a:gd fmla="*/ 315149 w 678567" name="connsiteX0"/>
                <a:gd fmla="*/ 0 h 679450" name="connsiteY0"/>
                <a:gd fmla="*/ 678567 w 678567" name="connsiteX1"/>
                <a:gd fmla="*/ 4693 h 679450" name="connsiteY1"/>
                <a:gd fmla="*/ 678567 w 678567" name="connsiteX2"/>
                <a:gd fmla="*/ 679450 h 679450" name="connsiteY2"/>
                <a:gd fmla="*/ 3810 w 678567" name="connsiteX3"/>
                <a:gd fmla="*/ 679450 h 679450" name="connsiteY3"/>
                <a:gd fmla="*/ 824 w 678567" name="connsiteX4"/>
                <a:gd fmla="*/ 292100 h 679450" name="connsiteY4"/>
                <a:gd fmla="*/ 0 w 678567" name="connsiteX5"/>
                <a:gd fmla="*/ 245358 h 679450" name="connsiteY5"/>
                <a:gd fmla="*/ 6161 w 680918" name="connsiteX6"/>
                <a:gd fmla="*/ 4693 h 6794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79450" w="678567">
                  <a:moveTo>
                    <a:pt x="315149" y="0"/>
                  </a:moveTo>
                  <a:lnTo>
                    <a:pt x="678567" y="4693"/>
                  </a:lnTo>
                  <a:lnTo>
                    <a:pt x="678567" y="679450"/>
                  </a:lnTo>
                  <a:lnTo>
                    <a:pt x="3810" y="679450"/>
                  </a:lnTo>
                  <a:cubicBezTo>
                    <a:pt x="1756" y="550333"/>
                    <a:pt x="2878" y="421217"/>
                    <a:pt x="824" y="292100"/>
                  </a:cubicBezTo>
                  <a:cubicBezTo>
                    <a:pt x="2878" y="196298"/>
                    <a:pt x="0" y="245358"/>
                    <a:pt x="0" y="24535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4778132" y="717843"/>
              <a:ext cx="1960880" cy="396240"/>
            </a:xfrm>
            <a:prstGeom prst="rect">
              <a:avLst/>
            </a:prstGeom>
            <a:noFill/>
          </p:spPr>
          <p:txBody>
            <a:bodyPr rtlCol="0" wrap="none">
              <a:spAutoFit/>
            </a:bodyPr>
            <a:lstStyle/>
            <a:p>
              <a:r>
                <a:rPr altLang="en-US" b="1" lang="zh-CN" sz="2000">
                  <a:latin charset="-122" panose="020b0503020204020204" pitchFamily="34" typeface="微软雅黑"/>
                  <a:ea charset="-122" panose="020b0503020204020204" pitchFamily="34" typeface="微软雅黑"/>
                </a:rPr>
                <a:t>添加一个标题一</a:t>
              </a:r>
            </a:p>
          </p:txBody>
        </p:sp>
      </p:grpSp>
      <p:grpSp>
        <p:nvGrpSpPr>
          <p:cNvPr id="43" name="组合 42"/>
          <p:cNvGrpSpPr/>
          <p:nvPr/>
        </p:nvGrpSpPr>
        <p:grpSpPr>
          <a:xfrm>
            <a:off x="3957940" y="1916785"/>
            <a:ext cx="2887903" cy="759394"/>
            <a:chOff x="3870258" y="1916785"/>
            <a:chExt cx="2887903" cy="759394"/>
          </a:xfrm>
        </p:grpSpPr>
        <p:sp>
          <p:nvSpPr>
            <p:cNvPr id="22" name="文本框 21"/>
            <p:cNvSpPr txBox="1"/>
            <p:nvPr/>
          </p:nvSpPr>
          <p:spPr>
            <a:xfrm>
              <a:off x="3870258" y="1916785"/>
              <a:ext cx="659130" cy="579120"/>
            </a:xfrm>
            <a:prstGeom prst="rect">
              <a:avLst/>
            </a:prstGeom>
            <a:noFill/>
          </p:spPr>
          <p:txBody>
            <a:bodyPr rtlCol="0" wrap="none">
              <a:spAutoFit/>
            </a:bodyPr>
            <a:lstStyle/>
            <a:p>
              <a:r>
                <a:rPr altLang="zh-CN" lang="en-US" spc="0" sz="3200">
                  <a:latin charset="-122" panose="020b0503020204020204" pitchFamily="34" typeface="Microsoft YaHei UI"/>
                  <a:ea charset="-122" panose="020b0503020204020204" pitchFamily="34" typeface="Microsoft YaHei UI"/>
                </a:rPr>
                <a:t>02</a:t>
              </a:r>
            </a:p>
          </p:txBody>
        </p:sp>
        <p:sp>
          <p:nvSpPr>
            <p:cNvPr id="23" name="矩形 11"/>
            <p:cNvSpPr/>
            <p:nvPr/>
          </p:nvSpPr>
          <p:spPr>
            <a:xfrm>
              <a:off x="4266309" y="2266035"/>
              <a:ext cx="360000" cy="360000"/>
            </a:xfrm>
            <a:custGeom>
              <a:gdLst>
                <a:gd fmla="*/ 315149 w 678567" name="connsiteX0"/>
                <a:gd fmla="*/ 0 h 679450" name="connsiteY0"/>
                <a:gd fmla="*/ 678567 w 678567" name="connsiteX1"/>
                <a:gd fmla="*/ 4693 h 679450" name="connsiteY1"/>
                <a:gd fmla="*/ 678567 w 678567" name="connsiteX2"/>
                <a:gd fmla="*/ 679450 h 679450" name="connsiteY2"/>
                <a:gd fmla="*/ 3810 w 678567" name="connsiteX3"/>
                <a:gd fmla="*/ 679450 h 679450" name="connsiteY3"/>
                <a:gd fmla="*/ 824 w 678567" name="connsiteX4"/>
                <a:gd fmla="*/ 292100 h 679450" name="connsiteY4"/>
                <a:gd fmla="*/ 0 w 678567" name="connsiteX5"/>
                <a:gd fmla="*/ 245358 h 679450" name="connsiteY5"/>
                <a:gd fmla="*/ 6161 w 680918" name="connsiteX6"/>
                <a:gd fmla="*/ 4693 h 6794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79450" w="678567">
                  <a:moveTo>
                    <a:pt x="315149" y="0"/>
                  </a:moveTo>
                  <a:lnTo>
                    <a:pt x="678567" y="4693"/>
                  </a:lnTo>
                  <a:lnTo>
                    <a:pt x="678567" y="679450"/>
                  </a:lnTo>
                  <a:lnTo>
                    <a:pt x="3810" y="679450"/>
                  </a:lnTo>
                  <a:cubicBezTo>
                    <a:pt x="1756" y="550333"/>
                    <a:pt x="2878" y="421217"/>
                    <a:pt x="824" y="292100"/>
                  </a:cubicBezTo>
                  <a:cubicBezTo>
                    <a:pt x="2878" y="196298"/>
                    <a:pt x="0" y="245358"/>
                    <a:pt x="0" y="24535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4778132" y="2276069"/>
              <a:ext cx="1960880" cy="396240"/>
            </a:xfrm>
            <a:prstGeom prst="rect">
              <a:avLst/>
            </a:prstGeom>
            <a:noFill/>
          </p:spPr>
          <p:txBody>
            <a:bodyPr rtlCol="0" wrap="none">
              <a:spAutoFit/>
            </a:bodyPr>
            <a:lstStyle/>
            <a:p>
              <a:r>
                <a:rPr altLang="en-US" b="1" lang="zh-CN" sz="2000">
                  <a:latin charset="-122" panose="020b0503020204020204" pitchFamily="34" typeface="微软雅黑"/>
                  <a:ea charset="-122" panose="020b0503020204020204" pitchFamily="34" typeface="微软雅黑"/>
                </a:rPr>
                <a:t>添加一个标题二</a:t>
              </a:r>
            </a:p>
          </p:txBody>
        </p:sp>
      </p:grpSp>
      <p:grpSp>
        <p:nvGrpSpPr>
          <p:cNvPr id="44" name="组合 43"/>
          <p:cNvGrpSpPr/>
          <p:nvPr/>
        </p:nvGrpSpPr>
        <p:grpSpPr>
          <a:xfrm>
            <a:off x="3957940" y="3475011"/>
            <a:ext cx="2887903" cy="759394"/>
            <a:chOff x="3870258" y="3475011"/>
            <a:chExt cx="2887903" cy="759394"/>
          </a:xfrm>
        </p:grpSpPr>
        <p:sp>
          <p:nvSpPr>
            <p:cNvPr id="26" name="文本框 25"/>
            <p:cNvSpPr txBox="1"/>
            <p:nvPr/>
          </p:nvSpPr>
          <p:spPr>
            <a:xfrm>
              <a:off x="3870258" y="3475011"/>
              <a:ext cx="659130" cy="579120"/>
            </a:xfrm>
            <a:prstGeom prst="rect">
              <a:avLst/>
            </a:prstGeom>
            <a:noFill/>
          </p:spPr>
          <p:txBody>
            <a:bodyPr rtlCol="0" wrap="none">
              <a:spAutoFit/>
            </a:bodyPr>
            <a:lstStyle/>
            <a:p>
              <a:r>
                <a:rPr altLang="zh-CN" lang="en-US" spc="0" sz="3200">
                  <a:latin charset="-122" panose="020b0503020204020204" pitchFamily="34" typeface="Microsoft YaHei UI"/>
                  <a:ea charset="-122" panose="020b0503020204020204" pitchFamily="34" typeface="Microsoft YaHei UI"/>
                </a:rPr>
                <a:t>03</a:t>
              </a:r>
            </a:p>
          </p:txBody>
        </p:sp>
        <p:sp>
          <p:nvSpPr>
            <p:cNvPr id="27" name="矩形 11"/>
            <p:cNvSpPr/>
            <p:nvPr/>
          </p:nvSpPr>
          <p:spPr>
            <a:xfrm>
              <a:off x="4266309" y="3824261"/>
              <a:ext cx="360000" cy="360000"/>
            </a:xfrm>
            <a:custGeom>
              <a:gdLst>
                <a:gd fmla="*/ 315149 w 678567" name="connsiteX0"/>
                <a:gd fmla="*/ 0 h 679450" name="connsiteY0"/>
                <a:gd fmla="*/ 678567 w 678567" name="connsiteX1"/>
                <a:gd fmla="*/ 4693 h 679450" name="connsiteY1"/>
                <a:gd fmla="*/ 678567 w 678567" name="connsiteX2"/>
                <a:gd fmla="*/ 679450 h 679450" name="connsiteY2"/>
                <a:gd fmla="*/ 3810 w 678567" name="connsiteX3"/>
                <a:gd fmla="*/ 679450 h 679450" name="connsiteY3"/>
                <a:gd fmla="*/ 824 w 678567" name="connsiteX4"/>
                <a:gd fmla="*/ 292100 h 679450" name="connsiteY4"/>
                <a:gd fmla="*/ 0 w 678567" name="connsiteX5"/>
                <a:gd fmla="*/ 245358 h 679450" name="connsiteY5"/>
                <a:gd fmla="*/ 6161 w 680918" name="connsiteX6"/>
                <a:gd fmla="*/ 4693 h 6794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79450" w="678567">
                  <a:moveTo>
                    <a:pt x="315149" y="0"/>
                  </a:moveTo>
                  <a:lnTo>
                    <a:pt x="678567" y="4693"/>
                  </a:lnTo>
                  <a:lnTo>
                    <a:pt x="678567" y="679450"/>
                  </a:lnTo>
                  <a:lnTo>
                    <a:pt x="3810" y="679450"/>
                  </a:lnTo>
                  <a:cubicBezTo>
                    <a:pt x="1756" y="550333"/>
                    <a:pt x="2878" y="421217"/>
                    <a:pt x="824" y="292100"/>
                  </a:cubicBezTo>
                  <a:cubicBezTo>
                    <a:pt x="2878" y="196298"/>
                    <a:pt x="0" y="245358"/>
                    <a:pt x="0" y="24535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4778132" y="3834295"/>
              <a:ext cx="1960880" cy="396240"/>
            </a:xfrm>
            <a:prstGeom prst="rect">
              <a:avLst/>
            </a:prstGeom>
            <a:noFill/>
          </p:spPr>
          <p:txBody>
            <a:bodyPr rtlCol="0" wrap="none">
              <a:spAutoFit/>
            </a:bodyPr>
            <a:lstStyle/>
            <a:p>
              <a:r>
                <a:rPr altLang="en-US" b="1" lang="zh-CN" sz="2000">
                  <a:latin charset="-122" panose="020b0503020204020204" pitchFamily="34" typeface="微软雅黑"/>
                  <a:ea charset="-122" panose="020b0503020204020204" pitchFamily="34" typeface="微软雅黑"/>
                </a:rPr>
                <a:t>添加一个标题三</a:t>
              </a:r>
            </a:p>
          </p:txBody>
        </p:sp>
      </p:grpSp>
      <p:grpSp>
        <p:nvGrpSpPr>
          <p:cNvPr id="45" name="组合 44"/>
          <p:cNvGrpSpPr/>
          <p:nvPr/>
        </p:nvGrpSpPr>
        <p:grpSpPr>
          <a:xfrm>
            <a:off x="3957940" y="5033236"/>
            <a:ext cx="2887903" cy="759394"/>
            <a:chOff x="3870258" y="5033236"/>
            <a:chExt cx="2887903" cy="759394"/>
          </a:xfrm>
        </p:grpSpPr>
        <p:sp>
          <p:nvSpPr>
            <p:cNvPr id="30" name="文本框 29"/>
            <p:cNvSpPr txBox="1"/>
            <p:nvPr/>
          </p:nvSpPr>
          <p:spPr>
            <a:xfrm>
              <a:off x="3870258" y="5033236"/>
              <a:ext cx="659130" cy="579120"/>
            </a:xfrm>
            <a:prstGeom prst="rect">
              <a:avLst/>
            </a:prstGeom>
            <a:noFill/>
          </p:spPr>
          <p:txBody>
            <a:bodyPr rtlCol="0" wrap="none">
              <a:spAutoFit/>
            </a:bodyPr>
            <a:lstStyle/>
            <a:p>
              <a:r>
                <a:rPr altLang="zh-CN" lang="en-US" spc="0" sz="3200">
                  <a:latin charset="-122" panose="020b0503020204020204" pitchFamily="34" typeface="Microsoft YaHei UI"/>
                  <a:ea charset="-122" panose="020b0503020204020204" pitchFamily="34" typeface="Microsoft YaHei UI"/>
                </a:rPr>
                <a:t>04</a:t>
              </a:r>
            </a:p>
          </p:txBody>
        </p:sp>
        <p:sp>
          <p:nvSpPr>
            <p:cNvPr id="31" name="矩形 11"/>
            <p:cNvSpPr/>
            <p:nvPr/>
          </p:nvSpPr>
          <p:spPr>
            <a:xfrm>
              <a:off x="4266309" y="5382486"/>
              <a:ext cx="360000" cy="360000"/>
            </a:xfrm>
            <a:custGeom>
              <a:gdLst>
                <a:gd fmla="*/ 315149 w 678567" name="connsiteX0"/>
                <a:gd fmla="*/ 0 h 679450" name="connsiteY0"/>
                <a:gd fmla="*/ 678567 w 678567" name="connsiteX1"/>
                <a:gd fmla="*/ 4693 h 679450" name="connsiteY1"/>
                <a:gd fmla="*/ 678567 w 678567" name="connsiteX2"/>
                <a:gd fmla="*/ 679450 h 679450" name="connsiteY2"/>
                <a:gd fmla="*/ 3810 w 678567" name="connsiteX3"/>
                <a:gd fmla="*/ 679450 h 679450" name="connsiteY3"/>
                <a:gd fmla="*/ 824 w 678567" name="connsiteX4"/>
                <a:gd fmla="*/ 292100 h 679450" name="connsiteY4"/>
                <a:gd fmla="*/ 0 w 678567" name="connsiteX5"/>
                <a:gd fmla="*/ 245358 h 679450" name="connsiteY5"/>
                <a:gd fmla="*/ 6161 w 680918" name="connsiteX6"/>
                <a:gd fmla="*/ 4693 h 6794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79450" w="678567">
                  <a:moveTo>
                    <a:pt x="315149" y="0"/>
                  </a:moveTo>
                  <a:lnTo>
                    <a:pt x="678567" y="4693"/>
                  </a:lnTo>
                  <a:lnTo>
                    <a:pt x="678567" y="679450"/>
                  </a:lnTo>
                  <a:lnTo>
                    <a:pt x="3810" y="679450"/>
                  </a:lnTo>
                  <a:cubicBezTo>
                    <a:pt x="1756" y="550333"/>
                    <a:pt x="2878" y="421217"/>
                    <a:pt x="824" y="292100"/>
                  </a:cubicBezTo>
                  <a:cubicBezTo>
                    <a:pt x="2878" y="196298"/>
                    <a:pt x="0" y="245358"/>
                    <a:pt x="0" y="24535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p:cNvSpPr txBox="1"/>
            <p:nvPr/>
          </p:nvSpPr>
          <p:spPr>
            <a:xfrm>
              <a:off x="4778132" y="5392520"/>
              <a:ext cx="1960880" cy="396240"/>
            </a:xfrm>
            <a:prstGeom prst="rect">
              <a:avLst/>
            </a:prstGeom>
            <a:noFill/>
          </p:spPr>
          <p:txBody>
            <a:bodyPr rtlCol="0" wrap="none">
              <a:spAutoFit/>
            </a:bodyPr>
            <a:lstStyle/>
            <a:p>
              <a:r>
                <a:rPr altLang="en-US" b="1" lang="zh-CN" sz="2000">
                  <a:latin charset="-122" panose="020b0503020204020204" pitchFamily="34" typeface="微软雅黑"/>
                  <a:ea charset="-122" panose="020b0503020204020204" pitchFamily="34" typeface="微软雅黑"/>
                </a:rPr>
                <a:t>添加一个标题四</a:t>
              </a:r>
            </a:p>
          </p:txBody>
        </p:sp>
      </p:grpSp>
      <p:sp>
        <p:nvSpPr>
          <p:cNvPr id="33" name="文本框 32"/>
          <p:cNvSpPr txBox="1"/>
          <p:nvPr/>
        </p:nvSpPr>
        <p:spPr>
          <a:xfrm>
            <a:off x="5370261" y="1154456"/>
            <a:ext cx="6178738" cy="646176"/>
          </a:xfrm>
          <a:prstGeom prst="rect">
            <a:avLst/>
          </a:prstGeom>
          <a:noFill/>
        </p:spPr>
        <p:txBody>
          <a:bodyPr rtlCol="0" wrap="square">
            <a:spAutoFit/>
          </a:bodyPr>
          <a:lstStyle/>
          <a:p>
            <a:pPr indent="457200">
              <a:lnSpc>
                <a:spcPct val="130000"/>
              </a:lnSpc>
            </a:pPr>
            <a:r>
              <a:rPr altLang="en-US" lang="zh-CN" sz="1400">
                <a:latin charset="-122" panose="02010509060101010101" pitchFamily="49" typeface="幼圆"/>
                <a:ea charset="-122" panose="02010509060101010101" pitchFamily="49" typeface="幼圆"/>
              </a:rPr>
              <a:t>还可以在这里简单的文字简单地描述一下，还可以在这里简单的文字简单地描述一下</a:t>
            </a:r>
          </a:p>
        </p:txBody>
      </p:sp>
      <p:sp>
        <p:nvSpPr>
          <p:cNvPr id="34" name="文本框 33"/>
          <p:cNvSpPr txBox="1"/>
          <p:nvPr/>
        </p:nvSpPr>
        <p:spPr>
          <a:xfrm>
            <a:off x="5370261" y="2712682"/>
            <a:ext cx="6178738" cy="646176"/>
          </a:xfrm>
          <a:prstGeom prst="rect">
            <a:avLst/>
          </a:prstGeom>
          <a:noFill/>
        </p:spPr>
        <p:txBody>
          <a:bodyPr rtlCol="0" wrap="square">
            <a:spAutoFit/>
          </a:bodyPr>
          <a:lstStyle/>
          <a:p>
            <a:pPr indent="457200">
              <a:lnSpc>
                <a:spcPct val="130000"/>
              </a:lnSpc>
            </a:pPr>
            <a:r>
              <a:rPr altLang="en-US" lang="zh-CN" sz="1400">
                <a:latin charset="-122" panose="02010509060101010101" pitchFamily="49" typeface="幼圆"/>
                <a:ea charset="-122" panose="02010509060101010101" pitchFamily="49" typeface="幼圆"/>
              </a:rPr>
              <a:t>还可以在这里简单的文字简单地描述一下，还可以在这里简单的文字简单地描述一下</a:t>
            </a:r>
          </a:p>
        </p:txBody>
      </p:sp>
      <p:sp>
        <p:nvSpPr>
          <p:cNvPr id="35" name="文本框 34"/>
          <p:cNvSpPr txBox="1"/>
          <p:nvPr/>
        </p:nvSpPr>
        <p:spPr>
          <a:xfrm>
            <a:off x="5370261" y="4270908"/>
            <a:ext cx="6178738" cy="646176"/>
          </a:xfrm>
          <a:prstGeom prst="rect">
            <a:avLst/>
          </a:prstGeom>
          <a:noFill/>
        </p:spPr>
        <p:txBody>
          <a:bodyPr rtlCol="0" wrap="square">
            <a:spAutoFit/>
          </a:bodyPr>
          <a:lstStyle/>
          <a:p>
            <a:pPr indent="457200">
              <a:lnSpc>
                <a:spcPct val="130000"/>
              </a:lnSpc>
            </a:pPr>
            <a:r>
              <a:rPr altLang="en-US" lang="zh-CN" sz="1400">
                <a:latin charset="-122" panose="02010509060101010101" pitchFamily="49" typeface="幼圆"/>
                <a:ea charset="-122" panose="02010509060101010101" pitchFamily="49" typeface="幼圆"/>
              </a:rPr>
              <a:t>还可以在这里简单的文字简单地描述一下，还可以在这里简单的文字简单地描述一下</a:t>
            </a:r>
          </a:p>
        </p:txBody>
      </p:sp>
      <p:sp>
        <p:nvSpPr>
          <p:cNvPr id="36" name="文本框 35"/>
          <p:cNvSpPr txBox="1"/>
          <p:nvPr/>
        </p:nvSpPr>
        <p:spPr>
          <a:xfrm>
            <a:off x="5370261" y="5829133"/>
            <a:ext cx="6178738" cy="646176"/>
          </a:xfrm>
          <a:prstGeom prst="rect">
            <a:avLst/>
          </a:prstGeom>
          <a:noFill/>
        </p:spPr>
        <p:txBody>
          <a:bodyPr rtlCol="0" wrap="square">
            <a:spAutoFit/>
          </a:bodyPr>
          <a:lstStyle/>
          <a:p>
            <a:pPr indent="457200">
              <a:lnSpc>
                <a:spcPct val="130000"/>
              </a:lnSpc>
            </a:pPr>
            <a:r>
              <a:rPr altLang="en-US" lang="zh-CN" sz="1400">
                <a:latin charset="-122" panose="02010509060101010101" pitchFamily="49" typeface="幼圆"/>
                <a:ea charset="-122" panose="02010509060101010101" pitchFamily="49" typeface="幼圆"/>
              </a:rPr>
              <a:t>还可以在这里简单的文字简单地描述一下，还可以在这里简单的文字简单地描述一下</a:t>
            </a:r>
          </a:p>
        </p:txBody>
      </p:sp>
      <p:sp>
        <p:nvSpPr>
          <p:cNvPr id="6" name="文本框 5"/>
          <p:cNvSpPr txBox="1"/>
          <p:nvPr/>
        </p:nvSpPr>
        <p:spPr>
          <a:xfrm>
            <a:off x="464277" y="1250375"/>
            <a:ext cx="2748280" cy="640080"/>
          </a:xfrm>
          <a:prstGeom prst="rect">
            <a:avLst/>
          </a:prstGeom>
          <a:noFill/>
        </p:spPr>
        <p:txBody>
          <a:bodyPr rtlCol="0" wrap="none">
            <a:spAutoFit/>
          </a:bodyPr>
          <a:lstStyle/>
          <a:p>
            <a:r>
              <a:rPr altLang="zh-CN" b="1" lang="en-US" sz="3600">
                <a:solidFill>
                  <a:schemeClr val="bg1"/>
                </a:solidFill>
                <a:latin charset="-122" panose="020b0503020204020204" pitchFamily="34" typeface="微软雅黑"/>
                <a:ea charset="-122" panose="020b0503020204020204" pitchFamily="34" typeface="微软雅黑"/>
              </a:rPr>
              <a:t>CONTENTS</a:t>
            </a:r>
          </a:p>
        </p:txBody>
      </p:sp>
      <p:sp>
        <p:nvSpPr>
          <p:cNvPr id="47" name="矩形 46"/>
          <p:cNvSpPr/>
          <p:nvPr/>
        </p:nvSpPr>
        <p:spPr>
          <a:xfrm>
            <a:off x="2416012" y="2078144"/>
            <a:ext cx="475989" cy="475989"/>
          </a:xfrm>
          <a:prstGeom prst="rect">
            <a:avLst/>
          </a:prstGeom>
          <a:noFill/>
          <a:ln>
            <a:solidFill>
              <a:srgbClr val="FFFFFF">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2605413" y="1916785"/>
            <a:ext cx="475989" cy="475989"/>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40300355"/>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占位符 1"/>
          <p:cNvPicPr>
            <a:picLocks noChangeAspect="1" noGrp="1"/>
          </p:cNvPicPr>
          <p:nvPr>
            <p:ph idx="10" sz="quarter" type="pic"/>
          </p:nvPr>
        </p:nvPicPr>
        <p:blipFill>
          <a:blip r:embed="rId2">
            <a:extLst>
              <a:ext uri="{28A0092B-C50C-407E-A947-70E740481C1C}">
                <a14:useLocalDpi/>
              </a:ext>
            </a:extLst>
          </a:blip>
          <a:stretch>
            <a:fillRect/>
          </a:stretch>
        </p:blipFill>
        <p:spPr/>
      </p:pic>
      <p:sp>
        <p:nvSpPr>
          <p:cNvPr id="4" name="矩形 3"/>
          <p:cNvSpPr/>
          <p:nvPr/>
        </p:nvSpPr>
        <p:spPr>
          <a:xfrm>
            <a:off x="954066" y="1506254"/>
            <a:ext cx="10283868" cy="384549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2112963"/>
            <a:ext cx="12192000" cy="2632075"/>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1237934" y="5351745"/>
            <a:ext cx="686844" cy="686844"/>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0798652" y="6190989"/>
            <a:ext cx="299581" cy="299581"/>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1302794" y="491972"/>
            <a:ext cx="686844" cy="686844"/>
          </a:xfrm>
          <a:prstGeom prst="rect">
            <a:avLst/>
          </a:prstGeom>
          <a:noFill/>
          <a:ln>
            <a:solidFill>
              <a:schemeClr val="bg1">
                <a:lumMod val="50000"/>
                <a:alpha val="74902"/>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1989638" y="1264050"/>
            <a:ext cx="160099" cy="160099"/>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459288" y="1011476"/>
            <a:ext cx="989556" cy="989556"/>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638009" y="2025910"/>
            <a:ext cx="2089467" cy="3520440"/>
          </a:xfrm>
          <a:prstGeom prst="rect">
            <a:avLst/>
          </a:prstGeom>
          <a:noFill/>
        </p:spPr>
        <p:txBody>
          <a:bodyPr rtlCol="0" wrap="none">
            <a:spAutoFit/>
          </a:bodyPr>
          <a:lstStyle/>
          <a:p>
            <a:r>
              <a:rPr altLang="zh-CN" b="1" lang="en-US" sz="22500">
                <a:solidFill>
                  <a:schemeClr val="bg1"/>
                </a:solidFill>
                <a:latin charset="0" panose="020b0a04020102020204" pitchFamily="34" typeface="Arial Black"/>
                <a:ea charset="-122" panose="020b0502040204020203" pitchFamily="34" typeface="Microsoft YaHei UI Light"/>
              </a:rPr>
              <a:t>1</a:t>
            </a:r>
          </a:p>
        </p:txBody>
      </p:sp>
      <p:sp>
        <p:nvSpPr>
          <p:cNvPr id="13" name="文本框 12"/>
          <p:cNvSpPr txBox="1"/>
          <p:nvPr/>
        </p:nvSpPr>
        <p:spPr>
          <a:xfrm>
            <a:off x="3230484" y="3437176"/>
            <a:ext cx="2453005" cy="579120"/>
          </a:xfrm>
          <a:prstGeom prst="rect">
            <a:avLst/>
          </a:prstGeom>
          <a:noFill/>
        </p:spPr>
        <p:txBody>
          <a:bodyPr rtlCol="0" wrap="none">
            <a:spAutoFit/>
          </a:bodyPr>
          <a:lstStyle/>
          <a:p>
            <a:r>
              <a:rPr altLang="zh-CN" lang="en-US" sz="3200">
                <a:solidFill>
                  <a:schemeClr val="bg1"/>
                </a:solidFill>
                <a:latin charset="-122" panose="020b0502040204020203" pitchFamily="34" typeface="Microsoft YaHei UI Light"/>
                <a:ea charset="-122" panose="020b0502040204020203" pitchFamily="34" typeface="Microsoft YaHei UI Light"/>
              </a:rPr>
              <a:t>the part one</a:t>
            </a:r>
          </a:p>
        </p:txBody>
      </p:sp>
      <p:sp>
        <p:nvSpPr>
          <p:cNvPr id="14" name="文本框 13"/>
          <p:cNvSpPr txBox="1"/>
          <p:nvPr/>
        </p:nvSpPr>
        <p:spPr>
          <a:xfrm>
            <a:off x="3230484" y="3978933"/>
            <a:ext cx="5631180" cy="640080"/>
          </a:xfrm>
          <a:prstGeom prst="rect">
            <a:avLst/>
          </a:prstGeom>
          <a:noFill/>
        </p:spPr>
        <p:txBody>
          <a:bodyPr rtlCol="0" wrap="none">
            <a:spAutoFit/>
          </a:bodyPr>
          <a:lstStyle/>
          <a:p>
            <a:r>
              <a:rPr altLang="en-US" b="1" lang="zh-CN" spc="300" sz="3600">
                <a:solidFill>
                  <a:schemeClr val="bg1"/>
                </a:solidFill>
                <a:latin charset="-122" panose="020b0503020204020204" pitchFamily="34" typeface="微软雅黑"/>
                <a:ea charset="-122" panose="020b0503020204020204" pitchFamily="34" typeface="微软雅黑"/>
              </a:rPr>
              <a:t>在这里添加第一小节标题</a:t>
            </a:r>
          </a:p>
        </p:txBody>
      </p:sp>
    </p:spTree>
    <p:extLst>
      <p:ext uri="{BB962C8B-B14F-4D97-AF65-F5344CB8AC3E}">
        <p14:creationId val="510450832"/>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占位符 7"/>
          <p:cNvPicPr>
            <a:picLocks noChangeAspect="1" noGrp="1"/>
          </p:cNvPicPr>
          <p:nvPr>
            <p:ph idx="10" sz="quarter" type="pic"/>
          </p:nvPr>
        </p:nvPicPr>
        <p:blipFill>
          <a:blip r:embed="rId2">
            <a:extLst>
              <a:ext uri="{28A0092B-C50C-407E-A947-70E740481C1C}">
                <a14:useLocalDpi/>
              </a:ext>
            </a:extLst>
          </a:blip>
          <a:stretch>
            <a:fillRect/>
          </a:stretch>
        </p:blipFill>
        <p:spPr/>
      </p:pic>
      <p:sp>
        <p:nvSpPr>
          <p:cNvPr id="7" name="矩形 6"/>
          <p:cNvSpPr/>
          <p:nvPr/>
        </p:nvSpPr>
        <p:spPr>
          <a:xfrm>
            <a:off x="4953000" y="2022952"/>
            <a:ext cx="2286000" cy="486000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1433513" y="0"/>
            <a:ext cx="2286000" cy="41402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433513" y="4296427"/>
            <a:ext cx="2286000" cy="53862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i="1" lang="en-US" spc="300" sz="2400">
                <a:latin charset="-122" panose="020b0502040204020203" pitchFamily="34" typeface="Microsoft YaHei UI Light"/>
                <a:ea charset="-122" panose="020b0502040204020203" pitchFamily="34" typeface="Microsoft YaHei UI Light"/>
              </a:rPr>
              <a:t>part one</a:t>
            </a:r>
          </a:p>
        </p:txBody>
      </p:sp>
      <p:sp>
        <p:nvSpPr>
          <p:cNvPr id="5" name="文本框 4"/>
          <p:cNvSpPr txBox="1"/>
          <p:nvPr/>
        </p:nvSpPr>
        <p:spPr>
          <a:xfrm>
            <a:off x="1710375" y="2726396"/>
            <a:ext cx="1732280" cy="1554480"/>
          </a:xfrm>
          <a:prstGeom prst="rect">
            <a:avLst/>
          </a:prstGeom>
          <a:noFill/>
        </p:spPr>
        <p:txBody>
          <a:bodyPr rtlCol="0" wrap="none">
            <a:spAutoFit/>
          </a:bodyPr>
          <a:lstStyle/>
          <a:p>
            <a:pPr algn="ctr"/>
            <a:r>
              <a:rPr altLang="zh-CN" lang="en-US" spc="-300" sz="9600">
                <a:solidFill>
                  <a:schemeClr val="bg1"/>
                </a:solidFill>
                <a:latin charset="0" panose="020b0a04020102020204" pitchFamily="34" typeface="Arial Black"/>
              </a:rPr>
              <a:t>01</a:t>
            </a:r>
          </a:p>
        </p:txBody>
      </p:sp>
      <p:sp useBgFill="1">
        <p:nvSpPr>
          <p:cNvPr id="6" name="文本框 5"/>
          <p:cNvSpPr txBox="1"/>
          <p:nvPr/>
        </p:nvSpPr>
        <p:spPr>
          <a:xfrm>
            <a:off x="3882351" y="4242571"/>
            <a:ext cx="5631180" cy="640080"/>
          </a:xfrm>
          <a:prstGeom prst="rect">
            <a:avLst/>
          </a:prstGeom>
        </p:spPr>
        <p:txBody>
          <a:bodyPr rtlCol="0" wrap="none">
            <a:spAutoFit/>
          </a:bodyPr>
          <a:lstStyle/>
          <a:p>
            <a:r>
              <a:rPr altLang="en-US" b="1" lang="zh-CN" spc="300" sz="3600">
                <a:latin charset="-122" panose="020b0503020204020204" pitchFamily="34" typeface="微软雅黑"/>
                <a:ea charset="-122" panose="020b0503020204020204" pitchFamily="34" typeface="微软雅黑"/>
              </a:rPr>
              <a:t>在这里添加第一小节标题</a:t>
            </a:r>
          </a:p>
        </p:txBody>
      </p:sp>
    </p:spTree>
    <p:extLst>
      <p:ext uri="{BB962C8B-B14F-4D97-AF65-F5344CB8AC3E}">
        <p14:creationId val="4078375447"/>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占位符 13"/>
          <p:cNvPicPr>
            <a:picLocks noChangeAspect="1" noGrp="1"/>
          </p:cNvPicPr>
          <p:nvPr>
            <p:ph idx="12" sz="quarter" type="pic"/>
          </p:nvPr>
        </p:nvPicPr>
        <p:blipFill>
          <a:blip r:embed="rId2">
            <a:extLst>
              <a:ext uri="{28A0092B-C50C-407E-A947-70E740481C1C}">
                <a14:useLocalDpi/>
              </a:ext>
            </a:extLst>
          </a:blip>
          <a:stretch>
            <a:fillRect/>
          </a:stretch>
        </p:blipFill>
        <p:spPr>
          <a:xfrm>
            <a:off x="6919913" y="0"/>
            <a:ext cx="5272087" cy="6846888"/>
          </a:xfrm>
        </p:spPr>
      </p:pic>
      <p:sp>
        <p:nvSpPr>
          <p:cNvPr id="13" name="矩形 12"/>
          <p:cNvSpPr/>
          <p:nvPr/>
        </p:nvSpPr>
        <p:spPr>
          <a:xfrm flipH="1">
            <a:off x="6902450" y="0"/>
            <a:ext cx="5289549"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占位符 1"/>
          <p:cNvPicPr>
            <a:picLocks noChangeAspect="1" noGrp="1"/>
          </p:cNvPicPr>
          <p:nvPr>
            <p:ph idx="10" sz="quarter" type="pic"/>
          </p:nvPr>
        </p:nvPicPr>
        <p:blipFill>
          <a:blip r:embed="rId3">
            <a:extLst>
              <a:ext uri="{28A0092B-C50C-407E-A947-70E740481C1C}">
                <a14:useLocalDpi/>
              </a:ext>
            </a:extLst>
          </a:blip>
          <a:stretch>
            <a:fillRect/>
          </a:stretch>
        </p:blipFill>
        <p:spPr/>
      </p:pic>
      <p:pic>
        <p:nvPicPr>
          <p:cNvPr id="3" name="图片占位符 2"/>
          <p:cNvPicPr>
            <a:picLocks noChangeAspect="1" noGrp="1"/>
          </p:cNvPicPr>
          <p:nvPr>
            <p:ph idx="11" sz="quarter" type="pic"/>
          </p:nvPr>
        </p:nvPicPr>
        <p:blipFill>
          <a:blip r:embed="rId4">
            <a:extLst>
              <a:ext uri="{28A0092B-C50C-407E-A947-70E740481C1C}">
                <a14:useLocalDpi/>
              </a:ext>
            </a:extLst>
          </a:blip>
          <a:stretch>
            <a:fillRect/>
          </a:stretch>
        </p:blipFill>
        <p:spPr>
          <a:xfrm>
            <a:off x="3419999" y="3444714"/>
            <a:ext cx="3482449" cy="3402000"/>
          </a:xfrm>
        </p:spPr>
      </p:pic>
      <p:grpSp>
        <p:nvGrpSpPr>
          <p:cNvPr id="10" name="组合 9"/>
          <p:cNvGrpSpPr/>
          <p:nvPr/>
        </p:nvGrpSpPr>
        <p:grpSpPr>
          <a:xfrm>
            <a:off x="3194926" y="1490541"/>
            <a:ext cx="432483" cy="3865632"/>
            <a:chOff x="3057140" y="1490541"/>
            <a:chExt cx="707720" cy="3865632"/>
          </a:xfrm>
        </p:grpSpPr>
        <p:sp>
          <p:nvSpPr>
            <p:cNvPr id="8" name="等腰三角形 7"/>
            <p:cNvSpPr/>
            <p:nvPr/>
          </p:nvSpPr>
          <p:spPr>
            <a:xfrm flipH="1" rot="16200000">
              <a:off x="3028111" y="1519570"/>
              <a:ext cx="420918" cy="3628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rot="5400000">
              <a:off x="3372971" y="4964284"/>
              <a:ext cx="420918" cy="3628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3924764" y="1174701"/>
            <a:ext cx="2392472" cy="1042416"/>
          </a:xfrm>
          <a:prstGeom prst="rect">
            <a:avLst/>
          </a:prstGeom>
          <a:noFill/>
        </p:spPr>
        <p:txBody>
          <a:bodyPr rtlCol="0" wrap="square">
            <a:spAutoFit/>
          </a:bodyPr>
          <a:lstStyle/>
          <a:p>
            <a:pPr>
              <a:lnSpc>
                <a:spcPct val="130000"/>
              </a:lnSpc>
            </a:pPr>
            <a:r>
              <a:rPr altLang="en-US" lang="zh-CN" sz="1600">
                <a:latin charset="-122" panose="020b0503020204020204" pitchFamily="34" typeface="微软雅黑"/>
                <a:ea charset="-122" panose="020b0503020204020204" pitchFamily="34" typeface="微软雅黑"/>
              </a:rPr>
              <a:t>要点一</a:t>
            </a:r>
          </a:p>
          <a:p>
            <a:pPr>
              <a:lnSpc>
                <a:spcPct val="130000"/>
              </a:lnSpc>
            </a:pPr>
            <a:r>
              <a:rPr altLang="en-US" lang="zh-CN" sz="1600">
                <a:latin charset="-122" panose="020b0503020204020204" pitchFamily="34" typeface="微软雅黑"/>
                <a:ea charset="-122" panose="020b0503020204020204" pitchFamily="34" typeface="微软雅黑"/>
              </a:rPr>
              <a:t>ppt若没有逻辑，版面再精美也只是空有其表</a:t>
            </a:r>
          </a:p>
        </p:txBody>
      </p:sp>
      <p:sp>
        <p:nvSpPr>
          <p:cNvPr id="12" name="文本框 11"/>
          <p:cNvSpPr txBox="1"/>
          <p:nvPr/>
        </p:nvSpPr>
        <p:spPr>
          <a:xfrm>
            <a:off x="504764" y="4459371"/>
            <a:ext cx="2392472" cy="1359408"/>
          </a:xfrm>
          <a:prstGeom prst="rect">
            <a:avLst/>
          </a:prstGeom>
          <a:noFill/>
        </p:spPr>
        <p:txBody>
          <a:bodyPr rtlCol="0" wrap="square">
            <a:spAutoFit/>
          </a:bodyPr>
          <a:lstStyle/>
          <a:p>
            <a:pPr>
              <a:lnSpc>
                <a:spcPct val="130000"/>
              </a:lnSpc>
            </a:pPr>
            <a:r>
              <a:rPr altLang="en-US" lang="zh-CN" sz="1600">
                <a:latin charset="-122" panose="020b0503020204020204" pitchFamily="34" typeface="微软雅黑"/>
                <a:ea charset="-122" panose="020b0503020204020204" pitchFamily="34" typeface="微软雅黑"/>
              </a:rPr>
              <a:t>要点二</a:t>
            </a:r>
          </a:p>
          <a:p>
            <a:pPr>
              <a:lnSpc>
                <a:spcPct val="130000"/>
              </a:lnSpc>
            </a:pPr>
            <a:r>
              <a:rPr altLang="en-US" lang="zh-CN" sz="1600">
                <a:latin charset="-122" panose="020b0503020204020204" pitchFamily="34" typeface="微软雅黑"/>
                <a:ea charset="-122" panose="020b0503020204020204" pitchFamily="34" typeface="微软雅黑"/>
              </a:rPr>
              <a:t>逻辑可以简单理解成一种顺序，受众可以理解的顺序</a:t>
            </a:r>
          </a:p>
        </p:txBody>
      </p:sp>
      <p:sp>
        <p:nvSpPr>
          <p:cNvPr id="16" name="文本框 15"/>
          <p:cNvSpPr txBox="1"/>
          <p:nvPr/>
        </p:nvSpPr>
        <p:spPr>
          <a:xfrm>
            <a:off x="7425217" y="1492508"/>
            <a:ext cx="1211580" cy="457200"/>
          </a:xfrm>
          <a:prstGeom prst="rect">
            <a:avLst/>
          </a:prstGeom>
          <a:noFill/>
        </p:spPr>
        <p:txBody>
          <a:bodyPr rtlCol="0" wrap="none">
            <a:spAutoFit/>
          </a:bodyPr>
          <a:lstStyle/>
          <a:p>
            <a:r>
              <a:rPr altLang="en-US" b="1" lang="zh-CN" spc="300" sz="2400">
                <a:solidFill>
                  <a:schemeClr val="bg1"/>
                </a:solidFill>
                <a:latin charset="-122" panose="020b0503020204020204" pitchFamily="34" typeface="微软雅黑"/>
                <a:ea charset="-122" panose="020b0503020204020204" pitchFamily="34" typeface="微软雅黑"/>
              </a:rPr>
              <a:t>小标题</a:t>
            </a:r>
          </a:p>
        </p:txBody>
      </p:sp>
      <p:cxnSp>
        <p:nvCxnSpPr>
          <p:cNvPr id="18" name="直接连接符 17"/>
          <p:cNvCxnSpPr/>
          <p:nvPr/>
        </p:nvCxnSpPr>
        <p:spPr>
          <a:xfrm>
            <a:off x="7468758" y="2070285"/>
            <a:ext cx="108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406336" y="2349932"/>
            <a:ext cx="2284842" cy="2627376"/>
          </a:xfrm>
          <a:prstGeom prst="rect">
            <a:avLst/>
          </a:prstGeom>
          <a:noFill/>
        </p:spPr>
        <p:txBody>
          <a:bodyPr rtlCol="0" wrap="square">
            <a:spAutoFit/>
          </a:bodyPr>
          <a:lstStyle/>
          <a:p>
            <a:pPr>
              <a:lnSpc>
                <a:spcPct val="130000"/>
              </a:lnSpc>
            </a:pPr>
            <a:r>
              <a:rPr altLang="en-US" lang="zh-CN" sz="1600">
                <a:solidFill>
                  <a:schemeClr val="bg1"/>
                </a:solidFill>
                <a:latin charset="-122" panose="02010509060101010101" pitchFamily="49" typeface="幼圆"/>
                <a:ea charset="-122" panose="02010509060101010101" pitchFamily="49" typeface="幼圆"/>
              </a:rPr>
              <a:t>在演示中，真正的主角是你自己，而不是幻灯片。我们使用幻灯片的目的并不纯粹只是在上面写上一些东西代替我们的演讲，而是它能够补充你的演讲，使你演讲的内容更容易被记住。</a:t>
            </a:r>
          </a:p>
        </p:txBody>
      </p:sp>
      <p:sp>
        <p:nvSpPr>
          <p:cNvPr id="20" name="矩形 19"/>
          <p:cNvSpPr/>
          <p:nvPr/>
        </p:nvSpPr>
        <p:spPr>
          <a:xfrm>
            <a:off x="7512300" y="5145713"/>
            <a:ext cx="180000" cy="18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7512300" y="5471886"/>
            <a:ext cx="856343" cy="856343"/>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172748079"/>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p:cNvSpPr/>
          <p:nvPr/>
        </p:nvSpPr>
        <p:spPr>
          <a:xfrm>
            <a:off x="348343" y="3429000"/>
            <a:ext cx="11509828" cy="3492000"/>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占位符 6"/>
          <p:cNvPicPr>
            <a:picLocks noChangeAspect="1" noGrp="1"/>
          </p:cNvPicPr>
          <p:nvPr>
            <p:ph idx="10" sz="quarter" type="pic"/>
          </p:nvPr>
        </p:nvPicPr>
        <p:blipFill>
          <a:blip r:embed="rId2">
            <a:extLst>
              <a:ext uri="{28A0092B-C50C-407E-A947-70E740481C1C}">
                <a14:useLocalDpi/>
              </a:ext>
            </a:extLst>
          </a:blip>
          <a:stretch>
            <a:fillRect/>
          </a:stretch>
        </p:blipFill>
        <p:spPr>
          <a:xfrm>
            <a:off x="1103313" y="1944688"/>
            <a:ext cx="1944687" cy="1944687"/>
          </a:xfrm>
        </p:spPr>
      </p:pic>
      <p:pic>
        <p:nvPicPr>
          <p:cNvPr id="24" name="图片占位符 23"/>
          <p:cNvPicPr>
            <a:picLocks noChangeAspect="1" noGrp="1"/>
          </p:cNvPicPr>
          <p:nvPr>
            <p:ph idx="11" sz="quarter" type="pic"/>
          </p:nvPr>
        </p:nvPicPr>
        <p:blipFill>
          <a:blip r:embed="rId3">
            <a:extLst>
              <a:ext uri="{28A0092B-C50C-407E-A947-70E740481C1C}">
                <a14:useLocalDpi/>
              </a:ext>
            </a:extLst>
          </a:blip>
          <a:stretch>
            <a:fillRect/>
          </a:stretch>
        </p:blipFill>
        <p:spPr/>
      </p:pic>
      <p:pic>
        <p:nvPicPr>
          <p:cNvPr id="25" name="图片占位符 24"/>
          <p:cNvPicPr>
            <a:picLocks noChangeAspect="1" noGrp="1"/>
          </p:cNvPicPr>
          <p:nvPr>
            <p:ph idx="12" sz="quarter" type="pic"/>
          </p:nvPr>
        </p:nvPicPr>
        <p:blipFill>
          <a:blip r:embed="rId4">
            <a:extLst>
              <a:ext uri="{28A0092B-C50C-407E-A947-70E740481C1C}">
                <a14:useLocalDpi/>
              </a:ext>
            </a:extLst>
          </a:blip>
          <a:stretch>
            <a:fillRect/>
          </a:stretch>
        </p:blipFill>
        <p:spPr/>
      </p:pic>
      <p:pic>
        <p:nvPicPr>
          <p:cNvPr id="26" name="图片占位符 25"/>
          <p:cNvPicPr>
            <a:picLocks noChangeAspect="1" noGrp="1"/>
          </p:cNvPicPr>
          <p:nvPr>
            <p:ph idx="13" sz="quarter" type="pic"/>
          </p:nvPr>
        </p:nvPicPr>
        <p:blipFill>
          <a:blip r:embed="rId5">
            <a:extLst>
              <a:ext uri="{28A0092B-C50C-407E-A947-70E740481C1C}">
                <a14:useLocalDpi/>
              </a:ext>
            </a:extLst>
          </a:blip>
          <a:stretch>
            <a:fillRect/>
          </a:stretch>
        </p:blipFill>
        <p:spPr/>
      </p:pic>
      <p:sp>
        <p:nvSpPr>
          <p:cNvPr id="6" name="文本框 5"/>
          <p:cNvSpPr txBox="1"/>
          <p:nvPr/>
        </p:nvSpPr>
        <p:spPr>
          <a:xfrm>
            <a:off x="5147311" y="682169"/>
            <a:ext cx="1897380" cy="457200"/>
          </a:xfrm>
          <a:prstGeom prst="rect">
            <a:avLst/>
          </a:prstGeom>
          <a:noFill/>
        </p:spPr>
        <p:txBody>
          <a:bodyPr rtlCol="0" wrap="none">
            <a:spAutoFit/>
          </a:bodyPr>
          <a:lstStyle/>
          <a:p>
            <a:pPr algn="ctr"/>
            <a:r>
              <a:rPr altLang="en-US" b="1" lang="zh-CN" spc="300" sz="2400">
                <a:latin charset="-122" panose="020b0503020204020204" pitchFamily="34" typeface="微软雅黑"/>
                <a:ea charset="-122" panose="020b0503020204020204" pitchFamily="34" typeface="微软雅黑"/>
              </a:rPr>
              <a:t>列举型页面</a:t>
            </a:r>
          </a:p>
        </p:txBody>
      </p:sp>
      <p:cxnSp>
        <p:nvCxnSpPr>
          <p:cNvPr id="8" name="直接连接符 7"/>
          <p:cNvCxnSpPr/>
          <p:nvPr/>
        </p:nvCxnSpPr>
        <p:spPr>
          <a:xfrm>
            <a:off x="5566230" y="1291771"/>
            <a:ext cx="1059543" cy="0"/>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03216" y="4049488"/>
            <a:ext cx="944880" cy="396240"/>
          </a:xfrm>
          <a:prstGeom prst="rect">
            <a:avLst/>
          </a:prstGeom>
          <a:noFill/>
        </p:spPr>
        <p:txBody>
          <a:bodyPr rtlCol="0" wrap="none">
            <a:spAutoFit/>
          </a:bodyPr>
          <a:lstStyle/>
          <a:p>
            <a:pPr algn="ctr"/>
            <a:r>
              <a:rPr altLang="en-US" b="1" lang="zh-CN" sz="2000">
                <a:latin charset="-122" panose="020b0503020204020204" pitchFamily="34" typeface="微软雅黑"/>
                <a:ea charset="-122" panose="020b0503020204020204" pitchFamily="34" typeface="微软雅黑"/>
              </a:rPr>
              <a:t>标题一</a:t>
            </a:r>
          </a:p>
        </p:txBody>
      </p:sp>
      <p:sp>
        <p:nvSpPr>
          <p:cNvPr id="10" name="文本框 9"/>
          <p:cNvSpPr txBox="1"/>
          <p:nvPr/>
        </p:nvSpPr>
        <p:spPr>
          <a:xfrm>
            <a:off x="4288358" y="4049488"/>
            <a:ext cx="944880" cy="396240"/>
          </a:xfrm>
          <a:prstGeom prst="rect">
            <a:avLst/>
          </a:prstGeom>
          <a:noFill/>
        </p:spPr>
        <p:txBody>
          <a:bodyPr rtlCol="0" wrap="none">
            <a:spAutoFit/>
          </a:bodyPr>
          <a:lstStyle/>
          <a:p>
            <a:pPr algn="ctr"/>
            <a:r>
              <a:rPr altLang="en-US" b="1" lang="zh-CN" sz="2000">
                <a:latin charset="-122" panose="020b0503020204020204" pitchFamily="34" typeface="微软雅黑"/>
                <a:ea charset="-122" panose="020b0503020204020204" pitchFamily="34" typeface="微软雅黑"/>
              </a:rPr>
              <a:t>标题一</a:t>
            </a:r>
          </a:p>
        </p:txBody>
      </p:sp>
      <p:sp>
        <p:nvSpPr>
          <p:cNvPr id="11" name="文本框 10"/>
          <p:cNvSpPr txBox="1"/>
          <p:nvPr/>
        </p:nvSpPr>
        <p:spPr>
          <a:xfrm>
            <a:off x="6973500" y="4049488"/>
            <a:ext cx="944880" cy="396240"/>
          </a:xfrm>
          <a:prstGeom prst="rect">
            <a:avLst/>
          </a:prstGeom>
          <a:noFill/>
        </p:spPr>
        <p:txBody>
          <a:bodyPr rtlCol="0" wrap="none">
            <a:spAutoFit/>
          </a:bodyPr>
          <a:lstStyle/>
          <a:p>
            <a:pPr algn="ctr"/>
            <a:r>
              <a:rPr altLang="en-US" b="1" lang="zh-CN" sz="2000">
                <a:latin charset="-122" panose="020b0503020204020204" pitchFamily="34" typeface="微软雅黑"/>
                <a:ea charset="-122" panose="020b0503020204020204" pitchFamily="34" typeface="微软雅黑"/>
              </a:rPr>
              <a:t>标题一</a:t>
            </a:r>
          </a:p>
        </p:txBody>
      </p:sp>
      <p:sp>
        <p:nvSpPr>
          <p:cNvPr id="12" name="文本框 11"/>
          <p:cNvSpPr txBox="1"/>
          <p:nvPr/>
        </p:nvSpPr>
        <p:spPr>
          <a:xfrm>
            <a:off x="9658641" y="4049488"/>
            <a:ext cx="944880" cy="396240"/>
          </a:xfrm>
          <a:prstGeom prst="rect">
            <a:avLst/>
          </a:prstGeom>
          <a:noFill/>
        </p:spPr>
        <p:txBody>
          <a:bodyPr rtlCol="0" wrap="none">
            <a:spAutoFit/>
          </a:bodyPr>
          <a:lstStyle/>
          <a:p>
            <a:pPr algn="ctr"/>
            <a:r>
              <a:rPr altLang="en-US" b="1" lang="zh-CN" sz="2000">
                <a:latin charset="-122" panose="020b0503020204020204" pitchFamily="34" typeface="微软雅黑"/>
                <a:ea charset="-122" panose="020b0503020204020204" pitchFamily="34" typeface="微软雅黑"/>
              </a:rPr>
              <a:t>标题一</a:t>
            </a:r>
          </a:p>
        </p:txBody>
      </p:sp>
      <p:sp>
        <p:nvSpPr>
          <p:cNvPr id="13" name="文本框 12"/>
          <p:cNvSpPr txBox="1"/>
          <p:nvPr/>
        </p:nvSpPr>
        <p:spPr>
          <a:xfrm>
            <a:off x="1103313" y="4507654"/>
            <a:ext cx="1944687" cy="1042416"/>
          </a:xfrm>
          <a:prstGeom prst="rect">
            <a:avLst/>
          </a:prstGeom>
          <a:noFill/>
        </p:spPr>
        <p:txBody>
          <a:bodyPr rtlCol="0" wrap="square">
            <a:spAutoFit/>
          </a:bodyPr>
          <a:lstStyle/>
          <a:p>
            <a:pPr algn="ctr">
              <a:lnSpc>
                <a:spcPct val="130000"/>
              </a:lnSpc>
            </a:pPr>
            <a:r>
              <a:rPr altLang="en-US" lang="zh-CN" sz="1600">
                <a:latin charset="-122" panose="02010509060101010101" pitchFamily="49" typeface="幼圆"/>
                <a:ea charset="-122" panose="02010509060101010101" pitchFamily="49" typeface="幼圆"/>
              </a:rPr>
              <a:t>收起那些细点，只在幻灯片上强调最重要的东西</a:t>
            </a:r>
          </a:p>
        </p:txBody>
      </p:sp>
      <p:sp>
        <p:nvSpPr>
          <p:cNvPr id="14" name="矩形 13"/>
          <p:cNvSpPr/>
          <p:nvPr/>
        </p:nvSpPr>
        <p:spPr>
          <a:xfrm>
            <a:off x="2018170" y="6095996"/>
            <a:ext cx="108000" cy="10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3788455" y="4507654"/>
            <a:ext cx="1944687" cy="1042416"/>
          </a:xfrm>
          <a:prstGeom prst="rect">
            <a:avLst/>
          </a:prstGeom>
          <a:noFill/>
        </p:spPr>
        <p:txBody>
          <a:bodyPr rtlCol="0" wrap="square">
            <a:spAutoFit/>
          </a:bodyPr>
          <a:lstStyle/>
          <a:p>
            <a:pPr algn="ctr">
              <a:lnSpc>
                <a:spcPct val="130000"/>
              </a:lnSpc>
            </a:pPr>
            <a:r>
              <a:rPr altLang="en-US" lang="zh-CN" sz="1600">
                <a:latin charset="-122" panose="02010509060101010101" pitchFamily="49" typeface="幼圆"/>
                <a:ea charset="-122" panose="02010509060101010101" pitchFamily="49" typeface="幼圆"/>
              </a:rPr>
              <a:t>收起那些细点，只在幻灯片上强调最重要的东西</a:t>
            </a:r>
          </a:p>
        </p:txBody>
      </p:sp>
      <p:sp>
        <p:nvSpPr>
          <p:cNvPr id="16" name="矩形 15"/>
          <p:cNvSpPr/>
          <p:nvPr/>
        </p:nvSpPr>
        <p:spPr>
          <a:xfrm>
            <a:off x="4703312" y="6095996"/>
            <a:ext cx="108000" cy="10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6473598" y="4507654"/>
            <a:ext cx="1944687" cy="1042416"/>
          </a:xfrm>
          <a:prstGeom prst="rect">
            <a:avLst/>
          </a:prstGeom>
          <a:noFill/>
        </p:spPr>
        <p:txBody>
          <a:bodyPr rtlCol="0" wrap="square">
            <a:spAutoFit/>
          </a:bodyPr>
          <a:lstStyle/>
          <a:p>
            <a:pPr algn="ctr">
              <a:lnSpc>
                <a:spcPct val="130000"/>
              </a:lnSpc>
            </a:pPr>
            <a:r>
              <a:rPr altLang="en-US" lang="zh-CN" sz="1600">
                <a:latin charset="-122" panose="02010509060101010101" pitchFamily="49" typeface="幼圆"/>
                <a:ea charset="-122" panose="02010509060101010101" pitchFamily="49" typeface="幼圆"/>
              </a:rPr>
              <a:t>收起那些细点，只在幻灯片上强调最重要的东西</a:t>
            </a:r>
          </a:p>
        </p:txBody>
      </p:sp>
      <p:sp>
        <p:nvSpPr>
          <p:cNvPr id="18" name="矩形 17"/>
          <p:cNvSpPr/>
          <p:nvPr/>
        </p:nvSpPr>
        <p:spPr>
          <a:xfrm>
            <a:off x="7388454" y="6095996"/>
            <a:ext cx="108000" cy="10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9158738" y="4507654"/>
            <a:ext cx="1944687" cy="1042416"/>
          </a:xfrm>
          <a:prstGeom prst="rect">
            <a:avLst/>
          </a:prstGeom>
          <a:noFill/>
        </p:spPr>
        <p:txBody>
          <a:bodyPr rtlCol="0" wrap="square">
            <a:spAutoFit/>
          </a:bodyPr>
          <a:lstStyle/>
          <a:p>
            <a:pPr algn="ctr">
              <a:lnSpc>
                <a:spcPct val="130000"/>
              </a:lnSpc>
            </a:pPr>
            <a:r>
              <a:rPr altLang="en-US" lang="zh-CN" sz="1600">
                <a:latin charset="-122" panose="02010509060101010101" pitchFamily="49" typeface="幼圆"/>
                <a:ea charset="-122" panose="02010509060101010101" pitchFamily="49" typeface="幼圆"/>
              </a:rPr>
              <a:t>收起那些细点，只在幻灯片上强调最重要的东西</a:t>
            </a:r>
          </a:p>
        </p:txBody>
      </p:sp>
      <p:sp>
        <p:nvSpPr>
          <p:cNvPr id="20" name="矩形 19"/>
          <p:cNvSpPr/>
          <p:nvPr/>
        </p:nvSpPr>
        <p:spPr>
          <a:xfrm>
            <a:off x="10073596" y="6095996"/>
            <a:ext cx="108000" cy="10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22524998"/>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占位符 10"/>
          <p:cNvPicPr>
            <a:picLocks noChangeAspect="1" noGrp="1"/>
          </p:cNvPicPr>
          <p:nvPr>
            <p:ph idx="10" sz="quarter" type="pic"/>
          </p:nvPr>
        </p:nvPicPr>
        <p:blipFill>
          <a:blip r:embed="rId2">
            <a:extLst>
              <a:ext uri="{28A0092B-C50C-407E-A947-70E740481C1C}">
                <a14:useLocalDpi/>
              </a:ext>
            </a:extLst>
          </a:blip>
          <a:stretch>
            <a:fillRect/>
          </a:stretch>
        </p:blipFill>
        <p:spPr/>
      </p:pic>
      <p:sp>
        <p:nvSpPr>
          <p:cNvPr id="5" name="矩形 4"/>
          <p:cNvSpPr/>
          <p:nvPr/>
        </p:nvSpPr>
        <p:spPr>
          <a:xfrm>
            <a:off x="10247086" y="319088"/>
            <a:ext cx="1291771" cy="1291771"/>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Freeform 13"/>
          <p:cNvSpPr/>
          <p:nvPr/>
        </p:nvSpPr>
        <p:spPr>
          <a:xfrm>
            <a:off x="7315200" y="938567"/>
            <a:ext cx="3526971" cy="4980865"/>
          </a:xfrm>
          <a:custGeom>
            <a:gdLst>
              <a:gd fmla="*/ 0 w 4062953" name="connsiteX0"/>
              <a:gd fmla="*/ 0 h 4958499" name="connsiteY0"/>
              <a:gd fmla="*/ 4062953 w 4062953" name="connsiteX1"/>
              <a:gd fmla="*/ 0 h 4958499" name="connsiteY1"/>
              <a:gd fmla="*/ 4062953 w 4062953" name="connsiteX2"/>
              <a:gd fmla="*/ 4958499 h 4958499" name="connsiteY2"/>
              <a:gd fmla="*/ 0 w 4062953" name="connsiteX3"/>
              <a:gd fmla="*/ 4958499 h 4958499" name="connsiteY3"/>
              <a:gd fmla="*/ 0 w 4062953" name="connsiteX4"/>
              <a:gd fmla="*/ 923526 h 4958499" name="connsiteY4"/>
              <a:gd fmla="*/ 235669 w 4062953" name="connsiteX5"/>
              <a:gd fmla="*/ 699943 h 4958499" name="connsiteY5"/>
              <a:gd fmla="*/ 0 w 4062953" name="connsiteX6"/>
              <a:gd fmla="*/ 476360 h 49584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958499" w="4062952">
                <a:moveTo>
                  <a:pt x="0" y="0"/>
                </a:moveTo>
                <a:lnTo>
                  <a:pt x="4062953" y="0"/>
                </a:lnTo>
                <a:lnTo>
                  <a:pt x="4062953" y="4958499"/>
                </a:lnTo>
                <a:lnTo>
                  <a:pt x="0" y="4958499"/>
                </a:lnTo>
                <a:lnTo>
                  <a:pt x="0" y="923526"/>
                </a:lnTo>
                <a:lnTo>
                  <a:pt x="235669" y="699943"/>
                </a:lnTo>
                <a:lnTo>
                  <a:pt x="0" y="476360"/>
                </a:lnTo>
                <a:close/>
              </a:path>
            </a:pathLst>
          </a:custGeom>
          <a:solidFill>
            <a:srgbClr val="26262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矩形 5"/>
          <p:cNvSpPr/>
          <p:nvPr/>
        </p:nvSpPr>
        <p:spPr>
          <a:xfrm>
            <a:off x="11538857" y="1799772"/>
            <a:ext cx="420914" cy="4209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700989" y="1434451"/>
            <a:ext cx="1211580" cy="457200"/>
          </a:xfrm>
          <a:prstGeom prst="rect">
            <a:avLst/>
          </a:prstGeom>
          <a:noFill/>
        </p:spPr>
        <p:txBody>
          <a:bodyPr rtlCol="0" wrap="none">
            <a:spAutoFit/>
          </a:bodyPr>
          <a:lstStyle/>
          <a:p>
            <a:r>
              <a:rPr altLang="en-US" b="1" lang="zh-CN" spc="300" sz="2400">
                <a:solidFill>
                  <a:schemeClr val="bg1"/>
                </a:solidFill>
                <a:latin charset="-122" panose="020b0503020204020204" pitchFamily="34" typeface="微软雅黑"/>
                <a:ea charset="-122" panose="020b0503020204020204" pitchFamily="34" typeface="微软雅黑"/>
              </a:rPr>
              <a:t>小标题</a:t>
            </a:r>
          </a:p>
        </p:txBody>
      </p:sp>
      <p:cxnSp>
        <p:nvCxnSpPr>
          <p:cNvPr id="8" name="直接连接符 7"/>
          <p:cNvCxnSpPr/>
          <p:nvPr/>
        </p:nvCxnSpPr>
        <p:spPr>
          <a:xfrm>
            <a:off x="7802586" y="2220686"/>
            <a:ext cx="108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740164" y="2567644"/>
            <a:ext cx="2284842" cy="1993392"/>
          </a:xfrm>
          <a:prstGeom prst="rect">
            <a:avLst/>
          </a:prstGeom>
          <a:noFill/>
        </p:spPr>
        <p:txBody>
          <a:bodyPr rtlCol="0" wrap="square">
            <a:spAutoFit/>
          </a:bodyPr>
          <a:lstStyle/>
          <a:p>
            <a:pPr>
              <a:lnSpc>
                <a:spcPct val="130000"/>
              </a:lnSpc>
            </a:pPr>
            <a:r>
              <a:rPr altLang="en-US" lang="zh-CN" sz="1600">
                <a:solidFill>
                  <a:schemeClr val="bg1"/>
                </a:solidFill>
                <a:latin charset="-122" panose="02010509060101010101" pitchFamily="49" typeface="幼圆"/>
                <a:ea charset="-122" panose="02010509060101010101" pitchFamily="49" typeface="幼圆"/>
              </a:rPr>
              <a:t>你的幻灯片只是帮助别人记忆，它的作用是辅助性的。只在幻灯片上强调最重要的东西。而那些细点，则通过你的嘴巴说出来。</a:t>
            </a:r>
          </a:p>
        </p:txBody>
      </p:sp>
    </p:spTree>
    <p:extLst>
      <p:ext uri="{BB962C8B-B14F-4D97-AF65-F5344CB8AC3E}">
        <p14:creationId val="345455981"/>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23447A94-DF2D-4023-92EA-BB55B2DA62BF}" name="01矩形篇" vid="{B41BD573-0ED6-488D-963A-6F528AFB77A0}"/>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01矩形篇模板</Template>
  <Company/>
  <PresentationFormat>宽屏</PresentationFormat>
  <Paragraphs>123</Paragraphs>
  <Slides>21</Slides>
  <Notes>0</Notes>
  <TotalTime>26</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21</vt:i4>
      </vt:variant>
    </vt:vector>
  </HeadingPairs>
  <TitlesOfParts>
    <vt:vector baseType="lpstr" size="33">
      <vt:lpstr>Arial</vt:lpstr>
      <vt:lpstr>等线 Light</vt:lpstr>
      <vt:lpstr>等线</vt:lpstr>
      <vt:lpstr>Calibri Light</vt:lpstr>
      <vt:lpstr>Calibri</vt:lpstr>
      <vt:lpstr>微软雅黑</vt:lpstr>
      <vt:lpstr>幼圆</vt:lpstr>
      <vt:lpstr>Microsoft YaHei UI</vt:lpstr>
      <vt:lpstr>Arial Black</vt:lpstr>
      <vt:lpstr>Microsoft YaHei UI Light</vt:lpstr>
      <vt:lpstr>Roboto Thin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2016-08-15T07:36:59Z</dcterms:created>
  <cp:lastModifiedBy>Administrator</cp:lastModifiedBy>
  <dcterms:modified xsi:type="dcterms:W3CDTF">2021-08-20T10:59:31Z</dcterms:modified>
  <cp:revision>6</cp:revision>
  <dc:title>PowerPoint 演示文稿</dc:title>
</cp:coreProperties>
</file>