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custDataLst>
    <p:tags r:id="rId19"/>
  </p:custDataLst>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98">
          <p15:clr>
            <a:srgbClr val="A4A3A4"/>
          </p15:clr>
        </p15:guide>
        <p15:guide id="2" pos="3875">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378" y="258"/>
      </p:cViewPr>
      <p:guideLst>
        <p:guide orient="horz" pos="2198"/>
        <p:guide pos="3875"/>
      </p:guideLst>
    </p:cSldViewPr>
  </p:slideViewPr>
  <p:notesTextViewPr>
    <p:cViewPr>
      <p:scale>
        <a:sx n="1" d="1"/>
        <a:sy n="1" d="1"/>
      </p:scale>
      <p:origin x="0" y="0"/>
    </p:cViewPr>
  </p:notesTextViewPr>
  <p:notesViewPr>
    <p:cSldViewPr>
      <p:cViewPr>
        <p:scale>
          <a:sx n="1" d="100"/>
          <a:sy n="1" d="100"/>
        </p:scale>
        <p:origin x="0" y="0"/>
      </p:cViewPr>
    </p:cSldViewPr>
  </p:notesViewPr>
  <p:gridSpacing cx="72006" cy="72006"/>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tags/tag1.xml" Type="http://schemas.openxmlformats.org/officeDocument/2006/relationships/tags"/><Relationship Id="rId2" Target="slideMasters/slideMaster2.xml" Type="http://schemas.openxmlformats.org/officeDocument/2006/relationships/slideMaster"/><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6F84D-7411-41B2-B228-85C15BD8849E}" type="datetimeFigureOut">
              <a:rPr lang="zh-CN" altLang="en-US" smtClean="0"/>
              <a:t>2018/5/23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958842-80A9-46D4-A2AF-55321183378B}" type="slidenum">
              <a:rPr lang="zh-CN" altLang="en-US" smtClean="0"/>
              <a:t>‹#›</a:t>
            </a:fld>
            <a:endParaRPr lang="zh-CN" altLang="en-US"/>
          </a:p>
        </p:txBody>
      </p:sp>
    </p:spTree>
    <p:extLst>
      <p:ext uri="{BB962C8B-B14F-4D97-AF65-F5344CB8AC3E}">
        <p14:creationId val="3415489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16142FB7-B294-465A-89A6-E6D5A3C35448}"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6DC7680B-B891-4233-AB8E-2ED24DB1A989}"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9A71AC7-C0B7-456C-9448-DB65AA001F21}"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自定义版式">
    <p:spTree>
      <p:nvGrpSpPr>
        <p:cNvPr id="1" name=""/>
        <p:cNvGrpSpPr/>
        <p:nvPr/>
      </p:nvGrpSpPr>
      <p:grpSpPr>
        <a:xfrm>
          <a:off x="0" y="0"/>
          <a: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4" name="页脚占位符 3"/>
          <p:cNvSpPr>
            <a:spLocks noGrp="1"/>
          </p:cNvSpPr>
          <p:nvPr>
            <p:ph type="ftr" sz="quarter" idx="11"/>
          </p:nvPr>
        </p:nvSpPr>
        <p:spPr>
          <a:xfrm>
            <a:off x="4038600" y="6356350"/>
            <a:ext cx="4114800" cy="365125"/>
          </a:xfrm>
        </p:spPr>
        <p:txBody>
          <a:bodyPr/>
          <a:lstStyle>
            <a:lvl1pPr>
              <a:defRPr/>
            </a:lvl1pPr>
          </a:lstStyle>
          <a:p>
            <a:endParaRPr lang="zh-CN" altLang="zh-CN"/>
          </a:p>
        </p:txBody>
      </p:sp>
      <p:sp>
        <p:nvSpPr>
          <p:cNvPr id="5" name="灯片编号占位符 4"/>
          <p:cNvSpPr>
            <a:spLocks noGrp="1"/>
          </p:cNvSpPr>
          <p:nvPr>
            <p:ph type="sldNum" sz="quarter" idx="12"/>
          </p:nvPr>
        </p:nvSpPr>
        <p:spPr>
          <a:xfrm>
            <a:off x="8610600" y="6356350"/>
            <a:ext cx="2743200" cy="365125"/>
          </a:xfrm>
        </p:spPr>
        <p:txBody>
          <a:bodyPr/>
          <a:lstStyle>
            <a:lvl1pPr>
              <a:defRPr/>
            </a:lvl1pPr>
          </a:lstStyle>
          <a:p>
            <a:fld id="{F2C2A8EC-DAFB-49DB-B272-4605E1BC90CE}"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09517445"/>
      </p:ext>
    </p:extLst>
  </p:cSld>
  <p:clrMapOvr>
    <a:masterClrMapping/>
  </p:clrMapOvr>
  <p:transition spd="slow">
    <p:wipe/>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19625584"/>
      </p:ext>
    </p:extLst>
  </p:cSld>
  <p:clrMapOvr>
    <a:masterClrMapping/>
  </p:clrMapOvr>
  <p:transition spd="slow">
    <p:wipe/>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7175858"/>
      </p:ext>
    </p:extLst>
  </p:cSld>
  <p:clrMapOvr>
    <a:masterClrMapping/>
  </p:clrMapOvr>
  <p:transition spd="slow">
    <p:wipe/>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9934922"/>
      </p:ext>
    </p:extLst>
  </p:cSld>
  <p:clrMapOvr>
    <a:masterClrMapping/>
  </p:clrMapOvr>
  <p:transition spd="slow">
    <p:wipe/>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9288969"/>
      </p:ext>
    </p:extLst>
  </p:cSld>
  <p:clrMapOvr>
    <a:masterClrMapping/>
  </p:clrMapOvr>
  <p:transition spd="slow">
    <p:wipe/>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4492077"/>
      </p:ext>
    </p:extLst>
  </p:cSld>
  <p:clrMapOvr>
    <a:masterClrMapping/>
  </p:clrMapOvr>
  <p:transition spd="slow">
    <p:wipe/>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53947862"/>
      </p:ext>
    </p:extLst>
  </p:cSld>
  <p:clrMapOvr>
    <a:masterClrMapping/>
  </p:clrMapOvr>
  <p:transition spd="slow">
    <p:wipe/>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AC781429-57FD-4E75-9632-8E8FA6138820}"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9776668"/>
      </p:ext>
    </p:extLst>
  </p:cSld>
  <p:clrMapOvr>
    <a:masterClrMapping/>
  </p:clrMapOvr>
  <p:transition spd="slow">
    <p:wipe/>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2351004"/>
      </p:ext>
    </p:extLst>
  </p:cSld>
  <p:clrMapOvr>
    <a:masterClrMapping/>
  </p:clrMapOvr>
  <p:transition spd="slow">
    <p:wipe/>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07292977"/>
      </p:ext>
    </p:extLst>
  </p:cSld>
  <p:clrMapOvr>
    <a:masterClrMapping/>
  </p:clrMapOvr>
  <p:transition spd="slow">
    <p:wipe/>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07136908"/>
      </p:ext>
    </p:extLst>
  </p:cSld>
  <p:clrMapOvr>
    <a:masterClrMapping/>
  </p:clrMapOvr>
  <p:transition spd="slow">
    <p:wipe/>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14492B10-F062-493C-B16A-416C592019C9}"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EFBAB86E-9487-489B-937A-D1E0EB511753}"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9E11369C-FF52-461F-9C4F-5615C4129C34}"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626B4065-D74B-4242-A403-F7828A02955E}"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8A33F6CB-A6B9-4551-A6E2-79AA62D3DFFA}"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2FE8FF7D-CB93-4B66-92BB-6B0F61304BE3}"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B8E0299C-E73A-44D2-A7F1-47096F30EE03}" type="datetime1">
              <a:rPr lang="zh-CN" altLang="en-US"/>
              <a:t>2018/5/23</a:t>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3D9236EB-BBA2-4EAB-82FA-F145282439ED}" type="slidenum">
              <a:rPr lang="zh-CN" altLang="en-US"/>
              <a:t>‹#›</a:t>
            </a:fld>
            <a:endParaRPr lang="zh-CN" altLang="en-US" sz="1800">
              <a:solidFill>
                <a:schemeClr val="tx1"/>
              </a:solidFill>
            </a:endParaRPr>
          </a:p>
        </p:txBody>
      </p:sp>
    </p:spTree>
  </p:cSld>
  <p:clrMapOvr>
    <a:masterClrMapping/>
  </p:clrMapOvr>
  <p:transition spd="slow">
    <p:wipe/>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media/image1.png" Type="http://schemas.openxmlformats.org/officeDocument/2006/relationships/image"/><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blipFill dpi="0" rotWithShape="0">
          <a:blip r:embed="rId13"/>
          <a:tile tx="0" ty="0" sx="100000" sy="100000" flip="none" algn="tl"/>
        </a:blipFill>
        <a:effectLst/>
      </p:bgPr>
    </p:bg>
    <p:spTree>
      <p:nvGrpSpPr>
        <p:cNvPr id="1" name=""/>
        <p:cNvGrpSpPr/>
        <p:nvPr/>
      </p:nvGrpSpPr>
      <p:grpSpPr>
        <a:xfrm>
          <a:off x="0" y="0"/>
          <a: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smtClean="0">
                <a:sym typeface="Calibri Light"/>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smtClean="0">
                <a:sym typeface="Calibri" pitchFamily="34" charset="0"/>
              </a:rPr>
              <a:t>单击此处编辑母版文本样式</a:t>
            </a:r>
          </a:p>
          <a:p>
            <a:pPr lvl="1"/>
            <a:r>
              <a:rPr lang="zh-CN" altLang="zh-CN" smtClean="0">
                <a:sym typeface="Calibri" pitchFamily="34" charset="0"/>
              </a:rPr>
              <a:t>第二级</a:t>
            </a:r>
          </a:p>
          <a:p>
            <a:pPr lvl="2"/>
            <a:r>
              <a:rPr lang="zh-CN" altLang="zh-CN" smtClean="0">
                <a:sym typeface="Calibri" pitchFamily="34" charset="0"/>
              </a:rPr>
              <a:t>第三级</a:t>
            </a:r>
          </a:p>
          <a:p>
            <a:pPr lvl="3"/>
            <a:r>
              <a:rPr lang="zh-CN" altLang="zh-CN" smtClean="0">
                <a:sym typeface="Calibri" pitchFamily="34" charset="0"/>
              </a:rPr>
              <a:t>第四级</a:t>
            </a:r>
          </a:p>
          <a:p>
            <a:pPr lvl="4"/>
            <a:r>
              <a:rPr lang="zh-CN" altLang="zh-CN" smtClean="0">
                <a:sym typeface="Calibri"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defRPr>
            </a:lvl1pPr>
          </a:lstStyle>
          <a:p>
            <a:fld id="{B8E0299C-E73A-44D2-A7F1-47096F30EE03}" type="datetime1">
              <a:rPr lang="zh-CN" altLang="en-US"/>
              <a:t>2018/5/23</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lvl1pPr algn="ctr">
              <a:defRPr sz="1200">
                <a:solidFill>
                  <a:srgbClr val="898989"/>
                </a:solidFill>
              </a:defRPr>
            </a:lvl1pPr>
          </a:lstStyle>
          <a:p>
            <a:endParaRPr lang="zh-CN" altLang="zh-CN"/>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lvl1pPr algn="r">
              <a:defRPr sz="1200">
                <a:solidFill>
                  <a:srgbClr val="898989"/>
                </a:solidFill>
              </a:defRPr>
            </a:lvl1pPr>
          </a:lstStyle>
          <a:p>
            <a:fld id="{0297E1D2-A4A6-4976-9D6B-609AC8CDEFE3}" type="slidenum">
              <a:rPr lang="zh-CN" altLang="en-US"/>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wipe/>
  </p:transition>
  <p:timing/>
  <p:hf sldNum="0" hdr="0" ftr="0"/>
  <p:txStyles>
    <p:titleStyle>
      <a:lvl1pPr marL="914400" indent="-914400" algn="l" rtl="0" fontAlgn="base">
        <a:lnSpc>
          <a:spcPct val="90000"/>
        </a:lnSpc>
        <a:spcBef>
          <a:spcPct val="0"/>
        </a:spcBef>
        <a:spcAft>
          <a:spcPct val="0"/>
        </a:spcAft>
        <a:defRPr sz="4400">
          <a:solidFill>
            <a:schemeClr val="tx1"/>
          </a:solidFill>
          <a:latin typeface="+mj-lt"/>
          <a:ea typeface="+mj-ea"/>
          <a:cs typeface="+mj-cs"/>
          <a:sym typeface="Calibri Light"/>
        </a:defRPr>
      </a:lvl1pPr>
      <a:lvl2pPr marL="9144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2pPr>
      <a:lvl3pPr marL="9144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3pPr>
      <a:lvl4pPr marL="9144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4pPr>
      <a:lvl5pPr marL="9144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5pPr>
      <a:lvl6pPr marL="13716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6pPr>
      <a:lvl7pPr marL="18288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7pPr>
      <a:lvl8pPr marL="22860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8pPr>
      <a:lvl9pPr marL="2743200" indent="-914400" algn="l" rtl="0" fontAlgn="base">
        <a:lnSpc>
          <a:spcPct val="90000"/>
        </a:lnSpc>
        <a:spcBef>
          <a:spcPct val="0"/>
        </a:spcBef>
        <a:spcAft>
          <a:spcPct val="0"/>
        </a:spcAft>
        <a:defRPr sz="4400">
          <a:solidFill>
            <a:schemeClr val="tx1"/>
          </a:solidFill>
          <a:latin typeface="Calibri Light"/>
          <a:ea typeface="宋体" pitchFamily="2" charset="-122"/>
          <a:sym typeface="Calibri Light"/>
        </a:defRPr>
      </a:lvl9pPr>
    </p:titleStyle>
    <p:bodyStyle>
      <a:lvl1pPr marL="228600" indent="-228600" algn="l" rtl="0" fontAlgn="base">
        <a:lnSpc>
          <a:spcPct val="90000"/>
        </a:lnSpc>
        <a:spcBef>
          <a:spcPts val="1000"/>
        </a:spcBef>
        <a:spcAft>
          <a:spcPct val="0"/>
        </a:spcAft>
        <a:buFont typeface="Arial" pitchFamily="34" charset="0"/>
        <a:buChar char="•"/>
        <a:defRPr sz="2800">
          <a:solidFill>
            <a:schemeClr val="tx1"/>
          </a:solidFill>
          <a:latin typeface="+mn-lt"/>
          <a:ea typeface="+mn-ea"/>
          <a:cs typeface="+mn-cs"/>
          <a:sym typeface="Calibri" pitchFamily="34" charset="0"/>
        </a:defRPr>
      </a:lvl1pPr>
      <a:lvl2pPr marL="685800" indent="-228600" algn="l" rtl="0" fontAlgn="base">
        <a:lnSpc>
          <a:spcPct val="90000"/>
        </a:lnSpc>
        <a:spcBef>
          <a:spcPts val="500"/>
        </a:spcBef>
        <a:spcAft>
          <a:spcPct val="0"/>
        </a:spcAft>
        <a:buFont typeface="Arial" pitchFamily="34" charset="0"/>
        <a:buChar char="•"/>
        <a:defRPr sz="2400">
          <a:solidFill>
            <a:schemeClr val="tx1"/>
          </a:solidFill>
          <a:latin typeface="+mn-lt"/>
          <a:ea typeface="+mn-ea"/>
          <a:sym typeface="Calibri" pitchFamily="34" charset="0"/>
        </a:defRPr>
      </a:lvl2pPr>
      <a:lvl3pPr marL="1143000" indent="-228600" algn="l" rtl="0" fontAlgn="base">
        <a:lnSpc>
          <a:spcPct val="90000"/>
        </a:lnSpc>
        <a:spcBef>
          <a:spcPts val="500"/>
        </a:spcBef>
        <a:spcAft>
          <a:spcPct val="0"/>
        </a:spcAft>
        <a:buFont typeface="Arial" pitchFamily="34" charset="0"/>
        <a:buChar char="•"/>
        <a:defRPr sz="2000">
          <a:solidFill>
            <a:schemeClr val="tx1"/>
          </a:solidFill>
          <a:latin typeface="+mn-lt"/>
          <a:ea typeface="+mn-ea"/>
          <a:sym typeface="Calibri" pitchFamily="34" charset="0"/>
        </a:defRPr>
      </a:lvl3pPr>
      <a:lvl4pPr marL="1600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4pPr>
      <a:lvl5pPr marL="20574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Calibri"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fontAlgn="auto">
              <a:spcBef>
                <a:spcPct val="0"/>
              </a:spcBef>
              <a:spcAft>
                <a:spcPct val="0"/>
              </a:spcAft>
            </a:pPr>
            <a:fld id="{16E5758D-A3C3-4E88-8AC0-22500507BD7E}" type="datetimeFigureOut">
              <a:rPr lang="zh-CN" altLang="en-US" smtClean="0">
                <a:solidFill>
                  <a:prstClr val="black">
                    <a:tint val="75000"/>
                  </a:prstClr>
                </a:solidFill>
                <a:latin typeface="Calibri"/>
              </a:rPr>
              <a:pPr defTabSz="914172" fontAlgn="auto">
                <a:spcBef>
                  <a:spcPct val="0"/>
                </a:spcBef>
                <a:spcAft>
                  <a:spcPct val="0"/>
                </a:spcAft>
              </a:pPr>
              <a:t>2018/5/23</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fontAlgn="auto">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fontAlgn="auto">
              <a:spcBef>
                <a:spcPct val="0"/>
              </a:spcBef>
              <a:spcAft>
                <a:spcPct val="0"/>
              </a:spcAft>
            </a:pPr>
            <a:fld id="{AA4E786F-588D-4932-A7B2-AE3451FA4ACA}" type="slidenum">
              <a:rPr lang="zh-CN" altLang="en-US" smtClean="0">
                <a:solidFill>
                  <a:prstClr val="black">
                    <a:tint val="75000"/>
                  </a:prstClr>
                </a:solidFill>
                <a:latin typeface="Calibri"/>
              </a:rPr>
              <a:pPr defTabSz="914172" fontAlgn="auto">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192362441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slow">
    <p:wipe/>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2.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 Id="rId6" Target="../media/image7.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 Id="rId6"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 Id="rId6" Target="../media/image11.emf"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8.jpeg" Type="http://schemas.openxmlformats.org/officeDocument/2006/relationships/image"/><Relationship Id="rId3" Target="../media/image5.jpeg" Type="http://schemas.openxmlformats.org/officeDocument/2006/relationships/image"/><Relationship Id="rId4" Target="../media/image9.jpeg" Type="http://schemas.openxmlformats.org/officeDocument/2006/relationships/image"/><Relationship Id="rId5" Target="../media/image10.jpeg" Type="http://schemas.openxmlformats.org/officeDocument/2006/relationships/image"/><Relationship Id="rId6" Target="../media/image1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074" name="Group 2"/>
          <p:cNvGrpSpPr/>
          <p:nvPr/>
        </p:nvGrpSpPr>
        <p:grpSpPr>
          <a:xfrm>
            <a:off x="5303838" y="2384425"/>
            <a:ext cx="1276350" cy="885825"/>
            <a:chExt cx="1276350" cy="885140"/>
          </a:xfrm>
        </p:grpSpPr>
        <p:sp>
          <p:nvSpPr>
            <p:cNvPr id="3075" name="矩形 12"/>
            <p:cNvSpPr>
              <a:spLocks noChangeArrowheads="1"/>
            </p:cNvSpPr>
            <p:nvPr/>
          </p:nvSpPr>
          <p:spPr bwMode="auto">
            <a:xfrm>
              <a:off x="81907" y="0"/>
              <a:ext cx="1112535" cy="885140"/>
            </a:xfrm>
            <a:prstGeom prst="rect">
              <a:avLst/>
            </a:prstGeom>
            <a:noFill/>
            <a:ln cap="flat" cmpd="sng" w="50800">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3076" name="文本框 11"/>
            <p:cNvSpPr>
              <a:spLocks noChangeArrowheads="1"/>
            </p:cNvSpPr>
            <p:nvPr/>
          </p:nvSpPr>
          <p:spPr bwMode="auto">
            <a:xfrm>
              <a:off x="0" y="148668"/>
              <a:ext cx="1276350" cy="639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600">
                  <a:solidFill>
                    <a:srgbClr val="F76767"/>
                  </a:solidFill>
                  <a:latin charset="0" pitchFamily="34" typeface="Calibri"/>
                  <a:cs charset="0" pitchFamily="34" typeface="Calibri"/>
                  <a:sym charset="0" pitchFamily="34" typeface="Calibri"/>
                </a:rPr>
                <a:t>LOGO</a:t>
              </a:r>
            </a:p>
          </p:txBody>
        </p:sp>
      </p:grpSp>
      <p:grpSp>
        <p:nvGrpSpPr>
          <p:cNvPr id="3077" name="Group 5"/>
          <p:cNvGrpSpPr/>
          <p:nvPr/>
        </p:nvGrpSpPr>
        <p:grpSpPr>
          <a:xfrm>
            <a:off x="4227513" y="1323975"/>
            <a:ext cx="3294062" cy="3233738"/>
            <a:chExt cx="3293149" cy="3233901"/>
          </a:xfrm>
        </p:grpSpPr>
        <p:sp>
          <p:nvSpPr>
            <p:cNvPr id="3078" name="椭圆 3"/>
            <p:cNvSpPr>
              <a:spLocks noChangeArrowheads="1"/>
            </p:cNvSpPr>
            <p:nvPr/>
          </p:nvSpPr>
          <p:spPr bwMode="auto">
            <a:xfrm>
              <a:off x="61453" y="2205"/>
              <a:ext cx="3231696" cy="3231696"/>
            </a:xfrm>
            <a:prstGeom prst="ellipse">
              <a:avLst/>
            </a:prstGeom>
            <a:blipFill dpi="0" rotWithShape="1">
              <a:blip r:embed="rId2"/>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3079" name="椭圆 5"/>
            <p:cNvSpPr>
              <a:spLocks noChangeArrowheads="1"/>
            </p:cNvSpPr>
            <p:nvPr/>
          </p:nvSpPr>
          <p:spPr bwMode="auto">
            <a:xfrm>
              <a:off x="0" y="0"/>
              <a:ext cx="3231696" cy="3231696"/>
            </a:xfrm>
            <a:prstGeom prst="ellipse">
              <a:avLst/>
            </a:prstGeom>
            <a:solidFill>
              <a:srgbClr val="F76767">
                <a:alpha val="9999"/>
              </a:srgbClr>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3080" name="文本框 8"/>
          <p:cNvSpPr>
            <a:spLocks noChangeArrowheads="1"/>
          </p:cNvSpPr>
          <p:nvPr/>
        </p:nvSpPr>
        <p:spPr bwMode="auto">
          <a:xfrm rot="16200000">
            <a:off x="2214246" y="1535430"/>
            <a:ext cx="453390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000">
                <a:solidFill>
                  <a:srgbClr val="F76767"/>
                </a:solidFill>
                <a:latin charset="-122" pitchFamily="34" typeface="Arial Unicode MS"/>
                <a:ea charset="-122" pitchFamily="34" typeface="Arial Unicode MS"/>
                <a:cs charset="-122" pitchFamily="34" typeface="Arial Unicode MS"/>
                <a:sym charset="-122" pitchFamily="34" typeface="Arial Unicode MS"/>
              </a:rPr>
              <a:t>Life, is a grand meet. If you know, please cherish this precious met.</a:t>
            </a:r>
          </a:p>
        </p:txBody>
      </p:sp>
      <p:sp>
        <p:nvSpPr>
          <p:cNvPr id="3081" name="矩形 14"/>
          <p:cNvSpPr>
            <a:spLocks noChangeArrowheads="1"/>
          </p:cNvSpPr>
          <p:nvPr/>
        </p:nvSpPr>
        <p:spPr bwMode="auto">
          <a:xfrm>
            <a:off x="0" y="623888"/>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3082" name="矩形 15"/>
          <p:cNvSpPr>
            <a:spLocks noChangeArrowheads="1"/>
          </p:cNvSpPr>
          <p:nvPr/>
        </p:nvSpPr>
        <p:spPr bwMode="auto">
          <a:xfrm>
            <a:off x="11277600" y="603885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3083" name="文本框 16"/>
          <p:cNvSpPr>
            <a:spLocks noChangeArrowheads="1"/>
          </p:cNvSpPr>
          <p:nvPr/>
        </p:nvSpPr>
        <p:spPr bwMode="auto">
          <a:xfrm>
            <a:off x="2195830" y="4904105"/>
            <a:ext cx="9664700"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zh-CN" lang="en-US" sz="6000">
                <a:solidFill>
                  <a:srgbClr val="F76767"/>
                </a:solidFill>
                <a:latin charset="-122" pitchFamily="34" typeface="Arial Unicode MS"/>
                <a:ea charset="-122" pitchFamily="34" typeface="Arial Unicode MS"/>
                <a:cs charset="-122" pitchFamily="34" typeface="Arial Unicode MS"/>
                <a:sym charset="-122" pitchFamily="34" typeface="Arial Unicode MS"/>
              </a:rPr>
              <a:t>The Presentation Title</a:t>
            </a:r>
          </a:p>
        </p:txBody>
      </p:sp>
      <p:sp>
        <p:nvSpPr>
          <p:cNvPr id="3084" name="文本框 18"/>
          <p:cNvSpPr>
            <a:spLocks noChangeArrowheads="1"/>
          </p:cNvSpPr>
          <p:nvPr/>
        </p:nvSpPr>
        <p:spPr bwMode="auto">
          <a:xfrm>
            <a:off x="3948113" y="5978525"/>
            <a:ext cx="4295775" cy="396240"/>
          </a:xfrm>
          <a:prstGeom prst="rect">
            <a:avLst/>
          </a:prstGeom>
          <a:solidFill>
            <a:srgbClr val="F76767"/>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zh-CN" lang="en-US" sz="2000">
                <a:solidFill>
                  <a:srgbClr val="FFF2CC"/>
                </a:solidFill>
                <a:latin charset="0" pitchFamily="34" typeface="Calibri"/>
                <a:cs charset="0" pitchFamily="34" typeface="Calibri"/>
                <a:sym charset="0" pitchFamily="34" typeface="Calibri"/>
              </a:rPr>
              <a:t>Add Your Text Here</a:t>
            </a:r>
          </a:p>
        </p:txBody>
      </p:sp>
      <p:sp>
        <p:nvSpPr>
          <p:cNvPr id="3085" name="文本框 9"/>
          <p:cNvSpPr>
            <a:spLocks noChangeArrowheads="1"/>
          </p:cNvSpPr>
          <p:nvPr/>
        </p:nvSpPr>
        <p:spPr bwMode="auto">
          <a:xfrm rot="16200000">
            <a:off x="5604828" y="3032759"/>
            <a:ext cx="35941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F76767"/>
                </a:solidFill>
                <a:latin charset="-122" pitchFamily="34" typeface="Arial Unicode MS"/>
                <a:ea charset="-122" pitchFamily="34" typeface="Arial Unicode MS"/>
                <a:cs charset="-122" pitchFamily="34" typeface="Arial Unicode MS"/>
                <a:sym charset="-122" pitchFamily="34" typeface="Arial Unicode MS"/>
              </a:rPr>
              <a:t>everything happens for a reason</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32">
                                  <p:stCondLst>
                                    <p:cond delay="0"/>
                                  </p:stCondLst>
                                  <p:childTnLst>
                                    <p:set>
                                      <p:cBhvr>
                                        <p:cTn dur="1" fill="hold" id="6">
                                          <p:stCondLst>
                                            <p:cond delay="0"/>
                                          </p:stCondLst>
                                        </p:cTn>
                                        <p:tgtEl>
                                          <p:spTgt spid="3077"/>
                                        </p:tgtEl>
                                        <p:attrNameLst>
                                          <p:attrName>style.visibility</p:attrName>
                                        </p:attrNameLst>
                                      </p:cBhvr>
                                      <p:to>
                                        <p:strVal val="visible"/>
                                      </p:to>
                                    </p:set>
                                    <p:animEffect filter="">
                                      <p:cBhvr>
                                        <p:cTn dur="500" id="7"/>
                                        <p:tgtEl>
                                          <p:spTgt spid="3077"/>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3080"/>
                                        </p:tgtEl>
                                        <p:attrNameLst>
                                          <p:attrName>style.visibility</p:attrName>
                                        </p:attrNameLst>
                                      </p:cBhvr>
                                      <p:to>
                                        <p:strVal val="visible"/>
                                      </p:to>
                                    </p:set>
                                    <p:animEffect filter="">
                                      <p:cBhvr>
                                        <p:cTn dur="500" id="11"/>
                                        <p:tgtEl>
                                          <p:spTgt spid="3080"/>
                                        </p:tgtEl>
                                      </p:cBhvr>
                                    </p:animEffect>
                                  </p:childTnLst>
                                </p:cTn>
                              </p:par>
                              <p:par>
                                <p:cTn fill="hold" grpId="0" id="12" nodeType="withEffect" presetClass="entr" presetID="22" presetSubtype="1">
                                  <p:stCondLst>
                                    <p:cond delay="0"/>
                                  </p:stCondLst>
                                  <p:childTnLst>
                                    <p:set>
                                      <p:cBhvr>
                                        <p:cTn dur="1" fill="hold" id="13">
                                          <p:stCondLst>
                                            <p:cond delay="0"/>
                                          </p:stCondLst>
                                        </p:cTn>
                                        <p:tgtEl>
                                          <p:spTgt spid="3085"/>
                                        </p:tgtEl>
                                        <p:attrNameLst>
                                          <p:attrName>style.visibility</p:attrName>
                                        </p:attrNameLst>
                                      </p:cBhvr>
                                      <p:to>
                                        <p:strVal val="visible"/>
                                      </p:to>
                                    </p:set>
                                    <p:animEffect filter="">
                                      <p:cBhvr>
                                        <p:cTn dur="500" id="14"/>
                                        <p:tgtEl>
                                          <p:spTgt spid="3085"/>
                                        </p:tgtEl>
                                      </p:cBhvr>
                                    </p:animEffect>
                                  </p:childTnLst>
                                </p:cTn>
                              </p:par>
                              <p:par>
                                <p:cTn fill="hold" grpId="0" id="15" nodeType="withEffect" presetClass="entr" presetID="2" presetSubtype="8">
                                  <p:stCondLst>
                                    <p:cond delay="0"/>
                                  </p:stCondLst>
                                  <p:childTnLst>
                                    <p:set>
                                      <p:cBhvr>
                                        <p:cTn dur="1" fill="hold" id="16">
                                          <p:stCondLst>
                                            <p:cond delay="0"/>
                                          </p:stCondLst>
                                        </p:cTn>
                                        <p:tgtEl>
                                          <p:spTgt spid="3081"/>
                                        </p:tgtEl>
                                        <p:attrNameLst>
                                          <p:attrName>style.visibility</p:attrName>
                                        </p:attrNameLst>
                                      </p:cBhvr>
                                      <p:to>
                                        <p:strVal val="visible"/>
                                      </p:to>
                                    </p:set>
                                    <p:anim calcmode="lin" valueType="num">
                                      <p:cBhvr>
                                        <p:cTn dur="500" fill="hold" id="17"/>
                                        <p:tgtEl>
                                          <p:spTgt spid="3081"/>
                                        </p:tgtEl>
                                        <p:attrNameLst>
                                          <p:attrName>ppt_x</p:attrName>
                                        </p:attrNameLst>
                                      </p:cBhvr>
                                      <p:tavLst>
                                        <p:tav tm="0">
                                          <p:val>
                                            <p:strVal val="0-#ppt_w/2"/>
                                          </p:val>
                                        </p:tav>
                                        <p:tav tm="100000">
                                          <p:val>
                                            <p:strVal val="#ppt_x"/>
                                          </p:val>
                                        </p:tav>
                                      </p:tavLst>
                                    </p:anim>
                                    <p:anim calcmode="lin" valueType="num">
                                      <p:cBhvr>
                                        <p:cTn dur="500" fill="hold" id="18"/>
                                        <p:tgtEl>
                                          <p:spTgt spid="3081"/>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2">
                                  <p:stCondLst>
                                    <p:cond delay="0"/>
                                  </p:stCondLst>
                                  <p:childTnLst>
                                    <p:set>
                                      <p:cBhvr>
                                        <p:cTn dur="1" fill="hold" id="20">
                                          <p:stCondLst>
                                            <p:cond delay="0"/>
                                          </p:stCondLst>
                                        </p:cTn>
                                        <p:tgtEl>
                                          <p:spTgt spid="3082"/>
                                        </p:tgtEl>
                                        <p:attrNameLst>
                                          <p:attrName>style.visibility</p:attrName>
                                        </p:attrNameLst>
                                      </p:cBhvr>
                                      <p:to>
                                        <p:strVal val="visible"/>
                                      </p:to>
                                    </p:set>
                                    <p:anim calcmode="lin" valueType="num">
                                      <p:cBhvr>
                                        <p:cTn dur="500" fill="hold" id="21"/>
                                        <p:tgtEl>
                                          <p:spTgt spid="3082"/>
                                        </p:tgtEl>
                                        <p:attrNameLst>
                                          <p:attrName>ppt_x</p:attrName>
                                        </p:attrNameLst>
                                      </p:cBhvr>
                                      <p:tavLst>
                                        <p:tav tm="0">
                                          <p:val>
                                            <p:strVal val="1+#ppt_w/2"/>
                                          </p:val>
                                        </p:tav>
                                        <p:tav tm="100000">
                                          <p:val>
                                            <p:strVal val="#ppt_x"/>
                                          </p:val>
                                        </p:tav>
                                      </p:tavLst>
                                    </p:anim>
                                    <p:anim calcmode="lin" valueType="num">
                                      <p:cBhvr>
                                        <p:cTn dur="500" fill="hold" id="22"/>
                                        <p:tgtEl>
                                          <p:spTgt spid="3082"/>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1000"/>
                            </p:stCondLst>
                            <p:childTnLst>
                              <p:par>
                                <p:cTn fill="hold" id="24" nodeType="afterEffect" presetClass="entr" presetID="1" presetSubtype="0">
                                  <p:stCondLst>
                                    <p:cond delay="0"/>
                                  </p:stCondLst>
                                  <p:childTnLst>
                                    <p:set>
                                      <p:cBhvr>
                                        <p:cTn dur="1" fill="hold" id="25">
                                          <p:stCondLst>
                                            <p:cond delay="0"/>
                                          </p:stCondLst>
                                        </p:cTn>
                                        <p:tgtEl>
                                          <p:spTgt spid="3074"/>
                                        </p:tgtEl>
                                        <p:attrNameLst>
                                          <p:attrName>style.visibility</p:attrName>
                                        </p:attrNameLst>
                                      </p:cBhvr>
                                      <p:to>
                                        <p:strVal val="visible"/>
                                      </p:to>
                                    </p:set>
                                  </p:childTnLst>
                                </p:cTn>
                              </p:par>
                            </p:childTnLst>
                          </p:cTn>
                        </p:par>
                        <p:par>
                          <p:cTn fill="hold" id="26" nodeType="afterGroup">
                            <p:stCondLst>
                              <p:cond delay="1001"/>
                            </p:stCondLst>
                            <p:childTnLst>
                              <p:par>
                                <p:cTn fill="hold" id="27" nodeType="afterEffect" presetClass="path" presetID="42" presetSubtype="0">
                                  <p:stCondLst>
                                    <p:cond delay="0"/>
                                  </p:stCondLst>
                                  <p:childTnLst>
                                    <p:animMotion origin="layout" path="M 2.08333E-07 1.48148E-06 L 0.09349 -0.22778" pathEditMode="relative" ptsTypes="AA" rAng="0">
                                      <p:cBhvr>
                                        <p:cTn dur="750" fill="hold" id="28"/>
                                        <p:tgtEl>
                                          <p:spTgt spid="3074"/>
                                        </p:tgtEl>
                                        <p:attrNameLst>
                                          <p:attrName>ppt_x</p:attrName>
                                          <p:attrName>ppt_y</p:attrName>
                                        </p:attrNameLst>
                                      </p:cBhvr>
                                      <p:rCtr x="467400" y="-1138900"/>
                                    </p:animMotion>
                                  </p:childTnLst>
                                </p:cTn>
                              </p:par>
                            </p:childTnLst>
                          </p:cTn>
                        </p:par>
                        <p:par>
                          <p:cTn fill="hold" id="29" nodeType="afterGroup">
                            <p:stCondLst>
                              <p:cond delay="1751"/>
                            </p:stCondLst>
                            <p:childTnLst>
                              <p:par>
                                <p:cTn fill="hold" grpId="0" id="30" nodeType="afterEffect" presetClass="entr" presetID="2" presetSubtype="8">
                                  <p:stCondLst>
                                    <p:cond delay="0"/>
                                  </p:stCondLst>
                                  <p:childTnLst>
                                    <p:set>
                                      <p:cBhvr>
                                        <p:cTn dur="1" fill="hold" id="31">
                                          <p:stCondLst>
                                            <p:cond delay="0"/>
                                          </p:stCondLst>
                                        </p:cTn>
                                        <p:tgtEl>
                                          <p:spTgt spid="3083"/>
                                        </p:tgtEl>
                                        <p:attrNameLst>
                                          <p:attrName>style.visibility</p:attrName>
                                        </p:attrNameLst>
                                      </p:cBhvr>
                                      <p:to>
                                        <p:strVal val="visible"/>
                                      </p:to>
                                    </p:set>
                                    <p:anim calcmode="lin" valueType="num">
                                      <p:cBhvr>
                                        <p:cTn dur="500" fill="hold" id="32"/>
                                        <p:tgtEl>
                                          <p:spTgt spid="3083"/>
                                        </p:tgtEl>
                                        <p:attrNameLst>
                                          <p:attrName>ppt_x</p:attrName>
                                        </p:attrNameLst>
                                      </p:cBhvr>
                                      <p:tavLst>
                                        <p:tav tm="0">
                                          <p:val>
                                            <p:strVal val="0-#ppt_w/2"/>
                                          </p:val>
                                        </p:tav>
                                        <p:tav tm="100000">
                                          <p:val>
                                            <p:strVal val="#ppt_x"/>
                                          </p:val>
                                        </p:tav>
                                      </p:tavLst>
                                    </p:anim>
                                    <p:anim calcmode="lin" valueType="num">
                                      <p:cBhvr>
                                        <p:cTn dur="500" fill="hold" id="33"/>
                                        <p:tgtEl>
                                          <p:spTgt spid="3083"/>
                                        </p:tgtEl>
                                        <p:attrNameLst>
                                          <p:attrName>ppt_y</p:attrName>
                                        </p:attrNameLst>
                                      </p:cBhvr>
                                      <p:tavLst>
                                        <p:tav tm="0">
                                          <p:val>
                                            <p:strVal val="#ppt_y"/>
                                          </p:val>
                                        </p:tav>
                                        <p:tav tm="100000">
                                          <p:val>
                                            <p:strVal val="#ppt_y"/>
                                          </p:val>
                                        </p:tav>
                                      </p:tavLst>
                                    </p:anim>
                                  </p:childTnLst>
                                </p:cTn>
                              </p:par>
                              <p:par>
                                <p:cTn fill="hold" grpId="0" id="34" nodeType="withEffect" presetClass="entr" presetID="2" presetSubtype="2">
                                  <p:stCondLst>
                                    <p:cond delay="0"/>
                                  </p:stCondLst>
                                  <p:childTnLst>
                                    <p:set>
                                      <p:cBhvr>
                                        <p:cTn dur="1" fill="hold" id="35">
                                          <p:stCondLst>
                                            <p:cond delay="0"/>
                                          </p:stCondLst>
                                        </p:cTn>
                                        <p:tgtEl>
                                          <p:spTgt spid="3084"/>
                                        </p:tgtEl>
                                        <p:attrNameLst>
                                          <p:attrName>style.visibility</p:attrName>
                                        </p:attrNameLst>
                                      </p:cBhvr>
                                      <p:to>
                                        <p:strVal val="visible"/>
                                      </p:to>
                                    </p:set>
                                    <p:anim calcmode="lin" valueType="num">
                                      <p:cBhvr>
                                        <p:cTn dur="500" fill="hold" id="36"/>
                                        <p:tgtEl>
                                          <p:spTgt spid="3084"/>
                                        </p:tgtEl>
                                        <p:attrNameLst>
                                          <p:attrName>ppt_x</p:attrName>
                                        </p:attrNameLst>
                                      </p:cBhvr>
                                      <p:tavLst>
                                        <p:tav tm="0">
                                          <p:val>
                                            <p:strVal val="1+#ppt_w/2"/>
                                          </p:val>
                                        </p:tav>
                                        <p:tav tm="100000">
                                          <p:val>
                                            <p:strVal val="#ppt_x"/>
                                          </p:val>
                                        </p:tav>
                                      </p:tavLst>
                                    </p:anim>
                                    <p:anim calcmode="lin" valueType="num">
                                      <p:cBhvr>
                                        <p:cTn dur="500" fill="hold" id="37"/>
                                        <p:tgtEl>
                                          <p:spTgt spid="308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80"/>
      <p:bldP grpId="0" spid="3081"/>
      <p:bldP grpId="0" spid="3082"/>
      <p:bldP grpId="0" spid="3083"/>
      <p:bldP grpId="0" spid="3084"/>
      <p:bldP grpId="0" spid="308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290" name="矩形 1"/>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291" name="矩形 2"/>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292"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2293" name="直接连接符 4"/>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2294" name="文本框 5"/>
          <p:cNvSpPr>
            <a:spLocks noChangeArrowheads="1"/>
          </p:cNvSpPr>
          <p:nvPr/>
        </p:nvSpPr>
        <p:spPr bwMode="auto">
          <a:xfrm>
            <a:off x="9186864"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Part.8</a:t>
            </a:r>
          </a:p>
        </p:txBody>
      </p:sp>
      <p:sp>
        <p:nvSpPr>
          <p:cNvPr id="12295" name="文本框 6"/>
          <p:cNvSpPr>
            <a:spLocks noChangeArrowheads="1"/>
          </p:cNvSpPr>
          <p:nvPr/>
        </p:nvSpPr>
        <p:spPr bwMode="auto">
          <a:xfrm>
            <a:off x="9323389" y="568325"/>
            <a:ext cx="2551112"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76767"/>
                </a:solidFill>
                <a:latin charset="-122" pitchFamily="34" typeface="微软雅黑"/>
                <a:ea charset="-122" pitchFamily="34" typeface="微软雅黑"/>
                <a:sym charset="-122" pitchFamily="34" typeface="微软雅黑"/>
              </a:rPr>
              <a:t>Your text</a:t>
            </a:r>
          </a:p>
        </p:txBody>
      </p:sp>
      <p:sp>
        <p:nvSpPr>
          <p:cNvPr id="12296" name="矩形 7"/>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297" name="矩形 8"/>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298" name="矩形 9"/>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299" name="矩形 10"/>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300" name="矩形 11"/>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301" name="矩形 12"/>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302" name="矩形 13"/>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12303" name="Group 15"/>
          <p:cNvGrpSpPr/>
          <p:nvPr/>
        </p:nvGrpSpPr>
        <p:grpSpPr>
          <a:xfrm>
            <a:off x="1249363" y="1878013"/>
            <a:ext cx="1809750" cy="1809750"/>
            <a:chExt cx="2702253" cy="2702253"/>
          </a:xfrm>
        </p:grpSpPr>
        <p:grpSp>
          <p:nvGrpSpPr>
            <p:cNvPr id="12304" name="Group 16"/>
            <p:cNvGrpSpPr/>
            <p:nvPr/>
          </p:nvGrpSpPr>
          <p:grpSpPr>
            <a:xfrm>
              <a:off x="0" y="0"/>
              <a:ext cx="2702253" cy="2702253"/>
              <a:chExt cx="2702253" cy="2702253"/>
            </a:xfrm>
          </p:grpSpPr>
          <p:sp>
            <p:nvSpPr>
              <p:cNvPr id="12305" name="椭圆 17"/>
              <p:cNvSpPr>
                <a:spLocks noChangeArrowheads="1"/>
              </p:cNvSpPr>
              <p:nvPr/>
            </p:nvSpPr>
            <p:spPr bwMode="auto">
              <a:xfrm>
                <a:off x="247256" y="247256"/>
                <a:ext cx="2207742" cy="2207742"/>
              </a:xfrm>
              <a:prstGeom prst="ellipse">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306" name="椭圆 18"/>
              <p:cNvSpPr>
                <a:spLocks noChangeArrowheads="1"/>
              </p:cNvSpPr>
              <p:nvPr/>
            </p:nvSpPr>
            <p:spPr bwMode="auto">
              <a:xfrm>
                <a:off x="0" y="0"/>
                <a:ext cx="2702253" cy="2702253"/>
              </a:xfrm>
              <a:prstGeom prst="ellipse">
                <a:avLst/>
              </a:prstGeom>
              <a:noFill/>
              <a:ln cap="rnd"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2307" name="文本框 16"/>
            <p:cNvSpPr>
              <a:spLocks noChangeArrowheads="1"/>
            </p:cNvSpPr>
            <p:nvPr/>
          </p:nvSpPr>
          <p:spPr bwMode="auto">
            <a:xfrm>
              <a:off x="463641" y="755690"/>
              <a:ext cx="2160945" cy="11377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400">
                  <a:solidFill>
                    <a:schemeClr val="bg1"/>
                  </a:solidFill>
                  <a:latin charset="0" pitchFamily="34" typeface="Calibri"/>
                  <a:cs charset="0" pitchFamily="34" typeface="Calibri"/>
                  <a:sym charset="0" pitchFamily="34" typeface="Calibri"/>
                </a:rPr>
                <a:t>45%</a:t>
              </a:r>
            </a:p>
          </p:txBody>
        </p:sp>
      </p:grpSp>
      <p:grpSp>
        <p:nvGrpSpPr>
          <p:cNvPr id="12308" name="Group 20"/>
          <p:cNvGrpSpPr/>
          <p:nvPr/>
        </p:nvGrpSpPr>
        <p:grpSpPr>
          <a:xfrm>
            <a:off x="3965575" y="1965325"/>
            <a:ext cx="1590675" cy="1590675"/>
            <a:chExt cx="2702253" cy="2702253"/>
          </a:xfrm>
        </p:grpSpPr>
        <p:sp>
          <p:nvSpPr>
            <p:cNvPr id="12309" name="椭圆 20"/>
            <p:cNvSpPr>
              <a:spLocks noChangeArrowheads="1"/>
            </p:cNvSpPr>
            <p:nvPr/>
          </p:nvSpPr>
          <p:spPr bwMode="auto">
            <a:xfrm>
              <a:off x="0" y="0"/>
              <a:ext cx="2702253" cy="2702253"/>
            </a:xfrm>
            <a:prstGeom prst="ellipse">
              <a:avLst/>
            </a:prstGeom>
            <a:noFill/>
            <a:ln cap="flat" cmpd="dbl" w="171450">
              <a:solidFill>
                <a:srgbClr val="D50B0B"/>
              </a:solidFill>
              <a:prstDash val="sysDot"/>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2310" name="文本框 21"/>
            <p:cNvSpPr>
              <a:spLocks noChangeArrowheads="1"/>
            </p:cNvSpPr>
            <p:nvPr/>
          </p:nvSpPr>
          <p:spPr bwMode="auto">
            <a:xfrm>
              <a:off x="381982" y="716097"/>
              <a:ext cx="2229205" cy="12944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400">
                  <a:solidFill>
                    <a:srgbClr val="D50B0B"/>
                  </a:solidFill>
                  <a:latin charset="0" pitchFamily="34" typeface="Calibri"/>
                  <a:cs charset="0" pitchFamily="34" typeface="Calibri"/>
                  <a:sym charset="0" pitchFamily="34" typeface="Calibri"/>
                </a:rPr>
                <a:t>37%</a:t>
              </a:r>
            </a:p>
          </p:txBody>
        </p:sp>
      </p:grpSp>
      <p:grpSp>
        <p:nvGrpSpPr>
          <p:cNvPr id="12311" name="Group 23"/>
          <p:cNvGrpSpPr/>
          <p:nvPr/>
        </p:nvGrpSpPr>
        <p:grpSpPr>
          <a:xfrm>
            <a:off x="6381750" y="1947863"/>
            <a:ext cx="1682750" cy="1682750"/>
            <a:chExt cx="2701253" cy="2701253"/>
          </a:xfrm>
        </p:grpSpPr>
        <p:grpSp>
          <p:nvGrpSpPr>
            <p:cNvPr id="12312" name="Group 24"/>
            <p:cNvGrpSpPr/>
            <p:nvPr/>
          </p:nvGrpSpPr>
          <p:grpSpPr>
            <a:xfrm>
              <a:off x="0" y="0"/>
              <a:ext cx="2701253" cy="2701253"/>
              <a:chExt cx="2701253" cy="2701253"/>
            </a:xfrm>
          </p:grpSpPr>
          <p:sp>
            <p:nvSpPr>
              <p:cNvPr id="12314" name="椭圆 26"/>
              <p:cNvSpPr>
                <a:spLocks noChangeArrowheads="1"/>
              </p:cNvSpPr>
              <p:nvPr/>
            </p:nvSpPr>
            <p:spPr bwMode="auto">
              <a:xfrm>
                <a:off x="242175" y="228820"/>
                <a:ext cx="2243611" cy="2243611"/>
              </a:xfrm>
              <a:prstGeom prst="ellipse">
                <a:avLst/>
              </a:prstGeom>
              <a:solidFill>
                <a:srgbClr val="F5414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2315" name="文本框 24"/>
            <p:cNvSpPr>
              <a:spLocks noChangeArrowheads="1"/>
            </p:cNvSpPr>
            <p:nvPr/>
          </p:nvSpPr>
          <p:spPr bwMode="auto">
            <a:xfrm>
              <a:off x="464165" y="738891"/>
              <a:ext cx="2115443" cy="12232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400">
                  <a:solidFill>
                    <a:schemeClr val="bg1"/>
                  </a:solidFill>
                  <a:latin charset="0" pitchFamily="34" typeface="Calibri"/>
                  <a:cs charset="0" pitchFamily="34" typeface="Calibri"/>
                  <a:sym charset="0" pitchFamily="34" typeface="Calibri"/>
                </a:rPr>
                <a:t>60%</a:t>
              </a:r>
            </a:p>
          </p:txBody>
        </p:sp>
      </p:grpSp>
      <p:sp>
        <p:nvSpPr>
          <p:cNvPr id="12316" name="文本框 27"/>
          <p:cNvSpPr>
            <a:spLocks noChangeArrowheads="1"/>
          </p:cNvSpPr>
          <p:nvPr/>
        </p:nvSpPr>
        <p:spPr bwMode="auto">
          <a:xfrm>
            <a:off x="1277938" y="4337050"/>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12317" name="文本框 28"/>
          <p:cNvSpPr>
            <a:spLocks noChangeArrowheads="1"/>
          </p:cNvSpPr>
          <p:nvPr/>
        </p:nvSpPr>
        <p:spPr bwMode="auto">
          <a:xfrm>
            <a:off x="3884613" y="4337050"/>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12318" name="文本框 29"/>
          <p:cNvSpPr>
            <a:spLocks noChangeArrowheads="1"/>
          </p:cNvSpPr>
          <p:nvPr/>
        </p:nvSpPr>
        <p:spPr bwMode="auto">
          <a:xfrm>
            <a:off x="6453188" y="4337050"/>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2290"/>
                                        </p:tgtEl>
                                        <p:attrNameLst>
                                          <p:attrName>style.visibility</p:attrName>
                                        </p:attrNameLst>
                                      </p:cBhvr>
                                      <p:to>
                                        <p:strVal val="visible"/>
                                      </p:to>
                                    </p:set>
                                    <p:anim calcmode="lin" valueType="num">
                                      <p:cBhvr>
                                        <p:cTn dur="250" fill="hold" id="7"/>
                                        <p:tgtEl>
                                          <p:spTgt spid="12290"/>
                                        </p:tgtEl>
                                        <p:attrNameLst>
                                          <p:attrName>ppt_x</p:attrName>
                                        </p:attrNameLst>
                                      </p:cBhvr>
                                      <p:tavLst>
                                        <p:tav tm="0">
                                          <p:val>
                                            <p:strVal val="0-#ppt_w/2"/>
                                          </p:val>
                                        </p:tav>
                                        <p:tav tm="100000">
                                          <p:val>
                                            <p:strVal val="#ppt_x"/>
                                          </p:val>
                                        </p:tav>
                                      </p:tavLst>
                                    </p:anim>
                                    <p:anim calcmode="lin" valueType="num">
                                      <p:cBhvr>
                                        <p:cTn dur="250" fill="hold" id="8"/>
                                        <p:tgtEl>
                                          <p:spTgt spid="12290"/>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2291"/>
                                        </p:tgtEl>
                                        <p:attrNameLst>
                                          <p:attrName>style.visibility</p:attrName>
                                        </p:attrNameLst>
                                      </p:cBhvr>
                                      <p:to>
                                        <p:strVal val="visible"/>
                                      </p:to>
                                    </p:set>
                                    <p:anim calcmode="lin" valueType="num">
                                      <p:cBhvr>
                                        <p:cTn dur="250" fill="hold" id="11"/>
                                        <p:tgtEl>
                                          <p:spTgt spid="12291"/>
                                        </p:tgtEl>
                                        <p:attrNameLst>
                                          <p:attrName>ppt_x</p:attrName>
                                        </p:attrNameLst>
                                      </p:cBhvr>
                                      <p:tavLst>
                                        <p:tav tm="0">
                                          <p:val>
                                            <p:strVal val="1+#ppt_w/2"/>
                                          </p:val>
                                        </p:tav>
                                        <p:tav tm="100000">
                                          <p:val>
                                            <p:strVal val="#ppt_x"/>
                                          </p:val>
                                        </p:tav>
                                      </p:tavLst>
                                    </p:anim>
                                    <p:anim calcmode="lin" valueType="num">
                                      <p:cBhvr>
                                        <p:cTn dur="250" fill="hold" id="12"/>
                                        <p:tgtEl>
                                          <p:spTgt spid="12291"/>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2292"/>
                                        </p:tgtEl>
                                        <p:attrNameLst>
                                          <p:attrName>style.visibility</p:attrName>
                                        </p:attrNameLst>
                                      </p:cBhvr>
                                      <p:to>
                                        <p:strVal val="visible"/>
                                      </p:to>
                                    </p:set>
                                    <p:animEffect filter="">
                                      <p:cBhvr>
                                        <p:cTn dur="500" id="16"/>
                                        <p:tgtEl>
                                          <p:spTgt spid="12292"/>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2293"/>
                                        </p:tgtEl>
                                        <p:attrNameLst>
                                          <p:attrName>style.visibility</p:attrName>
                                        </p:attrNameLst>
                                      </p:cBhvr>
                                      <p:to>
                                        <p:strVal val="visible"/>
                                      </p:to>
                                    </p:set>
                                    <p:animEffect filter="">
                                      <p:cBhvr>
                                        <p:cTn dur="500" id="19"/>
                                        <p:tgtEl>
                                          <p:spTgt spid="12293"/>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2294"/>
                                        </p:tgtEl>
                                        <p:attrNameLst>
                                          <p:attrName>style.visibility</p:attrName>
                                        </p:attrNameLst>
                                      </p:cBhvr>
                                      <p:to>
                                        <p:strVal val="visible"/>
                                      </p:to>
                                    </p:set>
                                    <p:anim calcmode="lin" valueType="num">
                                      <p:cBhvr>
                                        <p:cTn dur="500" fill="hold" id="23"/>
                                        <p:tgtEl>
                                          <p:spTgt spid="12294"/>
                                        </p:tgtEl>
                                        <p:attrNameLst>
                                          <p:attrName>ppt_x</p:attrName>
                                        </p:attrNameLst>
                                      </p:cBhvr>
                                      <p:tavLst>
                                        <p:tav tm="0">
                                          <p:val>
                                            <p:strVal val="0-#ppt_w/2"/>
                                          </p:val>
                                        </p:tav>
                                        <p:tav tm="100000">
                                          <p:val>
                                            <p:strVal val="#ppt_x"/>
                                          </p:val>
                                        </p:tav>
                                      </p:tavLst>
                                    </p:anim>
                                    <p:anim calcmode="lin" valueType="num">
                                      <p:cBhvr>
                                        <p:cTn dur="500" fill="hold" id="24"/>
                                        <p:tgtEl>
                                          <p:spTgt spid="12294"/>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2295"/>
                                        </p:tgtEl>
                                        <p:attrNameLst>
                                          <p:attrName>style.visibility</p:attrName>
                                        </p:attrNameLst>
                                      </p:cBhvr>
                                      <p:to>
                                        <p:strVal val="visible"/>
                                      </p:to>
                                    </p:set>
                                    <p:anim calcmode="lin" valueType="num">
                                      <p:cBhvr>
                                        <p:cTn dur="500" fill="hold" id="27"/>
                                        <p:tgtEl>
                                          <p:spTgt spid="12295"/>
                                        </p:tgtEl>
                                        <p:attrNameLst>
                                          <p:attrName>ppt_x</p:attrName>
                                        </p:attrNameLst>
                                      </p:cBhvr>
                                      <p:tavLst>
                                        <p:tav tm="0">
                                          <p:val>
                                            <p:strVal val="1+#ppt_w/2"/>
                                          </p:val>
                                        </p:tav>
                                        <p:tav tm="100000">
                                          <p:val>
                                            <p:strVal val="#ppt_x"/>
                                          </p:val>
                                        </p:tav>
                                      </p:tavLst>
                                    </p:anim>
                                    <p:anim calcmode="lin" valueType="num">
                                      <p:cBhvr>
                                        <p:cTn dur="500" fill="hold" id="28"/>
                                        <p:tgtEl>
                                          <p:spTgt spid="12295"/>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2297"/>
                                        </p:tgtEl>
                                        <p:attrNameLst>
                                          <p:attrName>style.visibility</p:attrName>
                                        </p:attrNameLst>
                                      </p:cBhvr>
                                      <p:to>
                                        <p:strVal val="visible"/>
                                      </p:to>
                                    </p:set>
                                    <p:animEffect filter="">
                                      <p:cBhvr>
                                        <p:cTn dur="500" id="32"/>
                                        <p:tgtEl>
                                          <p:spTgt spid="12297"/>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2299"/>
                                        </p:tgtEl>
                                        <p:attrNameLst>
                                          <p:attrName>style.visibility</p:attrName>
                                        </p:attrNameLst>
                                      </p:cBhvr>
                                      <p:to>
                                        <p:strVal val="visible"/>
                                      </p:to>
                                    </p:set>
                                    <p:animEffect filter="">
                                      <p:cBhvr>
                                        <p:cTn dur="500" id="35"/>
                                        <p:tgtEl>
                                          <p:spTgt spid="12299"/>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2301"/>
                                        </p:tgtEl>
                                        <p:attrNameLst>
                                          <p:attrName>style.visibility</p:attrName>
                                        </p:attrNameLst>
                                      </p:cBhvr>
                                      <p:to>
                                        <p:strVal val="visible"/>
                                      </p:to>
                                    </p:set>
                                    <p:animEffect filter="">
                                      <p:cBhvr>
                                        <p:cTn dur="500" id="38"/>
                                        <p:tgtEl>
                                          <p:spTgt spid="12301"/>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2296"/>
                                        </p:tgtEl>
                                        <p:attrNameLst>
                                          <p:attrName>style.visibility</p:attrName>
                                        </p:attrNameLst>
                                      </p:cBhvr>
                                      <p:to>
                                        <p:strVal val="visible"/>
                                      </p:to>
                                    </p:set>
                                    <p:animEffect filter="">
                                      <p:cBhvr>
                                        <p:cTn dur="500" id="42"/>
                                        <p:tgtEl>
                                          <p:spTgt spid="12296"/>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2298"/>
                                        </p:tgtEl>
                                        <p:attrNameLst>
                                          <p:attrName>style.visibility</p:attrName>
                                        </p:attrNameLst>
                                      </p:cBhvr>
                                      <p:to>
                                        <p:strVal val="visible"/>
                                      </p:to>
                                    </p:set>
                                    <p:animEffect filter="">
                                      <p:cBhvr>
                                        <p:cTn dur="500" id="45"/>
                                        <p:tgtEl>
                                          <p:spTgt spid="12298"/>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2300"/>
                                        </p:tgtEl>
                                        <p:attrNameLst>
                                          <p:attrName>style.visibility</p:attrName>
                                        </p:attrNameLst>
                                      </p:cBhvr>
                                      <p:to>
                                        <p:strVal val="visible"/>
                                      </p:to>
                                    </p:set>
                                    <p:animEffect filter="">
                                      <p:cBhvr>
                                        <p:cTn dur="500" id="48"/>
                                        <p:tgtEl>
                                          <p:spTgt spid="12300"/>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2302"/>
                                        </p:tgtEl>
                                        <p:attrNameLst>
                                          <p:attrName>style.visibility</p:attrName>
                                        </p:attrNameLst>
                                      </p:cBhvr>
                                      <p:to>
                                        <p:strVal val="visible"/>
                                      </p:to>
                                    </p:set>
                                    <p:animEffect filter="">
                                      <p:cBhvr>
                                        <p:cTn dur="500" id="51"/>
                                        <p:tgtEl>
                                          <p:spTgt spid="12302"/>
                                        </p:tgtEl>
                                      </p:cBhvr>
                                    </p:animEffect>
                                  </p:childTnLst>
                                </p:cTn>
                              </p:par>
                            </p:childTnLst>
                          </p:cTn>
                        </p:par>
                        <p:par>
                          <p:cTn fill="hold" id="52" nodeType="afterGroup">
                            <p:stCondLst>
                              <p:cond delay="2250"/>
                            </p:stCondLst>
                            <p:childTnLst>
                              <p:par>
                                <p:cTn fill="hold" id="53" nodeType="afterEffect" presetClass="entr" presetID="2" presetSubtype="8">
                                  <p:stCondLst>
                                    <p:cond delay="0"/>
                                  </p:stCondLst>
                                  <p:childTnLst>
                                    <p:set>
                                      <p:cBhvr>
                                        <p:cTn dur="1" fill="hold" id="54">
                                          <p:stCondLst>
                                            <p:cond delay="0"/>
                                          </p:stCondLst>
                                        </p:cTn>
                                        <p:tgtEl>
                                          <p:spTgt spid="12303"/>
                                        </p:tgtEl>
                                        <p:attrNameLst>
                                          <p:attrName>style.visibility</p:attrName>
                                        </p:attrNameLst>
                                      </p:cBhvr>
                                      <p:to>
                                        <p:strVal val="visible"/>
                                      </p:to>
                                    </p:set>
                                    <p:anim calcmode="lin" valueType="num">
                                      <p:cBhvr>
                                        <p:cTn dur="500" fill="hold" id="55"/>
                                        <p:tgtEl>
                                          <p:spTgt spid="12303"/>
                                        </p:tgtEl>
                                        <p:attrNameLst>
                                          <p:attrName>ppt_x</p:attrName>
                                        </p:attrNameLst>
                                      </p:cBhvr>
                                      <p:tavLst>
                                        <p:tav tm="0">
                                          <p:val>
                                            <p:strVal val="0-#ppt_w/2"/>
                                          </p:val>
                                        </p:tav>
                                        <p:tav tm="100000">
                                          <p:val>
                                            <p:strVal val="#ppt_x"/>
                                          </p:val>
                                        </p:tav>
                                      </p:tavLst>
                                    </p:anim>
                                    <p:anim calcmode="lin" valueType="num">
                                      <p:cBhvr>
                                        <p:cTn dur="500" fill="hold" id="56"/>
                                        <p:tgtEl>
                                          <p:spTgt spid="12303"/>
                                        </p:tgtEl>
                                        <p:attrNameLst>
                                          <p:attrName>ppt_y</p:attrName>
                                        </p:attrNameLst>
                                      </p:cBhvr>
                                      <p:tavLst>
                                        <p:tav tm="0">
                                          <p:val>
                                            <p:strVal val="#ppt_y"/>
                                          </p:val>
                                        </p:tav>
                                        <p:tav tm="100000">
                                          <p:val>
                                            <p:strVal val="#ppt_y"/>
                                          </p:val>
                                        </p:tav>
                                      </p:tavLst>
                                    </p:anim>
                                  </p:childTnLst>
                                </p:cTn>
                              </p:par>
                              <p:par>
                                <p:cTn fill="hold" id="57" nodeType="withEffect" presetClass="entr" presetID="2" presetSubtype="8">
                                  <p:stCondLst>
                                    <p:cond delay="0"/>
                                  </p:stCondLst>
                                  <p:childTnLst>
                                    <p:set>
                                      <p:cBhvr>
                                        <p:cTn dur="1" fill="hold" id="58">
                                          <p:stCondLst>
                                            <p:cond delay="0"/>
                                          </p:stCondLst>
                                        </p:cTn>
                                        <p:tgtEl>
                                          <p:spTgt spid="12308"/>
                                        </p:tgtEl>
                                        <p:attrNameLst>
                                          <p:attrName>style.visibility</p:attrName>
                                        </p:attrNameLst>
                                      </p:cBhvr>
                                      <p:to>
                                        <p:strVal val="visible"/>
                                      </p:to>
                                    </p:set>
                                    <p:anim calcmode="lin" valueType="num">
                                      <p:cBhvr>
                                        <p:cTn dur="500" fill="hold" id="59"/>
                                        <p:tgtEl>
                                          <p:spTgt spid="12308"/>
                                        </p:tgtEl>
                                        <p:attrNameLst>
                                          <p:attrName>ppt_x</p:attrName>
                                        </p:attrNameLst>
                                      </p:cBhvr>
                                      <p:tavLst>
                                        <p:tav tm="0">
                                          <p:val>
                                            <p:strVal val="0-#ppt_w/2"/>
                                          </p:val>
                                        </p:tav>
                                        <p:tav tm="100000">
                                          <p:val>
                                            <p:strVal val="#ppt_x"/>
                                          </p:val>
                                        </p:tav>
                                      </p:tavLst>
                                    </p:anim>
                                    <p:anim calcmode="lin" valueType="num">
                                      <p:cBhvr>
                                        <p:cTn dur="500" fill="hold" id="60"/>
                                        <p:tgtEl>
                                          <p:spTgt spid="12308"/>
                                        </p:tgtEl>
                                        <p:attrNameLst>
                                          <p:attrName>ppt_y</p:attrName>
                                        </p:attrNameLst>
                                      </p:cBhvr>
                                      <p:tavLst>
                                        <p:tav tm="0">
                                          <p:val>
                                            <p:strVal val="#ppt_y"/>
                                          </p:val>
                                        </p:tav>
                                        <p:tav tm="100000">
                                          <p:val>
                                            <p:strVal val="#ppt_y"/>
                                          </p:val>
                                        </p:tav>
                                      </p:tavLst>
                                    </p:anim>
                                  </p:childTnLst>
                                </p:cTn>
                              </p:par>
                              <p:par>
                                <p:cTn fill="hold" id="61" nodeType="withEffect" presetClass="entr" presetID="2" presetSubtype="8">
                                  <p:stCondLst>
                                    <p:cond delay="0"/>
                                  </p:stCondLst>
                                  <p:childTnLst>
                                    <p:set>
                                      <p:cBhvr>
                                        <p:cTn dur="1" fill="hold" id="62">
                                          <p:stCondLst>
                                            <p:cond delay="0"/>
                                          </p:stCondLst>
                                        </p:cTn>
                                        <p:tgtEl>
                                          <p:spTgt spid="12311"/>
                                        </p:tgtEl>
                                        <p:attrNameLst>
                                          <p:attrName>style.visibility</p:attrName>
                                        </p:attrNameLst>
                                      </p:cBhvr>
                                      <p:to>
                                        <p:strVal val="visible"/>
                                      </p:to>
                                    </p:set>
                                    <p:anim calcmode="lin" valueType="num">
                                      <p:cBhvr>
                                        <p:cTn dur="500" fill="hold" id="63"/>
                                        <p:tgtEl>
                                          <p:spTgt spid="12311"/>
                                        </p:tgtEl>
                                        <p:attrNameLst>
                                          <p:attrName>ppt_x</p:attrName>
                                        </p:attrNameLst>
                                      </p:cBhvr>
                                      <p:tavLst>
                                        <p:tav tm="0">
                                          <p:val>
                                            <p:strVal val="0-#ppt_w/2"/>
                                          </p:val>
                                        </p:tav>
                                        <p:tav tm="100000">
                                          <p:val>
                                            <p:strVal val="#ppt_x"/>
                                          </p:val>
                                        </p:tav>
                                      </p:tavLst>
                                    </p:anim>
                                    <p:anim calcmode="lin" valueType="num">
                                      <p:cBhvr>
                                        <p:cTn dur="500" fill="hold" id="64"/>
                                        <p:tgtEl>
                                          <p:spTgt spid="12311"/>
                                        </p:tgtEl>
                                        <p:attrNameLst>
                                          <p:attrName>ppt_y</p:attrName>
                                        </p:attrNameLst>
                                      </p:cBhvr>
                                      <p:tavLst>
                                        <p:tav tm="0">
                                          <p:val>
                                            <p:strVal val="#ppt_y"/>
                                          </p:val>
                                        </p:tav>
                                        <p:tav tm="100000">
                                          <p:val>
                                            <p:strVal val="#ppt_y"/>
                                          </p:val>
                                        </p:tav>
                                      </p:tavLst>
                                    </p:anim>
                                  </p:childTnLst>
                                </p:cTn>
                              </p:par>
                            </p:childTnLst>
                          </p:cTn>
                        </p:par>
                        <p:par>
                          <p:cTn fill="hold" id="65" nodeType="afterGroup">
                            <p:stCondLst>
                              <p:cond delay="2750"/>
                            </p:stCondLst>
                            <p:childTnLst>
                              <p:par>
                                <p:cTn fill="hold" grpId="0" id="66" nodeType="afterEffect" presetClass="entr" presetID="22" presetSubtype="1">
                                  <p:stCondLst>
                                    <p:cond delay="0"/>
                                  </p:stCondLst>
                                  <p:childTnLst>
                                    <p:set>
                                      <p:cBhvr>
                                        <p:cTn dur="1" fill="hold" id="67">
                                          <p:stCondLst>
                                            <p:cond delay="0"/>
                                          </p:stCondLst>
                                        </p:cTn>
                                        <p:tgtEl>
                                          <p:spTgt spid="12316"/>
                                        </p:tgtEl>
                                        <p:attrNameLst>
                                          <p:attrName>style.visibility</p:attrName>
                                        </p:attrNameLst>
                                      </p:cBhvr>
                                      <p:to>
                                        <p:strVal val="visible"/>
                                      </p:to>
                                    </p:set>
                                    <p:animEffect filter="">
                                      <p:cBhvr>
                                        <p:cTn dur="500" id="68"/>
                                        <p:tgtEl>
                                          <p:spTgt spid="12316"/>
                                        </p:tgtEl>
                                      </p:cBhvr>
                                    </p:animEffect>
                                  </p:childTnLst>
                                </p:cTn>
                              </p:par>
                              <p:par>
                                <p:cTn fill="hold" grpId="0" id="69" nodeType="withEffect" presetClass="entr" presetID="22" presetSubtype="1">
                                  <p:stCondLst>
                                    <p:cond delay="0"/>
                                  </p:stCondLst>
                                  <p:childTnLst>
                                    <p:set>
                                      <p:cBhvr>
                                        <p:cTn dur="1" fill="hold" id="70">
                                          <p:stCondLst>
                                            <p:cond delay="0"/>
                                          </p:stCondLst>
                                        </p:cTn>
                                        <p:tgtEl>
                                          <p:spTgt spid="12317"/>
                                        </p:tgtEl>
                                        <p:attrNameLst>
                                          <p:attrName>style.visibility</p:attrName>
                                        </p:attrNameLst>
                                      </p:cBhvr>
                                      <p:to>
                                        <p:strVal val="visible"/>
                                      </p:to>
                                    </p:set>
                                    <p:animEffect filter="">
                                      <p:cBhvr>
                                        <p:cTn dur="500" id="71"/>
                                        <p:tgtEl>
                                          <p:spTgt spid="12317"/>
                                        </p:tgtEl>
                                      </p:cBhvr>
                                    </p:animEffect>
                                  </p:childTnLst>
                                </p:cTn>
                              </p:par>
                              <p:par>
                                <p:cTn fill="hold" grpId="0" id="72" nodeType="withEffect" presetClass="entr" presetID="22" presetSubtype="1">
                                  <p:stCondLst>
                                    <p:cond delay="0"/>
                                  </p:stCondLst>
                                  <p:childTnLst>
                                    <p:set>
                                      <p:cBhvr>
                                        <p:cTn dur="1" fill="hold" id="73">
                                          <p:stCondLst>
                                            <p:cond delay="0"/>
                                          </p:stCondLst>
                                        </p:cTn>
                                        <p:tgtEl>
                                          <p:spTgt spid="12318"/>
                                        </p:tgtEl>
                                        <p:attrNameLst>
                                          <p:attrName>style.visibility</p:attrName>
                                        </p:attrNameLst>
                                      </p:cBhvr>
                                      <p:to>
                                        <p:strVal val="visible"/>
                                      </p:to>
                                    </p:set>
                                    <p:animEffect filter="">
                                      <p:cBhvr>
                                        <p:cTn dur="500" id="74"/>
                                        <p:tgtEl>
                                          <p:spTgt spid="123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290"/>
      <p:bldP grpId="0" spid="12291"/>
      <p:bldP grpId="0" spid="12292"/>
      <p:bldP grpId="0" spid="12293"/>
      <p:bldP grpId="0" spid="12294"/>
      <p:bldP grpId="0" spid="12295"/>
      <p:bldP grpId="0" spid="12296"/>
      <p:bldP grpId="0" spid="12297"/>
      <p:bldP grpId="0" spid="12298"/>
      <p:bldP grpId="0" spid="12299"/>
      <p:bldP grpId="0" spid="12300"/>
      <p:bldP grpId="0" spid="12301"/>
      <p:bldP grpId="0" spid="12302"/>
      <p:bldP grpId="0" spid="12316"/>
      <p:bldP grpId="0" spid="12317"/>
      <p:bldP grpId="0" spid="1231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314"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15"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16"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3317" name="文本框 4"/>
          <p:cNvSpPr>
            <a:spLocks noChangeArrowheads="1"/>
          </p:cNvSpPr>
          <p:nvPr/>
        </p:nvSpPr>
        <p:spPr bwMode="auto">
          <a:xfrm>
            <a:off x="604838"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Part.9</a:t>
            </a:r>
          </a:p>
        </p:txBody>
      </p:sp>
      <p:sp>
        <p:nvSpPr>
          <p:cNvPr id="13318" name="文本框 5"/>
          <p:cNvSpPr>
            <a:spLocks noChangeArrowheads="1"/>
          </p:cNvSpPr>
          <p:nvPr/>
        </p:nvSpPr>
        <p:spPr bwMode="auto">
          <a:xfrm>
            <a:off x="860425" y="527050"/>
            <a:ext cx="246538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13319" name="矩形 6"/>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0" name="矩形 7"/>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1" name="矩形 8"/>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2" name="矩形 9"/>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3" name="矩形 10"/>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4" name="矩形 11"/>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5" name="矩形 12"/>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3326" name="直接连接符 13"/>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3327" name="直接连接符 14"/>
          <p:cNvSpPr>
            <a:spLocks noChangeShapeType="1"/>
          </p:cNvSpPr>
          <p:nvPr/>
        </p:nvSpPr>
        <p:spPr bwMode="auto">
          <a:xfrm>
            <a:off x="4683125" y="5191125"/>
            <a:ext cx="1719263" cy="190500"/>
          </a:xfrm>
          <a:prstGeom prst="line">
            <a:avLst/>
          </a:prstGeom>
          <a:noFill/>
          <a:ln cap="flat" cmpd="sng" w="47625">
            <a:solidFill>
              <a:srgbClr val="F54141"/>
            </a:solidFill>
            <a:prstDash val="sysDot"/>
            <a:bevel/>
          </a:ln>
          <a:extLst>
            <a:ext uri="{909E8E84-426E-40DD-AFC4-6F175D3DCCD1}">
              <a14:hiddenFill>
                <a:noFill/>
              </a14:hiddenFill>
            </a:ext>
          </a:extLst>
        </p:spPr>
        <p:txBody>
          <a:bodyPr/>
          <a:lstStyle/>
          <a:p>
            <a:endParaRPr altLang="en-US" lang="zh-CN"/>
          </a:p>
        </p:txBody>
      </p:sp>
      <p:sp>
        <p:nvSpPr>
          <p:cNvPr id="13328" name="直接连接符 15"/>
          <p:cNvSpPr>
            <a:spLocks noChangeShapeType="1"/>
          </p:cNvSpPr>
          <p:nvPr/>
        </p:nvSpPr>
        <p:spPr bwMode="auto">
          <a:xfrm>
            <a:off x="5611813" y="3546475"/>
            <a:ext cx="1119187" cy="950913"/>
          </a:xfrm>
          <a:prstGeom prst="line">
            <a:avLst/>
          </a:prstGeom>
          <a:noFill/>
          <a:ln cap="flat" cmpd="sng" w="47625">
            <a:solidFill>
              <a:srgbClr val="F54141"/>
            </a:solidFill>
            <a:prstDash val="sysDot"/>
            <a:bevel/>
          </a:ln>
          <a:extLst>
            <a:ext uri="{909E8E84-426E-40DD-AFC4-6F175D3DCCD1}">
              <a14:hiddenFill>
                <a:noFill/>
              </a14:hiddenFill>
            </a:ext>
          </a:extLst>
        </p:spPr>
        <p:txBody>
          <a:bodyPr/>
          <a:lstStyle/>
          <a:p>
            <a:endParaRPr altLang="en-US" lang="zh-CN"/>
          </a:p>
        </p:txBody>
      </p:sp>
      <p:sp>
        <p:nvSpPr>
          <p:cNvPr id="13329" name="直接连接符 16"/>
          <p:cNvSpPr>
            <a:spLocks noChangeShapeType="1"/>
          </p:cNvSpPr>
          <p:nvPr/>
        </p:nvSpPr>
        <p:spPr bwMode="auto">
          <a:xfrm>
            <a:off x="7818438" y="2949575"/>
            <a:ext cx="1587" cy="1195388"/>
          </a:xfrm>
          <a:prstGeom prst="line">
            <a:avLst/>
          </a:prstGeom>
          <a:noFill/>
          <a:ln cap="flat" cmpd="sng" w="47625">
            <a:solidFill>
              <a:srgbClr val="F54141"/>
            </a:solidFill>
            <a:prstDash val="sysDot"/>
            <a:bevel/>
          </a:ln>
          <a:extLst>
            <a:ext uri="{909E8E84-426E-40DD-AFC4-6F175D3DCCD1}">
              <a14:hiddenFill>
                <a:noFill/>
              </a14:hiddenFill>
            </a:ext>
          </a:extLst>
        </p:spPr>
        <p:txBody>
          <a:bodyPr/>
          <a:lstStyle/>
          <a:p>
            <a:endParaRPr altLang="en-US" lang="zh-CN"/>
          </a:p>
        </p:txBody>
      </p:sp>
      <p:sp>
        <p:nvSpPr>
          <p:cNvPr id="13330" name="直接连接符 17"/>
          <p:cNvSpPr>
            <a:spLocks noChangeShapeType="1"/>
          </p:cNvSpPr>
          <p:nvPr/>
        </p:nvSpPr>
        <p:spPr bwMode="auto">
          <a:xfrm flipH="1">
            <a:off x="8904288" y="3556000"/>
            <a:ext cx="785812" cy="1063625"/>
          </a:xfrm>
          <a:prstGeom prst="line">
            <a:avLst/>
          </a:prstGeom>
          <a:noFill/>
          <a:ln cap="flat" cmpd="sng" w="47625">
            <a:solidFill>
              <a:srgbClr val="F54141"/>
            </a:solidFill>
            <a:prstDash val="sysDot"/>
            <a:bevel/>
          </a:ln>
          <a:extLst>
            <a:ext uri="{909E8E84-426E-40DD-AFC4-6F175D3DCCD1}">
              <a14:hiddenFill>
                <a:noFill/>
              </a14:hiddenFill>
            </a:ext>
          </a:extLst>
        </p:spPr>
        <p:txBody>
          <a:bodyPr/>
          <a:lstStyle/>
          <a:p>
            <a:endParaRPr altLang="en-US" lang="zh-CN"/>
          </a:p>
        </p:txBody>
      </p:sp>
      <p:sp>
        <p:nvSpPr>
          <p:cNvPr id="13331" name="直接连接符 18"/>
          <p:cNvSpPr>
            <a:spLocks noChangeShapeType="1"/>
          </p:cNvSpPr>
          <p:nvPr/>
        </p:nvSpPr>
        <p:spPr bwMode="auto">
          <a:xfrm flipH="1">
            <a:off x="9158288" y="5235575"/>
            <a:ext cx="1638300" cy="204788"/>
          </a:xfrm>
          <a:prstGeom prst="line">
            <a:avLst/>
          </a:prstGeom>
          <a:noFill/>
          <a:ln cap="flat" cmpd="sng" w="47625">
            <a:solidFill>
              <a:srgbClr val="F54141"/>
            </a:solidFill>
            <a:prstDash val="sysDot"/>
            <a:bevel/>
          </a:ln>
          <a:extLst>
            <a:ext uri="{909E8E84-426E-40DD-AFC4-6F175D3DCCD1}">
              <a14:hiddenFill>
                <a:noFill/>
              </a14:hiddenFill>
            </a:ext>
          </a:extLst>
        </p:spPr>
        <p:txBody>
          <a:bodyPr/>
          <a:lstStyle/>
          <a:p>
            <a:endParaRPr altLang="en-US" lang="zh-CN"/>
          </a:p>
        </p:txBody>
      </p:sp>
      <p:grpSp>
        <p:nvGrpSpPr>
          <p:cNvPr id="13332" name="Group 20"/>
          <p:cNvGrpSpPr/>
          <p:nvPr/>
        </p:nvGrpSpPr>
        <p:grpSpPr>
          <a:xfrm>
            <a:off x="3338513" y="4451350"/>
            <a:ext cx="1200150" cy="1200150"/>
            <a:chExt cx="1200375" cy="1200375"/>
          </a:xfrm>
        </p:grpSpPr>
        <p:grpSp>
          <p:nvGrpSpPr>
            <p:cNvPr id="13333" name="Group 21"/>
            <p:cNvGrpSpPr/>
            <p:nvPr/>
          </p:nvGrpSpPr>
          <p:grpSpPr>
            <a:xfrm>
              <a:off x="0" y="0"/>
              <a:ext cx="1200375" cy="1200375"/>
              <a:chExt cx="1429200" cy="1429200"/>
            </a:xfrm>
          </p:grpSpPr>
          <p:sp>
            <p:nvSpPr>
              <p:cNvPr id="13334" name="椭圆 23"/>
              <p:cNvSpPr>
                <a:spLocks noChangeArrowheads="1"/>
              </p:cNvSpPr>
              <p:nvPr/>
            </p:nvSpPr>
            <p:spPr bwMode="auto">
              <a:xfrm>
                <a:off x="225" y="224"/>
                <a:ext cx="1428750" cy="1428750"/>
              </a:xfrm>
              <a:prstGeom prst="ellipse">
                <a:avLst/>
              </a:prstGeom>
              <a:noFill/>
              <a:ln cap="flat" cmpd="sng" w="41275">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3336" name="Freeform 26"/>
            <p:cNvSpPr>
              <a:spLocks noChangeArrowheads="1" noEditPoints="1"/>
            </p:cNvSpPr>
            <p:nvPr/>
          </p:nvSpPr>
          <p:spPr bwMode="auto">
            <a:xfrm>
              <a:off x="329731" y="33377"/>
              <a:ext cx="537522" cy="469376"/>
            </a:xfrm>
            <a:custGeom>
              <a:gdLst>
                <a:gd fmla="*/ 34 w 2386" name="T0"/>
                <a:gd fmla="*/ 1806 h 2082" name="T1"/>
                <a:gd fmla="*/ 587 w 2386" name="T2"/>
                <a:gd fmla="*/ 1806 h 2082" name="T3"/>
                <a:gd fmla="*/ 311 w 2386" name="T4"/>
                <a:gd fmla="*/ 1937 h 2082" name="T5"/>
                <a:gd fmla="*/ 311 w 2386" name="T6"/>
                <a:gd fmla="*/ 1675 h 2082" name="T7"/>
                <a:gd fmla="*/ 311 w 2386" name="T8"/>
                <a:gd fmla="*/ 1937 h 2082" name="T9"/>
                <a:gd fmla="*/ 1772 w 2386" name="T10"/>
                <a:gd fmla="*/ 1018 h 2082" name="T11"/>
                <a:gd fmla="*/ 1338 w 2386" name="T12"/>
                <a:gd fmla="*/ 1237 h 2082" name="T13"/>
                <a:gd fmla="*/ 1338 w 2386" name="T14"/>
                <a:gd fmla="*/ 1139 h 2082" name="T15"/>
                <a:gd fmla="*/ 1675 w 2386" name="T16"/>
                <a:gd fmla="*/ 1018 h 2082" name="T17"/>
                <a:gd fmla="*/ 1723 w 2386" name="T18"/>
                <a:gd fmla="*/ 777 h 2082" name="T19"/>
                <a:gd fmla="*/ 2061 w 2386" name="T20"/>
                <a:gd fmla="*/ 1063 h 2082" name="T21"/>
                <a:gd fmla="*/ 1991 w 2386" name="T22"/>
                <a:gd fmla="*/ 881 h 2082" name="T23"/>
                <a:gd fmla="*/ 2254 w 2386" name="T24"/>
                <a:gd fmla="*/ 832 h 2082" name="T25"/>
                <a:gd fmla="*/ 1991 w 2386" name="T26"/>
                <a:gd fmla="*/ 784 h 2082" name="T27"/>
                <a:gd fmla="*/ 1991 w 2386" name="T28"/>
                <a:gd fmla="*/ 165 h 2082" name="T29"/>
                <a:gd fmla="*/ 557 w 2386" name="T30"/>
                <a:gd fmla="*/ 0 h 2082" name="T31"/>
                <a:gd fmla="*/ 711 w 2386" name="T32"/>
                <a:gd fmla="*/ 165 h 2082" name="T33"/>
                <a:gd fmla="*/ 359 w 2386" name="T34"/>
                <a:gd fmla="*/ 1088 h 2082" name="T35"/>
                <a:gd fmla="*/ 224 w 2386" name="T36"/>
                <a:gd fmla="*/ 1444 h 2082" name="T37"/>
                <a:gd fmla="*/ 684 w 2386" name="T38"/>
                <a:gd fmla="*/ 1790 h 2082" name="T39"/>
                <a:gd fmla="*/ 1947 w 2386" name="T40"/>
                <a:gd fmla="*/ 1432 h 2082" name="T41"/>
                <a:gd fmla="*/ 2386 w 2386" name="T42"/>
                <a:gd fmla="*/ 1789 h 2082" name="T43"/>
                <a:gd fmla="*/ 2061 w 2386" name="T44"/>
                <a:gd fmla="*/ 1063 h 2082" name="T45"/>
                <a:gd fmla="*/ 1338 w 2386" name="T46"/>
                <a:gd fmla="*/ 1334 h 2082" name="T47"/>
                <a:gd fmla="*/ 1320 w 2386" name="T48"/>
                <a:gd fmla="*/ 1644 h 2082" name="T49"/>
                <a:gd fmla="*/ 653 w 2386" name="T50"/>
                <a:gd fmla="*/ 1043 h 2082" name="T51"/>
                <a:gd fmla="*/ 845 w 2386" name="T52"/>
                <a:gd fmla="*/ 165 h 2082" name="T53"/>
                <a:gd fmla="*/ 1865 w 2386" name="T54"/>
                <a:gd fmla="*/ 1068 h 2082" name="T55"/>
                <a:gd fmla="*/ 1234 w 2386" name="T56"/>
                <a:gd fmla="*/ 898 h 2082" name="T57"/>
                <a:gd fmla="*/ 1200 w 2386" name="T58"/>
                <a:gd fmla="*/ 981 h 2082" name="T59"/>
                <a:gd fmla="*/ 1152 w 2386" name="T60"/>
                <a:gd fmla="*/ 953 h 2082" name="T61"/>
                <a:gd fmla="*/ 790 w 2386" name="T62"/>
                <a:gd fmla="*/ 1250 h 2082" name="T63"/>
                <a:gd fmla="*/ 1012 w 2386" name="T64"/>
                <a:gd fmla="*/ 889 h 2082" name="T65"/>
                <a:gd fmla="*/ 1004 w 2386" name="T66"/>
                <a:gd fmla="*/ 806 h 2082" name="T67"/>
                <a:gd fmla="*/ 1073 w 2386" name="T68"/>
                <a:gd fmla="*/ 737 h 2082" name="T69"/>
                <a:gd fmla="*/ 1947 w 2386" name="T70"/>
                <a:gd fmla="*/ 1529 h 2082" name="T71"/>
                <a:gd fmla="*/ 1947 w 2386" name="T72"/>
                <a:gd fmla="*/ 2082 h 2082" name="T73"/>
                <a:gd fmla="*/ 1947 w 2386" name="T74"/>
                <a:gd fmla="*/ 1529 h 2082" name="T75"/>
                <a:gd fmla="*/ 1816 w 2386" name="T76"/>
                <a:gd fmla="*/ 1806 h 2082" name="T77"/>
                <a:gd fmla="*/ 2078 w 2386" name="T78"/>
                <a:gd fmla="*/ 1806 h 2082"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w 2386" name="T120"/>
                <a:gd fmla="*/ 0 h 2082" name="T121"/>
                <a:gd fmla="*/ 2386 w 2386" name="T122"/>
                <a:gd fmla="*/ 2082 h 2082" name="T123"/>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T123" l="T120" r="T122" t="T121"/>
              <a:pathLst>
                <a:path h="2082" w="2386">
                  <a:moveTo>
                    <a:pt x="311" y="1529"/>
                  </a:moveTo>
                  <a:cubicBezTo>
                    <a:pt x="158" y="1529"/>
                    <a:pt x="34" y="1653"/>
                    <a:pt x="34" y="1806"/>
                  </a:cubicBezTo>
                  <a:cubicBezTo>
                    <a:pt x="34" y="1958"/>
                    <a:pt x="158" y="2082"/>
                    <a:pt x="311" y="2082"/>
                  </a:cubicBezTo>
                  <a:cubicBezTo>
                    <a:pt x="463" y="2082"/>
                    <a:pt x="587" y="1958"/>
                    <a:pt x="587" y="1806"/>
                  </a:cubicBezTo>
                  <a:cubicBezTo>
                    <a:pt x="587" y="1653"/>
                    <a:pt x="463" y="1529"/>
                    <a:pt x="311" y="1529"/>
                  </a:cubicBezTo>
                  <a:close/>
                  <a:moveTo>
                    <a:pt x="311" y="1937"/>
                  </a:moveTo>
                  <a:cubicBezTo>
                    <a:pt x="238" y="1937"/>
                    <a:pt x="180" y="1878"/>
                    <a:pt x="180" y="1806"/>
                  </a:cubicBezTo>
                  <a:cubicBezTo>
                    <a:pt x="180" y="1733"/>
                    <a:pt x="238" y="1675"/>
                    <a:pt x="311" y="1675"/>
                  </a:cubicBezTo>
                  <a:cubicBezTo>
                    <a:pt x="383" y="1675"/>
                    <a:pt x="442" y="1733"/>
                    <a:pt x="442" y="1806"/>
                  </a:cubicBezTo>
                  <a:cubicBezTo>
                    <a:pt x="442" y="1878"/>
                    <a:pt x="383" y="1937"/>
                    <a:pt x="311" y="1937"/>
                  </a:cubicBezTo>
                  <a:close/>
                  <a:moveTo>
                    <a:pt x="1772" y="826"/>
                  </a:moveTo>
                  <a:cubicBezTo>
                    <a:pt x="1772" y="1018"/>
                    <a:pt x="1772" y="1018"/>
                    <a:pt x="1772" y="1018"/>
                  </a:cubicBezTo>
                  <a:cubicBezTo>
                    <a:pt x="1772" y="1151"/>
                    <a:pt x="1683" y="1237"/>
                    <a:pt x="1545" y="1237"/>
                  </a:cubicBezTo>
                  <a:cubicBezTo>
                    <a:pt x="1338" y="1237"/>
                    <a:pt x="1338" y="1237"/>
                    <a:pt x="1338" y="1237"/>
                  </a:cubicBezTo>
                  <a:cubicBezTo>
                    <a:pt x="1311" y="1237"/>
                    <a:pt x="1290" y="1215"/>
                    <a:pt x="1290" y="1188"/>
                  </a:cubicBezTo>
                  <a:cubicBezTo>
                    <a:pt x="1290" y="1161"/>
                    <a:pt x="1311" y="1139"/>
                    <a:pt x="1338" y="1139"/>
                  </a:cubicBezTo>
                  <a:cubicBezTo>
                    <a:pt x="1545" y="1139"/>
                    <a:pt x="1545" y="1139"/>
                    <a:pt x="1545" y="1139"/>
                  </a:cubicBezTo>
                  <a:cubicBezTo>
                    <a:pt x="1604" y="1139"/>
                    <a:pt x="1675" y="1118"/>
                    <a:pt x="1675" y="1018"/>
                  </a:cubicBezTo>
                  <a:cubicBezTo>
                    <a:pt x="1675" y="826"/>
                    <a:pt x="1675" y="826"/>
                    <a:pt x="1675" y="826"/>
                  </a:cubicBezTo>
                  <a:cubicBezTo>
                    <a:pt x="1675" y="799"/>
                    <a:pt x="1697" y="777"/>
                    <a:pt x="1723" y="777"/>
                  </a:cubicBezTo>
                  <a:cubicBezTo>
                    <a:pt x="1750" y="777"/>
                    <a:pt x="1772" y="799"/>
                    <a:pt x="1772" y="826"/>
                  </a:cubicBezTo>
                  <a:close/>
                  <a:moveTo>
                    <a:pt x="2061" y="1063"/>
                  </a:moveTo>
                  <a:cubicBezTo>
                    <a:pt x="1991" y="1063"/>
                    <a:pt x="1991" y="1063"/>
                    <a:pt x="1991" y="1063"/>
                  </a:cubicBezTo>
                  <a:cubicBezTo>
                    <a:pt x="1991" y="881"/>
                    <a:pt x="1991" y="881"/>
                    <a:pt x="1991" y="881"/>
                  </a:cubicBezTo>
                  <a:cubicBezTo>
                    <a:pt x="2205" y="881"/>
                    <a:pt x="2205" y="881"/>
                    <a:pt x="2205" y="881"/>
                  </a:cubicBezTo>
                  <a:cubicBezTo>
                    <a:pt x="2232" y="881"/>
                    <a:pt x="2254" y="859"/>
                    <a:pt x="2254" y="832"/>
                  </a:cubicBezTo>
                  <a:cubicBezTo>
                    <a:pt x="2254" y="805"/>
                    <a:pt x="2232" y="784"/>
                    <a:pt x="2205" y="784"/>
                  </a:cubicBezTo>
                  <a:cubicBezTo>
                    <a:pt x="1991" y="784"/>
                    <a:pt x="1991" y="784"/>
                    <a:pt x="1991" y="784"/>
                  </a:cubicBezTo>
                  <a:cubicBezTo>
                    <a:pt x="1991" y="165"/>
                    <a:pt x="1991" y="165"/>
                    <a:pt x="1991" y="165"/>
                  </a:cubicBezTo>
                  <a:cubicBezTo>
                    <a:pt x="1991" y="165"/>
                    <a:pt x="1991" y="165"/>
                    <a:pt x="1991" y="165"/>
                  </a:cubicBezTo>
                  <a:cubicBezTo>
                    <a:pt x="1991" y="0"/>
                    <a:pt x="1991" y="0"/>
                    <a:pt x="1991" y="0"/>
                  </a:cubicBezTo>
                  <a:cubicBezTo>
                    <a:pt x="557" y="0"/>
                    <a:pt x="557" y="0"/>
                    <a:pt x="557" y="0"/>
                  </a:cubicBezTo>
                  <a:cubicBezTo>
                    <a:pt x="557" y="165"/>
                    <a:pt x="557" y="165"/>
                    <a:pt x="557" y="165"/>
                  </a:cubicBezTo>
                  <a:cubicBezTo>
                    <a:pt x="711" y="165"/>
                    <a:pt x="711" y="165"/>
                    <a:pt x="711" y="165"/>
                  </a:cubicBezTo>
                  <a:cubicBezTo>
                    <a:pt x="403" y="1078"/>
                    <a:pt x="403" y="1078"/>
                    <a:pt x="403" y="1078"/>
                  </a:cubicBezTo>
                  <a:cubicBezTo>
                    <a:pt x="386" y="1081"/>
                    <a:pt x="371" y="1084"/>
                    <a:pt x="359" y="1088"/>
                  </a:cubicBezTo>
                  <a:cubicBezTo>
                    <a:pt x="101" y="1142"/>
                    <a:pt x="0" y="1288"/>
                    <a:pt x="0" y="1444"/>
                  </a:cubicBezTo>
                  <a:cubicBezTo>
                    <a:pt x="224" y="1444"/>
                    <a:pt x="224" y="1444"/>
                    <a:pt x="224" y="1444"/>
                  </a:cubicBezTo>
                  <a:cubicBezTo>
                    <a:pt x="277" y="1444"/>
                    <a:pt x="420" y="1442"/>
                    <a:pt x="492" y="1479"/>
                  </a:cubicBezTo>
                  <a:cubicBezTo>
                    <a:pt x="602" y="1540"/>
                    <a:pt x="678" y="1656"/>
                    <a:pt x="684" y="1790"/>
                  </a:cubicBezTo>
                  <a:cubicBezTo>
                    <a:pt x="1574" y="1789"/>
                    <a:pt x="1574" y="1789"/>
                    <a:pt x="1574" y="1789"/>
                  </a:cubicBezTo>
                  <a:cubicBezTo>
                    <a:pt x="1583" y="1591"/>
                    <a:pt x="1747" y="1432"/>
                    <a:pt x="1947" y="1432"/>
                  </a:cubicBezTo>
                  <a:cubicBezTo>
                    <a:pt x="2148" y="1432"/>
                    <a:pt x="2312" y="1591"/>
                    <a:pt x="2320" y="1789"/>
                  </a:cubicBezTo>
                  <a:cubicBezTo>
                    <a:pt x="2386" y="1789"/>
                    <a:pt x="2386" y="1789"/>
                    <a:pt x="2386" y="1789"/>
                  </a:cubicBezTo>
                  <a:cubicBezTo>
                    <a:pt x="2386" y="1411"/>
                    <a:pt x="2386" y="1411"/>
                    <a:pt x="2386" y="1411"/>
                  </a:cubicBezTo>
                  <a:cubicBezTo>
                    <a:pt x="2386" y="1176"/>
                    <a:pt x="2299" y="1063"/>
                    <a:pt x="2061" y="1063"/>
                  </a:cubicBezTo>
                  <a:close/>
                  <a:moveTo>
                    <a:pt x="1545" y="1334"/>
                  </a:moveTo>
                  <a:cubicBezTo>
                    <a:pt x="1338" y="1334"/>
                    <a:pt x="1338" y="1334"/>
                    <a:pt x="1338" y="1334"/>
                  </a:cubicBezTo>
                  <a:cubicBezTo>
                    <a:pt x="1332" y="1334"/>
                    <a:pt x="1326" y="1333"/>
                    <a:pt x="1320" y="1332"/>
                  </a:cubicBezTo>
                  <a:cubicBezTo>
                    <a:pt x="1320" y="1644"/>
                    <a:pt x="1320" y="1644"/>
                    <a:pt x="1320" y="1644"/>
                  </a:cubicBezTo>
                  <a:cubicBezTo>
                    <a:pt x="841" y="1644"/>
                    <a:pt x="841" y="1644"/>
                    <a:pt x="841" y="1644"/>
                  </a:cubicBezTo>
                  <a:cubicBezTo>
                    <a:pt x="653" y="1043"/>
                    <a:pt x="653" y="1043"/>
                    <a:pt x="653" y="1043"/>
                  </a:cubicBezTo>
                  <a:cubicBezTo>
                    <a:pt x="653" y="1043"/>
                    <a:pt x="604" y="1048"/>
                    <a:pt x="544" y="1056"/>
                  </a:cubicBezTo>
                  <a:cubicBezTo>
                    <a:pt x="845" y="165"/>
                    <a:pt x="845" y="165"/>
                    <a:pt x="845" y="165"/>
                  </a:cubicBezTo>
                  <a:cubicBezTo>
                    <a:pt x="1865" y="165"/>
                    <a:pt x="1865" y="165"/>
                    <a:pt x="1865" y="165"/>
                  </a:cubicBezTo>
                  <a:cubicBezTo>
                    <a:pt x="1865" y="1068"/>
                    <a:pt x="1865" y="1068"/>
                    <a:pt x="1865" y="1068"/>
                  </a:cubicBezTo>
                  <a:cubicBezTo>
                    <a:pt x="1843" y="1227"/>
                    <a:pt x="1718" y="1334"/>
                    <a:pt x="1545" y="1334"/>
                  </a:cubicBezTo>
                  <a:close/>
                  <a:moveTo>
                    <a:pt x="1234" y="898"/>
                  </a:moveTo>
                  <a:cubicBezTo>
                    <a:pt x="1253" y="917"/>
                    <a:pt x="1253" y="948"/>
                    <a:pt x="1234" y="967"/>
                  </a:cubicBezTo>
                  <a:cubicBezTo>
                    <a:pt x="1224" y="976"/>
                    <a:pt x="1212" y="981"/>
                    <a:pt x="1200" y="981"/>
                  </a:cubicBezTo>
                  <a:cubicBezTo>
                    <a:pt x="1187" y="981"/>
                    <a:pt x="1175" y="976"/>
                    <a:pt x="1165" y="967"/>
                  </a:cubicBezTo>
                  <a:cubicBezTo>
                    <a:pt x="1152" y="953"/>
                    <a:pt x="1152" y="953"/>
                    <a:pt x="1152" y="953"/>
                  </a:cubicBezTo>
                  <a:cubicBezTo>
                    <a:pt x="1080" y="959"/>
                    <a:pt x="1080" y="959"/>
                    <a:pt x="1080" y="959"/>
                  </a:cubicBezTo>
                  <a:cubicBezTo>
                    <a:pt x="790" y="1250"/>
                    <a:pt x="790" y="1250"/>
                    <a:pt x="790" y="1250"/>
                  </a:cubicBezTo>
                  <a:cubicBezTo>
                    <a:pt x="758" y="1145"/>
                    <a:pt x="758" y="1145"/>
                    <a:pt x="758" y="1145"/>
                  </a:cubicBezTo>
                  <a:cubicBezTo>
                    <a:pt x="1012" y="889"/>
                    <a:pt x="1012" y="889"/>
                    <a:pt x="1012" y="889"/>
                  </a:cubicBezTo>
                  <a:cubicBezTo>
                    <a:pt x="1017" y="819"/>
                    <a:pt x="1017" y="819"/>
                    <a:pt x="1017" y="819"/>
                  </a:cubicBezTo>
                  <a:cubicBezTo>
                    <a:pt x="1004" y="806"/>
                    <a:pt x="1004" y="806"/>
                    <a:pt x="1004" y="806"/>
                  </a:cubicBezTo>
                  <a:cubicBezTo>
                    <a:pt x="985" y="787"/>
                    <a:pt x="985" y="756"/>
                    <a:pt x="1004" y="737"/>
                  </a:cubicBezTo>
                  <a:cubicBezTo>
                    <a:pt x="1023" y="718"/>
                    <a:pt x="1054" y="718"/>
                    <a:pt x="1073" y="737"/>
                  </a:cubicBezTo>
                  <a:lnTo>
                    <a:pt x="1234" y="898"/>
                  </a:lnTo>
                  <a:close/>
                  <a:moveTo>
                    <a:pt x="1947" y="1529"/>
                  </a:moveTo>
                  <a:cubicBezTo>
                    <a:pt x="1795" y="1529"/>
                    <a:pt x="1671" y="1653"/>
                    <a:pt x="1671" y="1806"/>
                  </a:cubicBezTo>
                  <a:cubicBezTo>
                    <a:pt x="1671" y="1958"/>
                    <a:pt x="1795" y="2082"/>
                    <a:pt x="1947" y="2082"/>
                  </a:cubicBezTo>
                  <a:cubicBezTo>
                    <a:pt x="2100" y="2082"/>
                    <a:pt x="2224" y="1958"/>
                    <a:pt x="2224" y="1806"/>
                  </a:cubicBezTo>
                  <a:cubicBezTo>
                    <a:pt x="2224" y="1653"/>
                    <a:pt x="2100" y="1529"/>
                    <a:pt x="1947" y="1529"/>
                  </a:cubicBezTo>
                  <a:close/>
                  <a:moveTo>
                    <a:pt x="1947" y="1937"/>
                  </a:moveTo>
                  <a:cubicBezTo>
                    <a:pt x="1875" y="1937"/>
                    <a:pt x="1816" y="1878"/>
                    <a:pt x="1816" y="1806"/>
                  </a:cubicBezTo>
                  <a:cubicBezTo>
                    <a:pt x="1816" y="1733"/>
                    <a:pt x="1875" y="1675"/>
                    <a:pt x="1947" y="1675"/>
                  </a:cubicBezTo>
                  <a:cubicBezTo>
                    <a:pt x="2020" y="1675"/>
                    <a:pt x="2078" y="1733"/>
                    <a:pt x="2078" y="1806"/>
                  </a:cubicBezTo>
                  <a:cubicBezTo>
                    <a:pt x="2078" y="1878"/>
                    <a:pt x="2020" y="1937"/>
                    <a:pt x="1947" y="1937"/>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13337" name="文本框 22"/>
            <p:cNvSpPr>
              <a:spLocks noChangeArrowheads="1"/>
            </p:cNvSpPr>
            <p:nvPr/>
          </p:nvSpPr>
          <p:spPr bwMode="auto">
            <a:xfrm>
              <a:off x="329731" y="444542"/>
              <a:ext cx="859649" cy="7011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42828"/>
                  </a:solidFill>
                  <a:latin charset="-122" pitchFamily="2" typeface="Adobe 黑体 Std R"/>
                  <a:ea charset="-122" pitchFamily="2" typeface="Adobe 黑体 Std R"/>
                  <a:sym charset="-122" pitchFamily="2" typeface="Adobe 黑体 Std R"/>
                </a:rPr>
                <a:t>1</a:t>
              </a:r>
            </a:p>
          </p:txBody>
        </p:sp>
      </p:grpSp>
      <p:grpSp>
        <p:nvGrpSpPr>
          <p:cNvPr id="13338" name="Group 26"/>
          <p:cNvGrpSpPr/>
          <p:nvPr/>
        </p:nvGrpSpPr>
        <p:grpSpPr>
          <a:xfrm>
            <a:off x="3308350" y="4430713"/>
            <a:ext cx="1206500" cy="1200150"/>
            <a:chExt cx="1206325" cy="1200375"/>
          </a:xfrm>
        </p:grpSpPr>
        <p:grpSp>
          <p:nvGrpSpPr>
            <p:cNvPr id="13339" name="Group 27"/>
            <p:cNvGrpSpPr/>
            <p:nvPr/>
          </p:nvGrpSpPr>
          <p:grpSpPr>
            <a:xfrm>
              <a:off x="0" y="0"/>
              <a:ext cx="1200375" cy="1200375"/>
              <a:chExt cx="1429200" cy="1429200"/>
            </a:xfrm>
          </p:grpSpPr>
          <p:sp>
            <p:nvSpPr>
              <p:cNvPr id="13340" name="椭圆 29"/>
              <p:cNvSpPr>
                <a:spLocks noChangeArrowheads="1"/>
              </p:cNvSpPr>
              <p:nvPr/>
            </p:nvSpPr>
            <p:spPr bwMode="auto">
              <a:xfrm>
                <a:off x="225" y="224"/>
                <a:ext cx="1428750" cy="1428750"/>
              </a:xfrm>
              <a:prstGeom prst="ellipse">
                <a:avLst/>
              </a:prstGeom>
              <a:noFill/>
              <a:ln cap="flat" cmpd="sng" w="41275">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3342" name="Freeform 18"/>
            <p:cNvSpPr>
              <a:spLocks noChangeArrowheads="1" noEditPoints="1"/>
            </p:cNvSpPr>
            <p:nvPr/>
          </p:nvSpPr>
          <p:spPr bwMode="auto">
            <a:xfrm>
              <a:off x="188916" y="70674"/>
              <a:ext cx="895548" cy="402802"/>
            </a:xfrm>
            <a:custGeom>
              <a:gdLst>
                <a:gd fmla="*/ 410 w 3249" name="T0"/>
                <a:gd fmla="*/ 338 h 1452" name="T1"/>
                <a:gd fmla="*/ 2834 w 3249" name="T2"/>
                <a:gd fmla="*/ 879 h 1452" name="T3"/>
                <a:gd fmla="*/ 461 w 3249" name="T4"/>
                <a:gd fmla="*/ 414 h 1452" name="T5"/>
                <a:gd fmla="*/ 2323 w 3249" name="T6"/>
                <a:gd fmla="*/ 453 h 1452" name="T7"/>
                <a:gd fmla="*/ 425 w 3249" name="T8"/>
                <a:gd fmla="*/ 493 h 1452" name="T9"/>
                <a:gd fmla="*/ 389 w 3249" name="T10"/>
                <a:gd fmla="*/ 570 h 1452" name="T11"/>
                <a:gd fmla="*/ 2494 w 3249" name="T12"/>
                <a:gd fmla="*/ 610 h 1452" name="T13"/>
                <a:gd fmla="*/ 353 w 3249" name="T14"/>
                <a:gd fmla="*/ 649 h 1452" name="T15"/>
                <a:gd fmla="*/ 2585 w 3249" name="T16"/>
                <a:gd fmla="*/ 805 h 1452" name="T17"/>
                <a:gd fmla="*/ 318 w 3249" name="T18"/>
                <a:gd fmla="*/ 727 h 1452" name="T19"/>
                <a:gd fmla="*/ 2625 w 3249" name="T20"/>
                <a:gd fmla="*/ 766 h 1452" name="T21"/>
                <a:gd fmla="*/ 2235 w 3249" name="T22"/>
                <a:gd fmla="*/ 261 h 1452" name="T23"/>
                <a:gd fmla="*/ 1432 w 3249" name="T24"/>
                <a:gd fmla="*/ 184 h 1452" name="T25"/>
                <a:gd fmla="*/ 2235 w 3249" name="T26"/>
                <a:gd fmla="*/ 261 h 1452" name="T27"/>
                <a:gd fmla="*/ 679 w 3249" name="T28"/>
                <a:gd fmla="*/ 0 h 1452" name="T29"/>
                <a:gd fmla="*/ 892 w 3249" name="T30"/>
                <a:gd fmla="*/ 261 h 1452" name="T31"/>
                <a:gd fmla="*/ 3249 w 3249" name="T32"/>
                <a:gd fmla="*/ 955 h 1452" name="T33"/>
                <a:gd fmla="*/ 2730 w 3249" name="T34"/>
                <a:gd fmla="*/ 1452 h 1452" name="T35"/>
                <a:gd fmla="*/ 40 w 3249" name="T36"/>
                <a:gd fmla="*/ 1136 h 1452" name="T37"/>
                <a:gd fmla="*/ 3249 w 3249" name="T38"/>
                <a:gd fmla="*/ 955 h 1452" name="T39"/>
                <a:gd fmla="*/ 506 w 3249" name="T40"/>
                <a:gd fmla="*/ 1033 h 1452" name="T41"/>
                <a:gd fmla="*/ 701 w 3249" name="T42"/>
                <a:gd fmla="*/ 1136 h 1452" name="T43"/>
                <a:gd fmla="*/ 1016 w 3249" name="T44"/>
                <a:gd fmla="*/ 1033 h 1452" name="T45"/>
                <a:gd fmla="*/ 782 w 3249" name="T46"/>
                <a:gd fmla="*/ 1136 h 1452" name="T47"/>
                <a:gd fmla="*/ 1016 w 3249" name="T48"/>
                <a:gd fmla="*/ 1033 h 1452" name="T49"/>
                <a:gd fmla="*/ 1098 w 3249" name="T50"/>
                <a:gd fmla="*/ 1033 h 1452" name="T51"/>
                <a:gd fmla="*/ 1332 w 3249" name="T52"/>
                <a:gd fmla="*/ 1136 h 1452" name="T53"/>
                <a:gd fmla="*/ 1647 w 3249" name="T54"/>
                <a:gd fmla="*/ 1033 h 1452" name="T55"/>
                <a:gd fmla="*/ 1414 w 3249" name="T56"/>
                <a:gd fmla="*/ 1136 h 1452" name="T57"/>
                <a:gd fmla="*/ 1647 w 3249" name="T58"/>
                <a:gd fmla="*/ 1033 h 1452" name="T59"/>
                <a:gd fmla="*/ 1729 w 3249" name="T60"/>
                <a:gd fmla="*/ 1033 h 1452" name="T61"/>
                <a:gd fmla="*/ 1963 w 3249" name="T62"/>
                <a:gd fmla="*/ 1136 h 1452" name="T63"/>
                <a:gd fmla="*/ 2617 w 3249" name="T64"/>
                <a:gd fmla="*/ 1248 h 1452" name="T65"/>
                <a:gd fmla="*/ 2537 w 3249" name="T66"/>
                <a:gd fmla="*/ 1328 h 1452"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3249" name="T102"/>
                <a:gd fmla="*/ 0 h 1452" name="T103"/>
                <a:gd fmla="*/ 3249 w 3249" name="T104"/>
                <a:gd fmla="*/ 1452 h 1452"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1452" w="3248">
                  <a:moveTo>
                    <a:pt x="2234" y="338"/>
                  </a:moveTo>
                  <a:cubicBezTo>
                    <a:pt x="1861" y="338"/>
                    <a:pt x="410" y="338"/>
                    <a:pt x="410" y="338"/>
                  </a:cubicBezTo>
                  <a:cubicBezTo>
                    <a:pt x="166" y="879"/>
                    <a:pt x="166" y="879"/>
                    <a:pt x="166" y="879"/>
                  </a:cubicBezTo>
                  <a:cubicBezTo>
                    <a:pt x="166" y="879"/>
                    <a:pt x="2339" y="879"/>
                    <a:pt x="2834" y="879"/>
                  </a:cubicBezTo>
                  <a:cubicBezTo>
                    <a:pt x="2534" y="513"/>
                    <a:pt x="2436" y="338"/>
                    <a:pt x="2234" y="338"/>
                  </a:cubicBezTo>
                  <a:close/>
                  <a:moveTo>
                    <a:pt x="461" y="414"/>
                  </a:moveTo>
                  <a:cubicBezTo>
                    <a:pt x="2284" y="414"/>
                    <a:pt x="2284" y="414"/>
                    <a:pt x="2284" y="414"/>
                  </a:cubicBezTo>
                  <a:cubicBezTo>
                    <a:pt x="2306" y="414"/>
                    <a:pt x="2323" y="432"/>
                    <a:pt x="2323" y="453"/>
                  </a:cubicBezTo>
                  <a:cubicBezTo>
                    <a:pt x="2323" y="475"/>
                    <a:pt x="2306" y="493"/>
                    <a:pt x="2284" y="493"/>
                  </a:cubicBezTo>
                  <a:cubicBezTo>
                    <a:pt x="425" y="493"/>
                    <a:pt x="425" y="493"/>
                    <a:pt x="425" y="493"/>
                  </a:cubicBezTo>
                  <a:lnTo>
                    <a:pt x="461" y="414"/>
                  </a:lnTo>
                  <a:close/>
                  <a:moveTo>
                    <a:pt x="389" y="570"/>
                  </a:moveTo>
                  <a:cubicBezTo>
                    <a:pt x="2454" y="570"/>
                    <a:pt x="2454" y="570"/>
                    <a:pt x="2454" y="570"/>
                  </a:cubicBezTo>
                  <a:cubicBezTo>
                    <a:pt x="2476" y="570"/>
                    <a:pt x="2494" y="588"/>
                    <a:pt x="2494" y="610"/>
                  </a:cubicBezTo>
                  <a:cubicBezTo>
                    <a:pt x="2494" y="631"/>
                    <a:pt x="2476" y="649"/>
                    <a:pt x="2454" y="649"/>
                  </a:cubicBezTo>
                  <a:cubicBezTo>
                    <a:pt x="353" y="649"/>
                    <a:pt x="353" y="649"/>
                    <a:pt x="353" y="649"/>
                  </a:cubicBezTo>
                  <a:lnTo>
                    <a:pt x="389" y="570"/>
                  </a:lnTo>
                  <a:close/>
                  <a:moveTo>
                    <a:pt x="2585" y="805"/>
                  </a:moveTo>
                  <a:cubicBezTo>
                    <a:pt x="282" y="805"/>
                    <a:pt x="282" y="805"/>
                    <a:pt x="282" y="805"/>
                  </a:cubicBezTo>
                  <a:cubicBezTo>
                    <a:pt x="318" y="727"/>
                    <a:pt x="318" y="727"/>
                    <a:pt x="318" y="727"/>
                  </a:cubicBezTo>
                  <a:cubicBezTo>
                    <a:pt x="2585" y="727"/>
                    <a:pt x="2585" y="727"/>
                    <a:pt x="2585" y="727"/>
                  </a:cubicBezTo>
                  <a:cubicBezTo>
                    <a:pt x="2607" y="727"/>
                    <a:pt x="2625" y="744"/>
                    <a:pt x="2625" y="766"/>
                  </a:cubicBezTo>
                  <a:cubicBezTo>
                    <a:pt x="2625" y="788"/>
                    <a:pt x="2607" y="805"/>
                    <a:pt x="2585" y="805"/>
                  </a:cubicBezTo>
                  <a:close/>
                  <a:moveTo>
                    <a:pt x="2235" y="261"/>
                  </a:moveTo>
                  <a:cubicBezTo>
                    <a:pt x="1400" y="261"/>
                    <a:pt x="1400" y="261"/>
                    <a:pt x="1400" y="261"/>
                  </a:cubicBezTo>
                  <a:cubicBezTo>
                    <a:pt x="1432" y="184"/>
                    <a:pt x="1432" y="184"/>
                    <a:pt x="1432" y="184"/>
                  </a:cubicBezTo>
                  <a:cubicBezTo>
                    <a:pt x="2087" y="184"/>
                    <a:pt x="2087" y="184"/>
                    <a:pt x="2087" y="184"/>
                  </a:cubicBezTo>
                  <a:cubicBezTo>
                    <a:pt x="2168" y="184"/>
                    <a:pt x="2174" y="198"/>
                    <a:pt x="2235" y="261"/>
                  </a:cubicBezTo>
                  <a:close/>
                  <a:moveTo>
                    <a:pt x="885" y="0"/>
                  </a:moveTo>
                  <a:cubicBezTo>
                    <a:pt x="679" y="0"/>
                    <a:pt x="679" y="0"/>
                    <a:pt x="679" y="0"/>
                  </a:cubicBezTo>
                  <a:cubicBezTo>
                    <a:pt x="570" y="261"/>
                    <a:pt x="570" y="261"/>
                    <a:pt x="570" y="261"/>
                  </a:cubicBezTo>
                  <a:cubicBezTo>
                    <a:pt x="892" y="261"/>
                    <a:pt x="892" y="261"/>
                    <a:pt x="892" y="261"/>
                  </a:cubicBezTo>
                  <a:lnTo>
                    <a:pt x="885" y="0"/>
                  </a:lnTo>
                  <a:close/>
                  <a:moveTo>
                    <a:pt x="3249" y="955"/>
                  </a:moveTo>
                  <a:cubicBezTo>
                    <a:pt x="3249" y="998"/>
                    <a:pt x="3249" y="998"/>
                    <a:pt x="3249" y="998"/>
                  </a:cubicBezTo>
                  <a:cubicBezTo>
                    <a:pt x="2895" y="1235"/>
                    <a:pt x="2730" y="1319"/>
                    <a:pt x="2730" y="1452"/>
                  </a:cubicBezTo>
                  <a:cubicBezTo>
                    <a:pt x="2584" y="1452"/>
                    <a:pt x="482" y="1452"/>
                    <a:pt x="286" y="1452"/>
                  </a:cubicBezTo>
                  <a:cubicBezTo>
                    <a:pt x="0" y="1452"/>
                    <a:pt x="40" y="1312"/>
                    <a:pt x="40" y="1136"/>
                  </a:cubicBezTo>
                  <a:cubicBezTo>
                    <a:pt x="130" y="956"/>
                    <a:pt x="130" y="956"/>
                    <a:pt x="130" y="956"/>
                  </a:cubicBezTo>
                  <a:lnTo>
                    <a:pt x="3249" y="955"/>
                  </a:lnTo>
                  <a:close/>
                  <a:moveTo>
                    <a:pt x="701" y="1033"/>
                  </a:moveTo>
                  <a:cubicBezTo>
                    <a:pt x="506" y="1033"/>
                    <a:pt x="506" y="1033"/>
                    <a:pt x="506" y="1033"/>
                  </a:cubicBezTo>
                  <a:cubicBezTo>
                    <a:pt x="459" y="1136"/>
                    <a:pt x="459" y="1136"/>
                    <a:pt x="459" y="1136"/>
                  </a:cubicBezTo>
                  <a:cubicBezTo>
                    <a:pt x="701" y="1136"/>
                    <a:pt x="701" y="1136"/>
                    <a:pt x="701" y="1136"/>
                  </a:cubicBezTo>
                  <a:lnTo>
                    <a:pt x="701" y="1033"/>
                  </a:lnTo>
                  <a:close/>
                  <a:moveTo>
                    <a:pt x="1016" y="1033"/>
                  </a:moveTo>
                  <a:cubicBezTo>
                    <a:pt x="782" y="1033"/>
                    <a:pt x="782" y="1033"/>
                    <a:pt x="782" y="1033"/>
                  </a:cubicBezTo>
                  <a:cubicBezTo>
                    <a:pt x="782" y="1136"/>
                    <a:pt x="782" y="1136"/>
                    <a:pt x="782" y="1136"/>
                  </a:cubicBezTo>
                  <a:cubicBezTo>
                    <a:pt x="1016" y="1136"/>
                    <a:pt x="1016" y="1136"/>
                    <a:pt x="1016" y="1136"/>
                  </a:cubicBezTo>
                  <a:lnTo>
                    <a:pt x="1016" y="1033"/>
                  </a:lnTo>
                  <a:close/>
                  <a:moveTo>
                    <a:pt x="1332" y="1033"/>
                  </a:moveTo>
                  <a:cubicBezTo>
                    <a:pt x="1098" y="1033"/>
                    <a:pt x="1098" y="1033"/>
                    <a:pt x="1098" y="1033"/>
                  </a:cubicBezTo>
                  <a:cubicBezTo>
                    <a:pt x="1098" y="1136"/>
                    <a:pt x="1098" y="1136"/>
                    <a:pt x="1098" y="1136"/>
                  </a:cubicBezTo>
                  <a:cubicBezTo>
                    <a:pt x="1332" y="1136"/>
                    <a:pt x="1332" y="1136"/>
                    <a:pt x="1332" y="1136"/>
                  </a:cubicBezTo>
                  <a:lnTo>
                    <a:pt x="1332" y="1033"/>
                  </a:lnTo>
                  <a:close/>
                  <a:moveTo>
                    <a:pt x="1647" y="1033"/>
                  </a:moveTo>
                  <a:cubicBezTo>
                    <a:pt x="1414" y="1033"/>
                    <a:pt x="1414" y="1033"/>
                    <a:pt x="1414" y="1033"/>
                  </a:cubicBezTo>
                  <a:cubicBezTo>
                    <a:pt x="1414" y="1136"/>
                    <a:pt x="1414" y="1136"/>
                    <a:pt x="1414" y="1136"/>
                  </a:cubicBezTo>
                  <a:cubicBezTo>
                    <a:pt x="1647" y="1136"/>
                    <a:pt x="1647" y="1136"/>
                    <a:pt x="1647" y="1136"/>
                  </a:cubicBezTo>
                  <a:lnTo>
                    <a:pt x="1647" y="1033"/>
                  </a:lnTo>
                  <a:close/>
                  <a:moveTo>
                    <a:pt x="1963" y="1033"/>
                  </a:moveTo>
                  <a:cubicBezTo>
                    <a:pt x="1729" y="1033"/>
                    <a:pt x="1729" y="1033"/>
                    <a:pt x="1729" y="1033"/>
                  </a:cubicBezTo>
                  <a:cubicBezTo>
                    <a:pt x="1729" y="1136"/>
                    <a:pt x="1729" y="1136"/>
                    <a:pt x="1729" y="1136"/>
                  </a:cubicBezTo>
                  <a:cubicBezTo>
                    <a:pt x="1963" y="1136"/>
                    <a:pt x="1963" y="1136"/>
                    <a:pt x="1963" y="1136"/>
                  </a:cubicBezTo>
                  <a:lnTo>
                    <a:pt x="1963" y="1033"/>
                  </a:lnTo>
                  <a:close/>
                  <a:moveTo>
                    <a:pt x="2617" y="1248"/>
                  </a:moveTo>
                  <a:cubicBezTo>
                    <a:pt x="2458" y="1248"/>
                    <a:pt x="2458" y="1248"/>
                    <a:pt x="2458" y="1248"/>
                  </a:cubicBezTo>
                  <a:cubicBezTo>
                    <a:pt x="2458" y="1292"/>
                    <a:pt x="2493" y="1328"/>
                    <a:pt x="2537" y="1328"/>
                  </a:cubicBezTo>
                  <a:cubicBezTo>
                    <a:pt x="2581" y="1328"/>
                    <a:pt x="2617" y="1292"/>
                    <a:pt x="2617" y="1248"/>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13343" name="文本框 28"/>
            <p:cNvSpPr>
              <a:spLocks noChangeArrowheads="1"/>
            </p:cNvSpPr>
            <p:nvPr/>
          </p:nvSpPr>
          <p:spPr bwMode="auto">
            <a:xfrm>
              <a:off x="346676" y="479388"/>
              <a:ext cx="859649" cy="7011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42828"/>
                  </a:solidFill>
                  <a:latin charset="-122" pitchFamily="2" typeface="Adobe 黑体 Std R"/>
                  <a:ea charset="-122" pitchFamily="2" typeface="Adobe 黑体 Std R"/>
                  <a:sym charset="-122" pitchFamily="2" typeface="Adobe 黑体 Std R"/>
                </a:rPr>
                <a:t>2</a:t>
              </a:r>
            </a:p>
          </p:txBody>
        </p:sp>
      </p:grpSp>
      <p:grpSp>
        <p:nvGrpSpPr>
          <p:cNvPr id="13344" name="Group 32"/>
          <p:cNvGrpSpPr/>
          <p:nvPr/>
        </p:nvGrpSpPr>
        <p:grpSpPr>
          <a:xfrm>
            <a:off x="3319463" y="4440238"/>
            <a:ext cx="1200150" cy="1238250"/>
            <a:chExt cx="1200375" cy="1238252"/>
          </a:xfrm>
        </p:grpSpPr>
        <p:grpSp>
          <p:nvGrpSpPr>
            <p:cNvPr id="13345" name="Group 33"/>
            <p:cNvGrpSpPr/>
            <p:nvPr/>
          </p:nvGrpSpPr>
          <p:grpSpPr>
            <a:xfrm>
              <a:off x="0" y="9525"/>
              <a:ext cx="1200375" cy="1200375"/>
              <a:chExt cx="1429200" cy="1429200"/>
            </a:xfrm>
          </p:grpSpPr>
          <p:sp>
            <p:nvSpPr>
              <p:cNvPr id="13346" name="椭圆 35"/>
              <p:cNvSpPr>
                <a:spLocks noChangeArrowheads="1"/>
              </p:cNvSpPr>
              <p:nvPr/>
            </p:nvSpPr>
            <p:spPr bwMode="auto">
              <a:xfrm>
                <a:off x="225" y="224"/>
                <a:ext cx="1428750" cy="1428750"/>
              </a:xfrm>
              <a:prstGeom prst="ellipse">
                <a:avLst/>
              </a:prstGeom>
              <a:noFill/>
              <a:ln cap="flat" cmpd="sng" w="41275">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3348" name="Freeform 18"/>
            <p:cNvSpPr>
              <a:spLocks noChangeArrowheads="1" noEditPoints="1"/>
            </p:cNvSpPr>
            <p:nvPr/>
          </p:nvSpPr>
          <p:spPr bwMode="auto">
            <a:xfrm>
              <a:off x="427087" y="0"/>
              <a:ext cx="365252" cy="517747"/>
            </a:xfrm>
            <a:custGeom>
              <a:gdLst>
                <a:gd fmla="*/ 1449 w 1818" name="T0"/>
                <a:gd fmla="*/ 2470 h 2577" name="T1"/>
                <a:gd fmla="*/ 14 w 1818" name="T2"/>
                <a:gd fmla="*/ 2577 h 2577" name="T3"/>
                <a:gd fmla="*/ 710 w 1818" name="T4"/>
                <a:gd fmla="*/ 203 h 2577" name="T5"/>
                <a:gd fmla="*/ 711 w 1818" name="T6"/>
                <a:gd fmla="*/ 554 h 2577" name="T7"/>
                <a:gd fmla="*/ 961 w 1818" name="T8"/>
                <a:gd fmla="*/ 390 h 2577" name="T9"/>
                <a:gd fmla="*/ 803 w 1818" name="T10"/>
                <a:gd fmla="*/ 284 h 2577" name="T11"/>
                <a:gd fmla="*/ 870 w 1818" name="T12"/>
                <a:gd fmla="*/ 760 h 2577" name="T13"/>
                <a:gd fmla="*/ 962 w 1818" name="T14"/>
                <a:gd fmla="*/ 1104 h 2577" name="T15"/>
                <a:gd fmla="*/ 1068 w 1818" name="T16"/>
                <a:gd fmla="*/ 538 h 2577" name="T17"/>
                <a:gd fmla="*/ 870 w 1818" name="T18"/>
                <a:gd fmla="*/ 760 h 2577" name="T19"/>
                <a:gd fmla="*/ 1031 w 1818" name="T20"/>
                <a:gd fmla="*/ 995 h 2577" name="T21"/>
                <a:gd fmla="*/ 1283 w 1818" name="T22"/>
                <a:gd fmla="*/ 913 h 2577" name="T23"/>
                <a:gd fmla="*/ 1179 w 1818" name="T24"/>
                <a:gd fmla="*/ 775 h 2577" name="T25"/>
                <a:gd fmla="*/ 1031 w 1818" name="T26"/>
                <a:gd fmla="*/ 995 h 2577" name="T27"/>
                <a:gd fmla="*/ 1408 w 1818" name="T28"/>
                <a:gd fmla="*/ 798 h 2577" name="T29"/>
                <a:gd fmla="*/ 1421 w 1818" name="T30"/>
                <a:gd fmla="*/ 1104 h 2577" name="T31"/>
                <a:gd fmla="*/ 194 w 1818" name="T32"/>
                <a:gd fmla="*/ 888 h 2577" name="T33"/>
                <a:gd fmla="*/ 385 w 1818" name="T34"/>
                <a:gd fmla="*/ 1050 h 2577" name="T35"/>
                <a:gd fmla="*/ 422 w 1818" name="T36"/>
                <a:gd fmla="*/ 758 h 2577" name="T37"/>
                <a:gd fmla="*/ 234 w 1818" name="T38"/>
                <a:gd fmla="*/ 797 h 2577" name="T39"/>
                <a:gd fmla="*/ 519 w 1818" name="T40"/>
                <a:gd fmla="*/ 2119 h 2577" name="T41"/>
                <a:gd fmla="*/ 443 w 1818" name="T42"/>
                <a:gd fmla="*/ 2381 h 2577" name="T43"/>
                <a:gd fmla="*/ 1019 w 1818" name="T44"/>
                <a:gd fmla="*/ 2285 h 2577" name="T45"/>
                <a:gd fmla="*/ 731 w 1818" name="T46"/>
                <a:gd fmla="*/ 2148 h 2577" name="T47"/>
                <a:gd fmla="*/ 597 w 1818" name="T48"/>
                <a:gd fmla="*/ 830 h 2577" name="T49"/>
                <a:gd fmla="*/ 587 w 1818" name="T50"/>
                <a:gd fmla="*/ 1104 h 2577" name="T51"/>
                <a:gd fmla="*/ 584 w 1818" name="T52"/>
                <a:gd fmla="*/ 581 h 2577" name="T53"/>
                <a:gd fmla="*/ 548 w 1818" name="T54"/>
                <a:gd fmla="*/ 165 h 2577" name="T55"/>
                <a:gd fmla="*/ 478 w 1818" name="T56"/>
                <a:gd fmla="*/ 129 h 2577" name="T57"/>
                <a:gd fmla="*/ 513 w 1818" name="T58"/>
                <a:gd fmla="*/ 624 h 2577" name="T59"/>
                <a:gd fmla="*/ 1531 w 1818" name="T60"/>
                <a:gd fmla="*/ 1342 h 2577" name="T61"/>
                <a:gd fmla="*/ 1521 w 1818" name="T62"/>
                <a:gd fmla="*/ 1473 h 2577" name="T63"/>
                <a:gd fmla="*/ 1711 w 1818" name="T64"/>
                <a:gd fmla="*/ 1531 h 2577" name="T65"/>
                <a:gd fmla="*/ 1374 w 1818" name="T66"/>
                <a:gd fmla="*/ 1824 h 2577" name="T67"/>
                <a:gd fmla="*/ 1818 w 1818" name="T68"/>
                <a:gd fmla="*/ 1531 h 2577" name="T69"/>
                <a:gd fmla="*/ 247 w 1818" name="T70"/>
                <a:gd fmla="*/ 1104 h 2577" name="T71"/>
                <a:gd fmla="*/ 284 w 1818" name="T72"/>
                <a:gd fmla="*/ 629 h 2577" name="T73"/>
                <a:gd fmla="*/ 113 w 1818" name="T74"/>
                <a:gd fmla="*/ 1104 h 2577" name="T75"/>
                <a:gd fmla="*/ 731 w 1818" name="T76"/>
                <a:gd fmla="*/ 2066 h 2577" name="T77"/>
                <a:gd fmla="*/ 1449 w 1818" name="T78"/>
                <a:gd fmla="*/ 1186 h 2577" name="T79"/>
                <a:gd fmla="*/ 14 w 1818" name="T80"/>
                <a:gd fmla="*/ 1348 h 2577"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818" name="T123"/>
                <a:gd fmla="*/ 0 h 2577" name="T124"/>
                <a:gd fmla="*/ 1818 w 1818" name="T125"/>
                <a:gd fmla="*/ 2577 h 2577"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2577" w="1818">
                  <a:moveTo>
                    <a:pt x="14" y="2470"/>
                  </a:moveTo>
                  <a:cubicBezTo>
                    <a:pt x="1449" y="2470"/>
                    <a:pt x="1449" y="2470"/>
                    <a:pt x="1449" y="2470"/>
                  </a:cubicBezTo>
                  <a:cubicBezTo>
                    <a:pt x="1449" y="2577"/>
                    <a:pt x="1449" y="2577"/>
                    <a:pt x="1449" y="2577"/>
                  </a:cubicBezTo>
                  <a:cubicBezTo>
                    <a:pt x="14" y="2577"/>
                    <a:pt x="14" y="2577"/>
                    <a:pt x="14" y="2577"/>
                  </a:cubicBezTo>
                  <a:lnTo>
                    <a:pt x="14" y="2470"/>
                  </a:lnTo>
                  <a:close/>
                  <a:moveTo>
                    <a:pt x="710" y="203"/>
                  </a:moveTo>
                  <a:cubicBezTo>
                    <a:pt x="665" y="203"/>
                    <a:pt x="628" y="230"/>
                    <a:pt x="614" y="272"/>
                  </a:cubicBezTo>
                  <a:cubicBezTo>
                    <a:pt x="573" y="398"/>
                    <a:pt x="711" y="554"/>
                    <a:pt x="711" y="554"/>
                  </a:cubicBezTo>
                  <a:cubicBezTo>
                    <a:pt x="712" y="555"/>
                    <a:pt x="712" y="555"/>
                    <a:pt x="712" y="555"/>
                  </a:cubicBezTo>
                  <a:cubicBezTo>
                    <a:pt x="712" y="555"/>
                    <a:pt x="917" y="514"/>
                    <a:pt x="961" y="390"/>
                  </a:cubicBezTo>
                  <a:cubicBezTo>
                    <a:pt x="975" y="348"/>
                    <a:pt x="963" y="304"/>
                    <a:pt x="927" y="277"/>
                  </a:cubicBezTo>
                  <a:cubicBezTo>
                    <a:pt x="888" y="246"/>
                    <a:pt x="831" y="257"/>
                    <a:pt x="803" y="284"/>
                  </a:cubicBezTo>
                  <a:cubicBezTo>
                    <a:pt x="798" y="246"/>
                    <a:pt x="760" y="203"/>
                    <a:pt x="710" y="203"/>
                  </a:cubicBezTo>
                  <a:close/>
                  <a:moveTo>
                    <a:pt x="870" y="760"/>
                  </a:moveTo>
                  <a:cubicBezTo>
                    <a:pt x="835" y="867"/>
                    <a:pt x="822" y="986"/>
                    <a:pt x="871" y="1104"/>
                  </a:cubicBezTo>
                  <a:cubicBezTo>
                    <a:pt x="962" y="1104"/>
                    <a:pt x="962" y="1104"/>
                    <a:pt x="962" y="1104"/>
                  </a:cubicBezTo>
                  <a:cubicBezTo>
                    <a:pt x="857" y="907"/>
                    <a:pt x="981" y="690"/>
                    <a:pt x="1058" y="555"/>
                  </a:cubicBezTo>
                  <a:cubicBezTo>
                    <a:pt x="1068" y="538"/>
                    <a:pt x="1068" y="538"/>
                    <a:pt x="1068" y="538"/>
                  </a:cubicBezTo>
                  <a:cubicBezTo>
                    <a:pt x="1107" y="470"/>
                    <a:pt x="1128" y="390"/>
                    <a:pt x="1123" y="342"/>
                  </a:cubicBezTo>
                  <a:cubicBezTo>
                    <a:pt x="1104" y="434"/>
                    <a:pt x="930" y="590"/>
                    <a:pt x="870" y="760"/>
                  </a:cubicBezTo>
                  <a:close/>
                  <a:moveTo>
                    <a:pt x="1031" y="995"/>
                  </a:moveTo>
                  <a:cubicBezTo>
                    <a:pt x="1031" y="995"/>
                    <a:pt x="1031" y="995"/>
                    <a:pt x="1031" y="995"/>
                  </a:cubicBezTo>
                  <a:cubicBezTo>
                    <a:pt x="1031" y="995"/>
                    <a:pt x="1176" y="1057"/>
                    <a:pt x="1256" y="998"/>
                  </a:cubicBezTo>
                  <a:cubicBezTo>
                    <a:pt x="1282" y="978"/>
                    <a:pt x="1293" y="945"/>
                    <a:pt x="1283" y="913"/>
                  </a:cubicBezTo>
                  <a:cubicBezTo>
                    <a:pt x="1271" y="877"/>
                    <a:pt x="1231" y="860"/>
                    <a:pt x="1202" y="866"/>
                  </a:cubicBezTo>
                  <a:cubicBezTo>
                    <a:pt x="1215" y="840"/>
                    <a:pt x="1210" y="796"/>
                    <a:pt x="1179" y="775"/>
                  </a:cubicBezTo>
                  <a:cubicBezTo>
                    <a:pt x="1150" y="757"/>
                    <a:pt x="1116" y="758"/>
                    <a:pt x="1090" y="778"/>
                  </a:cubicBezTo>
                  <a:cubicBezTo>
                    <a:pt x="1011" y="839"/>
                    <a:pt x="1031" y="995"/>
                    <a:pt x="1031" y="995"/>
                  </a:cubicBezTo>
                  <a:close/>
                  <a:moveTo>
                    <a:pt x="1421" y="1104"/>
                  </a:moveTo>
                  <a:cubicBezTo>
                    <a:pt x="1466" y="1000"/>
                    <a:pt x="1453" y="872"/>
                    <a:pt x="1408" y="798"/>
                  </a:cubicBezTo>
                  <a:cubicBezTo>
                    <a:pt x="1408" y="798"/>
                    <a:pt x="1424" y="961"/>
                    <a:pt x="1326" y="1104"/>
                  </a:cubicBezTo>
                  <a:lnTo>
                    <a:pt x="1421" y="1104"/>
                  </a:lnTo>
                  <a:close/>
                  <a:moveTo>
                    <a:pt x="234" y="797"/>
                  </a:moveTo>
                  <a:cubicBezTo>
                    <a:pt x="201" y="816"/>
                    <a:pt x="186" y="852"/>
                    <a:pt x="194" y="888"/>
                  </a:cubicBezTo>
                  <a:cubicBezTo>
                    <a:pt x="218" y="996"/>
                    <a:pt x="384" y="1050"/>
                    <a:pt x="384" y="1050"/>
                  </a:cubicBezTo>
                  <a:cubicBezTo>
                    <a:pt x="385" y="1050"/>
                    <a:pt x="385" y="1050"/>
                    <a:pt x="385" y="1050"/>
                  </a:cubicBezTo>
                  <a:cubicBezTo>
                    <a:pt x="385" y="1050"/>
                    <a:pt x="515" y="934"/>
                    <a:pt x="494" y="825"/>
                  </a:cubicBezTo>
                  <a:cubicBezTo>
                    <a:pt x="487" y="789"/>
                    <a:pt x="459" y="762"/>
                    <a:pt x="422" y="758"/>
                  </a:cubicBezTo>
                  <a:cubicBezTo>
                    <a:pt x="380" y="752"/>
                    <a:pt x="344" y="785"/>
                    <a:pt x="336" y="816"/>
                  </a:cubicBezTo>
                  <a:cubicBezTo>
                    <a:pt x="316" y="791"/>
                    <a:pt x="269" y="776"/>
                    <a:pt x="234" y="797"/>
                  </a:cubicBezTo>
                  <a:close/>
                  <a:moveTo>
                    <a:pt x="731" y="2148"/>
                  </a:moveTo>
                  <a:cubicBezTo>
                    <a:pt x="658" y="2148"/>
                    <a:pt x="586" y="2138"/>
                    <a:pt x="519" y="2119"/>
                  </a:cubicBezTo>
                  <a:cubicBezTo>
                    <a:pt x="511" y="2179"/>
                    <a:pt x="485" y="2235"/>
                    <a:pt x="443" y="2285"/>
                  </a:cubicBezTo>
                  <a:cubicBezTo>
                    <a:pt x="443" y="2381"/>
                    <a:pt x="443" y="2381"/>
                    <a:pt x="443" y="2381"/>
                  </a:cubicBezTo>
                  <a:cubicBezTo>
                    <a:pt x="1020" y="2381"/>
                    <a:pt x="1020" y="2381"/>
                    <a:pt x="1020" y="2381"/>
                  </a:cubicBezTo>
                  <a:cubicBezTo>
                    <a:pt x="1019" y="2285"/>
                    <a:pt x="1019" y="2285"/>
                    <a:pt x="1019" y="2285"/>
                  </a:cubicBezTo>
                  <a:cubicBezTo>
                    <a:pt x="978" y="2235"/>
                    <a:pt x="951" y="2179"/>
                    <a:pt x="944" y="2119"/>
                  </a:cubicBezTo>
                  <a:cubicBezTo>
                    <a:pt x="876" y="2138"/>
                    <a:pt x="805" y="2148"/>
                    <a:pt x="731" y="2148"/>
                  </a:cubicBezTo>
                  <a:close/>
                  <a:moveTo>
                    <a:pt x="513" y="624"/>
                  </a:moveTo>
                  <a:cubicBezTo>
                    <a:pt x="554" y="690"/>
                    <a:pt x="588" y="748"/>
                    <a:pt x="597" y="830"/>
                  </a:cubicBezTo>
                  <a:cubicBezTo>
                    <a:pt x="609" y="940"/>
                    <a:pt x="555" y="1020"/>
                    <a:pt x="477" y="1104"/>
                  </a:cubicBezTo>
                  <a:cubicBezTo>
                    <a:pt x="587" y="1104"/>
                    <a:pt x="587" y="1104"/>
                    <a:pt x="587" y="1104"/>
                  </a:cubicBezTo>
                  <a:cubicBezTo>
                    <a:pt x="645" y="1030"/>
                    <a:pt x="692" y="939"/>
                    <a:pt x="679" y="821"/>
                  </a:cubicBezTo>
                  <a:cubicBezTo>
                    <a:pt x="669" y="721"/>
                    <a:pt x="627" y="653"/>
                    <a:pt x="584" y="581"/>
                  </a:cubicBezTo>
                  <a:cubicBezTo>
                    <a:pt x="563" y="547"/>
                    <a:pt x="542" y="511"/>
                    <a:pt x="523" y="471"/>
                  </a:cubicBezTo>
                  <a:cubicBezTo>
                    <a:pt x="473" y="363"/>
                    <a:pt x="493" y="243"/>
                    <a:pt x="548" y="165"/>
                  </a:cubicBezTo>
                  <a:cubicBezTo>
                    <a:pt x="643" y="27"/>
                    <a:pt x="802" y="40"/>
                    <a:pt x="802" y="40"/>
                  </a:cubicBezTo>
                  <a:cubicBezTo>
                    <a:pt x="703" y="0"/>
                    <a:pt x="554" y="39"/>
                    <a:pt x="478" y="129"/>
                  </a:cubicBezTo>
                  <a:cubicBezTo>
                    <a:pt x="396" y="227"/>
                    <a:pt x="385" y="368"/>
                    <a:pt x="448" y="506"/>
                  </a:cubicBezTo>
                  <a:cubicBezTo>
                    <a:pt x="469" y="550"/>
                    <a:pt x="491" y="587"/>
                    <a:pt x="513" y="624"/>
                  </a:cubicBezTo>
                  <a:close/>
                  <a:moveTo>
                    <a:pt x="1605" y="1329"/>
                  </a:moveTo>
                  <a:cubicBezTo>
                    <a:pt x="1579" y="1329"/>
                    <a:pt x="1554" y="1334"/>
                    <a:pt x="1531" y="1342"/>
                  </a:cubicBezTo>
                  <a:cubicBezTo>
                    <a:pt x="1531" y="1348"/>
                    <a:pt x="1531" y="1348"/>
                    <a:pt x="1531" y="1348"/>
                  </a:cubicBezTo>
                  <a:cubicBezTo>
                    <a:pt x="1531" y="1391"/>
                    <a:pt x="1528" y="1433"/>
                    <a:pt x="1521" y="1473"/>
                  </a:cubicBezTo>
                  <a:cubicBezTo>
                    <a:pt x="1541" y="1451"/>
                    <a:pt x="1571" y="1437"/>
                    <a:pt x="1605" y="1437"/>
                  </a:cubicBezTo>
                  <a:cubicBezTo>
                    <a:pt x="1663" y="1437"/>
                    <a:pt x="1711" y="1479"/>
                    <a:pt x="1711" y="1531"/>
                  </a:cubicBezTo>
                  <a:cubicBezTo>
                    <a:pt x="1711" y="1648"/>
                    <a:pt x="1546" y="1699"/>
                    <a:pt x="1443" y="1714"/>
                  </a:cubicBezTo>
                  <a:cubicBezTo>
                    <a:pt x="1423" y="1752"/>
                    <a:pt x="1400" y="1790"/>
                    <a:pt x="1374" y="1824"/>
                  </a:cubicBezTo>
                  <a:cubicBezTo>
                    <a:pt x="1378" y="1825"/>
                    <a:pt x="1383" y="1825"/>
                    <a:pt x="1388" y="1825"/>
                  </a:cubicBezTo>
                  <a:cubicBezTo>
                    <a:pt x="1528" y="1825"/>
                    <a:pt x="1818" y="1753"/>
                    <a:pt x="1818" y="1531"/>
                  </a:cubicBezTo>
                  <a:cubicBezTo>
                    <a:pt x="1818" y="1420"/>
                    <a:pt x="1722" y="1329"/>
                    <a:pt x="1605" y="1329"/>
                  </a:cubicBezTo>
                  <a:close/>
                  <a:moveTo>
                    <a:pt x="247" y="1104"/>
                  </a:moveTo>
                  <a:cubicBezTo>
                    <a:pt x="112" y="1022"/>
                    <a:pt x="89" y="900"/>
                    <a:pt x="95" y="827"/>
                  </a:cubicBezTo>
                  <a:cubicBezTo>
                    <a:pt x="104" y="729"/>
                    <a:pt x="195" y="644"/>
                    <a:pt x="284" y="629"/>
                  </a:cubicBezTo>
                  <a:cubicBezTo>
                    <a:pt x="170" y="612"/>
                    <a:pt x="55" y="691"/>
                    <a:pt x="23" y="814"/>
                  </a:cubicBezTo>
                  <a:cubicBezTo>
                    <a:pt x="0" y="899"/>
                    <a:pt x="19" y="1009"/>
                    <a:pt x="113" y="1104"/>
                  </a:cubicBezTo>
                  <a:lnTo>
                    <a:pt x="247" y="1104"/>
                  </a:lnTo>
                  <a:close/>
                  <a:moveTo>
                    <a:pt x="731" y="2066"/>
                  </a:moveTo>
                  <a:cubicBezTo>
                    <a:pt x="1128" y="2066"/>
                    <a:pt x="1449" y="1745"/>
                    <a:pt x="1449" y="1348"/>
                  </a:cubicBezTo>
                  <a:cubicBezTo>
                    <a:pt x="1449" y="1186"/>
                    <a:pt x="1449" y="1186"/>
                    <a:pt x="1449" y="1186"/>
                  </a:cubicBezTo>
                  <a:cubicBezTo>
                    <a:pt x="14" y="1186"/>
                    <a:pt x="14" y="1186"/>
                    <a:pt x="14" y="1186"/>
                  </a:cubicBezTo>
                  <a:cubicBezTo>
                    <a:pt x="14" y="1348"/>
                    <a:pt x="14" y="1348"/>
                    <a:pt x="14" y="1348"/>
                  </a:cubicBezTo>
                  <a:cubicBezTo>
                    <a:pt x="14" y="1745"/>
                    <a:pt x="335" y="2066"/>
                    <a:pt x="731" y="2066"/>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13349" name="文本框 34"/>
            <p:cNvSpPr>
              <a:spLocks noChangeArrowheads="1"/>
            </p:cNvSpPr>
            <p:nvPr/>
          </p:nvSpPr>
          <p:spPr bwMode="auto">
            <a:xfrm>
              <a:off x="340537" y="530366"/>
              <a:ext cx="859649"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42828"/>
                  </a:solidFill>
                  <a:latin charset="-122" pitchFamily="2" typeface="Adobe 黑体 Std R"/>
                  <a:ea charset="-122" pitchFamily="2" typeface="Adobe 黑体 Std R"/>
                  <a:sym charset="-122" pitchFamily="2" typeface="Adobe 黑体 Std R"/>
                </a:rPr>
                <a:t>3</a:t>
              </a:r>
            </a:p>
          </p:txBody>
        </p:sp>
      </p:grpSp>
      <p:grpSp>
        <p:nvGrpSpPr>
          <p:cNvPr id="13350" name="Group 38"/>
          <p:cNvGrpSpPr/>
          <p:nvPr/>
        </p:nvGrpSpPr>
        <p:grpSpPr>
          <a:xfrm>
            <a:off x="3314700" y="4448175"/>
            <a:ext cx="1241425" cy="1200150"/>
            <a:chExt cx="1241429" cy="1200375"/>
          </a:xfrm>
        </p:grpSpPr>
        <p:grpSp>
          <p:nvGrpSpPr>
            <p:cNvPr id="13351" name="Group 39"/>
            <p:cNvGrpSpPr/>
            <p:nvPr/>
          </p:nvGrpSpPr>
          <p:grpSpPr>
            <a:xfrm>
              <a:off x="0" y="0"/>
              <a:ext cx="1200375" cy="1200375"/>
              <a:chExt cx="1429200" cy="1429200"/>
            </a:xfrm>
          </p:grpSpPr>
          <p:sp>
            <p:nvSpPr>
              <p:cNvPr id="13352" name="椭圆 41"/>
              <p:cNvSpPr>
                <a:spLocks noChangeArrowheads="1"/>
              </p:cNvSpPr>
              <p:nvPr/>
            </p:nvSpPr>
            <p:spPr bwMode="auto">
              <a:xfrm>
                <a:off x="225" y="224"/>
                <a:ext cx="1428750" cy="1428750"/>
              </a:xfrm>
              <a:prstGeom prst="ellipse">
                <a:avLst/>
              </a:prstGeom>
              <a:noFill/>
              <a:ln cap="flat" cmpd="sng" w="41275">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3354" name="Freeform 30"/>
            <p:cNvSpPr>
              <a:spLocks noChangeArrowheads="1" noEditPoints="1"/>
            </p:cNvSpPr>
            <p:nvPr/>
          </p:nvSpPr>
          <p:spPr bwMode="auto">
            <a:xfrm>
              <a:off x="415182" y="42862"/>
              <a:ext cx="370010" cy="426366"/>
            </a:xfrm>
            <a:custGeom>
              <a:gdLst>
                <a:gd fmla="*/ 986 w 2452" name="T0"/>
                <a:gd fmla="*/ 529 h 2825" name="T1"/>
                <a:gd fmla="*/ 986 w 2452" name="T2"/>
                <a:gd fmla="*/ 476 h 2825" name="T3"/>
                <a:gd fmla="*/ 1145 w 2452" name="T4"/>
                <a:gd fmla="*/ 317 h 2825" name="T5"/>
                <a:gd fmla="*/ 1306 w 2452" name="T6"/>
                <a:gd fmla="*/ 317 h 2825" name="T7"/>
                <a:gd fmla="*/ 1466 w 2452" name="T8"/>
                <a:gd fmla="*/ 476 h 2825" name="T9"/>
                <a:gd fmla="*/ 1466 w 2452" name="T10"/>
                <a:gd fmla="*/ 529 h 2825" name="T11"/>
                <a:gd fmla="*/ 1306 w 2452" name="T12"/>
                <a:gd fmla="*/ 689 h 2825" name="T13"/>
                <a:gd fmla="*/ 1145 w 2452" name="T14"/>
                <a:gd fmla="*/ 689 h 2825" name="T15"/>
                <a:gd fmla="*/ 986 w 2452" name="T16"/>
                <a:gd fmla="*/ 529 h 2825" name="T17"/>
                <a:gd fmla="*/ 1596 w 2452" name="T18"/>
                <a:gd fmla="*/ 476 h 2825" name="T19"/>
                <a:gd fmla="*/ 1596 w 2452" name="T20"/>
                <a:gd fmla="*/ 529 h 2825" name="T21"/>
                <a:gd fmla="*/ 1569 w 2452" name="T22"/>
                <a:gd fmla="*/ 662 h 2825" name="T23"/>
                <a:gd fmla="*/ 2029 w 2452" name="T24"/>
                <a:gd fmla="*/ 704 h 2825" name="T25"/>
                <a:gd fmla="*/ 2183 w 2452" name="T26"/>
                <a:gd fmla="*/ 538 h 2825" name="T27"/>
                <a:gd fmla="*/ 2049 w 2452" name="T28"/>
                <a:gd fmla="*/ 341 h 2825" name="T29"/>
                <a:gd fmla="*/ 2091 w 2452" name="T30"/>
                <a:gd fmla="*/ 107 h 2825" name="T31"/>
                <a:gd fmla="*/ 1883 w 2452" name="T32"/>
                <a:gd fmla="*/ 18 h 2825" name="T33"/>
                <a:gd fmla="*/ 1488 w 2452" name="T34"/>
                <a:gd fmla="*/ 242 h 2825" name="T35"/>
                <a:gd fmla="*/ 1596 w 2452" name="T36"/>
                <a:gd fmla="*/ 476 h 2825" name="T37"/>
                <a:gd fmla="*/ 422 w 2452" name="T38"/>
                <a:gd fmla="*/ 704 h 2825" name="T39"/>
                <a:gd fmla="*/ 883 w 2452" name="T40"/>
                <a:gd fmla="*/ 662 h 2825" name="T41"/>
                <a:gd fmla="*/ 856 w 2452" name="T42"/>
                <a:gd fmla="*/ 529 h 2825" name="T43"/>
                <a:gd fmla="*/ 856 w 2452" name="T44"/>
                <a:gd fmla="*/ 476 h 2825" name="T45"/>
                <a:gd fmla="*/ 964 w 2452" name="T46"/>
                <a:gd fmla="*/ 243 h 2825" name="T47"/>
                <a:gd fmla="*/ 569 w 2452" name="T48"/>
                <a:gd fmla="*/ 18 h 2825" name="T49"/>
                <a:gd fmla="*/ 361 w 2452" name="T50"/>
                <a:gd fmla="*/ 107 h 2825" name="T51"/>
                <a:gd fmla="*/ 403 w 2452" name="T52"/>
                <a:gd fmla="*/ 341 h 2825" name="T53"/>
                <a:gd fmla="*/ 269 w 2452" name="T54"/>
                <a:gd fmla="*/ 538 h 2825" name="T55"/>
                <a:gd fmla="*/ 422 w 2452" name="T56"/>
                <a:gd fmla="*/ 704 h 2825" name="T57"/>
                <a:gd fmla="*/ 104 w 2452" name="T58"/>
                <a:gd fmla="*/ 1622 h 2825" name="T59"/>
                <a:gd fmla="*/ 2347 w 2452" name="T60"/>
                <a:gd fmla="*/ 1622 h 2825" name="T61"/>
                <a:gd fmla="*/ 2347 w 2452" name="T62"/>
                <a:gd fmla="*/ 2825 h 2825" name="T63"/>
                <a:gd fmla="*/ 104 w 2452" name="T64"/>
                <a:gd fmla="*/ 2825 h 2825" name="T65"/>
                <a:gd fmla="*/ 104 w 2452" name="T66"/>
                <a:gd fmla="*/ 1622 h 2825" name="T67"/>
                <a:gd fmla="*/ 2135 w 2452" name="T68"/>
                <a:gd fmla="*/ 827 h 2825" name="T69"/>
                <a:gd fmla="*/ 316 w 2452" name="T70"/>
                <a:gd fmla="*/ 827 h 2825" name="T71"/>
                <a:gd fmla="*/ 0 w 2452" name="T72"/>
                <a:gd fmla="*/ 1143 h 2825" name="T73"/>
                <a:gd fmla="*/ 0 w 2452" name="T74"/>
                <a:gd fmla="*/ 1492 h 2825" name="T75"/>
                <a:gd fmla="*/ 1026 w 2452" name="T76"/>
                <a:gd fmla="*/ 1492 h 2825" name="T77"/>
                <a:gd fmla="*/ 1026 w 2452" name="T78"/>
                <a:gd fmla="*/ 972 h 2825" name="T79"/>
                <a:gd fmla="*/ 1425 w 2452" name="T80"/>
                <a:gd fmla="*/ 972 h 2825" name="T81"/>
                <a:gd fmla="*/ 1425 w 2452" name="T82"/>
                <a:gd fmla="*/ 1492 h 2825" name="T83"/>
                <a:gd fmla="*/ 2452 w 2452" name="T84"/>
                <a:gd fmla="*/ 1492 h 2825" name="T85"/>
                <a:gd fmla="*/ 2452 w 2452" name="T86"/>
                <a:gd fmla="*/ 1143 h 2825" name="T87"/>
                <a:gd fmla="*/ 2135 w 2452" name="T88"/>
                <a:gd fmla="*/ 827 h 2825"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2452" name="T135"/>
                <a:gd fmla="*/ 0 h 2825" name="T136"/>
                <a:gd fmla="*/ 2452 w 2452" name="T137"/>
                <a:gd fmla="*/ 2825 h 2825"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2825" w="2452">
                  <a:moveTo>
                    <a:pt x="986" y="529"/>
                  </a:moveTo>
                  <a:cubicBezTo>
                    <a:pt x="986" y="476"/>
                    <a:pt x="986" y="476"/>
                    <a:pt x="986" y="476"/>
                  </a:cubicBezTo>
                  <a:cubicBezTo>
                    <a:pt x="986" y="374"/>
                    <a:pt x="1042" y="317"/>
                    <a:pt x="1145" y="317"/>
                  </a:cubicBezTo>
                  <a:cubicBezTo>
                    <a:pt x="1306" y="317"/>
                    <a:pt x="1306" y="317"/>
                    <a:pt x="1306" y="317"/>
                  </a:cubicBezTo>
                  <a:cubicBezTo>
                    <a:pt x="1409" y="317"/>
                    <a:pt x="1466" y="374"/>
                    <a:pt x="1466" y="476"/>
                  </a:cubicBezTo>
                  <a:cubicBezTo>
                    <a:pt x="1466" y="529"/>
                    <a:pt x="1466" y="529"/>
                    <a:pt x="1466" y="529"/>
                  </a:cubicBezTo>
                  <a:cubicBezTo>
                    <a:pt x="1466" y="632"/>
                    <a:pt x="1409" y="689"/>
                    <a:pt x="1306" y="689"/>
                  </a:cubicBezTo>
                  <a:cubicBezTo>
                    <a:pt x="1145" y="689"/>
                    <a:pt x="1145" y="689"/>
                    <a:pt x="1145" y="689"/>
                  </a:cubicBezTo>
                  <a:cubicBezTo>
                    <a:pt x="1042" y="689"/>
                    <a:pt x="986" y="632"/>
                    <a:pt x="986" y="529"/>
                  </a:cubicBezTo>
                  <a:close/>
                  <a:moveTo>
                    <a:pt x="1596" y="476"/>
                  </a:moveTo>
                  <a:cubicBezTo>
                    <a:pt x="1596" y="529"/>
                    <a:pt x="1596" y="529"/>
                    <a:pt x="1596" y="529"/>
                  </a:cubicBezTo>
                  <a:cubicBezTo>
                    <a:pt x="1596" y="579"/>
                    <a:pt x="1586" y="624"/>
                    <a:pt x="1569" y="662"/>
                  </a:cubicBezTo>
                  <a:cubicBezTo>
                    <a:pt x="1715" y="706"/>
                    <a:pt x="1884" y="735"/>
                    <a:pt x="2029" y="704"/>
                  </a:cubicBezTo>
                  <a:cubicBezTo>
                    <a:pt x="2112" y="686"/>
                    <a:pt x="2173" y="624"/>
                    <a:pt x="2183" y="538"/>
                  </a:cubicBezTo>
                  <a:cubicBezTo>
                    <a:pt x="2195" y="442"/>
                    <a:pt x="2120" y="360"/>
                    <a:pt x="2049" y="341"/>
                  </a:cubicBezTo>
                  <a:cubicBezTo>
                    <a:pt x="2106" y="295"/>
                    <a:pt x="2140" y="189"/>
                    <a:pt x="2091" y="107"/>
                  </a:cubicBezTo>
                  <a:cubicBezTo>
                    <a:pt x="2046" y="33"/>
                    <a:pt x="1965" y="0"/>
                    <a:pt x="1883" y="18"/>
                  </a:cubicBezTo>
                  <a:cubicBezTo>
                    <a:pt x="1744" y="48"/>
                    <a:pt x="1604" y="143"/>
                    <a:pt x="1488" y="242"/>
                  </a:cubicBezTo>
                  <a:cubicBezTo>
                    <a:pt x="1556" y="292"/>
                    <a:pt x="1596" y="373"/>
                    <a:pt x="1596" y="476"/>
                  </a:cubicBezTo>
                  <a:close/>
                  <a:moveTo>
                    <a:pt x="422" y="704"/>
                  </a:moveTo>
                  <a:cubicBezTo>
                    <a:pt x="568" y="735"/>
                    <a:pt x="737" y="706"/>
                    <a:pt x="883" y="662"/>
                  </a:cubicBezTo>
                  <a:cubicBezTo>
                    <a:pt x="866" y="623"/>
                    <a:pt x="856" y="579"/>
                    <a:pt x="856" y="529"/>
                  </a:cubicBezTo>
                  <a:cubicBezTo>
                    <a:pt x="856" y="476"/>
                    <a:pt x="856" y="476"/>
                    <a:pt x="856" y="476"/>
                  </a:cubicBezTo>
                  <a:cubicBezTo>
                    <a:pt x="856" y="375"/>
                    <a:pt x="896" y="293"/>
                    <a:pt x="964" y="243"/>
                  </a:cubicBezTo>
                  <a:cubicBezTo>
                    <a:pt x="848" y="143"/>
                    <a:pt x="707" y="48"/>
                    <a:pt x="569" y="18"/>
                  </a:cubicBezTo>
                  <a:cubicBezTo>
                    <a:pt x="486" y="0"/>
                    <a:pt x="405" y="33"/>
                    <a:pt x="361" y="107"/>
                  </a:cubicBezTo>
                  <a:cubicBezTo>
                    <a:pt x="311" y="189"/>
                    <a:pt x="345" y="295"/>
                    <a:pt x="403" y="341"/>
                  </a:cubicBezTo>
                  <a:cubicBezTo>
                    <a:pt x="331" y="360"/>
                    <a:pt x="257" y="442"/>
                    <a:pt x="269" y="538"/>
                  </a:cubicBezTo>
                  <a:cubicBezTo>
                    <a:pt x="279" y="624"/>
                    <a:pt x="340" y="686"/>
                    <a:pt x="422" y="704"/>
                  </a:cubicBezTo>
                  <a:close/>
                  <a:moveTo>
                    <a:pt x="104" y="1622"/>
                  </a:moveTo>
                  <a:cubicBezTo>
                    <a:pt x="2347" y="1622"/>
                    <a:pt x="2347" y="1622"/>
                    <a:pt x="2347" y="1622"/>
                  </a:cubicBezTo>
                  <a:cubicBezTo>
                    <a:pt x="2347" y="2825"/>
                    <a:pt x="2347" y="2825"/>
                    <a:pt x="2347" y="2825"/>
                  </a:cubicBezTo>
                  <a:cubicBezTo>
                    <a:pt x="104" y="2825"/>
                    <a:pt x="104" y="2825"/>
                    <a:pt x="104" y="2825"/>
                  </a:cubicBezTo>
                  <a:lnTo>
                    <a:pt x="104" y="1622"/>
                  </a:lnTo>
                  <a:close/>
                  <a:moveTo>
                    <a:pt x="2135" y="827"/>
                  </a:moveTo>
                  <a:cubicBezTo>
                    <a:pt x="316" y="827"/>
                    <a:pt x="316" y="827"/>
                    <a:pt x="316" y="827"/>
                  </a:cubicBezTo>
                  <a:cubicBezTo>
                    <a:pt x="141" y="827"/>
                    <a:pt x="0" y="968"/>
                    <a:pt x="0" y="1143"/>
                  </a:cubicBezTo>
                  <a:cubicBezTo>
                    <a:pt x="0" y="1492"/>
                    <a:pt x="0" y="1492"/>
                    <a:pt x="0" y="1492"/>
                  </a:cubicBezTo>
                  <a:cubicBezTo>
                    <a:pt x="1026" y="1492"/>
                    <a:pt x="1026" y="1492"/>
                    <a:pt x="1026" y="1492"/>
                  </a:cubicBezTo>
                  <a:cubicBezTo>
                    <a:pt x="1026" y="972"/>
                    <a:pt x="1026" y="972"/>
                    <a:pt x="1026" y="972"/>
                  </a:cubicBezTo>
                  <a:cubicBezTo>
                    <a:pt x="1425" y="972"/>
                    <a:pt x="1425" y="972"/>
                    <a:pt x="1425" y="972"/>
                  </a:cubicBezTo>
                  <a:cubicBezTo>
                    <a:pt x="1425" y="1492"/>
                    <a:pt x="1425" y="1492"/>
                    <a:pt x="1425" y="1492"/>
                  </a:cubicBezTo>
                  <a:cubicBezTo>
                    <a:pt x="2452" y="1492"/>
                    <a:pt x="2452" y="1492"/>
                    <a:pt x="2452" y="1492"/>
                  </a:cubicBezTo>
                  <a:cubicBezTo>
                    <a:pt x="2452" y="1143"/>
                    <a:pt x="2452" y="1143"/>
                    <a:pt x="2452" y="1143"/>
                  </a:cubicBezTo>
                  <a:cubicBezTo>
                    <a:pt x="2452" y="968"/>
                    <a:pt x="2310" y="827"/>
                    <a:pt x="2135" y="827"/>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13355" name="文本框 40"/>
            <p:cNvSpPr>
              <a:spLocks noChangeArrowheads="1"/>
            </p:cNvSpPr>
            <p:nvPr/>
          </p:nvSpPr>
          <p:spPr bwMode="auto">
            <a:xfrm>
              <a:off x="381780" y="479201"/>
              <a:ext cx="859649" cy="7011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42828"/>
                  </a:solidFill>
                  <a:latin charset="-122" pitchFamily="2" typeface="Adobe 黑体 Std R"/>
                  <a:ea charset="-122" pitchFamily="2" typeface="Adobe 黑体 Std R"/>
                  <a:sym charset="-122" pitchFamily="2" typeface="Adobe 黑体 Std R"/>
                </a:rPr>
                <a:t>4</a:t>
              </a:r>
            </a:p>
          </p:txBody>
        </p:sp>
      </p:grpSp>
      <p:grpSp>
        <p:nvGrpSpPr>
          <p:cNvPr id="13356" name="Group 44"/>
          <p:cNvGrpSpPr/>
          <p:nvPr/>
        </p:nvGrpSpPr>
        <p:grpSpPr>
          <a:xfrm>
            <a:off x="3319463" y="4467225"/>
            <a:ext cx="1225550" cy="1200150"/>
            <a:chExt cx="1225418" cy="1200375"/>
          </a:xfrm>
        </p:grpSpPr>
        <p:grpSp>
          <p:nvGrpSpPr>
            <p:cNvPr id="13357" name="Group 45"/>
            <p:cNvGrpSpPr/>
            <p:nvPr/>
          </p:nvGrpSpPr>
          <p:grpSpPr>
            <a:xfrm>
              <a:off x="0" y="0"/>
              <a:ext cx="1200375" cy="1200375"/>
              <a:chExt cx="1429200" cy="1429200"/>
            </a:xfrm>
          </p:grpSpPr>
          <p:sp>
            <p:nvSpPr>
              <p:cNvPr id="13358" name="椭圆 47"/>
              <p:cNvSpPr>
                <a:spLocks noChangeArrowheads="1"/>
              </p:cNvSpPr>
              <p:nvPr/>
            </p:nvSpPr>
            <p:spPr bwMode="auto">
              <a:xfrm>
                <a:off x="226" y="224"/>
                <a:ext cx="1428750" cy="1428750"/>
              </a:xfrm>
              <a:prstGeom prst="ellipse">
                <a:avLst/>
              </a:prstGeom>
              <a:noFill/>
              <a:ln cap="flat" cmpd="sng" w="41275">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3360" name="Freeform 22"/>
            <p:cNvSpPr>
              <a:spLocks noChangeArrowheads="1" noEditPoints="1"/>
            </p:cNvSpPr>
            <p:nvPr/>
          </p:nvSpPr>
          <p:spPr bwMode="auto">
            <a:xfrm>
              <a:off x="239586" y="47501"/>
              <a:ext cx="746435" cy="413859"/>
            </a:xfrm>
            <a:custGeom>
              <a:gdLst>
                <a:gd fmla="*/ 3121 w 3480" name="T0"/>
                <a:gd fmla="*/ 1910 h 1932" name="T1"/>
                <a:gd fmla="*/ 2526 w 3480" name="T2"/>
                <a:gd fmla="*/ 1910 h 1932" name="T3"/>
                <a:gd fmla="*/ 1931 w 3480" name="T4"/>
                <a:gd fmla="*/ 1910 h 1932" name="T5"/>
                <a:gd fmla="*/ 1336 w 3480" name="T6"/>
                <a:gd fmla="*/ 1910 h 1932" name="T7"/>
                <a:gd fmla="*/ 995 w 3480" name="T8"/>
                <a:gd fmla="*/ 1724 h 1932" name="T9"/>
                <a:gd fmla="*/ 1336 w 3480" name="T10"/>
                <a:gd fmla="*/ 1797 h 1932" name="T11"/>
                <a:gd fmla="*/ 1631 w 3480" name="T12"/>
                <a:gd fmla="*/ 1701 h 1932" name="T13"/>
                <a:gd fmla="*/ 1669 w 3480" name="T14"/>
                <a:gd fmla="*/ 1712 h 1932" name="T15"/>
                <a:gd fmla="*/ 2193 w 3480" name="T16"/>
                <a:gd fmla="*/ 1712 h 1932" name="T17"/>
                <a:gd fmla="*/ 2231 w 3480" name="T18"/>
                <a:gd fmla="*/ 1701 h 1932" name="T19"/>
                <a:gd fmla="*/ 2526 w 3480" name="T20"/>
                <a:gd fmla="*/ 1797 h 1932" name="T21"/>
                <a:gd fmla="*/ 2822 w 3480" name="T22"/>
                <a:gd fmla="*/ 1701 h 1932" name="T23"/>
                <a:gd fmla="*/ 2859 w 3480" name="T24"/>
                <a:gd fmla="*/ 1712 h 1932" name="T25"/>
                <a:gd fmla="*/ 3383 w 3480" name="T26"/>
                <a:gd fmla="*/ 1712 h 1932" name="T27"/>
                <a:gd fmla="*/ 3450 w 3480" name="T28"/>
                <a:gd fmla="*/ 1803 h 1932" name="T29"/>
                <a:gd fmla="*/ 1766 w 3480" name="T30"/>
                <a:gd fmla="*/ 1389 h 1932" name="T31"/>
                <a:gd fmla="*/ 2220 w 3480" name="T32"/>
                <a:gd fmla="*/ 1346 h 1932" name="T33"/>
                <a:gd fmla="*/ 1913 w 3480" name="T34"/>
                <a:gd fmla="*/ 1254 h 1932" name="T35"/>
                <a:gd fmla="*/ 529 w 3480" name="T36"/>
                <a:gd fmla="*/ 1380 h 1932" name="T37"/>
                <a:gd fmla="*/ 529 w 3480" name="T38"/>
                <a:gd fmla="*/ 1379 h 1932" name="T39"/>
                <a:gd fmla="*/ 135 w 3480" name="T40"/>
                <a:gd fmla="*/ 1706 h 1932" name="T41"/>
                <a:gd fmla="*/ 678 w 3480" name="T42"/>
                <a:gd fmla="*/ 1869 h 1932" name="T43"/>
                <a:gd fmla="*/ 529 w 3480" name="T44"/>
                <a:gd fmla="*/ 1380 h 1932" name="T45"/>
                <a:gd fmla="*/ 512 w 3480" name="T46"/>
                <a:gd fmla="*/ 1267 h 1932" name="T47"/>
                <a:gd fmla="*/ 1407 w 3480" name="T48"/>
                <a:gd fmla="*/ 131 h 1932" name="T49"/>
                <a:gd fmla="*/ 1910 w 3480" name="T50"/>
                <a:gd fmla="*/ 328 h 1932" name="T51"/>
                <a:gd fmla="*/ 2945 w 3480" name="T52"/>
                <a:gd fmla="*/ 1227 h 1932" name="T53"/>
                <a:gd fmla="*/ 3045 w 3480" name="T54"/>
                <a:gd fmla="*/ 1477 h 1932" name="T55"/>
                <a:gd fmla="*/ 635 w 3480" name="T56"/>
                <a:gd fmla="*/ 1304 h 1932" name="T57"/>
                <a:gd fmla="*/ 2605 w 3480" name="T58"/>
                <a:gd fmla="*/ 1183 h 1932" name="T59"/>
                <a:gd fmla="*/ 2661 w 3480" name="T60"/>
                <a:gd fmla="*/ 1153 h 1932" name="T61"/>
                <a:gd fmla="*/ 2575 w 3480" name="T62"/>
                <a:gd fmla="*/ 1079 h 1932" name="T63"/>
                <a:gd fmla="*/ 2549 w 3480" name="T64"/>
                <a:gd fmla="*/ 1166 h 1932"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3480" name="T99"/>
                <a:gd fmla="*/ 0 h 1932" name="T100"/>
                <a:gd fmla="*/ 3480 w 3480" name="T101"/>
                <a:gd fmla="*/ 1932 h 1932"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1931" w="3480">
                  <a:moveTo>
                    <a:pt x="3450" y="1803"/>
                  </a:moveTo>
                  <a:cubicBezTo>
                    <a:pt x="3353" y="1873"/>
                    <a:pt x="3240" y="1910"/>
                    <a:pt x="3121" y="1910"/>
                  </a:cubicBezTo>
                  <a:cubicBezTo>
                    <a:pt x="3015" y="1910"/>
                    <a:pt x="2913" y="1880"/>
                    <a:pt x="2824" y="1824"/>
                  </a:cubicBezTo>
                  <a:cubicBezTo>
                    <a:pt x="2734" y="1880"/>
                    <a:pt x="2632" y="1910"/>
                    <a:pt x="2526" y="1910"/>
                  </a:cubicBezTo>
                  <a:cubicBezTo>
                    <a:pt x="2420" y="1910"/>
                    <a:pt x="2318" y="1880"/>
                    <a:pt x="2229" y="1824"/>
                  </a:cubicBezTo>
                  <a:cubicBezTo>
                    <a:pt x="2139" y="1880"/>
                    <a:pt x="2037" y="1910"/>
                    <a:pt x="1931" y="1910"/>
                  </a:cubicBezTo>
                  <a:cubicBezTo>
                    <a:pt x="1825" y="1910"/>
                    <a:pt x="1723" y="1880"/>
                    <a:pt x="1634" y="1824"/>
                  </a:cubicBezTo>
                  <a:cubicBezTo>
                    <a:pt x="1544" y="1880"/>
                    <a:pt x="1442" y="1910"/>
                    <a:pt x="1336" y="1910"/>
                  </a:cubicBezTo>
                  <a:cubicBezTo>
                    <a:pt x="1218" y="1910"/>
                    <a:pt x="1104" y="1873"/>
                    <a:pt x="1008" y="1803"/>
                  </a:cubicBezTo>
                  <a:cubicBezTo>
                    <a:pt x="983" y="1784"/>
                    <a:pt x="977" y="1749"/>
                    <a:pt x="995" y="1724"/>
                  </a:cubicBezTo>
                  <a:cubicBezTo>
                    <a:pt x="1014" y="1699"/>
                    <a:pt x="1049" y="1693"/>
                    <a:pt x="1074" y="1712"/>
                  </a:cubicBezTo>
                  <a:cubicBezTo>
                    <a:pt x="1151" y="1768"/>
                    <a:pt x="1242" y="1797"/>
                    <a:pt x="1336" y="1797"/>
                  </a:cubicBezTo>
                  <a:cubicBezTo>
                    <a:pt x="1431" y="1797"/>
                    <a:pt x="1521" y="1768"/>
                    <a:pt x="1598" y="1712"/>
                  </a:cubicBezTo>
                  <a:cubicBezTo>
                    <a:pt x="1608" y="1705"/>
                    <a:pt x="1620" y="1701"/>
                    <a:pt x="1631" y="1701"/>
                  </a:cubicBezTo>
                  <a:cubicBezTo>
                    <a:pt x="1636" y="1701"/>
                    <a:pt x="1636" y="1701"/>
                    <a:pt x="1636" y="1701"/>
                  </a:cubicBezTo>
                  <a:cubicBezTo>
                    <a:pt x="1648" y="1701"/>
                    <a:pt x="1660" y="1705"/>
                    <a:pt x="1669" y="1712"/>
                  </a:cubicBezTo>
                  <a:cubicBezTo>
                    <a:pt x="1746" y="1768"/>
                    <a:pt x="1837" y="1797"/>
                    <a:pt x="1931" y="1797"/>
                  </a:cubicBezTo>
                  <a:cubicBezTo>
                    <a:pt x="2026" y="1797"/>
                    <a:pt x="2116" y="1768"/>
                    <a:pt x="2193" y="1712"/>
                  </a:cubicBezTo>
                  <a:cubicBezTo>
                    <a:pt x="2203" y="1705"/>
                    <a:pt x="2215" y="1701"/>
                    <a:pt x="2227" y="1701"/>
                  </a:cubicBezTo>
                  <a:cubicBezTo>
                    <a:pt x="2231" y="1701"/>
                    <a:pt x="2231" y="1701"/>
                    <a:pt x="2231" y="1701"/>
                  </a:cubicBezTo>
                  <a:cubicBezTo>
                    <a:pt x="2243" y="1701"/>
                    <a:pt x="2255" y="1705"/>
                    <a:pt x="2264" y="1712"/>
                  </a:cubicBezTo>
                  <a:cubicBezTo>
                    <a:pt x="2341" y="1768"/>
                    <a:pt x="2432" y="1797"/>
                    <a:pt x="2526" y="1797"/>
                  </a:cubicBezTo>
                  <a:cubicBezTo>
                    <a:pt x="2621" y="1797"/>
                    <a:pt x="2711" y="1768"/>
                    <a:pt x="2788" y="1712"/>
                  </a:cubicBezTo>
                  <a:cubicBezTo>
                    <a:pt x="2798" y="1705"/>
                    <a:pt x="2810" y="1701"/>
                    <a:pt x="2822" y="1701"/>
                  </a:cubicBezTo>
                  <a:cubicBezTo>
                    <a:pt x="2826" y="1701"/>
                    <a:pt x="2826" y="1701"/>
                    <a:pt x="2826" y="1701"/>
                  </a:cubicBezTo>
                  <a:cubicBezTo>
                    <a:pt x="2838" y="1701"/>
                    <a:pt x="2850" y="1705"/>
                    <a:pt x="2859" y="1712"/>
                  </a:cubicBezTo>
                  <a:cubicBezTo>
                    <a:pt x="2936" y="1768"/>
                    <a:pt x="3027" y="1797"/>
                    <a:pt x="3121" y="1797"/>
                  </a:cubicBezTo>
                  <a:cubicBezTo>
                    <a:pt x="3216" y="1797"/>
                    <a:pt x="3307" y="1768"/>
                    <a:pt x="3383" y="1712"/>
                  </a:cubicBezTo>
                  <a:cubicBezTo>
                    <a:pt x="3409" y="1693"/>
                    <a:pt x="3444" y="1699"/>
                    <a:pt x="3462" y="1724"/>
                  </a:cubicBezTo>
                  <a:cubicBezTo>
                    <a:pt x="3480" y="1749"/>
                    <a:pt x="3475" y="1784"/>
                    <a:pt x="3450" y="1803"/>
                  </a:cubicBezTo>
                  <a:close/>
                  <a:moveTo>
                    <a:pt x="1913" y="1254"/>
                  </a:moveTo>
                  <a:cubicBezTo>
                    <a:pt x="1873" y="1312"/>
                    <a:pt x="1818" y="1366"/>
                    <a:pt x="1766" y="1389"/>
                  </a:cubicBezTo>
                  <a:cubicBezTo>
                    <a:pt x="1705" y="1416"/>
                    <a:pt x="1702" y="1514"/>
                    <a:pt x="1797" y="1528"/>
                  </a:cubicBezTo>
                  <a:cubicBezTo>
                    <a:pt x="1963" y="1557"/>
                    <a:pt x="2129" y="1483"/>
                    <a:pt x="2220" y="1346"/>
                  </a:cubicBezTo>
                  <a:cubicBezTo>
                    <a:pt x="2061" y="1298"/>
                    <a:pt x="1943" y="1262"/>
                    <a:pt x="1943" y="1262"/>
                  </a:cubicBezTo>
                  <a:cubicBezTo>
                    <a:pt x="1933" y="1259"/>
                    <a:pt x="1923" y="1257"/>
                    <a:pt x="1913" y="1254"/>
                  </a:cubicBezTo>
                  <a:close/>
                  <a:moveTo>
                    <a:pt x="529" y="1380"/>
                  </a:moveTo>
                  <a:cubicBezTo>
                    <a:pt x="529" y="1380"/>
                    <a:pt x="529" y="1380"/>
                    <a:pt x="529" y="1380"/>
                  </a:cubicBezTo>
                  <a:cubicBezTo>
                    <a:pt x="529" y="1380"/>
                    <a:pt x="529" y="1380"/>
                    <a:pt x="529" y="1380"/>
                  </a:cubicBezTo>
                  <a:cubicBezTo>
                    <a:pt x="529" y="1379"/>
                    <a:pt x="529" y="1379"/>
                    <a:pt x="529" y="1379"/>
                  </a:cubicBezTo>
                  <a:cubicBezTo>
                    <a:pt x="329" y="1320"/>
                    <a:pt x="120" y="1421"/>
                    <a:pt x="39" y="1608"/>
                  </a:cubicBezTo>
                  <a:cubicBezTo>
                    <a:pt x="0" y="1692"/>
                    <a:pt x="81" y="1742"/>
                    <a:pt x="135" y="1706"/>
                  </a:cubicBezTo>
                  <a:cubicBezTo>
                    <a:pt x="210" y="1657"/>
                    <a:pt x="355" y="1647"/>
                    <a:pt x="441" y="1673"/>
                  </a:cubicBezTo>
                  <a:cubicBezTo>
                    <a:pt x="526" y="1699"/>
                    <a:pt x="642" y="1787"/>
                    <a:pt x="678" y="1869"/>
                  </a:cubicBezTo>
                  <a:cubicBezTo>
                    <a:pt x="703" y="1929"/>
                    <a:pt x="798" y="1932"/>
                    <a:pt x="812" y="1840"/>
                  </a:cubicBezTo>
                  <a:cubicBezTo>
                    <a:pt x="848" y="1640"/>
                    <a:pt x="729" y="1440"/>
                    <a:pt x="529" y="1380"/>
                  </a:cubicBezTo>
                  <a:close/>
                  <a:moveTo>
                    <a:pt x="635" y="1304"/>
                  </a:moveTo>
                  <a:cubicBezTo>
                    <a:pt x="512" y="1267"/>
                    <a:pt x="512" y="1267"/>
                    <a:pt x="512" y="1267"/>
                  </a:cubicBezTo>
                  <a:cubicBezTo>
                    <a:pt x="664" y="850"/>
                    <a:pt x="1032" y="447"/>
                    <a:pt x="1524" y="344"/>
                  </a:cubicBezTo>
                  <a:cubicBezTo>
                    <a:pt x="1504" y="263"/>
                    <a:pt x="1460" y="175"/>
                    <a:pt x="1407" y="131"/>
                  </a:cubicBezTo>
                  <a:cubicBezTo>
                    <a:pt x="1355" y="89"/>
                    <a:pt x="1389" y="0"/>
                    <a:pt x="1481" y="0"/>
                  </a:cubicBezTo>
                  <a:cubicBezTo>
                    <a:pt x="1631" y="0"/>
                    <a:pt x="1843" y="159"/>
                    <a:pt x="1910" y="328"/>
                  </a:cubicBezTo>
                  <a:cubicBezTo>
                    <a:pt x="1997" y="338"/>
                    <a:pt x="2085" y="357"/>
                    <a:pt x="2176" y="386"/>
                  </a:cubicBezTo>
                  <a:cubicBezTo>
                    <a:pt x="2931" y="633"/>
                    <a:pt x="2945" y="1227"/>
                    <a:pt x="2945" y="1227"/>
                  </a:cubicBezTo>
                  <a:cubicBezTo>
                    <a:pt x="2945" y="1227"/>
                    <a:pt x="3040" y="1256"/>
                    <a:pt x="3108" y="1276"/>
                  </a:cubicBezTo>
                  <a:cubicBezTo>
                    <a:pt x="3266" y="1324"/>
                    <a:pt x="3204" y="1525"/>
                    <a:pt x="3045" y="1477"/>
                  </a:cubicBezTo>
                  <a:cubicBezTo>
                    <a:pt x="2928" y="1442"/>
                    <a:pt x="1975" y="1154"/>
                    <a:pt x="1975" y="1154"/>
                  </a:cubicBezTo>
                  <a:cubicBezTo>
                    <a:pt x="1407" y="984"/>
                    <a:pt x="952" y="1086"/>
                    <a:pt x="635" y="1304"/>
                  </a:cubicBezTo>
                  <a:close/>
                  <a:moveTo>
                    <a:pt x="2549" y="1166"/>
                  </a:moveTo>
                  <a:cubicBezTo>
                    <a:pt x="2605" y="1183"/>
                    <a:pt x="2605" y="1183"/>
                    <a:pt x="2605" y="1183"/>
                  </a:cubicBezTo>
                  <a:cubicBezTo>
                    <a:pt x="2610" y="1184"/>
                    <a:pt x="2614" y="1185"/>
                    <a:pt x="2618" y="1185"/>
                  </a:cubicBezTo>
                  <a:cubicBezTo>
                    <a:pt x="2638" y="1185"/>
                    <a:pt x="2656" y="1172"/>
                    <a:pt x="2661" y="1153"/>
                  </a:cubicBezTo>
                  <a:cubicBezTo>
                    <a:pt x="2669" y="1129"/>
                    <a:pt x="2655" y="1104"/>
                    <a:pt x="2631" y="1096"/>
                  </a:cubicBezTo>
                  <a:cubicBezTo>
                    <a:pt x="2575" y="1079"/>
                    <a:pt x="2575" y="1079"/>
                    <a:pt x="2575" y="1079"/>
                  </a:cubicBezTo>
                  <a:cubicBezTo>
                    <a:pt x="2551" y="1072"/>
                    <a:pt x="2526" y="1086"/>
                    <a:pt x="2519" y="1110"/>
                  </a:cubicBezTo>
                  <a:cubicBezTo>
                    <a:pt x="2512" y="1134"/>
                    <a:pt x="2525" y="1159"/>
                    <a:pt x="2549" y="1166"/>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13361" name="文本框 46"/>
            <p:cNvSpPr>
              <a:spLocks noChangeArrowheads="1"/>
            </p:cNvSpPr>
            <p:nvPr/>
          </p:nvSpPr>
          <p:spPr bwMode="auto">
            <a:xfrm>
              <a:off x="365769" y="453869"/>
              <a:ext cx="859649" cy="7011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F42828"/>
                  </a:solidFill>
                  <a:latin charset="-122" pitchFamily="2" typeface="Adobe 黑体 Std R"/>
                  <a:ea charset="-122" pitchFamily="2" typeface="Adobe 黑体 Std R"/>
                  <a:sym charset="-122" pitchFamily="2" typeface="Adobe 黑体 Std R"/>
                </a:rPr>
                <a:t>5</a:t>
              </a:r>
            </a:p>
          </p:txBody>
        </p:sp>
      </p:grpSp>
      <p:grpSp>
        <p:nvGrpSpPr>
          <p:cNvPr id="13362" name="Group 50"/>
          <p:cNvGrpSpPr/>
          <p:nvPr/>
        </p:nvGrpSpPr>
        <p:grpSpPr>
          <a:xfrm>
            <a:off x="6523038" y="4327525"/>
            <a:ext cx="2592387" cy="2592388"/>
            <a:chExt cx="2592091" cy="2592091"/>
          </a:xfrm>
        </p:grpSpPr>
        <p:sp>
          <p:nvSpPr>
            <p:cNvPr id="13364" name="文本框 51"/>
            <p:cNvSpPr>
              <a:spLocks noChangeArrowheads="1"/>
            </p:cNvSpPr>
            <p:nvPr/>
          </p:nvSpPr>
          <p:spPr bwMode="auto">
            <a:xfrm>
              <a:off x="505563" y="494634"/>
              <a:ext cx="1685848" cy="518101"/>
            </a:xfrm>
            <a:prstGeom prst="rect">
              <a:avLst/>
            </a:prstGeom>
            <a:solidFill>
              <a:srgbClr val="F54141"/>
            </a:solidFill>
            <a:ln>
              <a:noFill/>
            </a:ln>
            <a:extLst>
              <a:ext uri="{91240B29-F687-4F45-9708-019B960494DF}">
                <a14:hiddenLine w="9525">
                  <a:solidFill>
                    <a:srgbClr val="000000"/>
                  </a:solidFill>
                  <a:miter lim="800000"/>
                  <a:headEnd/>
                  <a:tailEnd/>
                </a14:hiddenLine>
              </a:ext>
            </a:extLst>
          </p:spPr>
          <p:txBody>
            <a:bodyPr>
              <a:spAutoFit/>
            </a:bodyPr>
            <a:lstStyle/>
            <a:p>
              <a:r>
                <a:rPr altLang="en-US" lang="zh-CN" sz="2800">
                  <a:solidFill>
                    <a:schemeClr val="bg1"/>
                  </a:solidFill>
                  <a:latin charset="-122" pitchFamily="49" typeface="幼圆"/>
                  <a:ea charset="-122" pitchFamily="49" typeface="幼圆"/>
                  <a:sym charset="-122" pitchFamily="49" typeface="幼圆"/>
                </a:rPr>
                <a:t>添加标题</a:t>
              </a:r>
            </a:p>
          </p:txBody>
        </p:sp>
      </p:gr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3314"/>
                                        </p:tgtEl>
                                        <p:attrNameLst>
                                          <p:attrName>style.visibility</p:attrName>
                                        </p:attrNameLst>
                                      </p:cBhvr>
                                      <p:to>
                                        <p:strVal val="visible"/>
                                      </p:to>
                                    </p:set>
                                    <p:anim calcmode="lin" valueType="num">
                                      <p:cBhvr>
                                        <p:cTn dur="250" fill="hold" id="7"/>
                                        <p:tgtEl>
                                          <p:spTgt spid="13314"/>
                                        </p:tgtEl>
                                        <p:attrNameLst>
                                          <p:attrName>ppt_x</p:attrName>
                                        </p:attrNameLst>
                                      </p:cBhvr>
                                      <p:tavLst>
                                        <p:tav tm="0">
                                          <p:val>
                                            <p:strVal val="0-#ppt_w/2"/>
                                          </p:val>
                                        </p:tav>
                                        <p:tav tm="100000">
                                          <p:val>
                                            <p:strVal val="#ppt_x"/>
                                          </p:val>
                                        </p:tav>
                                      </p:tavLst>
                                    </p:anim>
                                    <p:anim calcmode="lin" valueType="num">
                                      <p:cBhvr>
                                        <p:cTn dur="250" fill="hold" id="8"/>
                                        <p:tgtEl>
                                          <p:spTgt spid="1331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3315"/>
                                        </p:tgtEl>
                                        <p:attrNameLst>
                                          <p:attrName>style.visibility</p:attrName>
                                        </p:attrNameLst>
                                      </p:cBhvr>
                                      <p:to>
                                        <p:strVal val="visible"/>
                                      </p:to>
                                    </p:set>
                                    <p:anim calcmode="lin" valueType="num">
                                      <p:cBhvr>
                                        <p:cTn dur="250" fill="hold" id="11"/>
                                        <p:tgtEl>
                                          <p:spTgt spid="13315"/>
                                        </p:tgtEl>
                                        <p:attrNameLst>
                                          <p:attrName>ppt_x</p:attrName>
                                        </p:attrNameLst>
                                      </p:cBhvr>
                                      <p:tavLst>
                                        <p:tav tm="0">
                                          <p:val>
                                            <p:strVal val="1+#ppt_w/2"/>
                                          </p:val>
                                        </p:tav>
                                        <p:tav tm="100000">
                                          <p:val>
                                            <p:strVal val="#ppt_x"/>
                                          </p:val>
                                        </p:tav>
                                      </p:tavLst>
                                    </p:anim>
                                    <p:anim calcmode="lin" valueType="num">
                                      <p:cBhvr>
                                        <p:cTn dur="250" fill="hold" id="12"/>
                                        <p:tgtEl>
                                          <p:spTgt spid="1331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3316"/>
                                        </p:tgtEl>
                                        <p:attrNameLst>
                                          <p:attrName>style.visibility</p:attrName>
                                        </p:attrNameLst>
                                      </p:cBhvr>
                                      <p:to>
                                        <p:strVal val="visible"/>
                                      </p:to>
                                    </p:set>
                                    <p:animEffect filter="">
                                      <p:cBhvr>
                                        <p:cTn dur="500" id="16"/>
                                        <p:tgtEl>
                                          <p:spTgt spid="13316"/>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3326"/>
                                        </p:tgtEl>
                                        <p:attrNameLst>
                                          <p:attrName>style.visibility</p:attrName>
                                        </p:attrNameLst>
                                      </p:cBhvr>
                                      <p:to>
                                        <p:strVal val="visible"/>
                                      </p:to>
                                    </p:set>
                                    <p:animEffect filter="">
                                      <p:cBhvr>
                                        <p:cTn dur="500" id="19"/>
                                        <p:tgtEl>
                                          <p:spTgt spid="13326"/>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3317"/>
                                        </p:tgtEl>
                                        <p:attrNameLst>
                                          <p:attrName>style.visibility</p:attrName>
                                        </p:attrNameLst>
                                      </p:cBhvr>
                                      <p:to>
                                        <p:strVal val="visible"/>
                                      </p:to>
                                    </p:set>
                                    <p:anim calcmode="lin" valueType="num">
                                      <p:cBhvr>
                                        <p:cTn dur="500" fill="hold" id="23"/>
                                        <p:tgtEl>
                                          <p:spTgt spid="13317"/>
                                        </p:tgtEl>
                                        <p:attrNameLst>
                                          <p:attrName>ppt_x</p:attrName>
                                        </p:attrNameLst>
                                      </p:cBhvr>
                                      <p:tavLst>
                                        <p:tav tm="0">
                                          <p:val>
                                            <p:strVal val="0-#ppt_w/2"/>
                                          </p:val>
                                        </p:tav>
                                        <p:tav tm="100000">
                                          <p:val>
                                            <p:strVal val="#ppt_x"/>
                                          </p:val>
                                        </p:tav>
                                      </p:tavLst>
                                    </p:anim>
                                    <p:anim calcmode="lin" valueType="num">
                                      <p:cBhvr>
                                        <p:cTn dur="500" fill="hold" id="24"/>
                                        <p:tgtEl>
                                          <p:spTgt spid="13317"/>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3318"/>
                                        </p:tgtEl>
                                        <p:attrNameLst>
                                          <p:attrName>style.visibility</p:attrName>
                                        </p:attrNameLst>
                                      </p:cBhvr>
                                      <p:to>
                                        <p:strVal val="visible"/>
                                      </p:to>
                                    </p:set>
                                    <p:anim calcmode="lin" valueType="num">
                                      <p:cBhvr>
                                        <p:cTn dur="500" fill="hold" id="27"/>
                                        <p:tgtEl>
                                          <p:spTgt spid="13318"/>
                                        </p:tgtEl>
                                        <p:attrNameLst>
                                          <p:attrName>ppt_x</p:attrName>
                                        </p:attrNameLst>
                                      </p:cBhvr>
                                      <p:tavLst>
                                        <p:tav tm="0">
                                          <p:val>
                                            <p:strVal val="1+#ppt_w/2"/>
                                          </p:val>
                                        </p:tav>
                                        <p:tav tm="100000">
                                          <p:val>
                                            <p:strVal val="#ppt_x"/>
                                          </p:val>
                                        </p:tav>
                                      </p:tavLst>
                                    </p:anim>
                                    <p:anim calcmode="lin" valueType="num">
                                      <p:cBhvr>
                                        <p:cTn dur="500" fill="hold" id="28"/>
                                        <p:tgtEl>
                                          <p:spTgt spid="13318"/>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3320"/>
                                        </p:tgtEl>
                                        <p:attrNameLst>
                                          <p:attrName>style.visibility</p:attrName>
                                        </p:attrNameLst>
                                      </p:cBhvr>
                                      <p:to>
                                        <p:strVal val="visible"/>
                                      </p:to>
                                    </p:set>
                                    <p:animEffect filter="">
                                      <p:cBhvr>
                                        <p:cTn dur="500" id="32"/>
                                        <p:tgtEl>
                                          <p:spTgt spid="13320"/>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3322"/>
                                        </p:tgtEl>
                                        <p:attrNameLst>
                                          <p:attrName>style.visibility</p:attrName>
                                        </p:attrNameLst>
                                      </p:cBhvr>
                                      <p:to>
                                        <p:strVal val="visible"/>
                                      </p:to>
                                    </p:set>
                                    <p:animEffect filter="">
                                      <p:cBhvr>
                                        <p:cTn dur="500" id="35"/>
                                        <p:tgtEl>
                                          <p:spTgt spid="13322"/>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3324"/>
                                        </p:tgtEl>
                                        <p:attrNameLst>
                                          <p:attrName>style.visibility</p:attrName>
                                        </p:attrNameLst>
                                      </p:cBhvr>
                                      <p:to>
                                        <p:strVal val="visible"/>
                                      </p:to>
                                    </p:set>
                                    <p:animEffect filter="">
                                      <p:cBhvr>
                                        <p:cTn dur="500" id="38"/>
                                        <p:tgtEl>
                                          <p:spTgt spid="13324"/>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3319"/>
                                        </p:tgtEl>
                                        <p:attrNameLst>
                                          <p:attrName>style.visibility</p:attrName>
                                        </p:attrNameLst>
                                      </p:cBhvr>
                                      <p:to>
                                        <p:strVal val="visible"/>
                                      </p:to>
                                    </p:set>
                                    <p:animEffect filter="">
                                      <p:cBhvr>
                                        <p:cTn dur="500" id="42"/>
                                        <p:tgtEl>
                                          <p:spTgt spid="13319"/>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3321"/>
                                        </p:tgtEl>
                                        <p:attrNameLst>
                                          <p:attrName>style.visibility</p:attrName>
                                        </p:attrNameLst>
                                      </p:cBhvr>
                                      <p:to>
                                        <p:strVal val="visible"/>
                                      </p:to>
                                    </p:set>
                                    <p:animEffect filter="">
                                      <p:cBhvr>
                                        <p:cTn dur="500" id="45"/>
                                        <p:tgtEl>
                                          <p:spTgt spid="13321"/>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3323"/>
                                        </p:tgtEl>
                                        <p:attrNameLst>
                                          <p:attrName>style.visibility</p:attrName>
                                        </p:attrNameLst>
                                      </p:cBhvr>
                                      <p:to>
                                        <p:strVal val="visible"/>
                                      </p:to>
                                    </p:set>
                                    <p:animEffect filter="">
                                      <p:cBhvr>
                                        <p:cTn dur="500" id="48"/>
                                        <p:tgtEl>
                                          <p:spTgt spid="13323"/>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3325"/>
                                        </p:tgtEl>
                                        <p:attrNameLst>
                                          <p:attrName>style.visibility</p:attrName>
                                        </p:attrNameLst>
                                      </p:cBhvr>
                                      <p:to>
                                        <p:strVal val="visible"/>
                                      </p:to>
                                    </p:set>
                                    <p:animEffect filter="">
                                      <p:cBhvr>
                                        <p:cTn dur="500" id="51"/>
                                        <p:tgtEl>
                                          <p:spTgt spid="13325"/>
                                        </p:tgtEl>
                                      </p:cBhvr>
                                    </p:animEffect>
                                  </p:childTnLst>
                                </p:cTn>
                              </p:par>
                            </p:childTnLst>
                          </p:cTn>
                        </p:par>
                        <p:par>
                          <p:cTn fill="hold" id="52" nodeType="afterGroup">
                            <p:stCondLst>
                              <p:cond delay="2250"/>
                            </p:stCondLst>
                            <p:childTnLst>
                              <p:par>
                                <p:cTn fill="hold" id="53" nodeType="afterEffect" presetClass="entr" presetID="42" presetSubtype="0">
                                  <p:stCondLst>
                                    <p:cond delay="0"/>
                                  </p:stCondLst>
                                  <p:childTnLst>
                                    <p:set>
                                      <p:cBhvr>
                                        <p:cTn dur="1" fill="hold" id="54">
                                          <p:stCondLst>
                                            <p:cond delay="0"/>
                                          </p:stCondLst>
                                        </p:cTn>
                                        <p:tgtEl>
                                          <p:spTgt spid="13362"/>
                                        </p:tgtEl>
                                        <p:attrNameLst>
                                          <p:attrName>style.visibility</p:attrName>
                                        </p:attrNameLst>
                                      </p:cBhvr>
                                      <p:to>
                                        <p:strVal val="visible"/>
                                      </p:to>
                                    </p:set>
                                    <p:animEffect filter="">
                                      <p:cBhvr>
                                        <p:cTn dur="500" id="55"/>
                                        <p:tgtEl>
                                          <p:spTgt spid="13362"/>
                                        </p:tgtEl>
                                      </p:cBhvr>
                                    </p:animEffect>
                                    <p:anim calcmode="lin" valueType="num">
                                      <p:cBhvr>
                                        <p:cTn dur="500" fill="hold" id="56"/>
                                        <p:tgtEl>
                                          <p:spTgt spid="13362"/>
                                        </p:tgtEl>
                                        <p:attrNameLst>
                                          <p:attrName>ppt_x</p:attrName>
                                        </p:attrNameLst>
                                      </p:cBhvr>
                                      <p:tavLst>
                                        <p:tav tm="0">
                                          <p:val>
                                            <p:strVal val="#ppt_x"/>
                                          </p:val>
                                        </p:tav>
                                        <p:tav tm="100000">
                                          <p:val>
                                            <p:strVal val="#ppt_x"/>
                                          </p:val>
                                        </p:tav>
                                      </p:tavLst>
                                    </p:anim>
                                    <p:anim calcmode="lin" valueType="num">
                                      <p:cBhvr>
                                        <p:cTn dur="500" fill="hold" id="57"/>
                                        <p:tgtEl>
                                          <p:spTgt spid="13362"/>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2750"/>
                            </p:stCondLst>
                            <p:childTnLst>
                              <p:par>
                                <p:cTn fill="hold" grpId="0" id="59" nodeType="afterEffect" presetClass="entr" presetID="22" presetSubtype="4">
                                  <p:stCondLst>
                                    <p:cond delay="0"/>
                                  </p:stCondLst>
                                  <p:childTnLst>
                                    <p:set>
                                      <p:cBhvr>
                                        <p:cTn dur="1" fill="hold" id="60">
                                          <p:stCondLst>
                                            <p:cond delay="0"/>
                                          </p:stCondLst>
                                        </p:cTn>
                                        <p:tgtEl>
                                          <p:spTgt spid="13327"/>
                                        </p:tgtEl>
                                        <p:attrNameLst>
                                          <p:attrName>style.visibility</p:attrName>
                                        </p:attrNameLst>
                                      </p:cBhvr>
                                      <p:to>
                                        <p:strVal val="visible"/>
                                      </p:to>
                                    </p:set>
                                    <p:animEffect filter="">
                                      <p:cBhvr>
                                        <p:cTn dur="500" id="61"/>
                                        <p:tgtEl>
                                          <p:spTgt spid="13327"/>
                                        </p:tgtEl>
                                      </p:cBhvr>
                                    </p:animEffect>
                                  </p:childTnLst>
                                </p:cTn>
                              </p:par>
                              <p:par>
                                <p:cTn fill="hold" grpId="0" id="62" nodeType="withEffect" presetClass="entr" presetID="22" presetSubtype="4">
                                  <p:stCondLst>
                                    <p:cond delay="0"/>
                                  </p:stCondLst>
                                  <p:childTnLst>
                                    <p:set>
                                      <p:cBhvr>
                                        <p:cTn dur="1" fill="hold" id="63">
                                          <p:stCondLst>
                                            <p:cond delay="0"/>
                                          </p:stCondLst>
                                        </p:cTn>
                                        <p:tgtEl>
                                          <p:spTgt spid="13328"/>
                                        </p:tgtEl>
                                        <p:attrNameLst>
                                          <p:attrName>style.visibility</p:attrName>
                                        </p:attrNameLst>
                                      </p:cBhvr>
                                      <p:to>
                                        <p:strVal val="visible"/>
                                      </p:to>
                                    </p:set>
                                    <p:animEffect filter="">
                                      <p:cBhvr>
                                        <p:cTn dur="500" id="64"/>
                                        <p:tgtEl>
                                          <p:spTgt spid="13328"/>
                                        </p:tgtEl>
                                      </p:cBhvr>
                                    </p:animEffect>
                                  </p:childTnLst>
                                </p:cTn>
                              </p:par>
                              <p:par>
                                <p:cTn fill="hold" grpId="0" id="65" nodeType="withEffect" presetClass="entr" presetID="22" presetSubtype="4">
                                  <p:stCondLst>
                                    <p:cond delay="0"/>
                                  </p:stCondLst>
                                  <p:childTnLst>
                                    <p:set>
                                      <p:cBhvr>
                                        <p:cTn dur="1" fill="hold" id="66">
                                          <p:stCondLst>
                                            <p:cond delay="0"/>
                                          </p:stCondLst>
                                        </p:cTn>
                                        <p:tgtEl>
                                          <p:spTgt spid="13329"/>
                                        </p:tgtEl>
                                        <p:attrNameLst>
                                          <p:attrName>style.visibility</p:attrName>
                                        </p:attrNameLst>
                                      </p:cBhvr>
                                      <p:to>
                                        <p:strVal val="visible"/>
                                      </p:to>
                                    </p:set>
                                    <p:animEffect filter="">
                                      <p:cBhvr>
                                        <p:cTn dur="500" id="67"/>
                                        <p:tgtEl>
                                          <p:spTgt spid="13329"/>
                                        </p:tgtEl>
                                      </p:cBhvr>
                                    </p:animEffect>
                                  </p:childTnLst>
                                </p:cTn>
                              </p:par>
                              <p:par>
                                <p:cTn fill="hold" grpId="0" id="68" nodeType="withEffect" presetClass="entr" presetID="22" presetSubtype="4">
                                  <p:stCondLst>
                                    <p:cond delay="0"/>
                                  </p:stCondLst>
                                  <p:childTnLst>
                                    <p:set>
                                      <p:cBhvr>
                                        <p:cTn dur="1" fill="hold" id="69">
                                          <p:stCondLst>
                                            <p:cond delay="0"/>
                                          </p:stCondLst>
                                        </p:cTn>
                                        <p:tgtEl>
                                          <p:spTgt spid="13330"/>
                                        </p:tgtEl>
                                        <p:attrNameLst>
                                          <p:attrName>style.visibility</p:attrName>
                                        </p:attrNameLst>
                                      </p:cBhvr>
                                      <p:to>
                                        <p:strVal val="visible"/>
                                      </p:to>
                                    </p:set>
                                    <p:animEffect filter="">
                                      <p:cBhvr>
                                        <p:cTn dur="500" id="70"/>
                                        <p:tgtEl>
                                          <p:spTgt spid="13330"/>
                                        </p:tgtEl>
                                      </p:cBhvr>
                                    </p:animEffect>
                                  </p:childTnLst>
                                </p:cTn>
                              </p:par>
                              <p:par>
                                <p:cTn fill="hold" grpId="0" id="71" nodeType="withEffect" presetClass="entr" presetID="22" presetSubtype="4">
                                  <p:stCondLst>
                                    <p:cond delay="0"/>
                                  </p:stCondLst>
                                  <p:childTnLst>
                                    <p:set>
                                      <p:cBhvr>
                                        <p:cTn dur="1" fill="hold" id="72">
                                          <p:stCondLst>
                                            <p:cond delay="0"/>
                                          </p:stCondLst>
                                        </p:cTn>
                                        <p:tgtEl>
                                          <p:spTgt spid="13331"/>
                                        </p:tgtEl>
                                        <p:attrNameLst>
                                          <p:attrName>style.visibility</p:attrName>
                                        </p:attrNameLst>
                                      </p:cBhvr>
                                      <p:to>
                                        <p:strVal val="visible"/>
                                      </p:to>
                                    </p:set>
                                    <p:animEffect filter="">
                                      <p:cBhvr>
                                        <p:cTn dur="500" id="73"/>
                                        <p:tgtEl>
                                          <p:spTgt spid="13331"/>
                                        </p:tgtEl>
                                      </p:cBhvr>
                                    </p:animEffect>
                                  </p:childTnLst>
                                </p:cTn>
                              </p:par>
                            </p:childTnLst>
                          </p:cTn>
                        </p:par>
                        <p:par>
                          <p:cTn fill="hold" id="74" nodeType="afterGroup">
                            <p:stCondLst>
                              <p:cond delay="3250"/>
                            </p:stCondLst>
                            <p:childTnLst>
                              <p:par>
                                <p:cTn fill="hold" id="75" nodeType="afterEffect" presetClass="entr" presetID="1" presetSubtype="0">
                                  <p:stCondLst>
                                    <p:cond delay="0"/>
                                  </p:stCondLst>
                                  <p:childTnLst>
                                    <p:set>
                                      <p:cBhvr>
                                        <p:cTn dur="1" fill="hold" id="76">
                                          <p:stCondLst>
                                            <p:cond delay="0"/>
                                          </p:stCondLst>
                                        </p:cTn>
                                        <p:tgtEl>
                                          <p:spTgt spid="13332"/>
                                        </p:tgtEl>
                                        <p:attrNameLst>
                                          <p:attrName>style.visibility</p:attrName>
                                        </p:attrNameLst>
                                      </p:cBhvr>
                                      <p:to>
                                        <p:strVal val="visible"/>
                                      </p:to>
                                    </p:set>
                                  </p:childTnLst>
                                </p:cTn>
                              </p:par>
                              <p:par>
                                <p:cTn fill="hold" id="77" nodeType="withEffect" presetClass="entr" presetID="1" presetSubtype="0">
                                  <p:stCondLst>
                                    <p:cond delay="0"/>
                                  </p:stCondLst>
                                  <p:childTnLst>
                                    <p:set>
                                      <p:cBhvr>
                                        <p:cTn dur="1" fill="hold" id="78">
                                          <p:stCondLst>
                                            <p:cond delay="0"/>
                                          </p:stCondLst>
                                        </p:cTn>
                                        <p:tgtEl>
                                          <p:spTgt spid="13338"/>
                                        </p:tgtEl>
                                        <p:attrNameLst>
                                          <p:attrName>style.visibility</p:attrName>
                                        </p:attrNameLst>
                                      </p:cBhvr>
                                      <p:to>
                                        <p:strVal val="visible"/>
                                      </p:to>
                                    </p:set>
                                  </p:childTnLst>
                                </p:cTn>
                              </p:par>
                              <p:par>
                                <p:cTn fill="hold" id="79" nodeType="withEffect" presetClass="entr" presetID="1" presetSubtype="0">
                                  <p:stCondLst>
                                    <p:cond delay="0"/>
                                  </p:stCondLst>
                                  <p:childTnLst>
                                    <p:set>
                                      <p:cBhvr>
                                        <p:cTn dur="1" fill="hold" id="80">
                                          <p:stCondLst>
                                            <p:cond delay="0"/>
                                          </p:stCondLst>
                                        </p:cTn>
                                        <p:tgtEl>
                                          <p:spTgt spid="13344"/>
                                        </p:tgtEl>
                                        <p:attrNameLst>
                                          <p:attrName>style.visibility</p:attrName>
                                        </p:attrNameLst>
                                      </p:cBhvr>
                                      <p:to>
                                        <p:strVal val="visible"/>
                                      </p:to>
                                    </p:set>
                                  </p:childTnLst>
                                </p:cTn>
                              </p:par>
                              <p:par>
                                <p:cTn fill="hold" id="81" nodeType="withEffect" presetClass="entr" presetID="1" presetSubtype="0">
                                  <p:stCondLst>
                                    <p:cond delay="0"/>
                                  </p:stCondLst>
                                  <p:childTnLst>
                                    <p:set>
                                      <p:cBhvr>
                                        <p:cTn dur="1" fill="hold" id="82">
                                          <p:stCondLst>
                                            <p:cond delay="0"/>
                                          </p:stCondLst>
                                        </p:cTn>
                                        <p:tgtEl>
                                          <p:spTgt spid="13350"/>
                                        </p:tgtEl>
                                        <p:attrNameLst>
                                          <p:attrName>style.visibility</p:attrName>
                                        </p:attrNameLst>
                                      </p:cBhvr>
                                      <p:to>
                                        <p:strVal val="visible"/>
                                      </p:to>
                                    </p:set>
                                  </p:childTnLst>
                                </p:cTn>
                              </p:par>
                              <p:par>
                                <p:cTn fill="hold" id="83" nodeType="withEffect" presetClass="entr" presetID="1" presetSubtype="0">
                                  <p:stCondLst>
                                    <p:cond delay="0"/>
                                  </p:stCondLst>
                                  <p:childTnLst>
                                    <p:set>
                                      <p:cBhvr>
                                        <p:cTn dur="1" fill="hold" id="84">
                                          <p:stCondLst>
                                            <p:cond delay="0"/>
                                          </p:stCondLst>
                                        </p:cTn>
                                        <p:tgtEl>
                                          <p:spTgt spid="13356"/>
                                        </p:tgtEl>
                                        <p:attrNameLst>
                                          <p:attrName>style.visibility</p:attrName>
                                        </p:attrNameLst>
                                      </p:cBhvr>
                                      <p:to>
                                        <p:strVal val="visible"/>
                                      </p:to>
                                    </p:set>
                                  </p:childTnLst>
                                </p:cTn>
                              </p:par>
                            </p:childTnLst>
                          </p:cTn>
                        </p:par>
                        <p:par>
                          <p:cTn fill="hold" id="85" nodeType="afterGroup">
                            <p:stCondLst>
                              <p:cond delay="3251"/>
                            </p:stCondLst>
                            <p:childTnLst>
                              <p:par>
                                <p:cTn decel="10000" fill="hold" id="86" nodeType="afterEffect" presetClass="path" presetID="0" presetSubtype="0">
                                  <p:stCondLst>
                                    <p:cond delay="0"/>
                                  </p:stCondLst>
                                  <p:childTnLst>
                                    <p:animMotion origin="layout" path="M -3.125E-06 -4.81481E-06 L 0.00456 -0.09953 L 0.02787 -0.17708 L 0.09453 -0.31666" pathEditMode="relative" ptsTypes="AAAA" rAng="0">
                                      <p:cBhvr>
                                        <p:cTn dur="1000" fill="hold" id="87"/>
                                        <p:tgtEl>
                                          <p:spTgt spid="13338"/>
                                        </p:tgtEl>
                                        <p:attrNameLst>
                                          <p:attrName>ppt_x</p:attrName>
                                          <p:attrName>ppt_y</p:attrName>
                                        </p:attrNameLst>
                                      </p:cBhvr>
                                      <p:rCtr x="472700" y="-1583300"/>
                                    </p:animMotion>
                                  </p:childTnLst>
                                </p:cTn>
                              </p:par>
                              <p:par>
                                <p:cTn decel="10000" fill="hold" id="88" nodeType="withEffect" presetClass="path" presetID="0" presetSubtype="0">
                                  <p:stCondLst>
                                    <p:cond delay="0"/>
                                  </p:stCondLst>
                                  <p:childTnLst>
                                    <p:animMotion origin="layout" path="M -4.375E-06 0.01343 L 0.01094 -0.10787 L 0.03125 -0.15903 L 0.06407 -0.21829 L 0.0892 -0.26944 L 0.11563 -0.30162 L 0.14063 -0.33935 L 0.175 -0.37176 L 0.21563 -0.39051 L 0.25 -0.40926 L 0.29375 -0.41736 L 0.31563 -0.42268 L 0.31563 -0.42245" pathEditMode="relative" ptsTypes="AAAAAAAAAAAAA" rAng="0">
                                      <p:cBhvr>
                                        <p:cTn dur="1000" fill="hold" id="89"/>
                                        <p:tgtEl>
                                          <p:spTgt spid="13344"/>
                                        </p:tgtEl>
                                        <p:attrNameLst>
                                          <p:attrName>ppt_x</p:attrName>
                                          <p:attrName>ppt_y</p:attrName>
                                        </p:attrNameLst>
                                      </p:cBhvr>
                                      <p:rCtr x="1578100" y="-2180600"/>
                                    </p:animMotion>
                                  </p:childTnLst>
                                </p:cTn>
                              </p:par>
                              <p:par>
                                <p:cTn decel="10000" fill="hold" id="90" nodeType="withEffect" presetClass="path" presetID="0" presetSubtype="0">
                                  <p:stCondLst>
                                    <p:cond delay="0"/>
                                  </p:stCondLst>
                                  <p:childTnLst>
                                    <p:animMotion origin="layout" path="M -0.00157 0.00857 L 0.00468 -0.06366 L 0.01875 -0.1331 L 0.04062 -0.19143 L 0.06718 -0.23866 L 0.09375 -0.27755 L 0.11875 -0.31643 L 0.15 -0.3581 L 0.18437 -0.3831 L 0.24843 -0.41643 L 0.31718 -0.4331 L 0.37656 -0.42477 L 0.42812 -0.41088 L 0.47031 -0.3831 L 0.49375 -0.35255 L 0.50468 -0.34143 L 0.51406 -0.32199" pathEditMode="relative" ptsTypes="AAAAAAAAAAAAAAAAA" rAng="0">
                                      <p:cBhvr>
                                        <p:cTn dur="1000" fill="hold" id="91"/>
                                        <p:tgtEl>
                                          <p:spTgt spid="13350"/>
                                        </p:tgtEl>
                                        <p:attrNameLst>
                                          <p:attrName>ppt_x</p:attrName>
                                          <p:attrName>ppt_y</p:attrName>
                                        </p:attrNameLst>
                                      </p:cBhvr>
                                      <p:rCtr x="2578100" y="-2208300"/>
                                    </p:animMotion>
                                  </p:childTnLst>
                                </p:cTn>
                              </p:par>
                              <p:par>
                                <p:cTn fill="hold" id="92" nodeType="withEffect" presetClass="path" presetID="0" presetSubtype="0">
                                  <p:stCondLst>
                                    <p:cond delay="0"/>
                                  </p:stCondLst>
                                  <p:childTnLst>
                                    <p:animMotion origin="layout" path="M 3.95833E-06 -0.00093 L 0.01263 -0.0507 L 0.03073 -0.14097 L 0.04687 -0.18542 L 0.06783 -0.23634 L 0.0901 -0.2787 L 0.11979 -0.31806 L 0.14388 -0.35278 L 0.17825 -0.37361 L 0.2319 -0.40556 L 0.2931 -0.41898 L 0.3375 -0.4257 L 0.40612 -0.41088 L 0.44935 -0.39005 L 0.47916 -0.35556 L 0.50429 -0.33148 L 0.5358 -0.29167 L 0.5595 -0.23079 L 0.57734 -0.17546 L 0.58945 -0.12222 L 0.59817 -0.0882 L 0.60872 -0.03519 L 0.6177 0.00185 L 0.61979 0.02708" pathEditMode="relative" ptsTypes="AAAAAAAAAAAAAAAAAAAAAAAA" rAng="0">
                                      <p:cBhvr>
                                        <p:cTn dur="1000" fill="hold" id="93"/>
                                        <p:tgtEl>
                                          <p:spTgt spid="13356"/>
                                        </p:tgtEl>
                                        <p:attrNameLst>
                                          <p:attrName>ppt_x</p:attrName>
                                          <p:attrName>ppt_y</p:attrName>
                                        </p:attrNameLst>
                                      </p:cBhvr>
                                      <p:rCtr x="3099000" y="-198380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314"/>
      <p:bldP grpId="0" spid="13315"/>
      <p:bldP grpId="0" spid="13316"/>
      <p:bldP grpId="0" spid="13317"/>
      <p:bldP grpId="0" spid="13318"/>
      <p:bldP grpId="0" spid="13319"/>
      <p:bldP grpId="0" spid="13320"/>
      <p:bldP grpId="0" spid="13321"/>
      <p:bldP grpId="0" spid="13322"/>
      <p:bldP grpId="0" spid="13323"/>
      <p:bldP grpId="0" spid="13324"/>
      <p:bldP grpId="0" spid="13325"/>
      <p:bldP grpId="0" spid="13326"/>
      <p:bldP grpId="0" spid="13327"/>
      <p:bldP grpId="0" spid="13328"/>
      <p:bldP grpId="0" spid="13329"/>
      <p:bldP grpId="0" spid="13330"/>
      <p:bldP grpId="0" spid="1333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338" name="矩形 1"/>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39" name="矩形 2"/>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0"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4341" name="直接连接符 4"/>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4342" name="文本框 5"/>
          <p:cNvSpPr>
            <a:spLocks noChangeArrowheads="1"/>
          </p:cNvSpPr>
          <p:nvPr/>
        </p:nvSpPr>
        <p:spPr bwMode="auto">
          <a:xfrm>
            <a:off x="9186864" y="-20638"/>
            <a:ext cx="2608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Part.10</a:t>
            </a:r>
          </a:p>
        </p:txBody>
      </p:sp>
      <p:sp>
        <p:nvSpPr>
          <p:cNvPr id="14343" name="文本框 6"/>
          <p:cNvSpPr>
            <a:spLocks noChangeArrowheads="1"/>
          </p:cNvSpPr>
          <p:nvPr/>
        </p:nvSpPr>
        <p:spPr bwMode="auto">
          <a:xfrm>
            <a:off x="9442449" y="527050"/>
            <a:ext cx="250825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200">
                <a:solidFill>
                  <a:srgbClr val="F76767"/>
                </a:solidFill>
                <a:latin charset="-122" pitchFamily="34" typeface="微软雅黑"/>
                <a:ea charset="-122" pitchFamily="34" typeface="微软雅黑"/>
                <a:sym charset="-122" pitchFamily="34" typeface="微软雅黑"/>
              </a:rPr>
              <a:t>Your text</a:t>
            </a:r>
          </a:p>
        </p:txBody>
      </p:sp>
      <p:sp>
        <p:nvSpPr>
          <p:cNvPr id="14344" name="矩形 7"/>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5" name="矩形 8"/>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6" name="矩形 9"/>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7" name="矩形 10"/>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8" name="矩形 11"/>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49" name="矩形 12"/>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50" name="矩形 13"/>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14351" name="Group 15"/>
          <p:cNvGrpSpPr/>
          <p:nvPr/>
        </p:nvGrpSpPr>
        <p:grpSpPr>
          <a:xfrm>
            <a:off x="3590925" y="1758950"/>
            <a:ext cx="2197100" cy="2038350"/>
            <a:chExt cx="2195513" cy="2038350"/>
          </a:xfrm>
        </p:grpSpPr>
        <p:sp>
          <p:nvSpPr>
            <p:cNvPr id="14352" name="矩形 26"/>
            <p:cNvSpPr>
              <a:spLocks noChangeArrowheads="1"/>
            </p:cNvSpPr>
            <p:nvPr/>
          </p:nvSpPr>
          <p:spPr bwMode="auto">
            <a:xfrm>
              <a:off x="0" y="0"/>
              <a:ext cx="2038350" cy="2038350"/>
            </a:xfrm>
            <a:prstGeom prst="rect">
              <a:avLst/>
            </a:prstGeom>
            <a:solidFill>
              <a:srgbClr val="F5414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53" name="文本框 27"/>
            <p:cNvSpPr>
              <a:spLocks noChangeArrowheads="1"/>
            </p:cNvSpPr>
            <p:nvPr/>
          </p:nvSpPr>
          <p:spPr bwMode="auto">
            <a:xfrm>
              <a:off x="419100" y="1330464"/>
              <a:ext cx="177641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400">
                  <a:solidFill>
                    <a:schemeClr val="bg1"/>
                  </a:solidFill>
                  <a:latin charset="0" pitchFamily="34" typeface="Calibri"/>
                  <a:cs charset="0" pitchFamily="34" typeface="Calibri"/>
                  <a:sym charset="0" pitchFamily="34" typeface="Calibri"/>
                </a:rPr>
                <a:t>TEXT HERE</a:t>
              </a:r>
            </a:p>
            <a:p>
              <a:r>
                <a:rPr altLang="zh-CN" lang="en-US" sz="2400">
                  <a:solidFill>
                    <a:schemeClr val="bg1"/>
                  </a:solidFill>
                  <a:latin charset="0" pitchFamily="34" typeface="Calibri"/>
                  <a:cs charset="0" pitchFamily="34" typeface="Calibri"/>
                  <a:sym charset="0" pitchFamily="34" typeface="Calibri"/>
                </a:rPr>
                <a:t>YOUR TEXT HERE</a:t>
              </a:r>
            </a:p>
          </p:txBody>
        </p:sp>
        <p:sp>
          <p:nvSpPr>
            <p:cNvPr id="14354" name="椭圆 28"/>
            <p:cNvSpPr>
              <a:spLocks noChangeArrowheads="1"/>
            </p:cNvSpPr>
            <p:nvPr/>
          </p:nvSpPr>
          <p:spPr bwMode="auto">
            <a:xfrm>
              <a:off x="419100" y="421872"/>
              <a:ext cx="376238" cy="376238"/>
            </a:xfrm>
            <a:prstGeom prst="ellipse">
              <a:avLst/>
            </a:prstGeom>
            <a:solidFill>
              <a:srgbClr val="F54141"/>
            </a:solidFill>
            <a:ln cap="flat" cmpd="sng" w="28575">
              <a:solidFill>
                <a:schemeClr val="bg1"/>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14355" name="直接连接符 29"/>
            <p:cNvSpPr>
              <a:spLocks noChangeShapeType="1"/>
            </p:cNvSpPr>
            <p:nvPr/>
          </p:nvSpPr>
          <p:spPr bwMode="auto">
            <a:xfrm>
              <a:off x="394493" y="254895"/>
              <a:ext cx="84137" cy="142736"/>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sp>
          <p:nvSpPr>
            <p:cNvPr id="14356" name="直接连接符 30"/>
            <p:cNvSpPr>
              <a:spLocks noChangeShapeType="1"/>
            </p:cNvSpPr>
            <p:nvPr/>
          </p:nvSpPr>
          <p:spPr bwMode="auto">
            <a:xfrm flipH="1">
              <a:off x="708025" y="277775"/>
              <a:ext cx="58737" cy="119856"/>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sp>
          <p:nvSpPr>
            <p:cNvPr id="14357" name="直接连接符 31"/>
            <p:cNvSpPr>
              <a:spLocks noChangeShapeType="1"/>
            </p:cNvSpPr>
            <p:nvPr/>
          </p:nvSpPr>
          <p:spPr bwMode="auto">
            <a:xfrm>
              <a:off x="233362" y="585253"/>
              <a:ext cx="133351" cy="1"/>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sp>
          <p:nvSpPr>
            <p:cNvPr id="14358" name="直接连接符 32"/>
            <p:cNvSpPr>
              <a:spLocks noChangeShapeType="1"/>
            </p:cNvSpPr>
            <p:nvPr/>
          </p:nvSpPr>
          <p:spPr bwMode="auto">
            <a:xfrm flipV="1">
              <a:off x="419100" y="798110"/>
              <a:ext cx="57149" cy="115496"/>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sp>
          <p:nvSpPr>
            <p:cNvPr id="14359" name="直接连接符 33"/>
            <p:cNvSpPr>
              <a:spLocks noChangeShapeType="1"/>
            </p:cNvSpPr>
            <p:nvPr/>
          </p:nvSpPr>
          <p:spPr bwMode="auto">
            <a:xfrm>
              <a:off x="827882" y="585253"/>
              <a:ext cx="160336" cy="1"/>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sp>
          <p:nvSpPr>
            <p:cNvPr id="14360" name="直接连接符 34"/>
            <p:cNvSpPr>
              <a:spLocks noChangeShapeType="1"/>
            </p:cNvSpPr>
            <p:nvPr/>
          </p:nvSpPr>
          <p:spPr bwMode="auto">
            <a:xfrm>
              <a:off x="746126" y="814489"/>
              <a:ext cx="81756" cy="115496"/>
            </a:xfrm>
            <a:prstGeom prst="line">
              <a:avLst/>
            </a:prstGeom>
            <a:noFill/>
            <a:ln cap="flat" cmpd="sng" w="25400">
              <a:solidFill>
                <a:schemeClr val="bg1"/>
              </a:solidFill>
              <a:bevel/>
            </a:ln>
            <a:extLst>
              <a:ext uri="{909E8E84-426E-40DD-AFC4-6F175D3DCCD1}">
                <a14:hiddenFill>
                  <a:noFill/>
                </a14:hiddenFill>
              </a:ext>
            </a:extLst>
          </p:spPr>
          <p:txBody>
            <a:bodyPr/>
            <a:lstStyle/>
            <a:p>
              <a:endParaRPr altLang="en-US" lang="zh-CN"/>
            </a:p>
          </p:txBody>
        </p:sp>
      </p:grpSp>
      <p:grpSp>
        <p:nvGrpSpPr>
          <p:cNvPr id="14361" name="Group 25"/>
          <p:cNvGrpSpPr/>
          <p:nvPr/>
        </p:nvGrpSpPr>
        <p:grpSpPr>
          <a:xfrm>
            <a:off x="3590925" y="1758950"/>
            <a:ext cx="2197100" cy="2038350"/>
            <a:chExt cx="2195513" cy="2038350"/>
          </a:xfrm>
        </p:grpSpPr>
        <p:grpSp>
          <p:nvGrpSpPr>
            <p:cNvPr id="14362" name="Group 26"/>
            <p:cNvGrpSpPr/>
            <p:nvPr/>
          </p:nvGrpSpPr>
          <p:grpSpPr>
            <a:xfrm>
              <a:off x="0" y="0"/>
              <a:ext cx="2195513" cy="2038350"/>
              <a:chExt cx="2195513" cy="2038350"/>
            </a:xfrm>
          </p:grpSpPr>
          <p:sp>
            <p:nvSpPr>
              <p:cNvPr id="14363" name="矩形 19"/>
              <p:cNvSpPr>
                <a:spLocks noChangeArrowheads="1"/>
              </p:cNvSpPr>
              <p:nvPr/>
            </p:nvSpPr>
            <p:spPr bwMode="auto">
              <a:xfrm>
                <a:off x="0" y="0"/>
                <a:ext cx="2038350" cy="2038350"/>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64" name="文本框 20"/>
              <p:cNvSpPr>
                <a:spLocks noChangeArrowheads="1"/>
              </p:cNvSpPr>
              <p:nvPr/>
            </p:nvSpPr>
            <p:spPr bwMode="auto">
              <a:xfrm>
                <a:off x="419100" y="1302028"/>
                <a:ext cx="177641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400">
                    <a:solidFill>
                      <a:schemeClr val="bg1"/>
                    </a:solidFill>
                    <a:latin charset="0" pitchFamily="34" typeface="Calibri"/>
                    <a:cs charset="0" pitchFamily="34" typeface="Calibri"/>
                    <a:sym charset="0" pitchFamily="34" typeface="Calibri"/>
                  </a:rPr>
                  <a:t>TEXT HERE</a:t>
                </a:r>
              </a:p>
              <a:p>
                <a:r>
                  <a:rPr altLang="zh-CN" lang="en-US" sz="2400">
                    <a:solidFill>
                      <a:schemeClr val="bg1"/>
                    </a:solidFill>
                    <a:latin charset="0" pitchFamily="34" typeface="Calibri"/>
                    <a:cs charset="0" pitchFamily="34" typeface="Calibri"/>
                    <a:sym charset="0" pitchFamily="34" typeface="Calibri"/>
                  </a:rPr>
                  <a:t>YOUR TEXT HERE</a:t>
                </a:r>
              </a:p>
            </p:txBody>
          </p:sp>
          <p:sp>
            <p:nvSpPr>
              <p:cNvPr id="14365" name="流程图: 过程 22"/>
              <p:cNvSpPr>
                <a:spLocks noChangeArrowheads="1"/>
              </p:cNvSpPr>
              <p:nvPr/>
            </p:nvSpPr>
            <p:spPr bwMode="auto">
              <a:xfrm>
                <a:off x="968375" y="515899"/>
                <a:ext cx="101600" cy="238195"/>
              </a:xfrm>
              <a:prstGeom prst="flowChartProcess">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66" name="流程图: 过程 23"/>
              <p:cNvSpPr>
                <a:spLocks noChangeArrowheads="1"/>
              </p:cNvSpPr>
              <p:nvPr/>
            </p:nvSpPr>
            <p:spPr bwMode="auto">
              <a:xfrm>
                <a:off x="259556" y="486135"/>
                <a:ext cx="101600" cy="297727"/>
              </a:xfrm>
              <a:prstGeom prst="flowChartProcess">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67" name="流程图: 过程 24"/>
              <p:cNvSpPr>
                <a:spLocks noChangeArrowheads="1"/>
              </p:cNvSpPr>
              <p:nvPr/>
            </p:nvSpPr>
            <p:spPr bwMode="auto">
              <a:xfrm>
                <a:off x="416719" y="486134"/>
                <a:ext cx="101600" cy="297727"/>
              </a:xfrm>
              <a:prstGeom prst="flowChartProcess">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grpSp>
          <p:nvGrpSpPr>
            <p:cNvPr id="14368" name="Group 32"/>
            <p:cNvGrpSpPr/>
            <p:nvPr/>
          </p:nvGrpSpPr>
          <p:grpSpPr>
            <a:xfrm>
              <a:off x="205385" y="373599"/>
              <a:ext cx="869951" cy="457200"/>
              <a:chExt cx="869951" cy="457200"/>
            </a:xfrm>
          </p:grpSpPr>
          <p:sp>
            <p:nvSpPr>
              <p:cNvPr id="14369" name="流程图: 过程 40"/>
              <p:cNvSpPr>
                <a:spLocks noChangeArrowheads="1"/>
              </p:cNvSpPr>
              <p:nvPr/>
            </p:nvSpPr>
            <p:spPr bwMode="auto">
              <a:xfrm>
                <a:off x="0" y="0"/>
                <a:ext cx="747713" cy="457200"/>
              </a:xfrm>
              <a:prstGeom prst="flowChartProcess">
                <a:avLst/>
              </a:prstGeom>
              <a:noFill/>
              <a:ln cap="flat" cmpd="sng" w="50800">
                <a:solidFill>
                  <a:schemeClr val="bg1"/>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70" name="流程图: 过程 41"/>
              <p:cNvSpPr>
                <a:spLocks noChangeArrowheads="1"/>
              </p:cNvSpPr>
              <p:nvPr/>
            </p:nvSpPr>
            <p:spPr bwMode="auto">
              <a:xfrm>
                <a:off x="768351" y="109499"/>
                <a:ext cx="101600" cy="238195"/>
              </a:xfrm>
              <a:prstGeom prst="flowChartProcess">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71" name="流程图: 过程 42"/>
              <p:cNvSpPr>
                <a:spLocks noChangeArrowheads="1"/>
              </p:cNvSpPr>
              <p:nvPr/>
            </p:nvSpPr>
            <p:spPr bwMode="auto">
              <a:xfrm>
                <a:off x="59532" y="79735"/>
                <a:ext cx="101600" cy="297727"/>
              </a:xfrm>
              <a:prstGeom prst="flowChartProcess">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72" name="流程图: 过程 43"/>
              <p:cNvSpPr>
                <a:spLocks noChangeArrowheads="1"/>
              </p:cNvSpPr>
              <p:nvPr/>
            </p:nvSpPr>
            <p:spPr bwMode="auto">
              <a:xfrm>
                <a:off x="216695" y="79734"/>
                <a:ext cx="101600" cy="297727"/>
              </a:xfrm>
              <a:prstGeom prst="flowChartProcess">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grpSp>
      <p:grpSp>
        <p:nvGrpSpPr>
          <p:cNvPr id="14373" name="Group 37"/>
          <p:cNvGrpSpPr/>
          <p:nvPr/>
        </p:nvGrpSpPr>
        <p:grpSpPr>
          <a:xfrm>
            <a:off x="3594100" y="1758950"/>
            <a:ext cx="2195513" cy="2038350"/>
            <a:chExt cx="2195513" cy="2038350"/>
          </a:xfrm>
        </p:grpSpPr>
        <p:grpSp>
          <p:nvGrpSpPr>
            <p:cNvPr id="14374" name="Group 38"/>
            <p:cNvGrpSpPr/>
            <p:nvPr/>
          </p:nvGrpSpPr>
          <p:grpSpPr>
            <a:xfrm>
              <a:off x="0" y="0"/>
              <a:ext cx="2195513" cy="2038350"/>
              <a:chExt cx="2195513" cy="2038350"/>
            </a:xfrm>
          </p:grpSpPr>
          <p:sp>
            <p:nvSpPr>
              <p:cNvPr id="14375" name="矩形 36"/>
              <p:cNvSpPr>
                <a:spLocks noChangeArrowheads="1"/>
              </p:cNvSpPr>
              <p:nvPr/>
            </p:nvSpPr>
            <p:spPr bwMode="auto">
              <a:xfrm>
                <a:off x="0" y="0"/>
                <a:ext cx="2038350" cy="2038350"/>
              </a:xfrm>
              <a:prstGeom prst="rect">
                <a:avLst/>
              </a:prstGeom>
              <a:solidFill>
                <a:srgbClr val="F5414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76" name="文本框 37"/>
              <p:cNvSpPr>
                <a:spLocks noChangeArrowheads="1"/>
              </p:cNvSpPr>
              <p:nvPr/>
            </p:nvSpPr>
            <p:spPr bwMode="auto">
              <a:xfrm>
                <a:off x="419100" y="1292920"/>
                <a:ext cx="177641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400">
                    <a:solidFill>
                      <a:schemeClr val="bg1"/>
                    </a:solidFill>
                    <a:latin charset="0" pitchFamily="34" typeface="Calibri"/>
                    <a:cs charset="0" pitchFamily="34" typeface="Calibri"/>
                    <a:sym charset="0" pitchFamily="34" typeface="Calibri"/>
                  </a:rPr>
                  <a:t>TEXT HERE</a:t>
                </a:r>
              </a:p>
              <a:p>
                <a:r>
                  <a:rPr altLang="zh-CN" lang="en-US" sz="2400">
                    <a:solidFill>
                      <a:schemeClr val="bg1"/>
                    </a:solidFill>
                    <a:latin charset="0" pitchFamily="34" typeface="Calibri"/>
                    <a:cs charset="0" pitchFamily="34" typeface="Calibri"/>
                    <a:sym charset="0" pitchFamily="34" typeface="Calibri"/>
                  </a:rPr>
                  <a:t>YOUR TEXT HERE</a:t>
                </a:r>
              </a:p>
            </p:txBody>
          </p:sp>
          <p:sp>
            <p:nvSpPr>
              <p:cNvPr id="14377" name="Freeform 5"/>
              <p:cNvSpPr>
                <a:spLocks noChangeArrowheads="1" noEditPoints="1"/>
              </p:cNvSpPr>
              <p:nvPr/>
            </p:nvSpPr>
            <p:spPr bwMode="auto">
              <a:xfrm>
                <a:off x="115015" y="233888"/>
                <a:ext cx="608170" cy="802216"/>
              </a:xfrm>
              <a:custGeom>
                <a:gdLst>
                  <a:gd fmla="*/ 48 w 96" name="T0"/>
                  <a:gd fmla="*/ 0 h 128" name="T1"/>
                  <a:gd fmla="*/ 0 w 96" name="T2"/>
                  <a:gd fmla="*/ 48 h 128" name="T3"/>
                  <a:gd fmla="*/ 20 w 96" name="T4"/>
                  <a:gd fmla="*/ 87 h 128" name="T5"/>
                  <a:gd fmla="*/ 21 w 96" name="T6"/>
                  <a:gd fmla="*/ 87 h 128" name="T7"/>
                  <a:gd fmla="*/ 24 w 96" name="T8"/>
                  <a:gd fmla="*/ 96 h 128" name="T9"/>
                  <a:gd fmla="*/ 24 w 96" name="T10"/>
                  <a:gd fmla="*/ 96 h 128" name="T11"/>
                  <a:gd fmla="*/ 24 w 96" name="T12"/>
                  <a:gd fmla="*/ 112 h 128" name="T13"/>
                  <a:gd fmla="*/ 28 w 96" name="T14"/>
                  <a:gd fmla="*/ 119 h 128" name="T15"/>
                  <a:gd fmla="*/ 44 w 96" name="T16"/>
                  <a:gd fmla="*/ 127 h 128" name="T17"/>
                  <a:gd fmla="*/ 48 w 96" name="T18"/>
                  <a:gd fmla="*/ 128 h 128" name="T19"/>
                  <a:gd fmla="*/ 52 w 96" name="T20"/>
                  <a:gd fmla="*/ 127 h 128" name="T21"/>
                  <a:gd fmla="*/ 68 w 96" name="T22"/>
                  <a:gd fmla="*/ 119 h 128" name="T23"/>
                  <a:gd fmla="*/ 72 w 96" name="T24"/>
                  <a:gd fmla="*/ 112 h 128" name="T25"/>
                  <a:gd fmla="*/ 72 w 96" name="T26"/>
                  <a:gd fmla="*/ 96 h 128" name="T27"/>
                  <a:gd fmla="*/ 77 w 96" name="T28"/>
                  <a:gd fmla="*/ 86 h 128" name="T29"/>
                  <a:gd fmla="*/ 79 w 96" name="T30"/>
                  <a:gd fmla="*/ 85 h 128" name="T31"/>
                  <a:gd fmla="*/ 96 w 96" name="T32"/>
                  <a:gd fmla="*/ 48 h 128" name="T33"/>
                  <a:gd fmla="*/ 48 w 96" name="T34"/>
                  <a:gd fmla="*/ 0 h 128" name="T35"/>
                  <a:gd fmla="*/ 32 w 96" name="T36"/>
                  <a:gd fmla="*/ 96 h 128" name="T37"/>
                  <a:gd fmla="*/ 32 w 96" name="T38"/>
                  <a:gd fmla="*/ 96 h 128" name="T39"/>
                  <a:gd fmla="*/ 64 w 96" name="T40"/>
                  <a:gd fmla="*/ 96 h 128" name="T41"/>
                  <a:gd fmla="*/ 64 w 96" name="T42"/>
                  <a:gd fmla="*/ 96 h 128" name="T43"/>
                  <a:gd fmla="*/ 64 w 96" name="T44"/>
                  <a:gd fmla="*/ 104 h 128" name="T45"/>
                  <a:gd fmla="*/ 32 w 96" name="T46"/>
                  <a:gd fmla="*/ 104 h 128" name="T47"/>
                  <a:gd fmla="*/ 32 w 96" name="T48"/>
                  <a:gd fmla="*/ 96 h 128" name="T49"/>
                  <a:gd fmla="*/ 48 w 96" name="T50"/>
                  <a:gd fmla="*/ 120 h 128" name="T51"/>
                  <a:gd fmla="*/ 32 w 96" name="T52"/>
                  <a:gd fmla="*/ 112 h 128" name="T53"/>
                  <a:gd fmla="*/ 64 w 96" name="T54"/>
                  <a:gd fmla="*/ 112 h 128" name="T55"/>
                  <a:gd fmla="*/ 48 w 96" name="T56"/>
                  <a:gd fmla="*/ 120 h 128" name="T57"/>
                  <a:gd fmla="*/ 74 w 96" name="T58"/>
                  <a:gd fmla="*/ 78 h 128" name="T59"/>
                  <a:gd fmla="*/ 66 w 96" name="T60"/>
                  <a:gd fmla="*/ 88 h 128" name="T61"/>
                  <a:gd fmla="*/ 31 w 96" name="T62"/>
                  <a:gd fmla="*/ 88 h 128" name="T63"/>
                  <a:gd fmla="*/ 25 w 96" name="T64"/>
                  <a:gd fmla="*/ 80 h 128" name="T65"/>
                  <a:gd fmla="*/ 8 w 96" name="T66"/>
                  <a:gd fmla="*/ 48 h 128" name="T67"/>
                  <a:gd fmla="*/ 48 w 96" name="T68"/>
                  <a:gd fmla="*/ 8 h 128" name="T69"/>
                  <a:gd fmla="*/ 88 w 96" name="T70"/>
                  <a:gd fmla="*/ 48 h 128" name="T71"/>
                  <a:gd fmla="*/ 74 w 96" name="T72"/>
                  <a:gd fmla="*/ 78 h 128" name="T73"/>
                  <a:gd fmla="*/ 52 w 96" name="T74"/>
                  <a:gd fmla="*/ 16 h 128" name="T75"/>
                  <a:gd fmla="*/ 48 w 96" name="T76"/>
                  <a:gd fmla="*/ 20 h 128" name="T77"/>
                  <a:gd fmla="*/ 52 w 96" name="T78"/>
                  <a:gd fmla="*/ 24 h 128" name="T79"/>
                  <a:gd fmla="*/ 72 w 96" name="T80"/>
                  <a:gd fmla="*/ 44 h 128" name="T81"/>
                  <a:gd fmla="*/ 76 w 96" name="T82"/>
                  <a:gd fmla="*/ 48 h 128" name="T83"/>
                  <a:gd fmla="*/ 80 w 96" name="T84"/>
                  <a:gd fmla="*/ 44 h 128" name="T85"/>
                  <a:gd fmla="*/ 52 w 96" name="T86"/>
                  <a:gd fmla="*/ 16 h 12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96" name="T132"/>
                  <a:gd fmla="*/ 0 h 128" name="T133"/>
                  <a:gd fmla="*/ 96 w 96" name="T134"/>
                  <a:gd fmla="*/ 128 h 128"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28" w="96">
                    <a:moveTo>
                      <a:pt x="48" y="0"/>
                    </a:moveTo>
                    <a:cubicBezTo>
                      <a:pt x="22" y="0"/>
                      <a:pt x="0" y="21"/>
                      <a:pt x="0" y="48"/>
                    </a:cubicBezTo>
                    <a:cubicBezTo>
                      <a:pt x="0" y="63"/>
                      <a:pt x="8" y="78"/>
                      <a:pt x="20" y="87"/>
                    </a:cubicBezTo>
                    <a:cubicBezTo>
                      <a:pt x="20" y="87"/>
                      <a:pt x="21" y="87"/>
                      <a:pt x="21" y="87"/>
                    </a:cubicBezTo>
                    <a:cubicBezTo>
                      <a:pt x="24" y="89"/>
                      <a:pt x="24" y="95"/>
                      <a:pt x="24" y="96"/>
                    </a:cubicBezTo>
                    <a:cubicBezTo>
                      <a:pt x="24" y="96"/>
                      <a:pt x="24" y="96"/>
                      <a:pt x="24" y="96"/>
                    </a:cubicBezTo>
                    <a:cubicBezTo>
                      <a:pt x="24" y="112"/>
                      <a:pt x="24" y="112"/>
                      <a:pt x="24" y="112"/>
                    </a:cubicBezTo>
                    <a:cubicBezTo>
                      <a:pt x="24" y="115"/>
                      <a:pt x="26" y="118"/>
                      <a:pt x="28" y="119"/>
                    </a:cubicBezTo>
                    <a:cubicBezTo>
                      <a:pt x="44" y="127"/>
                      <a:pt x="44" y="127"/>
                      <a:pt x="44" y="127"/>
                    </a:cubicBezTo>
                    <a:cubicBezTo>
                      <a:pt x="46" y="128"/>
                      <a:pt x="47" y="128"/>
                      <a:pt x="48" y="128"/>
                    </a:cubicBezTo>
                    <a:cubicBezTo>
                      <a:pt x="49" y="128"/>
                      <a:pt x="50" y="128"/>
                      <a:pt x="52" y="127"/>
                    </a:cubicBezTo>
                    <a:cubicBezTo>
                      <a:pt x="68" y="119"/>
                      <a:pt x="68" y="119"/>
                      <a:pt x="68" y="119"/>
                    </a:cubicBezTo>
                    <a:cubicBezTo>
                      <a:pt x="71" y="118"/>
                      <a:pt x="72" y="115"/>
                      <a:pt x="72" y="112"/>
                    </a:cubicBezTo>
                    <a:cubicBezTo>
                      <a:pt x="72" y="96"/>
                      <a:pt x="72" y="96"/>
                      <a:pt x="72" y="96"/>
                    </a:cubicBezTo>
                    <a:cubicBezTo>
                      <a:pt x="72" y="88"/>
                      <a:pt x="77" y="86"/>
                      <a:pt x="77" y="86"/>
                    </a:cubicBezTo>
                    <a:cubicBezTo>
                      <a:pt x="78" y="85"/>
                      <a:pt x="78" y="85"/>
                      <a:pt x="79" y="85"/>
                    </a:cubicBezTo>
                    <a:cubicBezTo>
                      <a:pt x="90" y="75"/>
                      <a:pt x="96" y="62"/>
                      <a:pt x="96" y="48"/>
                    </a:cubicBezTo>
                    <a:cubicBezTo>
                      <a:pt x="96" y="21"/>
                      <a:pt x="74" y="0"/>
                      <a:pt x="48" y="0"/>
                    </a:cubicBezTo>
                    <a:close/>
                    <a:moveTo>
                      <a:pt x="32" y="96"/>
                    </a:moveTo>
                    <a:cubicBezTo>
                      <a:pt x="32" y="96"/>
                      <a:pt x="32" y="96"/>
                      <a:pt x="32" y="96"/>
                    </a:cubicBezTo>
                    <a:cubicBezTo>
                      <a:pt x="64" y="96"/>
                      <a:pt x="64" y="96"/>
                      <a:pt x="64" y="96"/>
                    </a:cubicBezTo>
                    <a:cubicBezTo>
                      <a:pt x="64" y="96"/>
                      <a:pt x="64" y="96"/>
                      <a:pt x="64" y="96"/>
                    </a:cubicBezTo>
                    <a:cubicBezTo>
                      <a:pt x="64" y="99"/>
                      <a:pt x="64" y="102"/>
                      <a:pt x="64" y="104"/>
                    </a:cubicBezTo>
                    <a:cubicBezTo>
                      <a:pt x="32" y="104"/>
                      <a:pt x="32" y="104"/>
                      <a:pt x="32" y="104"/>
                    </a:cubicBezTo>
                    <a:lnTo>
                      <a:pt x="32" y="96"/>
                    </a:lnTo>
                    <a:close/>
                    <a:moveTo>
                      <a:pt x="48" y="120"/>
                    </a:moveTo>
                    <a:cubicBezTo>
                      <a:pt x="32" y="112"/>
                      <a:pt x="32" y="112"/>
                      <a:pt x="32" y="112"/>
                    </a:cubicBezTo>
                    <a:cubicBezTo>
                      <a:pt x="64" y="112"/>
                      <a:pt x="64" y="112"/>
                      <a:pt x="64" y="112"/>
                    </a:cubicBezTo>
                    <a:lnTo>
                      <a:pt x="48" y="120"/>
                    </a:lnTo>
                    <a:close/>
                    <a:moveTo>
                      <a:pt x="74" y="78"/>
                    </a:moveTo>
                    <a:cubicBezTo>
                      <a:pt x="74" y="78"/>
                      <a:pt x="68" y="81"/>
                      <a:pt x="66" y="88"/>
                    </a:cubicBezTo>
                    <a:cubicBezTo>
                      <a:pt x="31" y="88"/>
                      <a:pt x="31" y="88"/>
                      <a:pt x="31" y="88"/>
                    </a:cubicBezTo>
                    <a:cubicBezTo>
                      <a:pt x="30" y="85"/>
                      <a:pt x="28" y="82"/>
                      <a:pt x="25" y="80"/>
                    </a:cubicBezTo>
                    <a:cubicBezTo>
                      <a:pt x="15" y="73"/>
                      <a:pt x="8" y="61"/>
                      <a:pt x="8" y="48"/>
                    </a:cubicBezTo>
                    <a:cubicBezTo>
                      <a:pt x="8" y="26"/>
                      <a:pt x="26" y="8"/>
                      <a:pt x="48" y="8"/>
                    </a:cubicBezTo>
                    <a:cubicBezTo>
                      <a:pt x="70" y="8"/>
                      <a:pt x="88" y="26"/>
                      <a:pt x="88" y="48"/>
                    </a:cubicBezTo>
                    <a:cubicBezTo>
                      <a:pt x="88" y="60"/>
                      <a:pt x="82" y="71"/>
                      <a:pt x="74" y="78"/>
                    </a:cubicBezTo>
                    <a:close/>
                    <a:moveTo>
                      <a:pt x="52" y="16"/>
                    </a:moveTo>
                    <a:cubicBezTo>
                      <a:pt x="50" y="16"/>
                      <a:pt x="48" y="18"/>
                      <a:pt x="48" y="20"/>
                    </a:cubicBezTo>
                    <a:cubicBezTo>
                      <a:pt x="48" y="22"/>
                      <a:pt x="50" y="24"/>
                      <a:pt x="52" y="24"/>
                    </a:cubicBezTo>
                    <a:cubicBezTo>
                      <a:pt x="61" y="24"/>
                      <a:pt x="72" y="32"/>
                      <a:pt x="72" y="44"/>
                    </a:cubicBezTo>
                    <a:cubicBezTo>
                      <a:pt x="72" y="46"/>
                      <a:pt x="74" y="48"/>
                      <a:pt x="76" y="48"/>
                    </a:cubicBezTo>
                    <a:cubicBezTo>
                      <a:pt x="78" y="48"/>
                      <a:pt x="80" y="46"/>
                      <a:pt x="80" y="44"/>
                    </a:cubicBezTo>
                    <a:cubicBezTo>
                      <a:pt x="80" y="26"/>
                      <a:pt x="66" y="16"/>
                      <a:pt x="52" y="16"/>
                    </a:cubicBezTo>
                    <a:close/>
                  </a:path>
                </a:pathLst>
              </a:custGeom>
              <a:solidFill>
                <a:srgbClr val="F5414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grpSp>
        <p:sp>
          <p:nvSpPr>
            <p:cNvPr id="14378" name="Freeform 5"/>
            <p:cNvSpPr>
              <a:spLocks noChangeArrowheads="1" noEditPoints="1"/>
            </p:cNvSpPr>
            <p:nvPr/>
          </p:nvSpPr>
          <p:spPr bwMode="auto">
            <a:xfrm>
              <a:off x="165163" y="252660"/>
              <a:ext cx="608170" cy="802216"/>
            </a:xfrm>
            <a:custGeom>
              <a:gdLst>
                <a:gd fmla="*/ 48 w 96" name="T0"/>
                <a:gd fmla="*/ 0 h 128" name="T1"/>
                <a:gd fmla="*/ 0 w 96" name="T2"/>
                <a:gd fmla="*/ 48 h 128" name="T3"/>
                <a:gd fmla="*/ 20 w 96" name="T4"/>
                <a:gd fmla="*/ 87 h 128" name="T5"/>
                <a:gd fmla="*/ 21 w 96" name="T6"/>
                <a:gd fmla="*/ 87 h 128" name="T7"/>
                <a:gd fmla="*/ 24 w 96" name="T8"/>
                <a:gd fmla="*/ 96 h 128" name="T9"/>
                <a:gd fmla="*/ 24 w 96" name="T10"/>
                <a:gd fmla="*/ 96 h 128" name="T11"/>
                <a:gd fmla="*/ 24 w 96" name="T12"/>
                <a:gd fmla="*/ 112 h 128" name="T13"/>
                <a:gd fmla="*/ 28 w 96" name="T14"/>
                <a:gd fmla="*/ 119 h 128" name="T15"/>
                <a:gd fmla="*/ 44 w 96" name="T16"/>
                <a:gd fmla="*/ 127 h 128" name="T17"/>
                <a:gd fmla="*/ 48 w 96" name="T18"/>
                <a:gd fmla="*/ 128 h 128" name="T19"/>
                <a:gd fmla="*/ 52 w 96" name="T20"/>
                <a:gd fmla="*/ 127 h 128" name="T21"/>
                <a:gd fmla="*/ 68 w 96" name="T22"/>
                <a:gd fmla="*/ 119 h 128" name="T23"/>
                <a:gd fmla="*/ 72 w 96" name="T24"/>
                <a:gd fmla="*/ 112 h 128" name="T25"/>
                <a:gd fmla="*/ 72 w 96" name="T26"/>
                <a:gd fmla="*/ 96 h 128" name="T27"/>
                <a:gd fmla="*/ 77 w 96" name="T28"/>
                <a:gd fmla="*/ 86 h 128" name="T29"/>
                <a:gd fmla="*/ 79 w 96" name="T30"/>
                <a:gd fmla="*/ 85 h 128" name="T31"/>
                <a:gd fmla="*/ 96 w 96" name="T32"/>
                <a:gd fmla="*/ 48 h 128" name="T33"/>
                <a:gd fmla="*/ 48 w 96" name="T34"/>
                <a:gd fmla="*/ 0 h 128" name="T35"/>
                <a:gd fmla="*/ 32 w 96" name="T36"/>
                <a:gd fmla="*/ 96 h 128" name="T37"/>
                <a:gd fmla="*/ 32 w 96" name="T38"/>
                <a:gd fmla="*/ 96 h 128" name="T39"/>
                <a:gd fmla="*/ 64 w 96" name="T40"/>
                <a:gd fmla="*/ 96 h 128" name="T41"/>
                <a:gd fmla="*/ 64 w 96" name="T42"/>
                <a:gd fmla="*/ 96 h 128" name="T43"/>
                <a:gd fmla="*/ 64 w 96" name="T44"/>
                <a:gd fmla="*/ 104 h 128" name="T45"/>
                <a:gd fmla="*/ 32 w 96" name="T46"/>
                <a:gd fmla="*/ 104 h 128" name="T47"/>
                <a:gd fmla="*/ 32 w 96" name="T48"/>
                <a:gd fmla="*/ 96 h 128" name="T49"/>
                <a:gd fmla="*/ 48 w 96" name="T50"/>
                <a:gd fmla="*/ 120 h 128" name="T51"/>
                <a:gd fmla="*/ 32 w 96" name="T52"/>
                <a:gd fmla="*/ 112 h 128" name="T53"/>
                <a:gd fmla="*/ 64 w 96" name="T54"/>
                <a:gd fmla="*/ 112 h 128" name="T55"/>
                <a:gd fmla="*/ 48 w 96" name="T56"/>
                <a:gd fmla="*/ 120 h 128" name="T57"/>
                <a:gd fmla="*/ 74 w 96" name="T58"/>
                <a:gd fmla="*/ 78 h 128" name="T59"/>
                <a:gd fmla="*/ 66 w 96" name="T60"/>
                <a:gd fmla="*/ 88 h 128" name="T61"/>
                <a:gd fmla="*/ 31 w 96" name="T62"/>
                <a:gd fmla="*/ 88 h 128" name="T63"/>
                <a:gd fmla="*/ 25 w 96" name="T64"/>
                <a:gd fmla="*/ 80 h 128" name="T65"/>
                <a:gd fmla="*/ 8 w 96" name="T66"/>
                <a:gd fmla="*/ 48 h 128" name="T67"/>
                <a:gd fmla="*/ 48 w 96" name="T68"/>
                <a:gd fmla="*/ 8 h 128" name="T69"/>
                <a:gd fmla="*/ 88 w 96" name="T70"/>
                <a:gd fmla="*/ 48 h 128" name="T71"/>
                <a:gd fmla="*/ 74 w 96" name="T72"/>
                <a:gd fmla="*/ 78 h 128" name="T73"/>
                <a:gd fmla="*/ 52 w 96" name="T74"/>
                <a:gd fmla="*/ 16 h 128" name="T75"/>
                <a:gd fmla="*/ 48 w 96" name="T76"/>
                <a:gd fmla="*/ 20 h 128" name="T77"/>
                <a:gd fmla="*/ 52 w 96" name="T78"/>
                <a:gd fmla="*/ 24 h 128" name="T79"/>
                <a:gd fmla="*/ 72 w 96" name="T80"/>
                <a:gd fmla="*/ 44 h 128" name="T81"/>
                <a:gd fmla="*/ 76 w 96" name="T82"/>
                <a:gd fmla="*/ 48 h 128" name="T83"/>
                <a:gd fmla="*/ 80 w 96" name="T84"/>
                <a:gd fmla="*/ 44 h 128" name="T85"/>
                <a:gd fmla="*/ 52 w 96" name="T86"/>
                <a:gd fmla="*/ 16 h 12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96" name="T132"/>
                <a:gd fmla="*/ 0 h 128" name="T133"/>
                <a:gd fmla="*/ 96 w 96" name="T134"/>
                <a:gd fmla="*/ 128 h 128"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28" w="96">
                  <a:moveTo>
                    <a:pt x="48" y="0"/>
                  </a:moveTo>
                  <a:cubicBezTo>
                    <a:pt x="22" y="0"/>
                    <a:pt x="0" y="21"/>
                    <a:pt x="0" y="48"/>
                  </a:cubicBezTo>
                  <a:cubicBezTo>
                    <a:pt x="0" y="63"/>
                    <a:pt x="8" y="78"/>
                    <a:pt x="20" y="87"/>
                  </a:cubicBezTo>
                  <a:cubicBezTo>
                    <a:pt x="20" y="87"/>
                    <a:pt x="21" y="87"/>
                    <a:pt x="21" y="87"/>
                  </a:cubicBezTo>
                  <a:cubicBezTo>
                    <a:pt x="24" y="89"/>
                    <a:pt x="24" y="95"/>
                    <a:pt x="24" y="96"/>
                  </a:cubicBezTo>
                  <a:cubicBezTo>
                    <a:pt x="24" y="96"/>
                    <a:pt x="24" y="96"/>
                    <a:pt x="24" y="96"/>
                  </a:cubicBezTo>
                  <a:cubicBezTo>
                    <a:pt x="24" y="112"/>
                    <a:pt x="24" y="112"/>
                    <a:pt x="24" y="112"/>
                  </a:cubicBezTo>
                  <a:cubicBezTo>
                    <a:pt x="24" y="115"/>
                    <a:pt x="26" y="118"/>
                    <a:pt x="28" y="119"/>
                  </a:cubicBezTo>
                  <a:cubicBezTo>
                    <a:pt x="44" y="127"/>
                    <a:pt x="44" y="127"/>
                    <a:pt x="44" y="127"/>
                  </a:cubicBezTo>
                  <a:cubicBezTo>
                    <a:pt x="46" y="128"/>
                    <a:pt x="47" y="128"/>
                    <a:pt x="48" y="128"/>
                  </a:cubicBezTo>
                  <a:cubicBezTo>
                    <a:pt x="49" y="128"/>
                    <a:pt x="50" y="128"/>
                    <a:pt x="52" y="127"/>
                  </a:cubicBezTo>
                  <a:cubicBezTo>
                    <a:pt x="68" y="119"/>
                    <a:pt x="68" y="119"/>
                    <a:pt x="68" y="119"/>
                  </a:cubicBezTo>
                  <a:cubicBezTo>
                    <a:pt x="71" y="118"/>
                    <a:pt x="72" y="115"/>
                    <a:pt x="72" y="112"/>
                  </a:cubicBezTo>
                  <a:cubicBezTo>
                    <a:pt x="72" y="96"/>
                    <a:pt x="72" y="96"/>
                    <a:pt x="72" y="96"/>
                  </a:cubicBezTo>
                  <a:cubicBezTo>
                    <a:pt x="72" y="88"/>
                    <a:pt x="77" y="86"/>
                    <a:pt x="77" y="86"/>
                  </a:cubicBezTo>
                  <a:cubicBezTo>
                    <a:pt x="78" y="85"/>
                    <a:pt x="78" y="85"/>
                    <a:pt x="79" y="85"/>
                  </a:cubicBezTo>
                  <a:cubicBezTo>
                    <a:pt x="90" y="75"/>
                    <a:pt x="96" y="62"/>
                    <a:pt x="96" y="48"/>
                  </a:cubicBezTo>
                  <a:cubicBezTo>
                    <a:pt x="96" y="21"/>
                    <a:pt x="74" y="0"/>
                    <a:pt x="48" y="0"/>
                  </a:cubicBezTo>
                  <a:close/>
                  <a:moveTo>
                    <a:pt x="32" y="96"/>
                  </a:moveTo>
                  <a:cubicBezTo>
                    <a:pt x="32" y="96"/>
                    <a:pt x="32" y="96"/>
                    <a:pt x="32" y="96"/>
                  </a:cubicBezTo>
                  <a:cubicBezTo>
                    <a:pt x="64" y="96"/>
                    <a:pt x="64" y="96"/>
                    <a:pt x="64" y="96"/>
                  </a:cubicBezTo>
                  <a:cubicBezTo>
                    <a:pt x="64" y="96"/>
                    <a:pt x="64" y="96"/>
                    <a:pt x="64" y="96"/>
                  </a:cubicBezTo>
                  <a:cubicBezTo>
                    <a:pt x="64" y="99"/>
                    <a:pt x="64" y="102"/>
                    <a:pt x="64" y="104"/>
                  </a:cubicBezTo>
                  <a:cubicBezTo>
                    <a:pt x="32" y="104"/>
                    <a:pt x="32" y="104"/>
                    <a:pt x="32" y="104"/>
                  </a:cubicBezTo>
                  <a:lnTo>
                    <a:pt x="32" y="96"/>
                  </a:lnTo>
                  <a:close/>
                  <a:moveTo>
                    <a:pt x="48" y="120"/>
                  </a:moveTo>
                  <a:cubicBezTo>
                    <a:pt x="32" y="112"/>
                    <a:pt x="32" y="112"/>
                    <a:pt x="32" y="112"/>
                  </a:cubicBezTo>
                  <a:cubicBezTo>
                    <a:pt x="64" y="112"/>
                    <a:pt x="64" y="112"/>
                    <a:pt x="64" y="112"/>
                  </a:cubicBezTo>
                  <a:lnTo>
                    <a:pt x="48" y="120"/>
                  </a:lnTo>
                  <a:close/>
                  <a:moveTo>
                    <a:pt x="74" y="78"/>
                  </a:moveTo>
                  <a:cubicBezTo>
                    <a:pt x="74" y="78"/>
                    <a:pt x="68" y="81"/>
                    <a:pt x="66" y="88"/>
                  </a:cubicBezTo>
                  <a:cubicBezTo>
                    <a:pt x="31" y="88"/>
                    <a:pt x="31" y="88"/>
                    <a:pt x="31" y="88"/>
                  </a:cubicBezTo>
                  <a:cubicBezTo>
                    <a:pt x="30" y="85"/>
                    <a:pt x="28" y="82"/>
                    <a:pt x="25" y="80"/>
                  </a:cubicBezTo>
                  <a:cubicBezTo>
                    <a:pt x="15" y="73"/>
                    <a:pt x="8" y="61"/>
                    <a:pt x="8" y="48"/>
                  </a:cubicBezTo>
                  <a:cubicBezTo>
                    <a:pt x="8" y="26"/>
                    <a:pt x="26" y="8"/>
                    <a:pt x="48" y="8"/>
                  </a:cubicBezTo>
                  <a:cubicBezTo>
                    <a:pt x="70" y="8"/>
                    <a:pt x="88" y="26"/>
                    <a:pt x="88" y="48"/>
                  </a:cubicBezTo>
                  <a:cubicBezTo>
                    <a:pt x="88" y="60"/>
                    <a:pt x="82" y="71"/>
                    <a:pt x="74" y="78"/>
                  </a:cubicBezTo>
                  <a:close/>
                  <a:moveTo>
                    <a:pt x="52" y="16"/>
                  </a:moveTo>
                  <a:cubicBezTo>
                    <a:pt x="50" y="16"/>
                    <a:pt x="48" y="18"/>
                    <a:pt x="48" y="20"/>
                  </a:cubicBezTo>
                  <a:cubicBezTo>
                    <a:pt x="48" y="22"/>
                    <a:pt x="50" y="24"/>
                    <a:pt x="52" y="24"/>
                  </a:cubicBezTo>
                  <a:cubicBezTo>
                    <a:pt x="61" y="24"/>
                    <a:pt x="72" y="32"/>
                    <a:pt x="72" y="44"/>
                  </a:cubicBezTo>
                  <a:cubicBezTo>
                    <a:pt x="72" y="46"/>
                    <a:pt x="74" y="48"/>
                    <a:pt x="76" y="48"/>
                  </a:cubicBezTo>
                  <a:cubicBezTo>
                    <a:pt x="78" y="48"/>
                    <a:pt x="80" y="46"/>
                    <a:pt x="80" y="44"/>
                  </a:cubicBezTo>
                  <a:cubicBezTo>
                    <a:pt x="80" y="26"/>
                    <a:pt x="66" y="16"/>
                    <a:pt x="52" y="16"/>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grpSp>
      <p:grpSp>
        <p:nvGrpSpPr>
          <p:cNvPr id="14379" name="Group 43"/>
          <p:cNvGrpSpPr/>
          <p:nvPr/>
        </p:nvGrpSpPr>
        <p:grpSpPr>
          <a:xfrm>
            <a:off x="3613150" y="1758950"/>
            <a:ext cx="2197100" cy="2038350"/>
            <a:chExt cx="2195513" cy="2038350"/>
          </a:xfrm>
        </p:grpSpPr>
        <p:sp>
          <p:nvSpPr>
            <p:cNvPr id="14380" name="矩形 15"/>
            <p:cNvSpPr>
              <a:spLocks noChangeArrowheads="1"/>
            </p:cNvSpPr>
            <p:nvPr/>
          </p:nvSpPr>
          <p:spPr bwMode="auto">
            <a:xfrm>
              <a:off x="0" y="0"/>
              <a:ext cx="2038350" cy="2038350"/>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4381" name="文本框 16"/>
            <p:cNvSpPr>
              <a:spLocks noChangeArrowheads="1"/>
            </p:cNvSpPr>
            <p:nvPr/>
          </p:nvSpPr>
          <p:spPr bwMode="auto">
            <a:xfrm>
              <a:off x="419100" y="1330464"/>
              <a:ext cx="1776413"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400">
                  <a:solidFill>
                    <a:schemeClr val="bg1"/>
                  </a:solidFill>
                  <a:latin charset="0" pitchFamily="34" typeface="Calibri"/>
                  <a:cs charset="0" pitchFamily="34" typeface="Calibri"/>
                  <a:sym charset="0" pitchFamily="34" typeface="Calibri"/>
                </a:rPr>
                <a:t>TEXT HERE</a:t>
              </a:r>
            </a:p>
            <a:p>
              <a:r>
                <a:rPr altLang="zh-CN" lang="en-US" sz="2400">
                  <a:solidFill>
                    <a:schemeClr val="bg1"/>
                  </a:solidFill>
                  <a:latin charset="0" pitchFamily="34" typeface="Calibri"/>
                  <a:cs charset="0" pitchFamily="34" typeface="Calibri"/>
                  <a:sym charset="0" pitchFamily="34" typeface="Calibri"/>
                </a:rPr>
                <a:t>YOUR TEXT HERE</a:t>
              </a:r>
            </a:p>
          </p:txBody>
        </p:sp>
        <p:sp>
          <p:nvSpPr>
            <p:cNvPr id="14382" name="椭圆形标注 17"/>
            <p:cNvSpPr>
              <a:spLocks noChangeArrowheads="1"/>
            </p:cNvSpPr>
            <p:nvPr/>
          </p:nvSpPr>
          <p:spPr bwMode="auto">
            <a:xfrm>
              <a:off x="126206" y="219214"/>
              <a:ext cx="1016794" cy="644386"/>
            </a:xfrm>
            <a:prstGeom prst="wedgeEllipseCallout">
              <a:avLst>
                <a:gd fmla="val -32074" name="adj1"/>
                <a:gd fmla="val 68412" name="adj2"/>
              </a:avLst>
            </a:prstGeom>
            <a:solidFill>
              <a:srgbClr val="F76767"/>
            </a:solidFill>
            <a:ln cap="flat" cmpd="sng" w="38100">
              <a:solidFill>
                <a:schemeClr val="bg1"/>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sp>
        <p:nvSpPr>
          <p:cNvPr id="14383" name="直接连接符 47"/>
          <p:cNvSpPr>
            <a:spLocks noChangeShapeType="1"/>
          </p:cNvSpPr>
          <p:nvPr/>
        </p:nvSpPr>
        <p:spPr bwMode="auto">
          <a:xfrm>
            <a:off x="1044575" y="4476750"/>
            <a:ext cx="6648450" cy="0"/>
          </a:xfrm>
          <a:prstGeom prst="line">
            <a:avLst/>
          </a:prstGeom>
          <a:noFill/>
          <a:ln cap="flat" cmpd="sng" w="6350">
            <a:solidFill>
              <a:srgbClr val="F54141"/>
            </a:solidFill>
            <a:bevel/>
          </a:ln>
          <a:extLst>
            <a:ext uri="{909E8E84-426E-40DD-AFC4-6F175D3DCCD1}">
              <a14:hiddenFill>
                <a:noFill/>
              </a14:hiddenFill>
            </a:ext>
          </a:extLst>
        </p:spPr>
        <p:txBody>
          <a:bodyPr/>
          <a:lstStyle/>
          <a:p>
            <a:endParaRPr altLang="en-US" lang="zh-CN"/>
          </a:p>
        </p:txBody>
      </p:sp>
      <p:sp>
        <p:nvSpPr>
          <p:cNvPr id="14384" name="文本框 48"/>
          <p:cNvSpPr>
            <a:spLocks noChangeArrowheads="1"/>
          </p:cNvSpPr>
          <p:nvPr/>
        </p:nvSpPr>
        <p:spPr bwMode="auto">
          <a:xfrm>
            <a:off x="2209800" y="4708525"/>
            <a:ext cx="43180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添加文字内容添加文字内容添加文字内容添加文字内容添加文字内容添加文字内容添加文字内容添加文字内容添加文字内容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4338"/>
                                        </p:tgtEl>
                                        <p:attrNameLst>
                                          <p:attrName>style.visibility</p:attrName>
                                        </p:attrNameLst>
                                      </p:cBhvr>
                                      <p:to>
                                        <p:strVal val="visible"/>
                                      </p:to>
                                    </p:set>
                                    <p:anim calcmode="lin" valueType="num">
                                      <p:cBhvr>
                                        <p:cTn dur="250" fill="hold" id="7"/>
                                        <p:tgtEl>
                                          <p:spTgt spid="14338"/>
                                        </p:tgtEl>
                                        <p:attrNameLst>
                                          <p:attrName>ppt_x</p:attrName>
                                        </p:attrNameLst>
                                      </p:cBhvr>
                                      <p:tavLst>
                                        <p:tav tm="0">
                                          <p:val>
                                            <p:strVal val="0-#ppt_w/2"/>
                                          </p:val>
                                        </p:tav>
                                        <p:tav tm="100000">
                                          <p:val>
                                            <p:strVal val="#ppt_x"/>
                                          </p:val>
                                        </p:tav>
                                      </p:tavLst>
                                    </p:anim>
                                    <p:anim calcmode="lin" valueType="num">
                                      <p:cBhvr>
                                        <p:cTn dur="250" fill="hold" id="8"/>
                                        <p:tgtEl>
                                          <p:spTgt spid="14338"/>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4339"/>
                                        </p:tgtEl>
                                        <p:attrNameLst>
                                          <p:attrName>style.visibility</p:attrName>
                                        </p:attrNameLst>
                                      </p:cBhvr>
                                      <p:to>
                                        <p:strVal val="visible"/>
                                      </p:to>
                                    </p:set>
                                    <p:anim calcmode="lin" valueType="num">
                                      <p:cBhvr>
                                        <p:cTn dur="250" fill="hold" id="11"/>
                                        <p:tgtEl>
                                          <p:spTgt spid="14339"/>
                                        </p:tgtEl>
                                        <p:attrNameLst>
                                          <p:attrName>ppt_x</p:attrName>
                                        </p:attrNameLst>
                                      </p:cBhvr>
                                      <p:tavLst>
                                        <p:tav tm="0">
                                          <p:val>
                                            <p:strVal val="1+#ppt_w/2"/>
                                          </p:val>
                                        </p:tav>
                                        <p:tav tm="100000">
                                          <p:val>
                                            <p:strVal val="#ppt_x"/>
                                          </p:val>
                                        </p:tav>
                                      </p:tavLst>
                                    </p:anim>
                                    <p:anim calcmode="lin" valueType="num">
                                      <p:cBhvr>
                                        <p:cTn dur="250" fill="hold" id="12"/>
                                        <p:tgtEl>
                                          <p:spTgt spid="1433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4340"/>
                                        </p:tgtEl>
                                        <p:attrNameLst>
                                          <p:attrName>style.visibility</p:attrName>
                                        </p:attrNameLst>
                                      </p:cBhvr>
                                      <p:to>
                                        <p:strVal val="visible"/>
                                      </p:to>
                                    </p:set>
                                    <p:animEffect filter="">
                                      <p:cBhvr>
                                        <p:cTn dur="500" id="16"/>
                                        <p:tgtEl>
                                          <p:spTgt spid="14340"/>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4341"/>
                                        </p:tgtEl>
                                        <p:attrNameLst>
                                          <p:attrName>style.visibility</p:attrName>
                                        </p:attrNameLst>
                                      </p:cBhvr>
                                      <p:to>
                                        <p:strVal val="visible"/>
                                      </p:to>
                                    </p:set>
                                    <p:animEffect filter="">
                                      <p:cBhvr>
                                        <p:cTn dur="500" id="19"/>
                                        <p:tgtEl>
                                          <p:spTgt spid="14341"/>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4342"/>
                                        </p:tgtEl>
                                        <p:attrNameLst>
                                          <p:attrName>style.visibility</p:attrName>
                                        </p:attrNameLst>
                                      </p:cBhvr>
                                      <p:to>
                                        <p:strVal val="visible"/>
                                      </p:to>
                                    </p:set>
                                    <p:anim calcmode="lin" valueType="num">
                                      <p:cBhvr>
                                        <p:cTn dur="500" fill="hold" id="23"/>
                                        <p:tgtEl>
                                          <p:spTgt spid="14342"/>
                                        </p:tgtEl>
                                        <p:attrNameLst>
                                          <p:attrName>ppt_x</p:attrName>
                                        </p:attrNameLst>
                                      </p:cBhvr>
                                      <p:tavLst>
                                        <p:tav tm="0">
                                          <p:val>
                                            <p:strVal val="0-#ppt_w/2"/>
                                          </p:val>
                                        </p:tav>
                                        <p:tav tm="100000">
                                          <p:val>
                                            <p:strVal val="#ppt_x"/>
                                          </p:val>
                                        </p:tav>
                                      </p:tavLst>
                                    </p:anim>
                                    <p:anim calcmode="lin" valueType="num">
                                      <p:cBhvr>
                                        <p:cTn dur="500" fill="hold" id="24"/>
                                        <p:tgtEl>
                                          <p:spTgt spid="14342"/>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4343"/>
                                        </p:tgtEl>
                                        <p:attrNameLst>
                                          <p:attrName>style.visibility</p:attrName>
                                        </p:attrNameLst>
                                      </p:cBhvr>
                                      <p:to>
                                        <p:strVal val="visible"/>
                                      </p:to>
                                    </p:set>
                                    <p:anim calcmode="lin" valueType="num">
                                      <p:cBhvr>
                                        <p:cTn dur="500" fill="hold" id="27"/>
                                        <p:tgtEl>
                                          <p:spTgt spid="14343"/>
                                        </p:tgtEl>
                                        <p:attrNameLst>
                                          <p:attrName>ppt_x</p:attrName>
                                        </p:attrNameLst>
                                      </p:cBhvr>
                                      <p:tavLst>
                                        <p:tav tm="0">
                                          <p:val>
                                            <p:strVal val="1+#ppt_w/2"/>
                                          </p:val>
                                        </p:tav>
                                        <p:tav tm="100000">
                                          <p:val>
                                            <p:strVal val="#ppt_x"/>
                                          </p:val>
                                        </p:tav>
                                      </p:tavLst>
                                    </p:anim>
                                    <p:anim calcmode="lin" valueType="num">
                                      <p:cBhvr>
                                        <p:cTn dur="500" fill="hold" id="28"/>
                                        <p:tgtEl>
                                          <p:spTgt spid="14343"/>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4345"/>
                                        </p:tgtEl>
                                        <p:attrNameLst>
                                          <p:attrName>style.visibility</p:attrName>
                                        </p:attrNameLst>
                                      </p:cBhvr>
                                      <p:to>
                                        <p:strVal val="visible"/>
                                      </p:to>
                                    </p:set>
                                    <p:animEffect filter="">
                                      <p:cBhvr>
                                        <p:cTn dur="500" id="32"/>
                                        <p:tgtEl>
                                          <p:spTgt spid="14345"/>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4347"/>
                                        </p:tgtEl>
                                        <p:attrNameLst>
                                          <p:attrName>style.visibility</p:attrName>
                                        </p:attrNameLst>
                                      </p:cBhvr>
                                      <p:to>
                                        <p:strVal val="visible"/>
                                      </p:to>
                                    </p:set>
                                    <p:animEffect filter="">
                                      <p:cBhvr>
                                        <p:cTn dur="500" id="35"/>
                                        <p:tgtEl>
                                          <p:spTgt spid="14347"/>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4349"/>
                                        </p:tgtEl>
                                        <p:attrNameLst>
                                          <p:attrName>style.visibility</p:attrName>
                                        </p:attrNameLst>
                                      </p:cBhvr>
                                      <p:to>
                                        <p:strVal val="visible"/>
                                      </p:to>
                                    </p:set>
                                    <p:animEffect filter="">
                                      <p:cBhvr>
                                        <p:cTn dur="500" id="38"/>
                                        <p:tgtEl>
                                          <p:spTgt spid="14349"/>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4344"/>
                                        </p:tgtEl>
                                        <p:attrNameLst>
                                          <p:attrName>style.visibility</p:attrName>
                                        </p:attrNameLst>
                                      </p:cBhvr>
                                      <p:to>
                                        <p:strVal val="visible"/>
                                      </p:to>
                                    </p:set>
                                    <p:animEffect filter="">
                                      <p:cBhvr>
                                        <p:cTn dur="500" id="42"/>
                                        <p:tgtEl>
                                          <p:spTgt spid="14344"/>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4346"/>
                                        </p:tgtEl>
                                        <p:attrNameLst>
                                          <p:attrName>style.visibility</p:attrName>
                                        </p:attrNameLst>
                                      </p:cBhvr>
                                      <p:to>
                                        <p:strVal val="visible"/>
                                      </p:to>
                                    </p:set>
                                    <p:animEffect filter="">
                                      <p:cBhvr>
                                        <p:cTn dur="500" id="45"/>
                                        <p:tgtEl>
                                          <p:spTgt spid="14346"/>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4348"/>
                                        </p:tgtEl>
                                        <p:attrNameLst>
                                          <p:attrName>style.visibility</p:attrName>
                                        </p:attrNameLst>
                                      </p:cBhvr>
                                      <p:to>
                                        <p:strVal val="visible"/>
                                      </p:to>
                                    </p:set>
                                    <p:animEffect filter="">
                                      <p:cBhvr>
                                        <p:cTn dur="500" id="48"/>
                                        <p:tgtEl>
                                          <p:spTgt spid="14348"/>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4350"/>
                                        </p:tgtEl>
                                        <p:attrNameLst>
                                          <p:attrName>style.visibility</p:attrName>
                                        </p:attrNameLst>
                                      </p:cBhvr>
                                      <p:to>
                                        <p:strVal val="visible"/>
                                      </p:to>
                                    </p:set>
                                    <p:animEffect filter="">
                                      <p:cBhvr>
                                        <p:cTn dur="500" id="51"/>
                                        <p:tgtEl>
                                          <p:spTgt spid="14350"/>
                                        </p:tgtEl>
                                      </p:cBhvr>
                                    </p:animEffect>
                                  </p:childTnLst>
                                </p:cTn>
                              </p:par>
                            </p:childTnLst>
                          </p:cTn>
                        </p:par>
                        <p:par>
                          <p:cTn fill="hold" id="52" nodeType="afterGroup">
                            <p:stCondLst>
                              <p:cond delay="2250"/>
                            </p:stCondLst>
                            <p:childTnLst>
                              <p:par>
                                <p:cTn fill="hold" id="53" nodeType="afterEffect" presetClass="entr" presetID="1" presetSubtype="0">
                                  <p:stCondLst>
                                    <p:cond delay="0"/>
                                  </p:stCondLst>
                                  <p:childTnLst>
                                    <p:set>
                                      <p:cBhvr>
                                        <p:cTn dur="1" fill="hold" id="54">
                                          <p:stCondLst>
                                            <p:cond delay="0"/>
                                          </p:stCondLst>
                                        </p:cTn>
                                        <p:tgtEl>
                                          <p:spTgt spid="14379"/>
                                        </p:tgtEl>
                                        <p:attrNameLst>
                                          <p:attrName>style.visibility</p:attrName>
                                        </p:attrNameLst>
                                      </p:cBhvr>
                                      <p:to>
                                        <p:strVal val="visible"/>
                                      </p:to>
                                    </p:set>
                                  </p:childTnLst>
                                </p:cTn>
                              </p:par>
                            </p:childTnLst>
                          </p:cTn>
                        </p:par>
                        <p:par>
                          <p:cTn fill="hold" id="55" nodeType="afterGroup">
                            <p:stCondLst>
                              <p:cond delay="2251"/>
                            </p:stCondLst>
                            <p:childTnLst>
                              <p:par>
                                <p:cTn fill="hold" id="56" nodeType="afterEffect" presetClass="entr" presetID="1" presetSubtype="0">
                                  <p:stCondLst>
                                    <p:cond delay="0"/>
                                  </p:stCondLst>
                                  <p:childTnLst>
                                    <p:set>
                                      <p:cBhvr>
                                        <p:cTn dur="1" fill="hold" id="57">
                                          <p:stCondLst>
                                            <p:cond delay="0"/>
                                          </p:stCondLst>
                                        </p:cTn>
                                        <p:tgtEl>
                                          <p:spTgt spid="14351"/>
                                        </p:tgtEl>
                                        <p:attrNameLst>
                                          <p:attrName>style.visibility</p:attrName>
                                        </p:attrNameLst>
                                      </p:cBhvr>
                                      <p:to>
                                        <p:strVal val="visible"/>
                                      </p:to>
                                    </p:set>
                                  </p:childTnLst>
                                </p:cTn>
                              </p:par>
                            </p:childTnLst>
                          </p:cTn>
                        </p:par>
                        <p:par>
                          <p:cTn fill="hold" id="58" nodeType="afterGroup">
                            <p:stCondLst>
                              <p:cond delay="2252"/>
                            </p:stCondLst>
                            <p:childTnLst>
                              <p:par>
                                <p:cTn fill="hold" id="59" nodeType="afterEffect" presetClass="entr" presetID="1" presetSubtype="0">
                                  <p:stCondLst>
                                    <p:cond delay="0"/>
                                  </p:stCondLst>
                                  <p:childTnLst>
                                    <p:set>
                                      <p:cBhvr>
                                        <p:cTn dur="1" fill="hold" id="60">
                                          <p:stCondLst>
                                            <p:cond delay="0"/>
                                          </p:stCondLst>
                                        </p:cTn>
                                        <p:tgtEl>
                                          <p:spTgt spid="14361"/>
                                        </p:tgtEl>
                                        <p:attrNameLst>
                                          <p:attrName>style.visibility</p:attrName>
                                        </p:attrNameLst>
                                      </p:cBhvr>
                                      <p:to>
                                        <p:strVal val="visible"/>
                                      </p:to>
                                    </p:set>
                                  </p:childTnLst>
                                </p:cTn>
                              </p:par>
                            </p:childTnLst>
                          </p:cTn>
                        </p:par>
                        <p:par>
                          <p:cTn fill="hold" id="61" nodeType="afterGroup">
                            <p:stCondLst>
                              <p:cond delay="2253"/>
                            </p:stCondLst>
                            <p:childTnLst>
                              <p:par>
                                <p:cTn fill="hold" id="62" nodeType="afterEffect" presetClass="entr" presetID="1" presetSubtype="0">
                                  <p:stCondLst>
                                    <p:cond delay="0"/>
                                  </p:stCondLst>
                                  <p:childTnLst>
                                    <p:set>
                                      <p:cBhvr>
                                        <p:cTn dur="1" fill="hold" id="63">
                                          <p:stCondLst>
                                            <p:cond delay="0"/>
                                          </p:stCondLst>
                                        </p:cTn>
                                        <p:tgtEl>
                                          <p:spTgt spid="14373"/>
                                        </p:tgtEl>
                                        <p:attrNameLst>
                                          <p:attrName>style.visibility</p:attrName>
                                        </p:attrNameLst>
                                      </p:cBhvr>
                                      <p:to>
                                        <p:strVal val="visible"/>
                                      </p:to>
                                    </p:set>
                                  </p:childTnLst>
                                </p:cTn>
                              </p:par>
                            </p:childTnLst>
                          </p:cTn>
                        </p:par>
                        <p:par>
                          <p:cTn fill="hold" id="64" nodeType="afterGroup">
                            <p:stCondLst>
                              <p:cond delay="2254"/>
                            </p:stCondLst>
                            <p:childTnLst>
                              <p:par>
                                <p:cTn accel="50000" decel="50000" fill="hold" id="65" nodeType="afterEffect" presetClass="path" presetID="42" presetSubtype="0">
                                  <p:stCondLst>
                                    <p:cond delay="0"/>
                                  </p:stCondLst>
                                  <p:childTnLst>
                                    <p:animMotion origin="layout" path="M 1.66667E-06 -2.59259E-06 L -0.28125 -0.00023" pathEditMode="relative" ptsTypes="AA" rAng="0">
                                      <p:cBhvr>
                                        <p:cTn dur="500" fill="hold" id="66"/>
                                        <p:tgtEl>
                                          <p:spTgt spid="14379"/>
                                        </p:tgtEl>
                                        <p:attrNameLst>
                                          <p:attrName>ppt_x</p:attrName>
                                          <p:attrName>ppt_y</p:attrName>
                                        </p:attrNameLst>
                                      </p:cBhvr>
                                      <p:rCtr x="-1406300" y="-2300"/>
                                    </p:animMotion>
                                  </p:childTnLst>
                                </p:cTn>
                              </p:par>
                              <p:par>
                                <p:cTn accel="50000" decel="50000" fill="hold" id="67" nodeType="withEffect" presetClass="path" presetID="42" presetSubtype="0">
                                  <p:stCondLst>
                                    <p:cond delay="0"/>
                                  </p:stCondLst>
                                  <p:childTnLst>
                                    <p:animMotion origin="layout" path="M 4.79167E-06 -2.59259E-06 L -0.09896 -2.59259E-06" pathEditMode="relative" ptsTypes="AA" rAng="0">
                                      <p:cBhvr>
                                        <p:cTn dur="500" fill="hold" id="68"/>
                                        <p:tgtEl>
                                          <p:spTgt spid="14351"/>
                                        </p:tgtEl>
                                        <p:attrNameLst>
                                          <p:attrName>ppt_x</p:attrName>
                                          <p:attrName>ppt_y</p:attrName>
                                        </p:attrNameLst>
                                      </p:cBhvr>
                                      <p:rCtr x="-494800" y="0"/>
                                    </p:animMotion>
                                  </p:childTnLst>
                                </p:cTn>
                              </p:par>
                              <p:par>
                                <p:cTn accel="50000" decel="50000" fill="hold" id="69" nodeType="withEffect" presetClass="path" presetID="42" presetSubtype="0">
                                  <p:stCondLst>
                                    <p:cond delay="0"/>
                                  </p:stCondLst>
                                  <p:childTnLst>
                                    <p:animMotion origin="layout" path="M 4.79167E-06 -2.59259E-06 L 0.08645 0.00232" pathEditMode="relative" ptsTypes="AA" rAng="0">
                                      <p:cBhvr>
                                        <p:cTn dur="500" fill="hold" id="70"/>
                                        <p:tgtEl>
                                          <p:spTgt spid="14361"/>
                                        </p:tgtEl>
                                        <p:attrNameLst>
                                          <p:attrName>ppt_x</p:attrName>
                                          <p:attrName>ppt_y</p:attrName>
                                        </p:attrNameLst>
                                      </p:cBhvr>
                                      <p:rCtr x="432300" y="11600"/>
                                    </p:animMotion>
                                  </p:childTnLst>
                                </p:cTn>
                              </p:par>
                              <p:par>
                                <p:cTn accel="50000" decel="50000" fill="hold" id="71" nodeType="withEffect" presetClass="path" presetID="42" presetSubtype="0">
                                  <p:stCondLst>
                                    <p:cond delay="0"/>
                                  </p:stCondLst>
                                  <p:childTnLst>
                                    <p:animMotion origin="layout" path="M 4.375E-06 -2.59259E-06 L 0.26757 0.00232" pathEditMode="relative" ptsTypes="AA" rAng="0">
                                      <p:cBhvr>
                                        <p:cTn dur="500" fill="hold" id="72"/>
                                        <p:tgtEl>
                                          <p:spTgt spid="14373"/>
                                        </p:tgtEl>
                                        <p:attrNameLst>
                                          <p:attrName>ppt_x</p:attrName>
                                          <p:attrName>ppt_y</p:attrName>
                                        </p:attrNameLst>
                                      </p:cBhvr>
                                      <p:rCtr x="1337200" y="11600"/>
                                    </p:animMotion>
                                  </p:childTnLst>
                                </p:cTn>
                              </p:par>
                            </p:childTnLst>
                          </p:cTn>
                        </p:par>
                        <p:par>
                          <p:cTn fill="hold" id="73" nodeType="afterGroup">
                            <p:stCondLst>
                              <p:cond delay="2754"/>
                            </p:stCondLst>
                            <p:childTnLst>
                              <p:par>
                                <p:cTn fill="hold" grpId="0" id="74" nodeType="afterEffect" presetClass="entr" presetID="22" presetSubtype="8">
                                  <p:stCondLst>
                                    <p:cond delay="0"/>
                                  </p:stCondLst>
                                  <p:childTnLst>
                                    <p:set>
                                      <p:cBhvr>
                                        <p:cTn dur="1" fill="hold" id="75">
                                          <p:stCondLst>
                                            <p:cond delay="0"/>
                                          </p:stCondLst>
                                        </p:cTn>
                                        <p:tgtEl>
                                          <p:spTgt spid="14383"/>
                                        </p:tgtEl>
                                        <p:attrNameLst>
                                          <p:attrName>style.visibility</p:attrName>
                                        </p:attrNameLst>
                                      </p:cBhvr>
                                      <p:to>
                                        <p:strVal val="visible"/>
                                      </p:to>
                                    </p:set>
                                    <p:animEffect filter="">
                                      <p:cBhvr>
                                        <p:cTn dur="500" id="76"/>
                                        <p:tgtEl>
                                          <p:spTgt spid="14383"/>
                                        </p:tgtEl>
                                      </p:cBhvr>
                                    </p:animEffect>
                                  </p:childTnLst>
                                </p:cTn>
                              </p:par>
                            </p:childTnLst>
                          </p:cTn>
                        </p:par>
                        <p:par>
                          <p:cTn fill="hold" id="77" nodeType="afterGroup">
                            <p:stCondLst>
                              <p:cond delay="3254"/>
                            </p:stCondLst>
                            <p:childTnLst>
                              <p:par>
                                <p:cTn fill="hold" grpId="0" id="78" nodeType="afterEffect" presetClass="entr" presetID="42" presetSubtype="0">
                                  <p:stCondLst>
                                    <p:cond delay="0"/>
                                  </p:stCondLst>
                                  <p:childTnLst>
                                    <p:set>
                                      <p:cBhvr>
                                        <p:cTn dur="1" fill="hold" id="79">
                                          <p:stCondLst>
                                            <p:cond delay="0"/>
                                          </p:stCondLst>
                                        </p:cTn>
                                        <p:tgtEl>
                                          <p:spTgt spid="14384"/>
                                        </p:tgtEl>
                                        <p:attrNameLst>
                                          <p:attrName>style.visibility</p:attrName>
                                        </p:attrNameLst>
                                      </p:cBhvr>
                                      <p:to>
                                        <p:strVal val="visible"/>
                                      </p:to>
                                    </p:set>
                                    <p:animEffect filter="">
                                      <p:cBhvr>
                                        <p:cTn dur="500" id="80"/>
                                        <p:tgtEl>
                                          <p:spTgt spid="14384"/>
                                        </p:tgtEl>
                                      </p:cBhvr>
                                    </p:animEffect>
                                    <p:anim calcmode="lin" valueType="num">
                                      <p:cBhvr>
                                        <p:cTn dur="500" fill="hold" id="81"/>
                                        <p:tgtEl>
                                          <p:spTgt spid="14384"/>
                                        </p:tgtEl>
                                        <p:attrNameLst>
                                          <p:attrName>ppt_x</p:attrName>
                                        </p:attrNameLst>
                                      </p:cBhvr>
                                      <p:tavLst>
                                        <p:tav tm="0">
                                          <p:val>
                                            <p:strVal val="#ppt_x"/>
                                          </p:val>
                                        </p:tav>
                                        <p:tav tm="100000">
                                          <p:val>
                                            <p:strVal val="#ppt_x"/>
                                          </p:val>
                                        </p:tav>
                                      </p:tavLst>
                                    </p:anim>
                                    <p:anim calcmode="lin" valueType="num">
                                      <p:cBhvr>
                                        <p:cTn dur="500" fill="hold" id="82"/>
                                        <p:tgtEl>
                                          <p:spTgt spid="1438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338"/>
      <p:bldP grpId="0" spid="14339"/>
      <p:bldP grpId="0" spid="14340"/>
      <p:bldP grpId="0" spid="14341"/>
      <p:bldP grpId="0" spid="14342"/>
      <p:bldP grpId="0" spid="14343"/>
      <p:bldP grpId="0" spid="14344"/>
      <p:bldP grpId="0" spid="14345"/>
      <p:bldP grpId="0" spid="14346"/>
      <p:bldP grpId="0" spid="14347"/>
      <p:bldP grpId="0" spid="14348"/>
      <p:bldP grpId="0" spid="14349"/>
      <p:bldP grpId="0" spid="14350"/>
      <p:bldP grpId="0" spid="14383"/>
      <p:bldP grpId="0" spid="1438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362"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63"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64"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5365" name="文本框 4"/>
          <p:cNvSpPr>
            <a:spLocks noChangeArrowheads="1"/>
          </p:cNvSpPr>
          <p:nvPr/>
        </p:nvSpPr>
        <p:spPr bwMode="auto">
          <a:xfrm>
            <a:off x="604838" y="-20638"/>
            <a:ext cx="2608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Part.11</a:t>
            </a:r>
          </a:p>
        </p:txBody>
      </p:sp>
      <p:sp>
        <p:nvSpPr>
          <p:cNvPr id="15366" name="文本框 5"/>
          <p:cNvSpPr>
            <a:spLocks noChangeArrowheads="1"/>
          </p:cNvSpPr>
          <p:nvPr/>
        </p:nvSpPr>
        <p:spPr bwMode="auto">
          <a:xfrm>
            <a:off x="860425" y="527050"/>
            <a:ext cx="25479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15367" name="矩形 6"/>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68" name="矩形 7"/>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69" name="矩形 8"/>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0" name="矩形 9"/>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1" name="矩形 10"/>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2" name="矩形 11"/>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3" name="矩形 12"/>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4" name="直接连接符 13"/>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grpSp>
        <p:nvGrpSpPr>
          <p:cNvPr id="15375" name="Group 15"/>
          <p:cNvGrpSpPr/>
          <p:nvPr/>
        </p:nvGrpSpPr>
        <p:grpSpPr>
          <a:xfrm>
            <a:off x="6467475" y="3735388"/>
            <a:ext cx="2368550" cy="1895475"/>
            <a:chExt cx="2369044" cy="1896057"/>
          </a:xfrm>
        </p:grpSpPr>
        <p:sp>
          <p:nvSpPr>
            <p:cNvPr id="15376" name="等腰三角形 27"/>
            <p:cNvSpPr>
              <a:spLocks noChangeArrowheads="1"/>
            </p:cNvSpPr>
            <p:nvPr/>
          </p:nvSpPr>
          <p:spPr bwMode="auto">
            <a:xfrm rot="10800000">
              <a:off x="0" y="0"/>
              <a:ext cx="2369044" cy="1896057"/>
            </a:xfrm>
            <a:prstGeom prst="triangle">
              <a:avLst>
                <a:gd fmla="val 50000" name="adj"/>
              </a:avLst>
            </a:prstGeom>
            <a:noFill/>
            <a:ln cap="flat" cmpd="dbl" w="120650">
              <a:solidFill>
                <a:srgbClr val="D50B0B"/>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77" name="TextBox 8"/>
            <p:cNvSpPr>
              <a:spLocks noChangeArrowheads="1"/>
            </p:cNvSpPr>
            <p:nvPr/>
          </p:nvSpPr>
          <p:spPr bwMode="auto">
            <a:xfrm>
              <a:off x="655666" y="164179"/>
              <a:ext cx="1057143" cy="137202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800">
                  <a:solidFill>
                    <a:srgbClr val="F42828"/>
                  </a:solidFill>
                  <a:latin charset="-122" pitchFamily="2" typeface="华文细黑"/>
                  <a:ea charset="-122" pitchFamily="2" typeface="华文细黑"/>
                  <a:sym charset="-122" pitchFamily="2" typeface="华文细黑"/>
                </a:rPr>
                <a:t>Add</a:t>
              </a:r>
            </a:p>
            <a:p>
              <a:pPr algn="ctr"/>
              <a:r>
                <a:rPr altLang="zh-CN" b="1" lang="en-US" sz="2800">
                  <a:solidFill>
                    <a:srgbClr val="F42828"/>
                  </a:solidFill>
                  <a:latin charset="-122" pitchFamily="2" typeface="华文细黑"/>
                  <a:ea charset="-122" pitchFamily="2" typeface="华文细黑"/>
                  <a:sym charset="-122" pitchFamily="2" typeface="华文细黑"/>
                </a:rPr>
                <a:t>title</a:t>
              </a:r>
            </a:p>
          </p:txBody>
        </p:sp>
      </p:grpSp>
      <p:grpSp>
        <p:nvGrpSpPr>
          <p:cNvPr id="15378" name="Group 18"/>
          <p:cNvGrpSpPr/>
          <p:nvPr/>
        </p:nvGrpSpPr>
        <p:grpSpPr>
          <a:xfrm>
            <a:off x="7804150" y="3860800"/>
            <a:ext cx="2293938" cy="1833563"/>
            <a:chExt cx="2294431" cy="1833711"/>
          </a:xfrm>
        </p:grpSpPr>
        <p:sp>
          <p:nvSpPr>
            <p:cNvPr id="15379" name="等腰三角形 7"/>
            <p:cNvSpPr>
              <a:spLocks noChangeArrowheads="1"/>
            </p:cNvSpPr>
            <p:nvPr/>
          </p:nvSpPr>
          <p:spPr bwMode="auto">
            <a:xfrm>
              <a:off x="0" y="0"/>
              <a:ext cx="2294431" cy="1833711"/>
            </a:xfrm>
            <a:custGeom>
              <a:gdLst>
                <a:gd fmla="*/ 0 w 1765052" name="T0"/>
                <a:gd fmla="*/ 0 h 1500603" name="T1"/>
                <a:gd fmla="*/ 1765052 w 1765052" name="T2"/>
                <a:gd fmla="*/ 1500603 h 1500603" name="T3"/>
              </a:gdLst>
              <a:rect b="T3" l="T0" r="T2" t="T1"/>
              <a:pathLst>
                <a:path h="1500603" w="1765052">
                  <a:moveTo>
                    <a:pt x="882526" y="0"/>
                  </a:moveTo>
                  <a:lnTo>
                    <a:pt x="1765052" y="1500603"/>
                  </a:lnTo>
                  <a:lnTo>
                    <a:pt x="0" y="1500603"/>
                  </a:lnTo>
                  <a:lnTo>
                    <a:pt x="375894" y="861452"/>
                  </a:lnTo>
                  <a:lnTo>
                    <a:pt x="464514" y="915388"/>
                  </a:lnTo>
                  <a:lnTo>
                    <a:pt x="392059" y="1034436"/>
                  </a:lnTo>
                  <a:lnTo>
                    <a:pt x="748236" y="924919"/>
                  </a:lnTo>
                  <a:lnTo>
                    <a:pt x="681880" y="558240"/>
                  </a:lnTo>
                  <a:lnTo>
                    <a:pt x="609424" y="677289"/>
                  </a:lnTo>
                  <a:lnTo>
                    <a:pt x="517210" y="621166"/>
                  </a:lnTo>
                  <a:close/>
                </a:path>
              </a:pathLst>
            </a:custGeom>
            <a:solidFill>
              <a:srgbClr val="F42828">
                <a:alpha val="89000"/>
              </a:srgbClr>
            </a:solidFill>
            <a:ln>
              <a:noFill/>
            </a:ln>
            <a:extLst>
              <a:ext uri="{91240B29-F687-4F45-9708-019B960494DF}">
                <a14:hiddenLine w="3175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80" name="TextBox 9"/>
            <p:cNvSpPr>
              <a:spLocks noChangeArrowheads="1"/>
            </p:cNvSpPr>
            <p:nvPr/>
          </p:nvSpPr>
          <p:spPr bwMode="auto">
            <a:xfrm>
              <a:off x="1026258" y="812898"/>
              <a:ext cx="414744" cy="6401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zh-CN" b="1" lang="en-US" sz="3600">
                  <a:solidFill>
                    <a:srgbClr val="F2F2F2"/>
                  </a:solidFill>
                  <a:latin charset="0" pitchFamily="34" typeface="Calibri"/>
                  <a:cs charset="0" pitchFamily="34" typeface="Calibri"/>
                  <a:sym charset="0" pitchFamily="34" typeface="Calibri"/>
                </a:rPr>
                <a:t>2</a:t>
              </a:r>
            </a:p>
          </p:txBody>
        </p:sp>
      </p:grpSp>
      <p:grpSp>
        <p:nvGrpSpPr>
          <p:cNvPr id="15381" name="Group 21"/>
          <p:cNvGrpSpPr/>
          <p:nvPr/>
        </p:nvGrpSpPr>
        <p:grpSpPr>
          <a:xfrm>
            <a:off x="6511925" y="1831975"/>
            <a:ext cx="2336800" cy="1793875"/>
            <a:chExt cx="2335704" cy="1795181"/>
          </a:xfrm>
        </p:grpSpPr>
        <p:sp>
          <p:nvSpPr>
            <p:cNvPr id="15382" name="等腰三角形 6"/>
            <p:cNvSpPr>
              <a:spLocks noChangeArrowheads="1"/>
            </p:cNvSpPr>
            <p:nvPr/>
          </p:nvSpPr>
          <p:spPr bwMode="auto">
            <a:xfrm>
              <a:off x="0" y="0"/>
              <a:ext cx="2335704" cy="1795181"/>
            </a:xfrm>
            <a:custGeom>
              <a:gdLst>
                <a:gd fmla="*/ 0 w 1796802" name="T0"/>
                <a:gd fmla="*/ 0 h 1469072" name="T1"/>
                <a:gd fmla="*/ 1796802 w 1796802" name="T2"/>
                <a:gd fmla="*/ 1469072 h 1469072" name="T3"/>
              </a:gdLst>
              <a:rect b="T3" l="T0" r="T2" t="T1"/>
              <a:pathLst>
                <a:path h="1469072" w="1796802">
                  <a:moveTo>
                    <a:pt x="898401" y="0"/>
                  </a:moveTo>
                  <a:lnTo>
                    <a:pt x="1796802" y="1469072"/>
                  </a:lnTo>
                  <a:lnTo>
                    <a:pt x="1015417" y="1469072"/>
                  </a:lnTo>
                  <a:lnTo>
                    <a:pt x="1015417" y="1372637"/>
                  </a:lnTo>
                  <a:lnTo>
                    <a:pt x="1154781" y="1372637"/>
                  </a:lnTo>
                  <a:lnTo>
                    <a:pt x="876052" y="1125318"/>
                  </a:lnTo>
                  <a:lnTo>
                    <a:pt x="597323" y="1372637"/>
                  </a:lnTo>
                  <a:lnTo>
                    <a:pt x="736688" y="1372637"/>
                  </a:lnTo>
                  <a:lnTo>
                    <a:pt x="736688" y="1469072"/>
                  </a:lnTo>
                  <a:lnTo>
                    <a:pt x="0" y="1469072"/>
                  </a:lnTo>
                  <a:close/>
                </a:path>
              </a:pathLst>
            </a:custGeom>
            <a:solidFill>
              <a:srgbClr val="F76767"/>
            </a:solidFill>
            <a:ln>
              <a:noFill/>
            </a:ln>
            <a:extLst>
              <a:ext uri="{91240B29-F687-4F45-9708-019B960494DF}">
                <a14:hiddenLine w="3175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83" name="TextBox 10"/>
            <p:cNvSpPr>
              <a:spLocks noChangeArrowheads="1"/>
            </p:cNvSpPr>
            <p:nvPr/>
          </p:nvSpPr>
          <p:spPr bwMode="auto">
            <a:xfrm>
              <a:off x="935858" y="636987"/>
              <a:ext cx="414461" cy="640546"/>
            </a:xfrm>
            <a:prstGeom prst="rect">
              <a:avLst/>
            </a:prstGeom>
            <a:solidFill>
              <a:srgbClr val="F76767"/>
            </a:solidFill>
            <a:ln>
              <a:noFill/>
            </a:ln>
            <a:extLst>
              <a:ext uri="{91240B29-F687-4F45-9708-019B960494DF}">
                <a14:hiddenLine w="9525">
                  <a:solidFill>
                    <a:srgbClr val="000000"/>
                  </a:solidFill>
                  <a:miter lim="800000"/>
                  <a:headEnd/>
                  <a:tailEnd/>
                </a14:hiddenLine>
              </a:ext>
            </a:extLst>
          </p:spPr>
          <p:txBody>
            <a:bodyPr wrap="none">
              <a:spAutoFit/>
            </a:bodyPr>
            <a:lstStyle/>
            <a:p>
              <a:pPr algn="ctr"/>
              <a:r>
                <a:rPr altLang="zh-CN" b="1" lang="en-US" sz="3600">
                  <a:solidFill>
                    <a:schemeClr val="bg1"/>
                  </a:solidFill>
                  <a:latin charset="0" pitchFamily="34" typeface="Calibri"/>
                  <a:cs charset="0" pitchFamily="34" typeface="Calibri"/>
                  <a:sym charset="0" pitchFamily="34" typeface="Calibri"/>
                </a:rPr>
                <a:t>1</a:t>
              </a:r>
            </a:p>
          </p:txBody>
        </p:sp>
      </p:grpSp>
      <p:grpSp>
        <p:nvGrpSpPr>
          <p:cNvPr id="15384" name="Group 24"/>
          <p:cNvGrpSpPr/>
          <p:nvPr/>
        </p:nvGrpSpPr>
        <p:grpSpPr>
          <a:xfrm>
            <a:off x="5253038" y="3860800"/>
            <a:ext cx="2293937" cy="1833563"/>
            <a:chExt cx="2294431" cy="1833711"/>
          </a:xfrm>
        </p:grpSpPr>
        <p:sp>
          <p:nvSpPr>
            <p:cNvPr id="15385" name="等腰三角形 11"/>
            <p:cNvSpPr>
              <a:spLocks noChangeArrowheads="1"/>
            </p:cNvSpPr>
            <p:nvPr/>
          </p:nvSpPr>
          <p:spPr bwMode="auto">
            <a:xfrm>
              <a:off x="0" y="0"/>
              <a:ext cx="2294431" cy="1833711"/>
            </a:xfrm>
            <a:custGeom>
              <a:gdLst>
                <a:gd fmla="*/ 0 w 1765052" name="T0"/>
                <a:gd fmla="*/ 0 h 1500603" name="T1"/>
                <a:gd fmla="*/ 1765052 w 1765052" name="T2"/>
                <a:gd fmla="*/ 1500603 h 1500603" name="T3"/>
              </a:gdLst>
              <a:rect b="T3" l="T0" r="T2" t="T1"/>
              <a:pathLst>
                <a:path h="1500603" w="1765052">
                  <a:moveTo>
                    <a:pt x="882526" y="0"/>
                  </a:moveTo>
                  <a:lnTo>
                    <a:pt x="1236032" y="601083"/>
                  </a:lnTo>
                  <a:lnTo>
                    <a:pt x="1121186" y="667974"/>
                  </a:lnTo>
                  <a:lnTo>
                    <a:pt x="1051045" y="547547"/>
                  </a:lnTo>
                  <a:lnTo>
                    <a:pt x="977616" y="912876"/>
                  </a:lnTo>
                  <a:lnTo>
                    <a:pt x="1331611" y="1029255"/>
                  </a:lnTo>
                  <a:lnTo>
                    <a:pt x="1261469" y="908828"/>
                  </a:lnTo>
                  <a:lnTo>
                    <a:pt x="1377332" y="841344"/>
                  </a:lnTo>
                  <a:lnTo>
                    <a:pt x="1765052" y="1500603"/>
                  </a:lnTo>
                  <a:lnTo>
                    <a:pt x="0" y="1500603"/>
                  </a:lnTo>
                  <a:close/>
                </a:path>
              </a:pathLst>
            </a:custGeom>
            <a:solidFill>
              <a:srgbClr val="F31919"/>
            </a:solidFill>
            <a:ln>
              <a:noFill/>
            </a:ln>
            <a:extLst>
              <a:ext uri="{91240B29-F687-4F45-9708-019B960494DF}">
                <a14:hiddenLine w="3175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5386" name="TextBox 11"/>
            <p:cNvSpPr>
              <a:spLocks noChangeArrowheads="1"/>
            </p:cNvSpPr>
            <p:nvPr/>
          </p:nvSpPr>
          <p:spPr bwMode="auto">
            <a:xfrm>
              <a:off x="824536" y="812898"/>
              <a:ext cx="414744" cy="6401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zh-CN" b="1" lang="en-US" sz="3600">
                  <a:solidFill>
                    <a:schemeClr val="bg1"/>
                  </a:solidFill>
                  <a:latin charset="0" pitchFamily="34" typeface="Calibri"/>
                  <a:cs charset="0" pitchFamily="34" typeface="Calibri"/>
                  <a:sym charset="0" pitchFamily="34" typeface="Calibri"/>
                </a:rPr>
                <a:t>3</a:t>
              </a:r>
            </a:p>
          </p:txBody>
        </p:sp>
      </p:grpSp>
      <p:sp>
        <p:nvSpPr>
          <p:cNvPr id="15387" name="文本框 38"/>
          <p:cNvSpPr>
            <a:spLocks noChangeArrowheads="1"/>
          </p:cNvSpPr>
          <p:nvPr/>
        </p:nvSpPr>
        <p:spPr bwMode="auto">
          <a:xfrm>
            <a:off x="4251325" y="3992563"/>
            <a:ext cx="1257300" cy="365760"/>
          </a:xfrm>
          <a:prstGeom prst="rect">
            <a:avLst/>
          </a:prstGeom>
          <a:solidFill>
            <a:srgbClr val="F31919"/>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zh-CN" lang="en-US">
                <a:solidFill>
                  <a:schemeClr val="bg1"/>
                </a:solidFill>
                <a:latin charset="0" pitchFamily="34" typeface="Calibri"/>
                <a:cs charset="0" pitchFamily="34" typeface="Calibri"/>
                <a:sym charset="0" pitchFamily="34" typeface="Calibri"/>
              </a:rPr>
              <a:t>YOUR TITLE</a:t>
            </a:r>
          </a:p>
        </p:txBody>
      </p:sp>
      <p:sp>
        <p:nvSpPr>
          <p:cNvPr id="15388" name="文本框 39"/>
          <p:cNvSpPr>
            <a:spLocks noChangeArrowheads="1"/>
          </p:cNvSpPr>
          <p:nvPr/>
        </p:nvSpPr>
        <p:spPr bwMode="auto">
          <a:xfrm>
            <a:off x="8443914" y="1600200"/>
            <a:ext cx="1257300" cy="365760"/>
          </a:xfrm>
          <a:prstGeom prst="rect">
            <a:avLst/>
          </a:prstGeom>
          <a:solidFill>
            <a:srgbClr val="F54141"/>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zh-CN" lang="en-US">
                <a:solidFill>
                  <a:schemeClr val="bg1"/>
                </a:solidFill>
                <a:latin charset="0" pitchFamily="34" typeface="Calibri"/>
                <a:cs charset="0" pitchFamily="34" typeface="Calibri"/>
                <a:sym charset="0" pitchFamily="34" typeface="Calibri"/>
              </a:rPr>
              <a:t>YOUR TITLE</a:t>
            </a:r>
          </a:p>
        </p:txBody>
      </p:sp>
      <p:sp>
        <p:nvSpPr>
          <p:cNvPr id="15389" name="文本框 40"/>
          <p:cNvSpPr>
            <a:spLocks noChangeArrowheads="1"/>
          </p:cNvSpPr>
          <p:nvPr/>
        </p:nvSpPr>
        <p:spPr bwMode="auto">
          <a:xfrm>
            <a:off x="10048874" y="3860800"/>
            <a:ext cx="1257300" cy="365760"/>
          </a:xfrm>
          <a:prstGeom prst="rect">
            <a:avLst/>
          </a:prstGeom>
          <a:solidFill>
            <a:srgbClr val="F54040"/>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zh-CN" lang="en-US">
                <a:solidFill>
                  <a:schemeClr val="bg1"/>
                </a:solidFill>
                <a:latin charset="0" pitchFamily="34" typeface="Calibri"/>
                <a:cs charset="0" pitchFamily="34" typeface="Calibri"/>
                <a:sym charset="0" pitchFamily="34" typeface="Calibri"/>
              </a:rPr>
              <a:t>YOUR TITLE</a:t>
            </a:r>
          </a:p>
        </p:txBody>
      </p:sp>
      <p:sp>
        <p:nvSpPr>
          <p:cNvPr id="15390" name="文本框 41"/>
          <p:cNvSpPr>
            <a:spLocks noChangeArrowheads="1"/>
          </p:cNvSpPr>
          <p:nvPr/>
        </p:nvSpPr>
        <p:spPr bwMode="auto">
          <a:xfrm>
            <a:off x="8443914" y="2087563"/>
            <a:ext cx="207168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122" pitchFamily="49" typeface="黑体"/>
                <a:ea charset="-122" pitchFamily="49" typeface="黑体"/>
                <a:sym charset="-122" pitchFamily="49" typeface="黑体"/>
              </a:rPr>
              <a:t>ADD YOUR TEXT</a:t>
            </a:r>
          </a:p>
          <a:p>
            <a:r>
              <a:rPr altLang="zh-CN" lang="en-US">
                <a:solidFill>
                  <a:srgbClr val="C00000"/>
                </a:solidFill>
                <a:latin charset="-122" pitchFamily="49" typeface="黑体"/>
                <a:ea charset="-122" pitchFamily="49" typeface="黑体"/>
                <a:sym charset="-122" pitchFamily="49" typeface="黑体"/>
              </a:rPr>
              <a:t>ADD YOUR TEXT</a:t>
            </a:r>
          </a:p>
        </p:txBody>
      </p:sp>
      <p:sp>
        <p:nvSpPr>
          <p:cNvPr id="15391" name="文本框 42"/>
          <p:cNvSpPr>
            <a:spLocks noChangeArrowheads="1"/>
          </p:cNvSpPr>
          <p:nvPr/>
        </p:nvSpPr>
        <p:spPr bwMode="auto">
          <a:xfrm>
            <a:off x="3998913" y="4487862"/>
            <a:ext cx="207168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122" pitchFamily="49" typeface="黑体"/>
                <a:ea charset="-122" pitchFamily="49" typeface="黑体"/>
                <a:sym charset="-122" pitchFamily="49" typeface="黑体"/>
              </a:rPr>
              <a:t>ADD YOUR TEXT</a:t>
            </a:r>
          </a:p>
          <a:p>
            <a:r>
              <a:rPr altLang="zh-CN" lang="en-US">
                <a:solidFill>
                  <a:srgbClr val="C00000"/>
                </a:solidFill>
                <a:latin charset="-122" pitchFamily="49" typeface="黑体"/>
                <a:ea charset="-122" pitchFamily="49" typeface="黑体"/>
                <a:sym charset="-122" pitchFamily="49" typeface="黑体"/>
              </a:rPr>
              <a:t>ADD YOUR TEXT</a:t>
            </a:r>
          </a:p>
        </p:txBody>
      </p:sp>
      <p:sp>
        <p:nvSpPr>
          <p:cNvPr id="15392" name="文本框 43"/>
          <p:cNvSpPr>
            <a:spLocks noChangeArrowheads="1"/>
          </p:cNvSpPr>
          <p:nvPr/>
        </p:nvSpPr>
        <p:spPr bwMode="auto">
          <a:xfrm>
            <a:off x="9979024" y="4365624"/>
            <a:ext cx="207327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122" pitchFamily="49" typeface="黑体"/>
                <a:ea charset="-122" pitchFamily="49" typeface="黑体"/>
                <a:sym charset="-122" pitchFamily="49" typeface="黑体"/>
              </a:rPr>
              <a:t>ADD YOUR TEXT</a:t>
            </a:r>
          </a:p>
          <a:p>
            <a:r>
              <a:rPr altLang="zh-CN" lang="en-US">
                <a:solidFill>
                  <a:srgbClr val="C00000"/>
                </a:solidFill>
                <a:latin charset="-122" pitchFamily="49" typeface="黑体"/>
                <a:ea charset="-122" pitchFamily="49" typeface="黑体"/>
                <a:sym charset="-122" pitchFamily="49" typeface="黑体"/>
              </a:rPr>
              <a:t>ADD YOUR TEXT</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5362"/>
                                        </p:tgtEl>
                                        <p:attrNameLst>
                                          <p:attrName>style.visibility</p:attrName>
                                        </p:attrNameLst>
                                      </p:cBhvr>
                                      <p:to>
                                        <p:strVal val="visible"/>
                                      </p:to>
                                    </p:set>
                                    <p:anim calcmode="lin" valueType="num">
                                      <p:cBhvr>
                                        <p:cTn dur="250" fill="hold" id="7"/>
                                        <p:tgtEl>
                                          <p:spTgt spid="15362"/>
                                        </p:tgtEl>
                                        <p:attrNameLst>
                                          <p:attrName>ppt_x</p:attrName>
                                        </p:attrNameLst>
                                      </p:cBhvr>
                                      <p:tavLst>
                                        <p:tav tm="0">
                                          <p:val>
                                            <p:strVal val="0-#ppt_w/2"/>
                                          </p:val>
                                        </p:tav>
                                        <p:tav tm="100000">
                                          <p:val>
                                            <p:strVal val="#ppt_x"/>
                                          </p:val>
                                        </p:tav>
                                      </p:tavLst>
                                    </p:anim>
                                    <p:anim calcmode="lin" valueType="num">
                                      <p:cBhvr>
                                        <p:cTn dur="250" fill="hold" id="8"/>
                                        <p:tgtEl>
                                          <p:spTgt spid="1536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5363"/>
                                        </p:tgtEl>
                                        <p:attrNameLst>
                                          <p:attrName>style.visibility</p:attrName>
                                        </p:attrNameLst>
                                      </p:cBhvr>
                                      <p:to>
                                        <p:strVal val="visible"/>
                                      </p:to>
                                    </p:set>
                                    <p:anim calcmode="lin" valueType="num">
                                      <p:cBhvr>
                                        <p:cTn dur="250" fill="hold" id="11"/>
                                        <p:tgtEl>
                                          <p:spTgt spid="15363"/>
                                        </p:tgtEl>
                                        <p:attrNameLst>
                                          <p:attrName>ppt_x</p:attrName>
                                        </p:attrNameLst>
                                      </p:cBhvr>
                                      <p:tavLst>
                                        <p:tav tm="0">
                                          <p:val>
                                            <p:strVal val="1+#ppt_w/2"/>
                                          </p:val>
                                        </p:tav>
                                        <p:tav tm="100000">
                                          <p:val>
                                            <p:strVal val="#ppt_x"/>
                                          </p:val>
                                        </p:tav>
                                      </p:tavLst>
                                    </p:anim>
                                    <p:anim calcmode="lin" valueType="num">
                                      <p:cBhvr>
                                        <p:cTn dur="250" fill="hold" id="12"/>
                                        <p:tgtEl>
                                          <p:spTgt spid="15363"/>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5364"/>
                                        </p:tgtEl>
                                        <p:attrNameLst>
                                          <p:attrName>style.visibility</p:attrName>
                                        </p:attrNameLst>
                                      </p:cBhvr>
                                      <p:to>
                                        <p:strVal val="visible"/>
                                      </p:to>
                                    </p:set>
                                    <p:animEffect filter="">
                                      <p:cBhvr>
                                        <p:cTn dur="500" id="16"/>
                                        <p:tgtEl>
                                          <p:spTgt spid="15364"/>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5374"/>
                                        </p:tgtEl>
                                        <p:attrNameLst>
                                          <p:attrName>style.visibility</p:attrName>
                                        </p:attrNameLst>
                                      </p:cBhvr>
                                      <p:to>
                                        <p:strVal val="visible"/>
                                      </p:to>
                                    </p:set>
                                    <p:animEffect filter="">
                                      <p:cBhvr>
                                        <p:cTn dur="500" id="19"/>
                                        <p:tgtEl>
                                          <p:spTgt spid="15374"/>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5365"/>
                                        </p:tgtEl>
                                        <p:attrNameLst>
                                          <p:attrName>style.visibility</p:attrName>
                                        </p:attrNameLst>
                                      </p:cBhvr>
                                      <p:to>
                                        <p:strVal val="visible"/>
                                      </p:to>
                                    </p:set>
                                    <p:anim calcmode="lin" valueType="num">
                                      <p:cBhvr>
                                        <p:cTn dur="500" fill="hold" id="23"/>
                                        <p:tgtEl>
                                          <p:spTgt spid="15365"/>
                                        </p:tgtEl>
                                        <p:attrNameLst>
                                          <p:attrName>ppt_x</p:attrName>
                                        </p:attrNameLst>
                                      </p:cBhvr>
                                      <p:tavLst>
                                        <p:tav tm="0">
                                          <p:val>
                                            <p:strVal val="0-#ppt_w/2"/>
                                          </p:val>
                                        </p:tav>
                                        <p:tav tm="100000">
                                          <p:val>
                                            <p:strVal val="#ppt_x"/>
                                          </p:val>
                                        </p:tav>
                                      </p:tavLst>
                                    </p:anim>
                                    <p:anim calcmode="lin" valueType="num">
                                      <p:cBhvr>
                                        <p:cTn dur="500" fill="hold" id="24"/>
                                        <p:tgtEl>
                                          <p:spTgt spid="15365"/>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5366"/>
                                        </p:tgtEl>
                                        <p:attrNameLst>
                                          <p:attrName>style.visibility</p:attrName>
                                        </p:attrNameLst>
                                      </p:cBhvr>
                                      <p:to>
                                        <p:strVal val="visible"/>
                                      </p:to>
                                    </p:set>
                                    <p:anim calcmode="lin" valueType="num">
                                      <p:cBhvr>
                                        <p:cTn dur="500" fill="hold" id="27"/>
                                        <p:tgtEl>
                                          <p:spTgt spid="15366"/>
                                        </p:tgtEl>
                                        <p:attrNameLst>
                                          <p:attrName>ppt_x</p:attrName>
                                        </p:attrNameLst>
                                      </p:cBhvr>
                                      <p:tavLst>
                                        <p:tav tm="0">
                                          <p:val>
                                            <p:strVal val="1+#ppt_w/2"/>
                                          </p:val>
                                        </p:tav>
                                        <p:tav tm="100000">
                                          <p:val>
                                            <p:strVal val="#ppt_x"/>
                                          </p:val>
                                        </p:tav>
                                      </p:tavLst>
                                    </p:anim>
                                    <p:anim calcmode="lin" valueType="num">
                                      <p:cBhvr>
                                        <p:cTn dur="500" fill="hold" id="28"/>
                                        <p:tgtEl>
                                          <p:spTgt spid="15366"/>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5368"/>
                                        </p:tgtEl>
                                        <p:attrNameLst>
                                          <p:attrName>style.visibility</p:attrName>
                                        </p:attrNameLst>
                                      </p:cBhvr>
                                      <p:to>
                                        <p:strVal val="visible"/>
                                      </p:to>
                                    </p:set>
                                    <p:animEffect filter="">
                                      <p:cBhvr>
                                        <p:cTn dur="500" id="32"/>
                                        <p:tgtEl>
                                          <p:spTgt spid="15368"/>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5370"/>
                                        </p:tgtEl>
                                        <p:attrNameLst>
                                          <p:attrName>style.visibility</p:attrName>
                                        </p:attrNameLst>
                                      </p:cBhvr>
                                      <p:to>
                                        <p:strVal val="visible"/>
                                      </p:to>
                                    </p:set>
                                    <p:animEffect filter="">
                                      <p:cBhvr>
                                        <p:cTn dur="500" id="35"/>
                                        <p:tgtEl>
                                          <p:spTgt spid="15370"/>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5372"/>
                                        </p:tgtEl>
                                        <p:attrNameLst>
                                          <p:attrName>style.visibility</p:attrName>
                                        </p:attrNameLst>
                                      </p:cBhvr>
                                      <p:to>
                                        <p:strVal val="visible"/>
                                      </p:to>
                                    </p:set>
                                    <p:animEffect filter="">
                                      <p:cBhvr>
                                        <p:cTn dur="500" id="38"/>
                                        <p:tgtEl>
                                          <p:spTgt spid="15372"/>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5367"/>
                                        </p:tgtEl>
                                        <p:attrNameLst>
                                          <p:attrName>style.visibility</p:attrName>
                                        </p:attrNameLst>
                                      </p:cBhvr>
                                      <p:to>
                                        <p:strVal val="visible"/>
                                      </p:to>
                                    </p:set>
                                    <p:animEffect filter="">
                                      <p:cBhvr>
                                        <p:cTn dur="500" id="42"/>
                                        <p:tgtEl>
                                          <p:spTgt spid="15367"/>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5369"/>
                                        </p:tgtEl>
                                        <p:attrNameLst>
                                          <p:attrName>style.visibility</p:attrName>
                                        </p:attrNameLst>
                                      </p:cBhvr>
                                      <p:to>
                                        <p:strVal val="visible"/>
                                      </p:to>
                                    </p:set>
                                    <p:animEffect filter="">
                                      <p:cBhvr>
                                        <p:cTn dur="500" id="45"/>
                                        <p:tgtEl>
                                          <p:spTgt spid="15369"/>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5371"/>
                                        </p:tgtEl>
                                        <p:attrNameLst>
                                          <p:attrName>style.visibility</p:attrName>
                                        </p:attrNameLst>
                                      </p:cBhvr>
                                      <p:to>
                                        <p:strVal val="visible"/>
                                      </p:to>
                                    </p:set>
                                    <p:animEffect filter="">
                                      <p:cBhvr>
                                        <p:cTn dur="500" id="48"/>
                                        <p:tgtEl>
                                          <p:spTgt spid="15371"/>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5373"/>
                                        </p:tgtEl>
                                        <p:attrNameLst>
                                          <p:attrName>style.visibility</p:attrName>
                                        </p:attrNameLst>
                                      </p:cBhvr>
                                      <p:to>
                                        <p:strVal val="visible"/>
                                      </p:to>
                                    </p:set>
                                    <p:animEffect filter="">
                                      <p:cBhvr>
                                        <p:cTn dur="500" id="51"/>
                                        <p:tgtEl>
                                          <p:spTgt spid="15373"/>
                                        </p:tgtEl>
                                      </p:cBhvr>
                                    </p:animEffect>
                                  </p:childTnLst>
                                </p:cTn>
                              </p:par>
                            </p:childTnLst>
                          </p:cTn>
                        </p:par>
                        <p:par>
                          <p:cTn fill="hold" id="52" nodeType="afterGroup">
                            <p:stCondLst>
                              <p:cond delay="2250"/>
                            </p:stCondLst>
                            <p:childTnLst>
                              <p:par>
                                <p:cTn fill="hold" id="53" nodeType="afterEffect" presetClass="entr" presetID="10" presetSubtype="0">
                                  <p:stCondLst>
                                    <p:cond delay="0"/>
                                  </p:stCondLst>
                                  <p:childTnLst>
                                    <p:set>
                                      <p:cBhvr>
                                        <p:cTn dur="1" fill="hold" id="54">
                                          <p:stCondLst>
                                            <p:cond delay="0"/>
                                          </p:stCondLst>
                                        </p:cTn>
                                        <p:tgtEl>
                                          <p:spTgt spid="15375"/>
                                        </p:tgtEl>
                                        <p:attrNameLst>
                                          <p:attrName>style.visibility</p:attrName>
                                        </p:attrNameLst>
                                      </p:cBhvr>
                                      <p:to>
                                        <p:strVal val="visible"/>
                                      </p:to>
                                    </p:set>
                                    <p:anim calcmode="lin" valueType="num">
                                      <p:cBhvr>
                                        <p:cTn dur="500" fill="hold" id="55"/>
                                        <p:tgtEl>
                                          <p:spTgt spid="15375"/>
                                        </p:tgtEl>
                                        <p:attrNameLst>
                                          <p:attrName>ppt_w</p:attrName>
                                        </p:attrNameLst>
                                      </p:cBhvr>
                                      <p:tavLst>
                                        <p:tav tm="0">
                                          <p:val>
                                            <p:fltVal val="0"/>
                                          </p:val>
                                        </p:tav>
                                        <p:tav tm="100000">
                                          <p:val>
                                            <p:strVal val="#ppt_w"/>
                                          </p:val>
                                        </p:tav>
                                      </p:tavLst>
                                    </p:anim>
                                    <p:anim calcmode="lin" valueType="num">
                                      <p:cBhvr>
                                        <p:cTn dur="500" fill="hold" id="56"/>
                                        <p:tgtEl>
                                          <p:spTgt spid="15375"/>
                                        </p:tgtEl>
                                        <p:attrNameLst>
                                          <p:attrName>ppt_h</p:attrName>
                                        </p:attrNameLst>
                                      </p:cBhvr>
                                      <p:tavLst>
                                        <p:tav tm="0">
                                          <p:val>
                                            <p:fltVal val="0"/>
                                          </p:val>
                                        </p:tav>
                                        <p:tav tm="100000">
                                          <p:val>
                                            <p:strVal val="#ppt_h"/>
                                          </p:val>
                                        </p:tav>
                                      </p:tavLst>
                                    </p:anim>
                                    <p:animEffect filter="">
                                      <p:cBhvr>
                                        <p:cTn dur="500" id="57"/>
                                        <p:tgtEl>
                                          <p:spTgt spid="15375"/>
                                        </p:tgtEl>
                                      </p:cBhvr>
                                    </p:animEffect>
                                  </p:childTnLst>
                                </p:cTn>
                              </p:par>
                            </p:childTnLst>
                          </p:cTn>
                        </p:par>
                        <p:par>
                          <p:cTn fill="hold" id="58" nodeType="afterGroup">
                            <p:stCondLst>
                              <p:cond delay="2750"/>
                            </p:stCondLst>
                            <p:childTnLst>
                              <p:par>
                                <p:cTn fill="hold" id="59" nodeType="afterEffect" presetClass="entr" presetID="10" presetSubtype="0">
                                  <p:stCondLst>
                                    <p:cond delay="0"/>
                                  </p:stCondLst>
                                  <p:childTnLst>
                                    <p:set>
                                      <p:cBhvr>
                                        <p:cTn dur="1" fill="hold" id="60">
                                          <p:stCondLst>
                                            <p:cond delay="0"/>
                                          </p:stCondLst>
                                        </p:cTn>
                                        <p:tgtEl>
                                          <p:spTgt spid="15381"/>
                                        </p:tgtEl>
                                        <p:attrNameLst>
                                          <p:attrName>style.visibility</p:attrName>
                                        </p:attrNameLst>
                                      </p:cBhvr>
                                      <p:to>
                                        <p:strVal val="visible"/>
                                      </p:to>
                                    </p:set>
                                    <p:anim calcmode="lin" valueType="num">
                                      <p:cBhvr>
                                        <p:cTn dur="500" fill="hold" id="61"/>
                                        <p:tgtEl>
                                          <p:spTgt spid="15381"/>
                                        </p:tgtEl>
                                        <p:attrNameLst>
                                          <p:attrName>ppt_w</p:attrName>
                                        </p:attrNameLst>
                                      </p:cBhvr>
                                      <p:tavLst>
                                        <p:tav tm="0">
                                          <p:val>
                                            <p:fltVal val="0"/>
                                          </p:val>
                                        </p:tav>
                                        <p:tav tm="100000">
                                          <p:val>
                                            <p:strVal val="#ppt_w"/>
                                          </p:val>
                                        </p:tav>
                                      </p:tavLst>
                                    </p:anim>
                                    <p:anim calcmode="lin" valueType="num">
                                      <p:cBhvr>
                                        <p:cTn dur="500" fill="hold" id="62"/>
                                        <p:tgtEl>
                                          <p:spTgt spid="15381"/>
                                        </p:tgtEl>
                                        <p:attrNameLst>
                                          <p:attrName>ppt_h</p:attrName>
                                        </p:attrNameLst>
                                      </p:cBhvr>
                                      <p:tavLst>
                                        <p:tav tm="0">
                                          <p:val>
                                            <p:fltVal val="0"/>
                                          </p:val>
                                        </p:tav>
                                        <p:tav tm="100000">
                                          <p:val>
                                            <p:strVal val="#ppt_h"/>
                                          </p:val>
                                        </p:tav>
                                      </p:tavLst>
                                    </p:anim>
                                    <p:animEffect filter="">
                                      <p:cBhvr>
                                        <p:cTn dur="500" id="63"/>
                                        <p:tgtEl>
                                          <p:spTgt spid="15381"/>
                                        </p:tgtEl>
                                      </p:cBhvr>
                                    </p:animEffect>
                                  </p:childTnLst>
                                </p:cTn>
                              </p:par>
                              <p:par>
                                <p:cTn fill="hold" id="64" nodeType="withEffect" presetClass="entr" presetID="10" presetSubtype="0">
                                  <p:stCondLst>
                                    <p:cond delay="0"/>
                                  </p:stCondLst>
                                  <p:childTnLst>
                                    <p:set>
                                      <p:cBhvr>
                                        <p:cTn dur="1" fill="hold" id="65">
                                          <p:stCondLst>
                                            <p:cond delay="0"/>
                                          </p:stCondLst>
                                        </p:cTn>
                                        <p:tgtEl>
                                          <p:spTgt spid="15384"/>
                                        </p:tgtEl>
                                        <p:attrNameLst>
                                          <p:attrName>style.visibility</p:attrName>
                                        </p:attrNameLst>
                                      </p:cBhvr>
                                      <p:to>
                                        <p:strVal val="visible"/>
                                      </p:to>
                                    </p:set>
                                    <p:anim calcmode="lin" valueType="num">
                                      <p:cBhvr>
                                        <p:cTn dur="500" fill="hold" id="66"/>
                                        <p:tgtEl>
                                          <p:spTgt spid="15384"/>
                                        </p:tgtEl>
                                        <p:attrNameLst>
                                          <p:attrName>ppt_w</p:attrName>
                                        </p:attrNameLst>
                                      </p:cBhvr>
                                      <p:tavLst>
                                        <p:tav tm="0">
                                          <p:val>
                                            <p:fltVal val="0"/>
                                          </p:val>
                                        </p:tav>
                                        <p:tav tm="100000">
                                          <p:val>
                                            <p:strVal val="#ppt_w"/>
                                          </p:val>
                                        </p:tav>
                                      </p:tavLst>
                                    </p:anim>
                                    <p:anim calcmode="lin" valueType="num">
                                      <p:cBhvr>
                                        <p:cTn dur="500" fill="hold" id="67"/>
                                        <p:tgtEl>
                                          <p:spTgt spid="15384"/>
                                        </p:tgtEl>
                                        <p:attrNameLst>
                                          <p:attrName>ppt_h</p:attrName>
                                        </p:attrNameLst>
                                      </p:cBhvr>
                                      <p:tavLst>
                                        <p:tav tm="0">
                                          <p:val>
                                            <p:fltVal val="0"/>
                                          </p:val>
                                        </p:tav>
                                        <p:tav tm="100000">
                                          <p:val>
                                            <p:strVal val="#ppt_h"/>
                                          </p:val>
                                        </p:tav>
                                      </p:tavLst>
                                    </p:anim>
                                    <p:animEffect filter="">
                                      <p:cBhvr>
                                        <p:cTn dur="500" id="68"/>
                                        <p:tgtEl>
                                          <p:spTgt spid="15384"/>
                                        </p:tgtEl>
                                      </p:cBhvr>
                                    </p:animEffect>
                                  </p:childTnLst>
                                </p:cTn>
                              </p:par>
                              <p:par>
                                <p:cTn fill="hold" id="69" nodeType="withEffect" presetClass="entr" presetID="10" presetSubtype="0">
                                  <p:stCondLst>
                                    <p:cond delay="0"/>
                                  </p:stCondLst>
                                  <p:childTnLst>
                                    <p:set>
                                      <p:cBhvr>
                                        <p:cTn dur="1" fill="hold" id="70">
                                          <p:stCondLst>
                                            <p:cond delay="0"/>
                                          </p:stCondLst>
                                        </p:cTn>
                                        <p:tgtEl>
                                          <p:spTgt spid="15378"/>
                                        </p:tgtEl>
                                        <p:attrNameLst>
                                          <p:attrName>style.visibility</p:attrName>
                                        </p:attrNameLst>
                                      </p:cBhvr>
                                      <p:to>
                                        <p:strVal val="visible"/>
                                      </p:to>
                                    </p:set>
                                    <p:anim calcmode="lin" valueType="num">
                                      <p:cBhvr>
                                        <p:cTn dur="500" fill="hold" id="71"/>
                                        <p:tgtEl>
                                          <p:spTgt spid="15378"/>
                                        </p:tgtEl>
                                        <p:attrNameLst>
                                          <p:attrName>ppt_w</p:attrName>
                                        </p:attrNameLst>
                                      </p:cBhvr>
                                      <p:tavLst>
                                        <p:tav tm="0">
                                          <p:val>
                                            <p:fltVal val="0"/>
                                          </p:val>
                                        </p:tav>
                                        <p:tav tm="100000">
                                          <p:val>
                                            <p:strVal val="#ppt_w"/>
                                          </p:val>
                                        </p:tav>
                                      </p:tavLst>
                                    </p:anim>
                                    <p:anim calcmode="lin" valueType="num">
                                      <p:cBhvr>
                                        <p:cTn dur="500" fill="hold" id="72"/>
                                        <p:tgtEl>
                                          <p:spTgt spid="15378"/>
                                        </p:tgtEl>
                                        <p:attrNameLst>
                                          <p:attrName>ppt_h</p:attrName>
                                        </p:attrNameLst>
                                      </p:cBhvr>
                                      <p:tavLst>
                                        <p:tav tm="0">
                                          <p:val>
                                            <p:fltVal val="0"/>
                                          </p:val>
                                        </p:tav>
                                        <p:tav tm="100000">
                                          <p:val>
                                            <p:strVal val="#ppt_h"/>
                                          </p:val>
                                        </p:tav>
                                      </p:tavLst>
                                    </p:anim>
                                    <p:animEffect filter="">
                                      <p:cBhvr>
                                        <p:cTn dur="500" id="73"/>
                                        <p:tgtEl>
                                          <p:spTgt spid="15378"/>
                                        </p:tgtEl>
                                      </p:cBhvr>
                                    </p:animEffect>
                                  </p:childTnLst>
                                </p:cTn>
                              </p:par>
                            </p:childTnLst>
                          </p:cTn>
                        </p:par>
                        <p:par>
                          <p:cTn fill="hold" id="74" nodeType="afterGroup">
                            <p:stCondLst>
                              <p:cond delay="3250"/>
                            </p:stCondLst>
                            <p:childTnLst>
                              <p:par>
                                <p:cTn fill="hold" grpId="0" id="75" nodeType="afterEffect" presetClass="entr" presetID="22" presetSubtype="1">
                                  <p:stCondLst>
                                    <p:cond delay="0"/>
                                  </p:stCondLst>
                                  <p:childTnLst>
                                    <p:set>
                                      <p:cBhvr>
                                        <p:cTn dur="1" fill="hold" id="76">
                                          <p:stCondLst>
                                            <p:cond delay="0"/>
                                          </p:stCondLst>
                                        </p:cTn>
                                        <p:tgtEl>
                                          <p:spTgt spid="15387"/>
                                        </p:tgtEl>
                                        <p:attrNameLst>
                                          <p:attrName>style.visibility</p:attrName>
                                        </p:attrNameLst>
                                      </p:cBhvr>
                                      <p:to>
                                        <p:strVal val="visible"/>
                                      </p:to>
                                    </p:set>
                                    <p:animEffect filter="">
                                      <p:cBhvr>
                                        <p:cTn dur="500" id="77"/>
                                        <p:tgtEl>
                                          <p:spTgt spid="15387"/>
                                        </p:tgtEl>
                                      </p:cBhvr>
                                    </p:animEffect>
                                  </p:childTnLst>
                                </p:cTn>
                              </p:par>
                              <p:par>
                                <p:cTn fill="hold" grpId="0" id="78" nodeType="withEffect" presetClass="entr" presetID="22" presetSubtype="1">
                                  <p:stCondLst>
                                    <p:cond delay="0"/>
                                  </p:stCondLst>
                                  <p:childTnLst>
                                    <p:set>
                                      <p:cBhvr>
                                        <p:cTn dur="1" fill="hold" id="79">
                                          <p:stCondLst>
                                            <p:cond delay="0"/>
                                          </p:stCondLst>
                                        </p:cTn>
                                        <p:tgtEl>
                                          <p:spTgt spid="15391"/>
                                        </p:tgtEl>
                                        <p:attrNameLst>
                                          <p:attrName>style.visibility</p:attrName>
                                        </p:attrNameLst>
                                      </p:cBhvr>
                                      <p:to>
                                        <p:strVal val="visible"/>
                                      </p:to>
                                    </p:set>
                                    <p:animEffect filter="">
                                      <p:cBhvr>
                                        <p:cTn dur="500" id="80"/>
                                        <p:tgtEl>
                                          <p:spTgt spid="15391"/>
                                        </p:tgtEl>
                                      </p:cBhvr>
                                    </p:animEffect>
                                  </p:childTnLst>
                                </p:cTn>
                              </p:par>
                              <p:par>
                                <p:cTn fill="hold" grpId="0" id="81" nodeType="withEffect" presetClass="entr" presetID="22" presetSubtype="1">
                                  <p:stCondLst>
                                    <p:cond delay="0"/>
                                  </p:stCondLst>
                                  <p:childTnLst>
                                    <p:set>
                                      <p:cBhvr>
                                        <p:cTn dur="1" fill="hold" id="82">
                                          <p:stCondLst>
                                            <p:cond delay="0"/>
                                          </p:stCondLst>
                                        </p:cTn>
                                        <p:tgtEl>
                                          <p:spTgt spid="15388"/>
                                        </p:tgtEl>
                                        <p:attrNameLst>
                                          <p:attrName>style.visibility</p:attrName>
                                        </p:attrNameLst>
                                      </p:cBhvr>
                                      <p:to>
                                        <p:strVal val="visible"/>
                                      </p:to>
                                    </p:set>
                                    <p:animEffect filter="">
                                      <p:cBhvr>
                                        <p:cTn dur="500" id="83"/>
                                        <p:tgtEl>
                                          <p:spTgt spid="15388"/>
                                        </p:tgtEl>
                                      </p:cBhvr>
                                    </p:animEffect>
                                  </p:childTnLst>
                                </p:cTn>
                              </p:par>
                              <p:par>
                                <p:cTn fill="hold" grpId="0" id="84" nodeType="withEffect" presetClass="entr" presetID="22" presetSubtype="1">
                                  <p:stCondLst>
                                    <p:cond delay="0"/>
                                  </p:stCondLst>
                                  <p:childTnLst>
                                    <p:set>
                                      <p:cBhvr>
                                        <p:cTn dur="1" fill="hold" id="85">
                                          <p:stCondLst>
                                            <p:cond delay="0"/>
                                          </p:stCondLst>
                                        </p:cTn>
                                        <p:tgtEl>
                                          <p:spTgt spid="15390"/>
                                        </p:tgtEl>
                                        <p:attrNameLst>
                                          <p:attrName>style.visibility</p:attrName>
                                        </p:attrNameLst>
                                      </p:cBhvr>
                                      <p:to>
                                        <p:strVal val="visible"/>
                                      </p:to>
                                    </p:set>
                                    <p:animEffect filter="">
                                      <p:cBhvr>
                                        <p:cTn dur="500" id="86"/>
                                        <p:tgtEl>
                                          <p:spTgt spid="15390"/>
                                        </p:tgtEl>
                                      </p:cBhvr>
                                    </p:animEffect>
                                  </p:childTnLst>
                                </p:cTn>
                              </p:par>
                              <p:par>
                                <p:cTn fill="hold" grpId="0" id="87" nodeType="withEffect" presetClass="entr" presetID="22" presetSubtype="1">
                                  <p:stCondLst>
                                    <p:cond delay="0"/>
                                  </p:stCondLst>
                                  <p:childTnLst>
                                    <p:set>
                                      <p:cBhvr>
                                        <p:cTn dur="1" fill="hold" id="88">
                                          <p:stCondLst>
                                            <p:cond delay="0"/>
                                          </p:stCondLst>
                                        </p:cTn>
                                        <p:tgtEl>
                                          <p:spTgt spid="15389"/>
                                        </p:tgtEl>
                                        <p:attrNameLst>
                                          <p:attrName>style.visibility</p:attrName>
                                        </p:attrNameLst>
                                      </p:cBhvr>
                                      <p:to>
                                        <p:strVal val="visible"/>
                                      </p:to>
                                    </p:set>
                                    <p:animEffect filter="">
                                      <p:cBhvr>
                                        <p:cTn dur="500" id="89"/>
                                        <p:tgtEl>
                                          <p:spTgt spid="15389"/>
                                        </p:tgtEl>
                                      </p:cBhvr>
                                    </p:animEffect>
                                  </p:childTnLst>
                                </p:cTn>
                              </p:par>
                              <p:par>
                                <p:cTn fill="hold" grpId="0" id="90" nodeType="withEffect" presetClass="entr" presetID="22" presetSubtype="1">
                                  <p:stCondLst>
                                    <p:cond delay="0"/>
                                  </p:stCondLst>
                                  <p:childTnLst>
                                    <p:set>
                                      <p:cBhvr>
                                        <p:cTn dur="1" fill="hold" id="91">
                                          <p:stCondLst>
                                            <p:cond delay="0"/>
                                          </p:stCondLst>
                                        </p:cTn>
                                        <p:tgtEl>
                                          <p:spTgt spid="15392"/>
                                        </p:tgtEl>
                                        <p:attrNameLst>
                                          <p:attrName>style.visibility</p:attrName>
                                        </p:attrNameLst>
                                      </p:cBhvr>
                                      <p:to>
                                        <p:strVal val="visible"/>
                                      </p:to>
                                    </p:set>
                                    <p:animEffect filter="">
                                      <p:cBhvr>
                                        <p:cTn dur="500" id="92"/>
                                        <p:tgtEl>
                                          <p:spTgt spid="1539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362"/>
      <p:bldP grpId="0" spid="15363"/>
      <p:bldP grpId="0" spid="15364"/>
      <p:bldP grpId="0" spid="15365"/>
      <p:bldP grpId="0" spid="15366"/>
      <p:bldP grpId="0" spid="15367"/>
      <p:bldP grpId="0" spid="15368"/>
      <p:bldP grpId="0" spid="15369"/>
      <p:bldP grpId="0" spid="15370"/>
      <p:bldP grpId="0" spid="15371"/>
      <p:bldP grpId="0" spid="15372"/>
      <p:bldP grpId="0" spid="15373"/>
      <p:bldP grpId="0" spid="15374"/>
      <p:bldP grpId="0" spid="15387"/>
      <p:bldP grpId="0" spid="15388"/>
      <p:bldP grpId="0" spid="15389"/>
      <p:bldP grpId="0" spid="15390"/>
      <p:bldP grpId="0" spid="15391"/>
      <p:bldP grpId="0" spid="1539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386" name="矩形 1"/>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87" name="矩形 2"/>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88"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6389" name="直接连接符 4"/>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6390" name="文本框 5"/>
          <p:cNvSpPr>
            <a:spLocks noChangeArrowheads="1"/>
          </p:cNvSpPr>
          <p:nvPr/>
        </p:nvSpPr>
        <p:spPr bwMode="auto">
          <a:xfrm>
            <a:off x="9186864" y="-20638"/>
            <a:ext cx="27733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Part.12</a:t>
            </a:r>
          </a:p>
        </p:txBody>
      </p:sp>
      <p:sp>
        <p:nvSpPr>
          <p:cNvPr id="16391" name="文本框 6"/>
          <p:cNvSpPr>
            <a:spLocks noChangeArrowheads="1"/>
          </p:cNvSpPr>
          <p:nvPr/>
        </p:nvSpPr>
        <p:spPr bwMode="auto">
          <a:xfrm>
            <a:off x="9442449" y="527050"/>
            <a:ext cx="250825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16392" name="矩形 7"/>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3" name="矩形 8"/>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4" name="矩形 9"/>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5" name="矩形 10"/>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6" name="矩形 11"/>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7" name="矩形 12"/>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8" name="矩形 13"/>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6399" name="空心弧 42"/>
          <p:cNvSpPr>
            <a:spLocks noChangeArrowheads="1"/>
          </p:cNvSpPr>
          <p:nvPr/>
        </p:nvSpPr>
        <p:spPr bwMode="auto">
          <a:xfrm>
            <a:off x="574675" y="2101850"/>
            <a:ext cx="2038350" cy="2038350"/>
          </a:xfrm>
          <a:custGeom>
            <a:gdLst>
              <a:gd fmla="+- 9907 0 0" name="G0"/>
              <a:gd fmla="+- 4881452 0 0" name="G1"/>
              <a:gd fmla="+- 0 0 4881452" name="G2"/>
              <a:gd fmla="*/ 0 256 1" name="T0"/>
              <a:gd fmla="*/ 180 256 1" name="T1"/>
              <a:gd fmla="+- 4881452 T0 T1" name="G3"/>
              <a:gd fmla="*/ 0 256 1" name="T2"/>
              <a:gd fmla="*/ 90 256 1" name="T3"/>
              <a:gd fmla="+- 4881452 T2 T3" name="G4"/>
              <a:gd fmla="*/ G4 2 1" name="G5"/>
              <a:gd fmla="*/ 90 256 1" name="T4"/>
              <a:gd fmla="*/ 0 256 1" name="T5"/>
              <a:gd fmla="+- 4881452 T4 T5" name="G6"/>
              <a:gd fmla="*/ G6 2 1" name="G7"/>
              <a:gd fmla="abs 4881452" name="G8"/>
              <a:gd fmla="*/ 0 256 1" name="T6"/>
              <a:gd fmla="*/ 90 256 1" name="T7"/>
              <a:gd fmla="+- G8 T6 T7" name="G9"/>
              <a:gd fmla="?: G9 G7 G5" name="G10"/>
              <a:gd fmla="*/ 0 256 1" name="T8"/>
              <a:gd fmla="*/ 360 256 1" name="T9"/>
              <a:gd fmla="+- G10 T8 T9" name="G11"/>
              <a:gd fmla="?: G10 G11 G10" name="G12"/>
              <a:gd fmla="*/ 0 256 1" name="T10"/>
              <a:gd fmla="*/ 360 256 1" name="T11"/>
              <a:gd fmla="+- G12 T10 T11" name="G13"/>
              <a:gd fmla="?: G12 G13 G12" name="G14"/>
              <a:gd fmla="+- 0 0 G14" name="G15"/>
              <a:gd fmla="+- 10800 0 0" name="G16"/>
              <a:gd fmla="+- 10800 0 9907" name="G17"/>
              <a:gd fmla="*/ 9907 1 2" name="G18"/>
              <a:gd fmla="+- G18 5400 0" name="G19"/>
              <a:gd fmla="cos G19 4881452" name="G20"/>
              <a:gd fmla="sin G19 4881452" name="G21"/>
              <a:gd fmla="+- G20 10800 0" name="G22"/>
              <a:gd fmla="+- G21 10800 0" name="G23"/>
              <a:gd fmla="+- 10800 0 G20" name="G24"/>
              <a:gd fmla="+- 9907 10800 0" name="G25"/>
              <a:gd fmla="?: G9 G17 G25" name="G26"/>
              <a:gd fmla="?: G9 0 21600" name="G27"/>
              <a:gd fmla="cos 10800 4881452" name="G28"/>
              <a:gd fmla="sin 10800 4881452" name="G29"/>
              <a:gd fmla="sin 9907 4881452" name="G30"/>
              <a:gd fmla="+- G28 10800 0" name="G31"/>
              <a:gd fmla="+- G29 10800 0" name="G32"/>
              <a:gd fmla="+- G30 10800 0" name="G33"/>
              <a:gd fmla="?: G4 0 G31" name="G34"/>
              <a:gd fmla="?: 4881452 G34 0" name="G35"/>
              <a:gd fmla="?: G6 G35 G31" name="G36"/>
              <a:gd fmla="+- 21600 0 G36" name="G37"/>
              <a:gd fmla="?: G4 0 G33" name="G38"/>
              <a:gd fmla="?: 4881452 G38 G32" name="G39"/>
              <a:gd fmla="?: G6 G39 0" name="G40"/>
              <a:gd fmla="?: G4 G32 21600" name="G41"/>
              <a:gd fmla="?: G6 G41 G33" name="G42"/>
              <a:gd fmla="*/ 10800 w 21600" name="T12"/>
              <a:gd fmla="*/ 21600 h 21600" name="T13"/>
              <a:gd fmla="*/ 13569 w 21600" name="T14"/>
              <a:gd fmla="*/ 20776 h 21600" name="T15"/>
              <a:gd fmla="*/ 10800 w 21600" name="T16"/>
              <a:gd fmla="*/ 20707 h 21600" name="T17"/>
              <a:gd fmla="*/ 8031 w 21600" name="T18"/>
              <a:gd fmla="*/ 20776 h 21600" name="T19"/>
              <a:gd fmla="*/ G36 w 21600" name="T20"/>
              <a:gd fmla="*/ G40 h 21600" name="T21"/>
              <a:gd fmla="*/ G37 w 21600" name="T22"/>
              <a:gd fmla="*/ G42 h 21600" name="T23"/>
            </a:gdLst>
            <a:cxnLst>
              <a:cxn ang="0">
                <a:pos x="T12" y="T13"/>
              </a:cxn>
              <a:cxn ang="0">
                <a:pos x="T14" y="T15"/>
              </a:cxn>
              <a:cxn ang="0">
                <a:pos x="T16" y="T17"/>
              </a:cxn>
              <a:cxn ang="0">
                <a:pos x="T18" y="T19"/>
              </a:cxn>
            </a:cxnLst>
            <a:rect b="T23" l="T20" r="T22" t="T21"/>
            <a:pathLst>
              <a:path h="21600" w="21600">
                <a:moveTo>
                  <a:pt x="13450" y="20345"/>
                </a:moveTo>
                <a:cubicBezTo>
                  <a:pt x="12587" y="20585"/>
                  <a:pt x="11695" y="20706"/>
                  <a:pt x="10800" y="20707"/>
                </a:cubicBezTo>
                <a:cubicBezTo>
                  <a:pt x="9904" y="20707"/>
                  <a:pt x="9012" y="20585"/>
                  <a:pt x="8149" y="20345"/>
                </a:cubicBezTo>
                <a:lnTo>
                  <a:pt x="7911" y="21206"/>
                </a:lnTo>
                <a:cubicBezTo>
                  <a:pt x="8851" y="21467"/>
                  <a:pt x="9823" y="21600"/>
                  <a:pt x="10800" y="21600"/>
                </a:cubicBezTo>
                <a:cubicBezTo>
                  <a:pt x="11776" y="21599"/>
                  <a:pt x="12748" y="21467"/>
                  <a:pt x="13688" y="21206"/>
                </a:cubicBezTo>
                <a:close/>
              </a:path>
            </a:pathLst>
          </a:custGeom>
          <a:noFill/>
          <a:ln cap="flat" cmpd="sng" w="44450">
            <a:solidFill>
              <a:srgbClr val="F53D3D"/>
            </a:solidFill>
            <a:prstDash val="sysDot"/>
            <a:bevel/>
          </a:ln>
          <a:extLst>
            <a:ext uri="{909E8E84-426E-40DD-AFC4-6F175D3DCCD1}">
              <a14:hiddenFill>
                <a:solidFill>
                  <a:srgbClr val="FFFFFF"/>
                </a:solidFill>
              </a14:hiddenFill>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endParaRPr altLang="zh-CN" lang="zh-CN">
              <a:solidFill>
                <a:srgbClr val="000000"/>
              </a:solidFill>
              <a:latin charset="0" pitchFamily="34" typeface="Calibri"/>
              <a:sym charset="-122" pitchFamily="2" typeface="宋体"/>
            </a:endParaRPr>
          </a:p>
        </p:txBody>
      </p:sp>
      <p:sp>
        <p:nvSpPr>
          <p:cNvPr id="16400" name="椭圆 43"/>
          <p:cNvSpPr>
            <a:spLocks noChangeArrowheads="1"/>
          </p:cNvSpPr>
          <p:nvPr/>
        </p:nvSpPr>
        <p:spPr bwMode="auto">
          <a:xfrm>
            <a:off x="182563" y="2173288"/>
            <a:ext cx="854075" cy="836612"/>
          </a:xfrm>
          <a:prstGeom prst="ellipse">
            <a:avLst/>
          </a:prstGeom>
          <a:solidFill>
            <a:srgbClr val="F53D3D"/>
          </a:solidFill>
          <a:ln>
            <a:noFill/>
          </a:ln>
          <a:extLst>
            <a:ext uri="{91240B29-F687-4F45-9708-019B960494DF}">
              <a14:hiddenLine w="25400">
                <a:solidFill>
                  <a:srgbClr val="000000"/>
                </a:solidFill>
                <a:bevel/>
              </a14:hiddenLine>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r>
              <a:rPr altLang="zh-CN" lang="en-US" sz="1400">
                <a:solidFill>
                  <a:schemeClr val="bg1"/>
                </a:solidFill>
                <a:latin charset="-122" pitchFamily="34" typeface="微软雅黑"/>
                <a:ea charset="-122" pitchFamily="34" typeface="微软雅黑"/>
                <a:sym charset="-122" pitchFamily="34" typeface="微软雅黑"/>
              </a:rPr>
              <a:t>2010</a:t>
            </a:r>
          </a:p>
        </p:txBody>
      </p:sp>
      <p:sp>
        <p:nvSpPr>
          <p:cNvPr id="16401" name="TextBox 18"/>
          <p:cNvSpPr>
            <a:spLocks noChangeArrowheads="1"/>
          </p:cNvSpPr>
          <p:nvPr/>
        </p:nvSpPr>
        <p:spPr bwMode="auto">
          <a:xfrm>
            <a:off x="973138" y="2684463"/>
            <a:ext cx="14446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p:txBody>
      </p:sp>
      <p:sp>
        <p:nvSpPr>
          <p:cNvPr id="16402" name="TextBox 18"/>
          <p:cNvSpPr>
            <a:spLocks noChangeArrowheads="1"/>
          </p:cNvSpPr>
          <p:nvPr/>
        </p:nvSpPr>
        <p:spPr bwMode="auto">
          <a:xfrm>
            <a:off x="2676525" y="3652838"/>
            <a:ext cx="14446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p:txBody>
      </p:sp>
      <p:sp>
        <p:nvSpPr>
          <p:cNvPr id="16403" name="TextBox 18"/>
          <p:cNvSpPr>
            <a:spLocks noChangeArrowheads="1"/>
          </p:cNvSpPr>
          <p:nvPr/>
        </p:nvSpPr>
        <p:spPr bwMode="auto">
          <a:xfrm>
            <a:off x="4416425" y="2413000"/>
            <a:ext cx="14446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p:txBody>
      </p:sp>
      <p:sp>
        <p:nvSpPr>
          <p:cNvPr id="16404" name="TextBox 18"/>
          <p:cNvSpPr>
            <a:spLocks noChangeArrowheads="1"/>
          </p:cNvSpPr>
          <p:nvPr/>
        </p:nvSpPr>
        <p:spPr bwMode="auto">
          <a:xfrm>
            <a:off x="6334125" y="3638550"/>
            <a:ext cx="14446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a:p>
            <a:r>
              <a:rPr altLang="en-US" lang="zh-CN">
                <a:solidFill>
                  <a:srgbClr val="757070"/>
                </a:solidFill>
                <a:latin charset="-127" pitchFamily="18" typeface="Batang"/>
                <a:ea charset="-127" pitchFamily="18" typeface="Batang"/>
                <a:sym charset="-127" pitchFamily="18" typeface="Batang"/>
              </a:rPr>
              <a:t>请输入内容</a:t>
            </a:r>
          </a:p>
        </p:txBody>
      </p:sp>
      <p:sp>
        <p:nvSpPr>
          <p:cNvPr id="16405" name="空心弧 40"/>
          <p:cNvSpPr>
            <a:spLocks noChangeArrowheads="1"/>
          </p:cNvSpPr>
          <p:nvPr/>
        </p:nvSpPr>
        <p:spPr bwMode="auto">
          <a:xfrm flipH="1" rot="1395851">
            <a:off x="4151313" y="1855788"/>
            <a:ext cx="2038350" cy="2038350"/>
          </a:xfrm>
          <a:custGeom>
            <a:gdLst>
              <a:gd fmla="+- 9590 0 0" name="G0"/>
              <a:gd fmla="+- 1319924 0 0" name="G1"/>
              <a:gd fmla="+- 0 0 1319924" name="G2"/>
              <a:gd fmla="*/ 0 256 1" name="T0"/>
              <a:gd fmla="*/ 180 256 1" name="T1"/>
              <a:gd fmla="+- 1319924 T0 T1" name="G3"/>
              <a:gd fmla="*/ 0 256 1" name="T2"/>
              <a:gd fmla="*/ 90 256 1" name="T3"/>
              <a:gd fmla="+- 1319924 T2 T3" name="G4"/>
              <a:gd fmla="*/ G4 2 1" name="G5"/>
              <a:gd fmla="*/ 90 256 1" name="T4"/>
              <a:gd fmla="*/ 0 256 1" name="T5"/>
              <a:gd fmla="+- 1319924 T4 T5" name="G6"/>
              <a:gd fmla="*/ G6 2 1" name="G7"/>
              <a:gd fmla="abs 1319924" name="G8"/>
              <a:gd fmla="*/ 0 256 1" name="T6"/>
              <a:gd fmla="*/ 90 256 1" name="T7"/>
              <a:gd fmla="+- G8 T6 T7" name="G9"/>
              <a:gd fmla="?: G9 G7 G5" name="G10"/>
              <a:gd fmla="*/ 0 256 1" name="T8"/>
              <a:gd fmla="*/ 360 256 1" name="T9"/>
              <a:gd fmla="+- G10 T8 T9" name="G11"/>
              <a:gd fmla="?: G10 G11 G10" name="G12"/>
              <a:gd fmla="*/ 0 256 1" name="T10"/>
              <a:gd fmla="*/ 360 256 1" name="T11"/>
              <a:gd fmla="+- G12 T10 T11" name="G13"/>
              <a:gd fmla="?: G12 G13 G12" name="G14"/>
              <a:gd fmla="+- 0 0 G14" name="G15"/>
              <a:gd fmla="+- 10800 0 0" name="G16"/>
              <a:gd fmla="+- 10800 0 9590" name="G17"/>
              <a:gd fmla="*/ 9590 1 2" name="G18"/>
              <a:gd fmla="+- G18 5400 0" name="G19"/>
              <a:gd fmla="cos G19 1319924" name="G20"/>
              <a:gd fmla="sin G19 1319924" name="G21"/>
              <a:gd fmla="+- G20 10800 0" name="G22"/>
              <a:gd fmla="+- G21 10800 0" name="G23"/>
              <a:gd fmla="+- 10800 0 G20" name="G24"/>
              <a:gd fmla="+- 9590 10800 0" name="G25"/>
              <a:gd fmla="?: G9 G17 G25" name="G26"/>
              <a:gd fmla="?: G9 0 21600" name="G27"/>
              <a:gd fmla="cos 10800 1319924" name="G28"/>
              <a:gd fmla="sin 10800 1319924" name="G29"/>
              <a:gd fmla="sin 9590 1319924" name="G30"/>
              <a:gd fmla="+- G28 10800 0" name="G31"/>
              <a:gd fmla="+- G29 10800 0" name="G32"/>
              <a:gd fmla="+- G30 10800 0" name="G33"/>
              <a:gd fmla="?: G4 0 G31" name="G34"/>
              <a:gd fmla="?: 1319924 G34 0" name="G35"/>
              <a:gd fmla="?: G6 G35 G31" name="G36"/>
              <a:gd fmla="+- 21600 0 G36" name="G37"/>
              <a:gd fmla="?: G4 0 G33" name="G38"/>
              <a:gd fmla="?: 1319924 G38 G32" name="G39"/>
              <a:gd fmla="?: G6 G39 0" name="G40"/>
              <a:gd fmla="?: G4 G32 21600" name="G41"/>
              <a:gd fmla="?: G6 G41 G33" name="G42"/>
              <a:gd fmla="*/ 10800 w 21600" name="T12"/>
              <a:gd fmla="*/ 21600 h 21600" name="T13"/>
              <a:gd fmla="*/ 20371 w 21600" name="T14"/>
              <a:gd fmla="*/ 14310 h 21600" name="T15"/>
              <a:gd fmla="*/ 10800 w 21600" name="T16"/>
              <a:gd fmla="*/ 20390 h 21600" name="T17"/>
              <a:gd fmla="*/ 1229 w 21600" name="T18"/>
              <a:gd fmla="*/ 14310 h 21600" name="T19"/>
              <a:gd fmla="*/ G36 w 21600" name="T20"/>
              <a:gd fmla="*/ G40 h 21600" name="T21"/>
              <a:gd fmla="*/ G37 w 21600" name="T22"/>
              <a:gd fmla="*/ G42 h 21600" name="T23"/>
            </a:gdLst>
            <a:cxnLst>
              <a:cxn ang="0">
                <a:pos x="T12" y="T13"/>
              </a:cxn>
              <a:cxn ang="0">
                <a:pos x="T14" y="T15"/>
              </a:cxn>
              <a:cxn ang="0">
                <a:pos x="T16" y="T17"/>
              </a:cxn>
              <a:cxn ang="0">
                <a:pos x="T18" y="T19"/>
              </a:cxn>
            </a:cxnLst>
            <a:rect b="T23" l="T20" r="T22" t="T21"/>
            <a:pathLst>
              <a:path h="21600" w="21600">
                <a:moveTo>
                  <a:pt x="19803" y="14102"/>
                </a:moveTo>
                <a:cubicBezTo>
                  <a:pt x="18418" y="17879"/>
                  <a:pt x="14823" y="20389"/>
                  <a:pt x="10800" y="20390"/>
                </a:cubicBezTo>
                <a:cubicBezTo>
                  <a:pt x="6776" y="20390"/>
                  <a:pt x="3181" y="17879"/>
                  <a:pt x="1796" y="14102"/>
                </a:cubicBezTo>
                <a:lnTo>
                  <a:pt x="660" y="14518"/>
                </a:lnTo>
                <a:cubicBezTo>
                  <a:pt x="2220" y="18772"/>
                  <a:pt x="6269" y="21600"/>
                  <a:pt x="10800" y="21600"/>
                </a:cubicBezTo>
                <a:cubicBezTo>
                  <a:pt x="15330" y="21599"/>
                  <a:pt x="19379" y="18772"/>
                  <a:pt x="20939" y="14518"/>
                </a:cubicBezTo>
                <a:close/>
              </a:path>
            </a:pathLst>
          </a:custGeom>
          <a:noFill/>
          <a:ln cap="flat" cmpd="sng" w="44450">
            <a:solidFill>
              <a:srgbClr val="D50B0B"/>
            </a:solidFill>
            <a:prstDash val="sysDot"/>
            <a:bevel/>
          </a:ln>
          <a:extLst>
            <a:ext uri="{909E8E84-426E-40DD-AFC4-6F175D3DCCD1}">
              <a14:hiddenFill>
                <a:solidFill>
                  <a:srgbClr val="FFFFFF"/>
                </a:solidFill>
              </a14:hiddenFill>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endParaRPr altLang="zh-CN" lang="zh-CN">
              <a:solidFill>
                <a:srgbClr val="000000"/>
              </a:solidFill>
              <a:latin charset="0" pitchFamily="34" typeface="Calibri"/>
              <a:sym charset="-122" pitchFamily="2" typeface="宋体"/>
            </a:endParaRPr>
          </a:p>
        </p:txBody>
      </p:sp>
      <p:sp>
        <p:nvSpPr>
          <p:cNvPr id="16406" name="椭圆 41"/>
          <p:cNvSpPr>
            <a:spLocks noChangeArrowheads="1"/>
          </p:cNvSpPr>
          <p:nvPr/>
        </p:nvSpPr>
        <p:spPr bwMode="auto">
          <a:xfrm>
            <a:off x="5724525" y="2128838"/>
            <a:ext cx="854075" cy="836612"/>
          </a:xfrm>
          <a:prstGeom prst="ellipse">
            <a:avLst/>
          </a:prstGeom>
          <a:solidFill>
            <a:srgbClr val="D50B0B"/>
          </a:solidFill>
          <a:ln>
            <a:noFill/>
          </a:ln>
          <a:extLst>
            <a:ext uri="{91240B29-F687-4F45-9708-019B960494DF}">
              <a14:hiddenLine w="25400">
                <a:solidFill>
                  <a:srgbClr val="000000"/>
                </a:solidFill>
                <a:bevel/>
              </a14:hiddenLine>
            </a:ext>
          </a:extLst>
        </p:spPr>
        <p:txBody>
          <a:bodyPr anchor="ctr"/>
          <a:lstStyle/>
          <a:p>
            <a:pPr algn="ctr"/>
            <a:r>
              <a:rPr altLang="zh-CN" lang="en-US" sz="1400">
                <a:solidFill>
                  <a:schemeClr val="bg1"/>
                </a:solidFill>
                <a:latin charset="-122" pitchFamily="34" typeface="微软雅黑"/>
                <a:ea charset="-122" pitchFamily="34" typeface="微软雅黑"/>
                <a:sym charset="-122" pitchFamily="34" typeface="微软雅黑"/>
              </a:rPr>
              <a:t>2012</a:t>
            </a:r>
          </a:p>
        </p:txBody>
      </p:sp>
      <p:sp>
        <p:nvSpPr>
          <p:cNvPr id="16407" name="空心弧 38"/>
          <p:cNvSpPr>
            <a:spLocks noChangeArrowheads="1"/>
          </p:cNvSpPr>
          <p:nvPr/>
        </p:nvSpPr>
        <p:spPr bwMode="auto">
          <a:xfrm flipH="1" rot="6779154">
            <a:off x="2320925" y="3132138"/>
            <a:ext cx="2038350" cy="2038350"/>
          </a:xfrm>
          <a:custGeom>
            <a:gdLst>
              <a:gd fmla="+- 9907 0 0" name="G0"/>
              <a:gd fmla="+- 3778535 0 0" name="G1"/>
              <a:gd fmla="+- 0 0 3778535" name="G2"/>
              <a:gd fmla="*/ 0 256 1" name="T0"/>
              <a:gd fmla="*/ 180 256 1" name="T1"/>
              <a:gd fmla="+- 3778535 T0 T1" name="G3"/>
              <a:gd fmla="*/ 0 256 1" name="T2"/>
              <a:gd fmla="*/ 90 256 1" name="T3"/>
              <a:gd fmla="+- 3778535 T2 T3" name="G4"/>
              <a:gd fmla="*/ G4 2 1" name="G5"/>
              <a:gd fmla="*/ 90 256 1" name="T4"/>
              <a:gd fmla="*/ 0 256 1" name="T5"/>
              <a:gd fmla="+- 3778535 T4 T5" name="G6"/>
              <a:gd fmla="*/ G6 2 1" name="G7"/>
              <a:gd fmla="abs 3778535" name="G8"/>
              <a:gd fmla="*/ 0 256 1" name="T6"/>
              <a:gd fmla="*/ 90 256 1" name="T7"/>
              <a:gd fmla="+- G8 T6 T7" name="G9"/>
              <a:gd fmla="?: G9 G7 G5" name="G10"/>
              <a:gd fmla="*/ 0 256 1" name="T8"/>
              <a:gd fmla="*/ 360 256 1" name="T9"/>
              <a:gd fmla="+- G10 T8 T9" name="G11"/>
              <a:gd fmla="?: G10 G11 G10" name="G12"/>
              <a:gd fmla="*/ 0 256 1" name="T10"/>
              <a:gd fmla="*/ 360 256 1" name="T11"/>
              <a:gd fmla="+- G12 T10 T11" name="G13"/>
              <a:gd fmla="?: G12 G13 G12" name="G14"/>
              <a:gd fmla="+- 0 0 G14" name="G15"/>
              <a:gd fmla="+- 10800 0 0" name="G16"/>
              <a:gd fmla="+- 10800 0 9907" name="G17"/>
              <a:gd fmla="*/ 9907 1 2" name="G18"/>
              <a:gd fmla="+- G18 5400 0" name="G19"/>
              <a:gd fmla="cos G19 3778535" name="G20"/>
              <a:gd fmla="sin G19 3778535" name="G21"/>
              <a:gd fmla="+- G20 10800 0" name="G22"/>
              <a:gd fmla="+- G21 10800 0" name="G23"/>
              <a:gd fmla="+- 10800 0 G20" name="G24"/>
              <a:gd fmla="+- 9907 10800 0" name="G25"/>
              <a:gd fmla="?: G9 G17 G25" name="G26"/>
              <a:gd fmla="?: G9 0 21600" name="G27"/>
              <a:gd fmla="cos 10800 3778535" name="G28"/>
              <a:gd fmla="sin 10800 3778535" name="G29"/>
              <a:gd fmla="sin 9907 3778535" name="G30"/>
              <a:gd fmla="+- G28 10800 0" name="G31"/>
              <a:gd fmla="+- G29 10800 0" name="G32"/>
              <a:gd fmla="+- G30 10800 0" name="G33"/>
              <a:gd fmla="?: G4 0 G31" name="G34"/>
              <a:gd fmla="?: 3778535 G34 0" name="G35"/>
              <a:gd fmla="?: G6 G35 G31" name="G36"/>
              <a:gd fmla="+- 21600 0 G36" name="G37"/>
              <a:gd fmla="?: G4 0 G33" name="G38"/>
              <a:gd fmla="?: 3778535 G38 G32" name="G39"/>
              <a:gd fmla="?: G6 G39 0" name="G40"/>
              <a:gd fmla="?: G4 G32 21600" name="G41"/>
              <a:gd fmla="?: G6 G41 G33" name="G42"/>
              <a:gd fmla="*/ 10800 w 21600" name="T12"/>
              <a:gd fmla="*/ 21600 h 21600" name="T13"/>
              <a:gd fmla="*/ 16339 w 21600" name="T14"/>
              <a:gd fmla="*/ 19547 h 21600" name="T15"/>
              <a:gd fmla="*/ 10800 w 21600" name="T16"/>
              <a:gd fmla="*/ 20707 h 21600" name="T17"/>
              <a:gd fmla="*/ 5261 w 21600" name="T18"/>
              <a:gd fmla="*/ 19547 h 21600" name="T19"/>
              <a:gd fmla="*/ G36 w 21600" name="T20"/>
              <a:gd fmla="*/ G40 h 21600" name="T21"/>
              <a:gd fmla="*/ G37 w 21600" name="T22"/>
              <a:gd fmla="*/ G42 h 21600" name="T23"/>
            </a:gdLst>
            <a:cxnLst>
              <a:cxn ang="0">
                <a:pos x="T12" y="T13"/>
              </a:cxn>
              <a:cxn ang="0">
                <a:pos x="T14" y="T15"/>
              </a:cxn>
              <a:cxn ang="0">
                <a:pos x="T16" y="T17"/>
              </a:cxn>
              <a:cxn ang="0">
                <a:pos x="T18" y="T19"/>
              </a:cxn>
            </a:cxnLst>
            <a:rect b="T23" l="T20" r="T22" t="T21"/>
            <a:pathLst>
              <a:path h="21600" w="21600">
                <a:moveTo>
                  <a:pt x="16100" y="19169"/>
                </a:moveTo>
                <a:cubicBezTo>
                  <a:pt x="14514" y="20173"/>
                  <a:pt x="12676" y="20706"/>
                  <a:pt x="10800" y="20707"/>
                </a:cubicBezTo>
                <a:cubicBezTo>
                  <a:pt x="8923" y="20707"/>
                  <a:pt x="7085" y="20173"/>
                  <a:pt x="5499" y="19169"/>
                </a:cubicBezTo>
                <a:lnTo>
                  <a:pt x="5021" y="19924"/>
                </a:lnTo>
                <a:cubicBezTo>
                  <a:pt x="6750" y="21018"/>
                  <a:pt x="8754" y="21600"/>
                  <a:pt x="10800" y="21600"/>
                </a:cubicBezTo>
                <a:cubicBezTo>
                  <a:pt x="12845" y="21599"/>
                  <a:pt x="14849" y="21018"/>
                  <a:pt x="16578" y="19924"/>
                </a:cubicBezTo>
                <a:close/>
              </a:path>
            </a:pathLst>
          </a:custGeom>
          <a:noFill/>
          <a:ln cap="flat" cmpd="sng" w="44450">
            <a:solidFill>
              <a:srgbClr val="F54141"/>
            </a:solidFill>
            <a:prstDash val="sysDot"/>
            <a:bevel/>
          </a:ln>
          <a:extLst>
            <a:ext uri="{909E8E84-426E-40DD-AFC4-6F175D3DCCD1}">
              <a14:hiddenFill>
                <a:solidFill>
                  <a:srgbClr val="FFFFFF"/>
                </a:solidFill>
              </a14:hiddenFill>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endParaRPr altLang="zh-CN" lang="zh-CN">
              <a:solidFill>
                <a:srgbClr val="000000"/>
              </a:solidFill>
              <a:latin charset="0" pitchFamily="34" typeface="Calibri"/>
              <a:sym charset="-122" pitchFamily="2" typeface="宋体"/>
            </a:endParaRPr>
          </a:p>
        </p:txBody>
      </p:sp>
      <p:sp>
        <p:nvSpPr>
          <p:cNvPr id="16408" name="椭圆 39"/>
          <p:cNvSpPr>
            <a:spLocks noChangeArrowheads="1"/>
          </p:cNvSpPr>
          <p:nvPr/>
        </p:nvSpPr>
        <p:spPr bwMode="auto">
          <a:xfrm rot="21422224">
            <a:off x="2222500" y="4621213"/>
            <a:ext cx="854075" cy="836612"/>
          </a:xfrm>
          <a:prstGeom prst="ellipse">
            <a:avLst/>
          </a:prstGeom>
          <a:solidFill>
            <a:srgbClr val="F54141"/>
          </a:solidFill>
          <a:ln>
            <a:noFill/>
          </a:ln>
          <a:extLst>
            <a:ext uri="{91240B29-F687-4F45-9708-019B960494DF}">
              <a14:hiddenLine w="25400">
                <a:solidFill>
                  <a:srgbClr val="000000"/>
                </a:solidFill>
                <a:bevel/>
              </a14:hiddenLine>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r>
              <a:rPr altLang="zh-CN" lang="en-US" sz="1400">
                <a:solidFill>
                  <a:schemeClr val="bg1"/>
                </a:solidFill>
                <a:latin charset="-122" pitchFamily="34" typeface="微软雅黑"/>
                <a:ea charset="-122" pitchFamily="34" typeface="微软雅黑"/>
                <a:sym charset="-122" pitchFamily="34" typeface="微软雅黑"/>
              </a:rPr>
              <a:t>2011</a:t>
            </a:r>
          </a:p>
        </p:txBody>
      </p:sp>
      <p:sp>
        <p:nvSpPr>
          <p:cNvPr id="16409" name="空心弧 36"/>
          <p:cNvSpPr>
            <a:spLocks noChangeArrowheads="1"/>
          </p:cNvSpPr>
          <p:nvPr/>
        </p:nvSpPr>
        <p:spPr bwMode="auto">
          <a:xfrm flipH="1" rot="6779154">
            <a:off x="5992813" y="3081338"/>
            <a:ext cx="2038350" cy="2038350"/>
          </a:xfrm>
          <a:custGeom>
            <a:gdLst>
              <a:gd fmla="+- 9422 0 0" name="G0"/>
              <a:gd fmla="+- 1689371 0 0" name="G1"/>
              <a:gd fmla="+- 0 0 1689371" name="G2"/>
              <a:gd fmla="*/ 0 256 1" name="T0"/>
              <a:gd fmla="*/ 180 256 1" name="T1"/>
              <a:gd fmla="+- 1689371 T0 T1" name="G3"/>
              <a:gd fmla="*/ 0 256 1" name="T2"/>
              <a:gd fmla="*/ 90 256 1" name="T3"/>
              <a:gd fmla="+- 1689371 T2 T3" name="G4"/>
              <a:gd fmla="*/ G4 2 1" name="G5"/>
              <a:gd fmla="*/ 90 256 1" name="T4"/>
              <a:gd fmla="*/ 0 256 1" name="T5"/>
              <a:gd fmla="+- 1689371 T4 T5" name="G6"/>
              <a:gd fmla="*/ G6 2 1" name="G7"/>
              <a:gd fmla="abs 1689371" name="G8"/>
              <a:gd fmla="*/ 0 256 1" name="T6"/>
              <a:gd fmla="*/ 90 256 1" name="T7"/>
              <a:gd fmla="+- G8 T6 T7" name="G9"/>
              <a:gd fmla="?: G9 G7 G5" name="G10"/>
              <a:gd fmla="*/ 0 256 1" name="T8"/>
              <a:gd fmla="*/ 360 256 1" name="T9"/>
              <a:gd fmla="+- G10 T8 T9" name="G11"/>
              <a:gd fmla="?: G10 G11 G10" name="G12"/>
              <a:gd fmla="*/ 0 256 1" name="T10"/>
              <a:gd fmla="*/ 360 256 1" name="T11"/>
              <a:gd fmla="+- G12 T10 T11" name="G13"/>
              <a:gd fmla="?: G12 G13 G12" name="G14"/>
              <a:gd fmla="+- 0 0 G14" name="G15"/>
              <a:gd fmla="+- 10800 0 0" name="G16"/>
              <a:gd fmla="+- 10800 0 9422" name="G17"/>
              <a:gd fmla="*/ 9422 1 2" name="G18"/>
              <a:gd fmla="+- G18 5400 0" name="G19"/>
              <a:gd fmla="cos G19 1689371" name="G20"/>
              <a:gd fmla="sin G19 1689371" name="G21"/>
              <a:gd fmla="+- G20 10800 0" name="G22"/>
              <a:gd fmla="+- G21 10800 0" name="G23"/>
              <a:gd fmla="+- 10800 0 G20" name="G24"/>
              <a:gd fmla="+- 9422 10800 0" name="G25"/>
              <a:gd fmla="?: G9 G17 G25" name="G26"/>
              <a:gd fmla="?: G9 0 21600" name="G27"/>
              <a:gd fmla="cos 10800 1689371" name="G28"/>
              <a:gd fmla="sin 10800 1689371" name="G29"/>
              <a:gd fmla="sin 9422 1689371" name="G30"/>
              <a:gd fmla="+- G28 10800 0" name="G31"/>
              <a:gd fmla="+- G29 10800 0" name="G32"/>
              <a:gd fmla="+- G30 10800 0" name="G33"/>
              <a:gd fmla="?: G4 0 G31" name="G34"/>
              <a:gd fmla="?: 1689371 G34 0" name="G35"/>
              <a:gd fmla="?: G6 G35 G31" name="G36"/>
              <a:gd fmla="+- 21600 0 G36" name="G37"/>
              <a:gd fmla="?: G4 0 G33" name="G38"/>
              <a:gd fmla="?: 1689371 G38 G32" name="G39"/>
              <a:gd fmla="?: G6 G39 0" name="G40"/>
              <a:gd fmla="?: G4 G32 21600" name="G41"/>
              <a:gd fmla="?: G6 G41 G33" name="G42"/>
              <a:gd fmla="*/ 10800 w 21600" name="T12"/>
              <a:gd fmla="*/ 21600 h 21600" name="T13"/>
              <a:gd fmla="*/ 19904 w 21600" name="T14"/>
              <a:gd fmla="*/ 15197 h 21600" name="T15"/>
              <a:gd fmla="*/ 10800 w 21600" name="T16"/>
              <a:gd fmla="*/ 20222 h 21600" name="T17"/>
              <a:gd fmla="*/ 1696 w 21600" name="T18"/>
              <a:gd fmla="*/ 15197 h 21600" name="T19"/>
              <a:gd fmla="*/ G36 w 21600" name="T20"/>
              <a:gd fmla="*/ G40 h 21600" name="T21"/>
              <a:gd fmla="*/ G37 w 21600" name="T22"/>
              <a:gd fmla="*/ G42 h 21600" name="T23"/>
            </a:gdLst>
            <a:cxnLst>
              <a:cxn ang="0">
                <a:pos x="T12" y="T13"/>
              </a:cxn>
              <a:cxn ang="0">
                <a:pos x="T14" y="T15"/>
              </a:cxn>
              <a:cxn ang="0">
                <a:pos x="T16" y="T17"/>
              </a:cxn>
              <a:cxn ang="0">
                <a:pos x="T18" y="T19"/>
              </a:cxn>
            </a:cxnLst>
            <a:rect b="T23" l="T20" r="T22" t="T21"/>
            <a:pathLst>
              <a:path h="21600" w="21600">
                <a:moveTo>
                  <a:pt x="19284" y="14897"/>
                </a:moveTo>
                <a:cubicBezTo>
                  <a:pt x="17712" y="18153"/>
                  <a:pt x="14415" y="20221"/>
                  <a:pt x="10800" y="20222"/>
                </a:cubicBezTo>
                <a:cubicBezTo>
                  <a:pt x="7184" y="20222"/>
                  <a:pt x="3887" y="18153"/>
                  <a:pt x="2315" y="14897"/>
                </a:cubicBezTo>
                <a:lnTo>
                  <a:pt x="1074" y="15496"/>
                </a:lnTo>
                <a:cubicBezTo>
                  <a:pt x="2876" y="19228"/>
                  <a:pt x="6655" y="21600"/>
                  <a:pt x="10800" y="21600"/>
                </a:cubicBezTo>
                <a:cubicBezTo>
                  <a:pt x="14944" y="21599"/>
                  <a:pt x="18723" y="19228"/>
                  <a:pt x="20525" y="15496"/>
                </a:cubicBezTo>
                <a:close/>
              </a:path>
            </a:pathLst>
          </a:custGeom>
          <a:noFill/>
          <a:ln cap="flat" cmpd="sng" w="44450">
            <a:solidFill>
              <a:srgbClr val="F76767"/>
            </a:solidFill>
            <a:prstDash val="sysDot"/>
            <a:bevel/>
          </a:ln>
          <a:extLst>
            <a:ext uri="{909E8E84-426E-40DD-AFC4-6F175D3DCCD1}">
              <a14:hiddenFill>
                <a:solidFill>
                  <a:srgbClr val="FFFFFF"/>
                </a:solidFill>
              </a14:hiddenFill>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endParaRPr altLang="zh-CN" lang="zh-CN">
              <a:solidFill>
                <a:srgbClr val="000000"/>
              </a:solidFill>
              <a:latin charset="0" pitchFamily="34" typeface="Calibri"/>
              <a:sym charset="-122" pitchFamily="2" typeface="宋体"/>
            </a:endParaRPr>
          </a:p>
        </p:txBody>
      </p:sp>
      <p:sp>
        <p:nvSpPr>
          <p:cNvPr id="16410" name="椭圆 37"/>
          <p:cNvSpPr>
            <a:spLocks noChangeArrowheads="1"/>
          </p:cNvSpPr>
          <p:nvPr/>
        </p:nvSpPr>
        <p:spPr bwMode="auto">
          <a:xfrm>
            <a:off x="7493000" y="4408488"/>
            <a:ext cx="855663" cy="836612"/>
          </a:xfrm>
          <a:prstGeom prst="ellipse">
            <a:avLst/>
          </a:prstGeom>
          <a:solidFill>
            <a:srgbClr val="F76767"/>
          </a:solidFill>
          <a:ln>
            <a:noFill/>
          </a:ln>
          <a:extLst>
            <a:ext uri="{91240B29-F687-4F45-9708-019B960494DF}">
              <a14:hiddenLine w="25400">
                <a:solidFill>
                  <a:srgbClr val="000000"/>
                </a:solidFill>
                <a:bevel/>
              </a14:hiddenLine>
            </a:ext>
          </a:extLst>
        </p:spPr>
        <p:txBody>
          <a:bodyPr anchor="ct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pPr algn="ctr"/>
            <a:r>
              <a:rPr altLang="zh-CN" lang="en-US" sz="1400">
                <a:solidFill>
                  <a:schemeClr val="bg1"/>
                </a:solidFill>
                <a:latin charset="-122" pitchFamily="34" typeface="微软雅黑"/>
                <a:ea charset="-122" pitchFamily="34" typeface="微软雅黑"/>
                <a:sym charset="-122" pitchFamily="34" typeface="微软雅黑"/>
              </a:rPr>
              <a:t>2013</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6386"/>
                                        </p:tgtEl>
                                        <p:attrNameLst>
                                          <p:attrName>style.visibility</p:attrName>
                                        </p:attrNameLst>
                                      </p:cBhvr>
                                      <p:to>
                                        <p:strVal val="visible"/>
                                      </p:to>
                                    </p:set>
                                    <p:anim calcmode="lin" valueType="num">
                                      <p:cBhvr>
                                        <p:cTn dur="250" fill="hold" id="7"/>
                                        <p:tgtEl>
                                          <p:spTgt spid="16386"/>
                                        </p:tgtEl>
                                        <p:attrNameLst>
                                          <p:attrName>ppt_x</p:attrName>
                                        </p:attrNameLst>
                                      </p:cBhvr>
                                      <p:tavLst>
                                        <p:tav tm="0">
                                          <p:val>
                                            <p:strVal val="0-#ppt_w/2"/>
                                          </p:val>
                                        </p:tav>
                                        <p:tav tm="100000">
                                          <p:val>
                                            <p:strVal val="#ppt_x"/>
                                          </p:val>
                                        </p:tav>
                                      </p:tavLst>
                                    </p:anim>
                                    <p:anim calcmode="lin" valueType="num">
                                      <p:cBhvr>
                                        <p:cTn dur="250" fill="hold" id="8"/>
                                        <p:tgtEl>
                                          <p:spTgt spid="16386"/>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6387"/>
                                        </p:tgtEl>
                                        <p:attrNameLst>
                                          <p:attrName>style.visibility</p:attrName>
                                        </p:attrNameLst>
                                      </p:cBhvr>
                                      <p:to>
                                        <p:strVal val="visible"/>
                                      </p:to>
                                    </p:set>
                                    <p:anim calcmode="lin" valueType="num">
                                      <p:cBhvr>
                                        <p:cTn dur="250" fill="hold" id="11"/>
                                        <p:tgtEl>
                                          <p:spTgt spid="16387"/>
                                        </p:tgtEl>
                                        <p:attrNameLst>
                                          <p:attrName>ppt_x</p:attrName>
                                        </p:attrNameLst>
                                      </p:cBhvr>
                                      <p:tavLst>
                                        <p:tav tm="0">
                                          <p:val>
                                            <p:strVal val="1+#ppt_w/2"/>
                                          </p:val>
                                        </p:tav>
                                        <p:tav tm="100000">
                                          <p:val>
                                            <p:strVal val="#ppt_x"/>
                                          </p:val>
                                        </p:tav>
                                      </p:tavLst>
                                    </p:anim>
                                    <p:anim calcmode="lin" valueType="num">
                                      <p:cBhvr>
                                        <p:cTn dur="250" fill="hold" id="12"/>
                                        <p:tgtEl>
                                          <p:spTgt spid="16387"/>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6388"/>
                                        </p:tgtEl>
                                        <p:attrNameLst>
                                          <p:attrName>style.visibility</p:attrName>
                                        </p:attrNameLst>
                                      </p:cBhvr>
                                      <p:to>
                                        <p:strVal val="visible"/>
                                      </p:to>
                                    </p:set>
                                    <p:animEffect filter="">
                                      <p:cBhvr>
                                        <p:cTn dur="500" id="16"/>
                                        <p:tgtEl>
                                          <p:spTgt spid="16388"/>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6389"/>
                                        </p:tgtEl>
                                        <p:attrNameLst>
                                          <p:attrName>style.visibility</p:attrName>
                                        </p:attrNameLst>
                                      </p:cBhvr>
                                      <p:to>
                                        <p:strVal val="visible"/>
                                      </p:to>
                                    </p:set>
                                    <p:animEffect filter="">
                                      <p:cBhvr>
                                        <p:cTn dur="500" id="19"/>
                                        <p:tgtEl>
                                          <p:spTgt spid="16389"/>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6390"/>
                                        </p:tgtEl>
                                        <p:attrNameLst>
                                          <p:attrName>style.visibility</p:attrName>
                                        </p:attrNameLst>
                                      </p:cBhvr>
                                      <p:to>
                                        <p:strVal val="visible"/>
                                      </p:to>
                                    </p:set>
                                    <p:anim calcmode="lin" valueType="num">
                                      <p:cBhvr>
                                        <p:cTn dur="500" fill="hold" id="23"/>
                                        <p:tgtEl>
                                          <p:spTgt spid="16390"/>
                                        </p:tgtEl>
                                        <p:attrNameLst>
                                          <p:attrName>ppt_x</p:attrName>
                                        </p:attrNameLst>
                                      </p:cBhvr>
                                      <p:tavLst>
                                        <p:tav tm="0">
                                          <p:val>
                                            <p:strVal val="0-#ppt_w/2"/>
                                          </p:val>
                                        </p:tav>
                                        <p:tav tm="100000">
                                          <p:val>
                                            <p:strVal val="#ppt_x"/>
                                          </p:val>
                                        </p:tav>
                                      </p:tavLst>
                                    </p:anim>
                                    <p:anim calcmode="lin" valueType="num">
                                      <p:cBhvr>
                                        <p:cTn dur="500" fill="hold" id="24"/>
                                        <p:tgtEl>
                                          <p:spTgt spid="16390"/>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6391"/>
                                        </p:tgtEl>
                                        <p:attrNameLst>
                                          <p:attrName>style.visibility</p:attrName>
                                        </p:attrNameLst>
                                      </p:cBhvr>
                                      <p:to>
                                        <p:strVal val="visible"/>
                                      </p:to>
                                    </p:set>
                                    <p:anim calcmode="lin" valueType="num">
                                      <p:cBhvr>
                                        <p:cTn dur="500" fill="hold" id="27"/>
                                        <p:tgtEl>
                                          <p:spTgt spid="16391"/>
                                        </p:tgtEl>
                                        <p:attrNameLst>
                                          <p:attrName>ppt_x</p:attrName>
                                        </p:attrNameLst>
                                      </p:cBhvr>
                                      <p:tavLst>
                                        <p:tav tm="0">
                                          <p:val>
                                            <p:strVal val="1+#ppt_w/2"/>
                                          </p:val>
                                        </p:tav>
                                        <p:tav tm="100000">
                                          <p:val>
                                            <p:strVal val="#ppt_x"/>
                                          </p:val>
                                        </p:tav>
                                      </p:tavLst>
                                    </p:anim>
                                    <p:anim calcmode="lin" valueType="num">
                                      <p:cBhvr>
                                        <p:cTn dur="500" fill="hold" id="28"/>
                                        <p:tgtEl>
                                          <p:spTgt spid="16391"/>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6393"/>
                                        </p:tgtEl>
                                        <p:attrNameLst>
                                          <p:attrName>style.visibility</p:attrName>
                                        </p:attrNameLst>
                                      </p:cBhvr>
                                      <p:to>
                                        <p:strVal val="visible"/>
                                      </p:to>
                                    </p:set>
                                    <p:animEffect filter="">
                                      <p:cBhvr>
                                        <p:cTn dur="500" id="32"/>
                                        <p:tgtEl>
                                          <p:spTgt spid="16393"/>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6395"/>
                                        </p:tgtEl>
                                        <p:attrNameLst>
                                          <p:attrName>style.visibility</p:attrName>
                                        </p:attrNameLst>
                                      </p:cBhvr>
                                      <p:to>
                                        <p:strVal val="visible"/>
                                      </p:to>
                                    </p:set>
                                    <p:animEffect filter="">
                                      <p:cBhvr>
                                        <p:cTn dur="500" id="35"/>
                                        <p:tgtEl>
                                          <p:spTgt spid="16395"/>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6397"/>
                                        </p:tgtEl>
                                        <p:attrNameLst>
                                          <p:attrName>style.visibility</p:attrName>
                                        </p:attrNameLst>
                                      </p:cBhvr>
                                      <p:to>
                                        <p:strVal val="visible"/>
                                      </p:to>
                                    </p:set>
                                    <p:animEffect filter="">
                                      <p:cBhvr>
                                        <p:cTn dur="500" id="38"/>
                                        <p:tgtEl>
                                          <p:spTgt spid="16397"/>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6392"/>
                                        </p:tgtEl>
                                        <p:attrNameLst>
                                          <p:attrName>style.visibility</p:attrName>
                                        </p:attrNameLst>
                                      </p:cBhvr>
                                      <p:to>
                                        <p:strVal val="visible"/>
                                      </p:to>
                                    </p:set>
                                    <p:animEffect filter="">
                                      <p:cBhvr>
                                        <p:cTn dur="500" id="42"/>
                                        <p:tgtEl>
                                          <p:spTgt spid="16392"/>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6394"/>
                                        </p:tgtEl>
                                        <p:attrNameLst>
                                          <p:attrName>style.visibility</p:attrName>
                                        </p:attrNameLst>
                                      </p:cBhvr>
                                      <p:to>
                                        <p:strVal val="visible"/>
                                      </p:to>
                                    </p:set>
                                    <p:animEffect filter="">
                                      <p:cBhvr>
                                        <p:cTn dur="500" id="45"/>
                                        <p:tgtEl>
                                          <p:spTgt spid="16394"/>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6396"/>
                                        </p:tgtEl>
                                        <p:attrNameLst>
                                          <p:attrName>style.visibility</p:attrName>
                                        </p:attrNameLst>
                                      </p:cBhvr>
                                      <p:to>
                                        <p:strVal val="visible"/>
                                      </p:to>
                                    </p:set>
                                    <p:animEffect filter="">
                                      <p:cBhvr>
                                        <p:cTn dur="500" id="48"/>
                                        <p:tgtEl>
                                          <p:spTgt spid="16396"/>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6398"/>
                                        </p:tgtEl>
                                        <p:attrNameLst>
                                          <p:attrName>style.visibility</p:attrName>
                                        </p:attrNameLst>
                                      </p:cBhvr>
                                      <p:to>
                                        <p:strVal val="visible"/>
                                      </p:to>
                                    </p:set>
                                    <p:animEffect filter="">
                                      <p:cBhvr>
                                        <p:cTn dur="500" id="51"/>
                                        <p:tgtEl>
                                          <p:spTgt spid="16398"/>
                                        </p:tgtEl>
                                      </p:cBhvr>
                                    </p:animEffect>
                                  </p:childTnLst>
                                </p:cTn>
                              </p:par>
                            </p:childTnLst>
                          </p:cTn>
                        </p:par>
                        <p:par>
                          <p:cTn fill="hold" id="52" nodeType="afterGroup">
                            <p:stCondLst>
                              <p:cond delay="2250"/>
                            </p:stCondLst>
                            <p:childTnLst>
                              <p:par>
                                <p:cTn fill="hold" grpId="0" id="53" nodeType="afterEffect" presetClass="entr" presetID="10" presetSubtype="0">
                                  <p:stCondLst>
                                    <p:cond delay="0"/>
                                  </p:stCondLst>
                                  <p:childTnLst>
                                    <p:set>
                                      <p:cBhvr>
                                        <p:cTn dur="1" fill="hold" id="54">
                                          <p:stCondLst>
                                            <p:cond delay="0"/>
                                          </p:stCondLst>
                                        </p:cTn>
                                        <p:tgtEl>
                                          <p:spTgt spid="16400"/>
                                        </p:tgtEl>
                                        <p:attrNameLst>
                                          <p:attrName>style.visibility</p:attrName>
                                        </p:attrNameLst>
                                      </p:cBhvr>
                                      <p:to>
                                        <p:strVal val="visible"/>
                                      </p:to>
                                    </p:set>
                                    <p:anim calcmode="lin" valueType="num">
                                      <p:cBhvr>
                                        <p:cTn dur="500" fill="hold" id="55"/>
                                        <p:tgtEl>
                                          <p:spTgt spid="16400"/>
                                        </p:tgtEl>
                                        <p:attrNameLst>
                                          <p:attrName>ppt_w</p:attrName>
                                        </p:attrNameLst>
                                      </p:cBhvr>
                                      <p:tavLst>
                                        <p:tav tm="0">
                                          <p:val>
                                            <p:fltVal val="0"/>
                                          </p:val>
                                        </p:tav>
                                        <p:tav tm="100000">
                                          <p:val>
                                            <p:strVal val="#ppt_w"/>
                                          </p:val>
                                        </p:tav>
                                      </p:tavLst>
                                    </p:anim>
                                    <p:anim calcmode="lin" valueType="num">
                                      <p:cBhvr>
                                        <p:cTn dur="500" fill="hold" id="56"/>
                                        <p:tgtEl>
                                          <p:spTgt spid="16400"/>
                                        </p:tgtEl>
                                        <p:attrNameLst>
                                          <p:attrName>ppt_h</p:attrName>
                                        </p:attrNameLst>
                                      </p:cBhvr>
                                      <p:tavLst>
                                        <p:tav tm="0">
                                          <p:val>
                                            <p:fltVal val="0"/>
                                          </p:val>
                                        </p:tav>
                                        <p:tav tm="100000">
                                          <p:val>
                                            <p:strVal val="#ppt_h"/>
                                          </p:val>
                                        </p:tav>
                                      </p:tavLst>
                                    </p:anim>
                                    <p:animEffect filter="">
                                      <p:cBhvr>
                                        <p:cTn dur="500" id="57"/>
                                        <p:tgtEl>
                                          <p:spTgt spid="16400"/>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16408"/>
                                        </p:tgtEl>
                                        <p:attrNameLst>
                                          <p:attrName>style.visibility</p:attrName>
                                        </p:attrNameLst>
                                      </p:cBhvr>
                                      <p:to>
                                        <p:strVal val="visible"/>
                                      </p:to>
                                    </p:set>
                                    <p:anim calcmode="lin" valueType="num">
                                      <p:cBhvr>
                                        <p:cTn dur="500" fill="hold" id="60"/>
                                        <p:tgtEl>
                                          <p:spTgt spid="16408"/>
                                        </p:tgtEl>
                                        <p:attrNameLst>
                                          <p:attrName>ppt_w</p:attrName>
                                        </p:attrNameLst>
                                      </p:cBhvr>
                                      <p:tavLst>
                                        <p:tav tm="0">
                                          <p:val>
                                            <p:fltVal val="0"/>
                                          </p:val>
                                        </p:tav>
                                        <p:tav tm="100000">
                                          <p:val>
                                            <p:strVal val="#ppt_w"/>
                                          </p:val>
                                        </p:tav>
                                      </p:tavLst>
                                    </p:anim>
                                    <p:anim calcmode="lin" valueType="num">
                                      <p:cBhvr>
                                        <p:cTn dur="500" fill="hold" id="61"/>
                                        <p:tgtEl>
                                          <p:spTgt spid="16408"/>
                                        </p:tgtEl>
                                        <p:attrNameLst>
                                          <p:attrName>ppt_h</p:attrName>
                                        </p:attrNameLst>
                                      </p:cBhvr>
                                      <p:tavLst>
                                        <p:tav tm="0">
                                          <p:val>
                                            <p:fltVal val="0"/>
                                          </p:val>
                                        </p:tav>
                                        <p:tav tm="100000">
                                          <p:val>
                                            <p:strVal val="#ppt_h"/>
                                          </p:val>
                                        </p:tav>
                                      </p:tavLst>
                                    </p:anim>
                                    <p:animEffect filter="">
                                      <p:cBhvr>
                                        <p:cTn dur="500" id="62"/>
                                        <p:tgtEl>
                                          <p:spTgt spid="16408"/>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16406"/>
                                        </p:tgtEl>
                                        <p:attrNameLst>
                                          <p:attrName>style.visibility</p:attrName>
                                        </p:attrNameLst>
                                      </p:cBhvr>
                                      <p:to>
                                        <p:strVal val="visible"/>
                                      </p:to>
                                    </p:set>
                                    <p:anim calcmode="lin" valueType="num">
                                      <p:cBhvr>
                                        <p:cTn dur="500" fill="hold" id="65"/>
                                        <p:tgtEl>
                                          <p:spTgt spid="16406"/>
                                        </p:tgtEl>
                                        <p:attrNameLst>
                                          <p:attrName>ppt_w</p:attrName>
                                        </p:attrNameLst>
                                      </p:cBhvr>
                                      <p:tavLst>
                                        <p:tav tm="0">
                                          <p:val>
                                            <p:fltVal val="0"/>
                                          </p:val>
                                        </p:tav>
                                        <p:tav tm="100000">
                                          <p:val>
                                            <p:strVal val="#ppt_w"/>
                                          </p:val>
                                        </p:tav>
                                      </p:tavLst>
                                    </p:anim>
                                    <p:anim calcmode="lin" valueType="num">
                                      <p:cBhvr>
                                        <p:cTn dur="500" fill="hold" id="66"/>
                                        <p:tgtEl>
                                          <p:spTgt spid="16406"/>
                                        </p:tgtEl>
                                        <p:attrNameLst>
                                          <p:attrName>ppt_h</p:attrName>
                                        </p:attrNameLst>
                                      </p:cBhvr>
                                      <p:tavLst>
                                        <p:tav tm="0">
                                          <p:val>
                                            <p:fltVal val="0"/>
                                          </p:val>
                                        </p:tav>
                                        <p:tav tm="100000">
                                          <p:val>
                                            <p:strVal val="#ppt_h"/>
                                          </p:val>
                                        </p:tav>
                                      </p:tavLst>
                                    </p:anim>
                                    <p:animEffect filter="">
                                      <p:cBhvr>
                                        <p:cTn dur="500" id="67"/>
                                        <p:tgtEl>
                                          <p:spTgt spid="16406"/>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16410"/>
                                        </p:tgtEl>
                                        <p:attrNameLst>
                                          <p:attrName>style.visibility</p:attrName>
                                        </p:attrNameLst>
                                      </p:cBhvr>
                                      <p:to>
                                        <p:strVal val="visible"/>
                                      </p:to>
                                    </p:set>
                                    <p:anim calcmode="lin" valueType="num">
                                      <p:cBhvr>
                                        <p:cTn dur="500" fill="hold" id="70"/>
                                        <p:tgtEl>
                                          <p:spTgt spid="16410"/>
                                        </p:tgtEl>
                                        <p:attrNameLst>
                                          <p:attrName>ppt_w</p:attrName>
                                        </p:attrNameLst>
                                      </p:cBhvr>
                                      <p:tavLst>
                                        <p:tav tm="0">
                                          <p:val>
                                            <p:fltVal val="0"/>
                                          </p:val>
                                        </p:tav>
                                        <p:tav tm="100000">
                                          <p:val>
                                            <p:strVal val="#ppt_w"/>
                                          </p:val>
                                        </p:tav>
                                      </p:tavLst>
                                    </p:anim>
                                    <p:anim calcmode="lin" valueType="num">
                                      <p:cBhvr>
                                        <p:cTn dur="500" fill="hold" id="71"/>
                                        <p:tgtEl>
                                          <p:spTgt spid="16410"/>
                                        </p:tgtEl>
                                        <p:attrNameLst>
                                          <p:attrName>ppt_h</p:attrName>
                                        </p:attrNameLst>
                                      </p:cBhvr>
                                      <p:tavLst>
                                        <p:tav tm="0">
                                          <p:val>
                                            <p:fltVal val="0"/>
                                          </p:val>
                                        </p:tav>
                                        <p:tav tm="100000">
                                          <p:val>
                                            <p:strVal val="#ppt_h"/>
                                          </p:val>
                                        </p:tav>
                                      </p:tavLst>
                                    </p:anim>
                                    <p:animEffect filter="">
                                      <p:cBhvr>
                                        <p:cTn dur="500" id="72"/>
                                        <p:tgtEl>
                                          <p:spTgt spid="16410"/>
                                        </p:tgtEl>
                                      </p:cBhvr>
                                    </p:animEffect>
                                  </p:childTnLst>
                                </p:cTn>
                              </p:par>
                            </p:childTnLst>
                          </p:cTn>
                        </p:par>
                        <p:par>
                          <p:cTn fill="hold" id="73" nodeType="afterGroup">
                            <p:stCondLst>
                              <p:cond delay="2750"/>
                            </p:stCondLst>
                            <p:childTnLst>
                              <p:par>
                                <p:cTn fill="hold" grpId="0" id="74" nodeType="afterEffect" presetClass="entr" presetID="21" presetSubtype="1">
                                  <p:stCondLst>
                                    <p:cond delay="0"/>
                                  </p:stCondLst>
                                  <p:childTnLst>
                                    <p:set>
                                      <p:cBhvr>
                                        <p:cTn dur="1" fill="hold" id="75">
                                          <p:stCondLst>
                                            <p:cond delay="0"/>
                                          </p:stCondLst>
                                        </p:cTn>
                                        <p:tgtEl>
                                          <p:spTgt spid="16399"/>
                                        </p:tgtEl>
                                        <p:attrNameLst>
                                          <p:attrName>style.visibility</p:attrName>
                                        </p:attrNameLst>
                                      </p:cBhvr>
                                      <p:to>
                                        <p:strVal val="visible"/>
                                      </p:to>
                                    </p:set>
                                    <p:animEffect filter="">
                                      <p:cBhvr>
                                        <p:cTn dur="750" id="76"/>
                                        <p:tgtEl>
                                          <p:spTgt spid="16399"/>
                                        </p:tgtEl>
                                      </p:cBhvr>
                                    </p:animEffect>
                                  </p:childTnLst>
                                </p:cTn>
                              </p:par>
                              <p:par>
                                <p:cTn fill="hold" grpId="0" id="77" nodeType="withEffect" presetClass="entr" presetID="21" presetSubtype="1">
                                  <p:stCondLst>
                                    <p:cond delay="0"/>
                                  </p:stCondLst>
                                  <p:childTnLst>
                                    <p:set>
                                      <p:cBhvr>
                                        <p:cTn dur="1" fill="hold" id="78">
                                          <p:stCondLst>
                                            <p:cond delay="0"/>
                                          </p:stCondLst>
                                        </p:cTn>
                                        <p:tgtEl>
                                          <p:spTgt spid="16407"/>
                                        </p:tgtEl>
                                        <p:attrNameLst>
                                          <p:attrName>style.visibility</p:attrName>
                                        </p:attrNameLst>
                                      </p:cBhvr>
                                      <p:to>
                                        <p:strVal val="visible"/>
                                      </p:to>
                                    </p:set>
                                    <p:animEffect filter="">
                                      <p:cBhvr>
                                        <p:cTn dur="750" id="79"/>
                                        <p:tgtEl>
                                          <p:spTgt spid="16407"/>
                                        </p:tgtEl>
                                      </p:cBhvr>
                                    </p:animEffect>
                                  </p:childTnLst>
                                </p:cTn>
                              </p:par>
                              <p:par>
                                <p:cTn fill="hold" grpId="0" id="80" nodeType="withEffect" presetClass="entr" presetID="21" presetSubtype="1">
                                  <p:stCondLst>
                                    <p:cond delay="0"/>
                                  </p:stCondLst>
                                  <p:childTnLst>
                                    <p:set>
                                      <p:cBhvr>
                                        <p:cTn dur="1" fill="hold" id="81">
                                          <p:stCondLst>
                                            <p:cond delay="0"/>
                                          </p:stCondLst>
                                        </p:cTn>
                                        <p:tgtEl>
                                          <p:spTgt spid="16405"/>
                                        </p:tgtEl>
                                        <p:attrNameLst>
                                          <p:attrName>style.visibility</p:attrName>
                                        </p:attrNameLst>
                                      </p:cBhvr>
                                      <p:to>
                                        <p:strVal val="visible"/>
                                      </p:to>
                                    </p:set>
                                    <p:animEffect filter="">
                                      <p:cBhvr>
                                        <p:cTn dur="750" id="82"/>
                                        <p:tgtEl>
                                          <p:spTgt spid="16405"/>
                                        </p:tgtEl>
                                      </p:cBhvr>
                                    </p:animEffect>
                                  </p:childTnLst>
                                </p:cTn>
                              </p:par>
                              <p:par>
                                <p:cTn fill="hold" grpId="0" id="83" nodeType="withEffect" presetClass="entr" presetID="21" presetSubtype="1">
                                  <p:stCondLst>
                                    <p:cond delay="0"/>
                                  </p:stCondLst>
                                  <p:childTnLst>
                                    <p:set>
                                      <p:cBhvr>
                                        <p:cTn dur="1" fill="hold" id="84">
                                          <p:stCondLst>
                                            <p:cond delay="0"/>
                                          </p:stCondLst>
                                        </p:cTn>
                                        <p:tgtEl>
                                          <p:spTgt spid="16409"/>
                                        </p:tgtEl>
                                        <p:attrNameLst>
                                          <p:attrName>style.visibility</p:attrName>
                                        </p:attrNameLst>
                                      </p:cBhvr>
                                      <p:to>
                                        <p:strVal val="visible"/>
                                      </p:to>
                                    </p:set>
                                    <p:animEffect filter="">
                                      <p:cBhvr>
                                        <p:cTn dur="750" id="85"/>
                                        <p:tgtEl>
                                          <p:spTgt spid="16409"/>
                                        </p:tgtEl>
                                      </p:cBhvr>
                                    </p:animEffect>
                                  </p:childTnLst>
                                </p:cTn>
                              </p:par>
                            </p:childTnLst>
                          </p:cTn>
                        </p:par>
                        <p:par>
                          <p:cTn fill="hold" id="86" nodeType="afterGroup">
                            <p:stCondLst>
                              <p:cond delay="3500"/>
                            </p:stCondLst>
                            <p:childTnLst>
                              <p:par>
                                <p:cTn fill="hold" grpId="0" id="87" nodeType="afterEffect" presetClass="entr" presetID="42" presetSubtype="0">
                                  <p:stCondLst>
                                    <p:cond delay="0"/>
                                  </p:stCondLst>
                                  <p:childTnLst>
                                    <p:set>
                                      <p:cBhvr>
                                        <p:cTn dur="1" fill="hold" id="88">
                                          <p:stCondLst>
                                            <p:cond delay="0"/>
                                          </p:stCondLst>
                                        </p:cTn>
                                        <p:tgtEl>
                                          <p:spTgt spid="16401"/>
                                        </p:tgtEl>
                                        <p:attrNameLst>
                                          <p:attrName>style.visibility</p:attrName>
                                        </p:attrNameLst>
                                      </p:cBhvr>
                                      <p:to>
                                        <p:strVal val="visible"/>
                                      </p:to>
                                    </p:set>
                                    <p:animEffect filter="">
                                      <p:cBhvr>
                                        <p:cTn dur="500" id="89"/>
                                        <p:tgtEl>
                                          <p:spTgt spid="16401"/>
                                        </p:tgtEl>
                                      </p:cBhvr>
                                    </p:animEffect>
                                    <p:anim calcmode="lin" valueType="num">
                                      <p:cBhvr>
                                        <p:cTn dur="500" fill="hold" id="90"/>
                                        <p:tgtEl>
                                          <p:spTgt spid="16401"/>
                                        </p:tgtEl>
                                        <p:attrNameLst>
                                          <p:attrName>ppt_x</p:attrName>
                                        </p:attrNameLst>
                                      </p:cBhvr>
                                      <p:tavLst>
                                        <p:tav tm="0">
                                          <p:val>
                                            <p:strVal val="#ppt_x"/>
                                          </p:val>
                                        </p:tav>
                                        <p:tav tm="100000">
                                          <p:val>
                                            <p:strVal val="#ppt_x"/>
                                          </p:val>
                                        </p:tav>
                                      </p:tavLst>
                                    </p:anim>
                                    <p:anim calcmode="lin" valueType="num">
                                      <p:cBhvr>
                                        <p:cTn dur="500" fill="hold" id="91"/>
                                        <p:tgtEl>
                                          <p:spTgt spid="16401"/>
                                        </p:tgtEl>
                                        <p:attrNameLst>
                                          <p:attrName>ppt_y</p:attrName>
                                        </p:attrNameLst>
                                      </p:cBhvr>
                                      <p:tavLst>
                                        <p:tav tm="0">
                                          <p:val>
                                            <p:strVal val="#ppt_y+.1"/>
                                          </p:val>
                                        </p:tav>
                                        <p:tav tm="100000">
                                          <p:val>
                                            <p:strVal val="#ppt_y"/>
                                          </p:val>
                                        </p:tav>
                                      </p:tavLst>
                                    </p:anim>
                                  </p:childTnLst>
                                </p:cTn>
                              </p:par>
                              <p:par>
                                <p:cTn fill="hold" grpId="0" id="92" nodeType="withEffect" presetClass="entr" presetID="42" presetSubtype="0">
                                  <p:stCondLst>
                                    <p:cond delay="0"/>
                                  </p:stCondLst>
                                  <p:childTnLst>
                                    <p:set>
                                      <p:cBhvr>
                                        <p:cTn dur="1" fill="hold" id="93">
                                          <p:stCondLst>
                                            <p:cond delay="0"/>
                                          </p:stCondLst>
                                        </p:cTn>
                                        <p:tgtEl>
                                          <p:spTgt spid="16402"/>
                                        </p:tgtEl>
                                        <p:attrNameLst>
                                          <p:attrName>style.visibility</p:attrName>
                                        </p:attrNameLst>
                                      </p:cBhvr>
                                      <p:to>
                                        <p:strVal val="visible"/>
                                      </p:to>
                                    </p:set>
                                    <p:animEffect filter="">
                                      <p:cBhvr>
                                        <p:cTn dur="1000" id="94"/>
                                        <p:tgtEl>
                                          <p:spTgt spid="16402"/>
                                        </p:tgtEl>
                                      </p:cBhvr>
                                    </p:animEffect>
                                    <p:anim calcmode="lin" valueType="num">
                                      <p:cBhvr>
                                        <p:cTn dur="1000" fill="hold" id="95"/>
                                        <p:tgtEl>
                                          <p:spTgt spid="16402"/>
                                        </p:tgtEl>
                                        <p:attrNameLst>
                                          <p:attrName>ppt_x</p:attrName>
                                        </p:attrNameLst>
                                      </p:cBhvr>
                                      <p:tavLst>
                                        <p:tav tm="0">
                                          <p:val>
                                            <p:strVal val="#ppt_x"/>
                                          </p:val>
                                        </p:tav>
                                        <p:tav tm="100000">
                                          <p:val>
                                            <p:strVal val="#ppt_x"/>
                                          </p:val>
                                        </p:tav>
                                      </p:tavLst>
                                    </p:anim>
                                    <p:anim calcmode="lin" valueType="num">
                                      <p:cBhvr>
                                        <p:cTn dur="1000" fill="hold" id="96"/>
                                        <p:tgtEl>
                                          <p:spTgt spid="16402"/>
                                        </p:tgtEl>
                                        <p:attrNameLst>
                                          <p:attrName>ppt_y</p:attrName>
                                        </p:attrNameLst>
                                      </p:cBhvr>
                                      <p:tavLst>
                                        <p:tav tm="0">
                                          <p:val>
                                            <p:strVal val="#ppt_y+.1"/>
                                          </p:val>
                                        </p:tav>
                                        <p:tav tm="100000">
                                          <p:val>
                                            <p:strVal val="#ppt_y"/>
                                          </p:val>
                                        </p:tav>
                                      </p:tavLst>
                                    </p:anim>
                                  </p:childTnLst>
                                </p:cTn>
                              </p:par>
                              <p:par>
                                <p:cTn fill="hold" grpId="0" id="97" nodeType="withEffect" presetClass="entr" presetID="42" presetSubtype="0">
                                  <p:stCondLst>
                                    <p:cond delay="0"/>
                                  </p:stCondLst>
                                  <p:childTnLst>
                                    <p:set>
                                      <p:cBhvr>
                                        <p:cTn dur="1" fill="hold" id="98">
                                          <p:stCondLst>
                                            <p:cond delay="0"/>
                                          </p:stCondLst>
                                        </p:cTn>
                                        <p:tgtEl>
                                          <p:spTgt spid="16403"/>
                                        </p:tgtEl>
                                        <p:attrNameLst>
                                          <p:attrName>style.visibility</p:attrName>
                                        </p:attrNameLst>
                                      </p:cBhvr>
                                      <p:to>
                                        <p:strVal val="visible"/>
                                      </p:to>
                                    </p:set>
                                    <p:animEffect filter="">
                                      <p:cBhvr>
                                        <p:cTn dur="1000" id="99"/>
                                        <p:tgtEl>
                                          <p:spTgt spid="16403"/>
                                        </p:tgtEl>
                                      </p:cBhvr>
                                    </p:animEffect>
                                    <p:anim calcmode="lin" valueType="num">
                                      <p:cBhvr>
                                        <p:cTn dur="1000" fill="hold" id="100"/>
                                        <p:tgtEl>
                                          <p:spTgt spid="16403"/>
                                        </p:tgtEl>
                                        <p:attrNameLst>
                                          <p:attrName>ppt_x</p:attrName>
                                        </p:attrNameLst>
                                      </p:cBhvr>
                                      <p:tavLst>
                                        <p:tav tm="0">
                                          <p:val>
                                            <p:strVal val="#ppt_x"/>
                                          </p:val>
                                        </p:tav>
                                        <p:tav tm="100000">
                                          <p:val>
                                            <p:strVal val="#ppt_x"/>
                                          </p:val>
                                        </p:tav>
                                      </p:tavLst>
                                    </p:anim>
                                    <p:anim calcmode="lin" valueType="num">
                                      <p:cBhvr>
                                        <p:cTn dur="1000" fill="hold" id="101"/>
                                        <p:tgtEl>
                                          <p:spTgt spid="16403"/>
                                        </p:tgtEl>
                                        <p:attrNameLst>
                                          <p:attrName>ppt_y</p:attrName>
                                        </p:attrNameLst>
                                      </p:cBhvr>
                                      <p:tavLst>
                                        <p:tav tm="0">
                                          <p:val>
                                            <p:strVal val="#ppt_y+.1"/>
                                          </p:val>
                                        </p:tav>
                                        <p:tav tm="100000">
                                          <p:val>
                                            <p:strVal val="#ppt_y"/>
                                          </p:val>
                                        </p:tav>
                                      </p:tavLst>
                                    </p:anim>
                                  </p:childTnLst>
                                </p:cTn>
                              </p:par>
                              <p:par>
                                <p:cTn fill="hold" grpId="0" id="102" nodeType="withEffect" presetClass="entr" presetID="42" presetSubtype="0">
                                  <p:stCondLst>
                                    <p:cond delay="0"/>
                                  </p:stCondLst>
                                  <p:childTnLst>
                                    <p:set>
                                      <p:cBhvr>
                                        <p:cTn dur="1" fill="hold" id="103">
                                          <p:stCondLst>
                                            <p:cond delay="0"/>
                                          </p:stCondLst>
                                        </p:cTn>
                                        <p:tgtEl>
                                          <p:spTgt spid="16404"/>
                                        </p:tgtEl>
                                        <p:attrNameLst>
                                          <p:attrName>style.visibility</p:attrName>
                                        </p:attrNameLst>
                                      </p:cBhvr>
                                      <p:to>
                                        <p:strVal val="visible"/>
                                      </p:to>
                                    </p:set>
                                    <p:animEffect filter="">
                                      <p:cBhvr>
                                        <p:cTn dur="500" id="104"/>
                                        <p:tgtEl>
                                          <p:spTgt spid="16404"/>
                                        </p:tgtEl>
                                      </p:cBhvr>
                                    </p:animEffect>
                                    <p:anim calcmode="lin" valueType="num">
                                      <p:cBhvr>
                                        <p:cTn dur="500" fill="hold" id="105"/>
                                        <p:tgtEl>
                                          <p:spTgt spid="16404"/>
                                        </p:tgtEl>
                                        <p:attrNameLst>
                                          <p:attrName>ppt_x</p:attrName>
                                        </p:attrNameLst>
                                      </p:cBhvr>
                                      <p:tavLst>
                                        <p:tav tm="0">
                                          <p:val>
                                            <p:strVal val="#ppt_x"/>
                                          </p:val>
                                        </p:tav>
                                        <p:tav tm="100000">
                                          <p:val>
                                            <p:strVal val="#ppt_x"/>
                                          </p:val>
                                        </p:tav>
                                      </p:tavLst>
                                    </p:anim>
                                    <p:anim calcmode="lin" valueType="num">
                                      <p:cBhvr>
                                        <p:cTn dur="500" fill="hold" id="106"/>
                                        <p:tgtEl>
                                          <p:spTgt spid="1640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386"/>
      <p:bldP grpId="0" spid="16387"/>
      <p:bldP grpId="0" spid="16388"/>
      <p:bldP grpId="0" spid="16389"/>
      <p:bldP grpId="0" spid="16390"/>
      <p:bldP grpId="0" spid="16391"/>
      <p:bldP grpId="0" spid="16392"/>
      <p:bldP grpId="0" spid="16393"/>
      <p:bldP grpId="0" spid="16394"/>
      <p:bldP grpId="0" spid="16395"/>
      <p:bldP grpId="0" spid="16396"/>
      <p:bldP grpId="0" spid="16397"/>
      <p:bldP grpId="0" spid="16398"/>
      <p:bldP grpId="0" spid="16399"/>
      <p:bldP grpId="0" spid="16400"/>
      <p:bldP grpId="0" spid="16401"/>
      <p:bldP grpId="0" spid="16402"/>
      <p:bldP grpId="0" spid="16403"/>
      <p:bldP grpId="0" spid="16404"/>
      <p:bldP grpId="0" spid="16405"/>
      <p:bldP grpId="0" spid="16406"/>
      <p:bldP grpId="0" spid="16407"/>
      <p:bldP grpId="0" spid="16408"/>
      <p:bldP grpId="0" spid="16409"/>
      <p:bldP grpId="0" spid="1641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410" name="Group 2"/>
          <p:cNvGrpSpPr/>
          <p:nvPr/>
        </p:nvGrpSpPr>
        <p:grpSpPr>
          <a:xfrm>
            <a:off x="5303838" y="2384425"/>
            <a:ext cx="1276350" cy="885825"/>
            <a:chExt cx="1276350" cy="885140"/>
          </a:xfrm>
        </p:grpSpPr>
        <p:sp>
          <p:nvSpPr>
            <p:cNvPr id="17411" name="矩形 2"/>
            <p:cNvSpPr>
              <a:spLocks noChangeArrowheads="1"/>
            </p:cNvSpPr>
            <p:nvPr/>
          </p:nvSpPr>
          <p:spPr bwMode="auto">
            <a:xfrm>
              <a:off x="81907" y="0"/>
              <a:ext cx="1112535" cy="885140"/>
            </a:xfrm>
            <a:prstGeom prst="rect">
              <a:avLst/>
            </a:prstGeom>
            <a:noFill/>
            <a:ln cap="flat" cmpd="sng" w="50800">
              <a:solidFill>
                <a:srgbClr val="F7676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7412" name="文本框 3"/>
            <p:cNvSpPr>
              <a:spLocks noChangeArrowheads="1"/>
            </p:cNvSpPr>
            <p:nvPr/>
          </p:nvSpPr>
          <p:spPr bwMode="auto">
            <a:xfrm>
              <a:off x="0" y="148668"/>
              <a:ext cx="1276350" cy="63958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3600">
                  <a:solidFill>
                    <a:srgbClr val="F76767"/>
                  </a:solidFill>
                  <a:latin charset="0" pitchFamily="34" typeface="Calibri"/>
                  <a:cs charset="0" pitchFamily="34" typeface="Calibri"/>
                  <a:sym charset="0" pitchFamily="34" typeface="Calibri"/>
                </a:rPr>
                <a:t>LOGO</a:t>
              </a:r>
            </a:p>
          </p:txBody>
        </p:sp>
      </p:grpSp>
      <p:grpSp>
        <p:nvGrpSpPr>
          <p:cNvPr id="17413" name="Group 5"/>
          <p:cNvGrpSpPr/>
          <p:nvPr/>
        </p:nvGrpSpPr>
        <p:grpSpPr>
          <a:xfrm>
            <a:off x="4227513" y="1323975"/>
            <a:ext cx="3294062" cy="3233738"/>
            <a:chExt cx="3293149" cy="3233901"/>
          </a:xfrm>
        </p:grpSpPr>
        <p:sp>
          <p:nvSpPr>
            <p:cNvPr id="17414" name="椭圆 5"/>
            <p:cNvSpPr>
              <a:spLocks noChangeArrowheads="1"/>
            </p:cNvSpPr>
            <p:nvPr/>
          </p:nvSpPr>
          <p:spPr bwMode="auto">
            <a:xfrm>
              <a:off x="61453" y="2205"/>
              <a:ext cx="3231696" cy="3231696"/>
            </a:xfrm>
            <a:prstGeom prst="ellipse">
              <a:avLst/>
            </a:prstGeom>
            <a:blipFill dpi="0" rotWithShape="1">
              <a:blip r:embed="rId2"/>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7415" name="椭圆 6"/>
            <p:cNvSpPr>
              <a:spLocks noChangeArrowheads="1"/>
            </p:cNvSpPr>
            <p:nvPr/>
          </p:nvSpPr>
          <p:spPr bwMode="auto">
            <a:xfrm>
              <a:off x="0" y="0"/>
              <a:ext cx="3231696" cy="3231696"/>
            </a:xfrm>
            <a:prstGeom prst="ellipse">
              <a:avLst/>
            </a:prstGeom>
            <a:solidFill>
              <a:srgbClr val="F76767">
                <a:alpha val="9999"/>
              </a:srgbClr>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17416" name="矩形 7"/>
          <p:cNvSpPr>
            <a:spLocks noChangeArrowheads="1"/>
          </p:cNvSpPr>
          <p:nvPr/>
        </p:nvSpPr>
        <p:spPr bwMode="auto">
          <a:xfrm>
            <a:off x="0" y="623888"/>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7417" name="矩形 8"/>
          <p:cNvSpPr>
            <a:spLocks noChangeArrowheads="1"/>
          </p:cNvSpPr>
          <p:nvPr/>
        </p:nvSpPr>
        <p:spPr bwMode="auto">
          <a:xfrm>
            <a:off x="11277600" y="603885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7418" name="文本框 9"/>
          <p:cNvSpPr>
            <a:spLocks noChangeArrowheads="1"/>
          </p:cNvSpPr>
          <p:nvPr/>
        </p:nvSpPr>
        <p:spPr bwMode="auto">
          <a:xfrm>
            <a:off x="2195513" y="4903788"/>
            <a:ext cx="7800975"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6000">
                <a:solidFill>
                  <a:srgbClr val="F76767"/>
                </a:solidFill>
                <a:latin charset="-122" pitchFamily="34" typeface="Arial Unicode MS"/>
                <a:ea charset="-122" pitchFamily="34" typeface="Arial Unicode MS"/>
                <a:cs charset="-122" pitchFamily="34" typeface="Arial Unicode MS"/>
                <a:sym charset="-122" pitchFamily="34" typeface="Arial Unicode MS"/>
              </a:rPr>
              <a:t>Thank You</a:t>
            </a:r>
          </a:p>
        </p:txBody>
      </p:sp>
      <p:sp>
        <p:nvSpPr>
          <p:cNvPr id="17419" name="文本框 10"/>
          <p:cNvSpPr>
            <a:spLocks noChangeArrowheads="1"/>
          </p:cNvSpPr>
          <p:nvPr/>
        </p:nvSpPr>
        <p:spPr bwMode="auto">
          <a:xfrm>
            <a:off x="3948113" y="5978525"/>
            <a:ext cx="4295775" cy="396240"/>
          </a:xfrm>
          <a:prstGeom prst="rect">
            <a:avLst/>
          </a:prstGeom>
          <a:solidFill>
            <a:srgbClr val="F76767"/>
          </a:solidFill>
          <a:ln>
            <a:noFill/>
          </a:ln>
          <a:extLst>
            <a:ext uri="{91240B29-F687-4F45-9708-019B960494DF}">
              <a14:hiddenLine w="9525">
                <a:solidFill>
                  <a:srgbClr val="000000"/>
                </a:solidFill>
                <a:miter lim="800000"/>
                <a:headEnd/>
                <a:tailEnd/>
              </a14:hiddenLine>
            </a:ext>
          </a:extLst>
        </p:spPr>
        <p:txBody>
          <a:bodyPr>
            <a:spAutoFit/>
          </a:bodyPr>
          <a:lstStyle/>
          <a:p>
            <a:pPr algn="ctr"/>
            <a:r>
              <a:rPr altLang="zh-CN" lang="en-US" sz="2000">
                <a:solidFill>
                  <a:srgbClr val="FFF2CC"/>
                </a:solidFill>
                <a:latin charset="0" pitchFamily="34" typeface="Calibri"/>
                <a:cs charset="0" pitchFamily="34" typeface="Calibri"/>
                <a:sym charset="0" pitchFamily="34" typeface="Calibri"/>
              </a:rPr>
              <a:t>Add Your Text Here</a:t>
            </a:r>
          </a:p>
        </p:txBody>
      </p:sp>
      <p:sp>
        <p:nvSpPr>
          <p:cNvPr id="17420" name="文本框 11"/>
          <p:cNvSpPr>
            <a:spLocks noChangeArrowheads="1"/>
          </p:cNvSpPr>
          <p:nvPr/>
        </p:nvSpPr>
        <p:spPr bwMode="auto">
          <a:xfrm rot="16200000">
            <a:off x="5604828" y="3032759"/>
            <a:ext cx="35941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F76767"/>
                </a:solidFill>
                <a:latin charset="-122" pitchFamily="34" typeface="Arial Unicode MS"/>
                <a:ea charset="-122" pitchFamily="34" typeface="Arial Unicode MS"/>
                <a:cs charset="-122" pitchFamily="34" typeface="Arial Unicode MS"/>
                <a:sym charset="-122" pitchFamily="34" typeface="Arial Unicode MS"/>
              </a:rPr>
              <a:t>everything happens for a reason</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32">
                                  <p:stCondLst>
                                    <p:cond delay="0"/>
                                  </p:stCondLst>
                                  <p:childTnLst>
                                    <p:set>
                                      <p:cBhvr>
                                        <p:cTn dur="1" fill="hold" id="6">
                                          <p:stCondLst>
                                            <p:cond delay="0"/>
                                          </p:stCondLst>
                                        </p:cTn>
                                        <p:tgtEl>
                                          <p:spTgt spid="17413"/>
                                        </p:tgtEl>
                                        <p:attrNameLst>
                                          <p:attrName>style.visibility</p:attrName>
                                        </p:attrNameLst>
                                      </p:cBhvr>
                                      <p:to>
                                        <p:strVal val="visible"/>
                                      </p:to>
                                    </p:set>
                                    <p:animEffect filter="">
                                      <p:cBhvr>
                                        <p:cTn dur="500" id="7"/>
                                        <p:tgtEl>
                                          <p:spTgt spid="17413"/>
                                        </p:tgtEl>
                                      </p:cBhvr>
                                    </p:animEffect>
                                  </p:childTnLst>
                                </p:cTn>
                              </p:par>
                              <p:par>
                                <p:cTn fill="hold" grpId="0" id="8" nodeType="withEffect" presetClass="entr" presetID="22" presetSubtype="1">
                                  <p:stCondLst>
                                    <p:cond delay="0"/>
                                  </p:stCondLst>
                                  <p:childTnLst>
                                    <p:set>
                                      <p:cBhvr>
                                        <p:cTn dur="1" fill="hold" id="9">
                                          <p:stCondLst>
                                            <p:cond delay="0"/>
                                          </p:stCondLst>
                                        </p:cTn>
                                        <p:tgtEl>
                                          <p:spTgt spid="17420"/>
                                        </p:tgtEl>
                                        <p:attrNameLst>
                                          <p:attrName>style.visibility</p:attrName>
                                        </p:attrNameLst>
                                      </p:cBhvr>
                                      <p:to>
                                        <p:strVal val="visible"/>
                                      </p:to>
                                    </p:set>
                                    <p:animEffect filter="">
                                      <p:cBhvr>
                                        <p:cTn dur="500" id="10"/>
                                        <p:tgtEl>
                                          <p:spTgt spid="17420"/>
                                        </p:tgtEl>
                                      </p:cBhvr>
                                    </p:animEffect>
                                  </p:childTnLst>
                                </p:cTn>
                              </p:par>
                              <p:par>
                                <p:cTn fill="hold" grpId="0" id="11" nodeType="withEffect" presetClass="entr" presetID="2" presetSubtype="8">
                                  <p:stCondLst>
                                    <p:cond delay="0"/>
                                  </p:stCondLst>
                                  <p:childTnLst>
                                    <p:set>
                                      <p:cBhvr>
                                        <p:cTn dur="1" fill="hold" id="12">
                                          <p:stCondLst>
                                            <p:cond delay="0"/>
                                          </p:stCondLst>
                                        </p:cTn>
                                        <p:tgtEl>
                                          <p:spTgt spid="17416"/>
                                        </p:tgtEl>
                                        <p:attrNameLst>
                                          <p:attrName>style.visibility</p:attrName>
                                        </p:attrNameLst>
                                      </p:cBhvr>
                                      <p:to>
                                        <p:strVal val="visible"/>
                                      </p:to>
                                    </p:set>
                                    <p:anim calcmode="lin" valueType="num">
                                      <p:cBhvr>
                                        <p:cTn dur="500" fill="hold" id="13"/>
                                        <p:tgtEl>
                                          <p:spTgt spid="17416"/>
                                        </p:tgtEl>
                                        <p:attrNameLst>
                                          <p:attrName>ppt_x</p:attrName>
                                        </p:attrNameLst>
                                      </p:cBhvr>
                                      <p:tavLst>
                                        <p:tav tm="0">
                                          <p:val>
                                            <p:strVal val="0-#ppt_w/2"/>
                                          </p:val>
                                        </p:tav>
                                        <p:tav tm="100000">
                                          <p:val>
                                            <p:strVal val="#ppt_x"/>
                                          </p:val>
                                        </p:tav>
                                      </p:tavLst>
                                    </p:anim>
                                    <p:anim calcmode="lin" valueType="num">
                                      <p:cBhvr>
                                        <p:cTn dur="500" fill="hold" id="14"/>
                                        <p:tgtEl>
                                          <p:spTgt spid="17416"/>
                                        </p:tgtEl>
                                        <p:attrNameLst>
                                          <p:attrName>ppt_y</p:attrName>
                                        </p:attrNameLst>
                                      </p:cBhvr>
                                      <p:tavLst>
                                        <p:tav tm="0">
                                          <p:val>
                                            <p:strVal val="#ppt_y"/>
                                          </p:val>
                                        </p:tav>
                                        <p:tav tm="100000">
                                          <p:val>
                                            <p:strVal val="#ppt_y"/>
                                          </p:val>
                                        </p:tav>
                                      </p:tavLst>
                                    </p:anim>
                                  </p:childTnLst>
                                </p:cTn>
                              </p:par>
                              <p:par>
                                <p:cTn fill="hold" grpId="0" id="15" nodeType="withEffect" presetClass="entr" presetID="2" presetSubtype="2">
                                  <p:stCondLst>
                                    <p:cond delay="0"/>
                                  </p:stCondLst>
                                  <p:childTnLst>
                                    <p:set>
                                      <p:cBhvr>
                                        <p:cTn dur="1" fill="hold" id="16">
                                          <p:stCondLst>
                                            <p:cond delay="0"/>
                                          </p:stCondLst>
                                        </p:cTn>
                                        <p:tgtEl>
                                          <p:spTgt spid="17417"/>
                                        </p:tgtEl>
                                        <p:attrNameLst>
                                          <p:attrName>style.visibility</p:attrName>
                                        </p:attrNameLst>
                                      </p:cBhvr>
                                      <p:to>
                                        <p:strVal val="visible"/>
                                      </p:to>
                                    </p:set>
                                    <p:anim calcmode="lin" valueType="num">
                                      <p:cBhvr>
                                        <p:cTn dur="500" fill="hold" id="17"/>
                                        <p:tgtEl>
                                          <p:spTgt spid="17417"/>
                                        </p:tgtEl>
                                        <p:attrNameLst>
                                          <p:attrName>ppt_x</p:attrName>
                                        </p:attrNameLst>
                                      </p:cBhvr>
                                      <p:tavLst>
                                        <p:tav tm="0">
                                          <p:val>
                                            <p:strVal val="1+#ppt_w/2"/>
                                          </p:val>
                                        </p:tav>
                                        <p:tav tm="100000">
                                          <p:val>
                                            <p:strVal val="#ppt_x"/>
                                          </p:val>
                                        </p:tav>
                                      </p:tavLst>
                                    </p:anim>
                                    <p:anim calcmode="lin" valueType="num">
                                      <p:cBhvr>
                                        <p:cTn dur="500" fill="hold" id="18"/>
                                        <p:tgtEl>
                                          <p:spTgt spid="17417"/>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500"/>
                            </p:stCondLst>
                            <p:childTnLst>
                              <p:par>
                                <p:cTn fill="hold" id="20" nodeType="afterEffect" presetClass="entr" presetID="1" presetSubtype="0">
                                  <p:stCondLst>
                                    <p:cond delay="0"/>
                                  </p:stCondLst>
                                  <p:childTnLst>
                                    <p:set>
                                      <p:cBhvr>
                                        <p:cTn dur="1" fill="hold" id="21">
                                          <p:stCondLst>
                                            <p:cond delay="0"/>
                                          </p:stCondLst>
                                        </p:cTn>
                                        <p:tgtEl>
                                          <p:spTgt spid="17410"/>
                                        </p:tgtEl>
                                        <p:attrNameLst>
                                          <p:attrName>style.visibility</p:attrName>
                                        </p:attrNameLst>
                                      </p:cBhvr>
                                      <p:to>
                                        <p:strVal val="visible"/>
                                      </p:to>
                                    </p:set>
                                  </p:childTnLst>
                                </p:cTn>
                              </p:par>
                            </p:childTnLst>
                          </p:cTn>
                        </p:par>
                        <p:par>
                          <p:cTn fill="hold" id="22" nodeType="afterGroup">
                            <p:stCondLst>
                              <p:cond delay="501"/>
                            </p:stCondLst>
                            <p:childTnLst>
                              <p:par>
                                <p:cTn fill="hold" id="23" nodeType="afterEffect" presetClass="path" presetID="42" presetSubtype="0">
                                  <p:stCondLst>
                                    <p:cond delay="0"/>
                                  </p:stCondLst>
                                  <p:childTnLst>
                                    <p:animMotion origin="layout" path="M 2.08333E-07 1.48148E-06 L 0.09349 -0.22778" pathEditMode="relative" ptsTypes="AA" rAng="0">
                                      <p:cBhvr>
                                        <p:cTn dur="750" fill="hold" id="24"/>
                                        <p:tgtEl>
                                          <p:spTgt spid="17410"/>
                                        </p:tgtEl>
                                        <p:attrNameLst>
                                          <p:attrName>ppt_x</p:attrName>
                                          <p:attrName>ppt_y</p:attrName>
                                        </p:attrNameLst>
                                      </p:cBhvr>
                                      <p:rCtr x="467400" y="-1138900"/>
                                    </p:animMotion>
                                  </p:childTnLst>
                                </p:cTn>
                              </p:par>
                            </p:childTnLst>
                          </p:cTn>
                        </p:par>
                        <p:par>
                          <p:cTn fill="hold" id="25" nodeType="afterGroup">
                            <p:stCondLst>
                              <p:cond delay="1251"/>
                            </p:stCondLst>
                            <p:childTnLst>
                              <p:par>
                                <p:cTn fill="hold" grpId="0" id="26" nodeType="afterEffect" presetClass="entr" presetID="2" presetSubtype="8">
                                  <p:stCondLst>
                                    <p:cond delay="0"/>
                                  </p:stCondLst>
                                  <p:childTnLst>
                                    <p:set>
                                      <p:cBhvr>
                                        <p:cTn dur="1" fill="hold" id="27">
                                          <p:stCondLst>
                                            <p:cond delay="0"/>
                                          </p:stCondLst>
                                        </p:cTn>
                                        <p:tgtEl>
                                          <p:spTgt spid="17418"/>
                                        </p:tgtEl>
                                        <p:attrNameLst>
                                          <p:attrName>style.visibility</p:attrName>
                                        </p:attrNameLst>
                                      </p:cBhvr>
                                      <p:to>
                                        <p:strVal val="visible"/>
                                      </p:to>
                                    </p:set>
                                    <p:anim calcmode="lin" valueType="num">
                                      <p:cBhvr>
                                        <p:cTn dur="500" fill="hold" id="28"/>
                                        <p:tgtEl>
                                          <p:spTgt spid="17418"/>
                                        </p:tgtEl>
                                        <p:attrNameLst>
                                          <p:attrName>ppt_x</p:attrName>
                                        </p:attrNameLst>
                                      </p:cBhvr>
                                      <p:tavLst>
                                        <p:tav tm="0">
                                          <p:val>
                                            <p:strVal val="0-#ppt_w/2"/>
                                          </p:val>
                                        </p:tav>
                                        <p:tav tm="100000">
                                          <p:val>
                                            <p:strVal val="#ppt_x"/>
                                          </p:val>
                                        </p:tav>
                                      </p:tavLst>
                                    </p:anim>
                                    <p:anim calcmode="lin" valueType="num">
                                      <p:cBhvr>
                                        <p:cTn dur="500" fill="hold" id="29"/>
                                        <p:tgtEl>
                                          <p:spTgt spid="17418"/>
                                        </p:tgtEl>
                                        <p:attrNameLst>
                                          <p:attrName>ppt_y</p:attrName>
                                        </p:attrNameLst>
                                      </p:cBhvr>
                                      <p:tavLst>
                                        <p:tav tm="0">
                                          <p:val>
                                            <p:strVal val="#ppt_y"/>
                                          </p:val>
                                        </p:tav>
                                        <p:tav tm="100000">
                                          <p:val>
                                            <p:strVal val="#ppt_y"/>
                                          </p:val>
                                        </p:tav>
                                      </p:tavLst>
                                    </p:anim>
                                  </p:childTnLst>
                                </p:cTn>
                              </p:par>
                              <p:par>
                                <p:cTn fill="hold" grpId="0" id="30" nodeType="withEffect" presetClass="entr" presetID="2" presetSubtype="2">
                                  <p:stCondLst>
                                    <p:cond delay="0"/>
                                  </p:stCondLst>
                                  <p:childTnLst>
                                    <p:set>
                                      <p:cBhvr>
                                        <p:cTn dur="1" fill="hold" id="31">
                                          <p:stCondLst>
                                            <p:cond delay="0"/>
                                          </p:stCondLst>
                                        </p:cTn>
                                        <p:tgtEl>
                                          <p:spTgt spid="17419"/>
                                        </p:tgtEl>
                                        <p:attrNameLst>
                                          <p:attrName>style.visibility</p:attrName>
                                        </p:attrNameLst>
                                      </p:cBhvr>
                                      <p:to>
                                        <p:strVal val="visible"/>
                                      </p:to>
                                    </p:set>
                                    <p:anim calcmode="lin" valueType="num">
                                      <p:cBhvr>
                                        <p:cTn dur="500" fill="hold" id="32"/>
                                        <p:tgtEl>
                                          <p:spTgt spid="17419"/>
                                        </p:tgtEl>
                                        <p:attrNameLst>
                                          <p:attrName>ppt_x</p:attrName>
                                        </p:attrNameLst>
                                      </p:cBhvr>
                                      <p:tavLst>
                                        <p:tav tm="0">
                                          <p:val>
                                            <p:strVal val="1+#ppt_w/2"/>
                                          </p:val>
                                        </p:tav>
                                        <p:tav tm="100000">
                                          <p:val>
                                            <p:strVal val="#ppt_x"/>
                                          </p:val>
                                        </p:tav>
                                      </p:tavLst>
                                    </p:anim>
                                    <p:anim calcmode="lin" valueType="num">
                                      <p:cBhvr>
                                        <p:cTn dur="500" fill="hold" id="33"/>
                                        <p:tgtEl>
                                          <p:spTgt spid="1741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416"/>
      <p:bldP grpId="0" spid="17417"/>
      <p:bldP grpId="0" spid="17418"/>
      <p:bldP grpId="0" spid="17419"/>
      <p:bldP grpId="0" spid="1742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98" name="矩形 21"/>
          <p:cNvSpPr>
            <a:spLocks noChangeArrowheads="1"/>
          </p:cNvSpPr>
          <p:nvPr/>
        </p:nvSpPr>
        <p:spPr bwMode="auto">
          <a:xfrm>
            <a:off x="0" y="5614988"/>
            <a:ext cx="3714750" cy="7286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099" name="矩形 17"/>
          <p:cNvSpPr>
            <a:spLocks noChangeArrowheads="1"/>
          </p:cNvSpPr>
          <p:nvPr/>
        </p:nvSpPr>
        <p:spPr bwMode="auto">
          <a:xfrm>
            <a:off x="0" y="3881438"/>
            <a:ext cx="3714750" cy="7286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0" name="矩形 14"/>
          <p:cNvSpPr>
            <a:spLocks noChangeArrowheads="1"/>
          </p:cNvSpPr>
          <p:nvPr/>
        </p:nvSpPr>
        <p:spPr bwMode="auto">
          <a:xfrm>
            <a:off x="0" y="3014663"/>
            <a:ext cx="3714750" cy="7286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1" name="矩形 13"/>
          <p:cNvSpPr>
            <a:spLocks noChangeArrowheads="1"/>
          </p:cNvSpPr>
          <p:nvPr/>
        </p:nvSpPr>
        <p:spPr bwMode="auto">
          <a:xfrm>
            <a:off x="0" y="2147888"/>
            <a:ext cx="3714750" cy="7286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2" name="矩形 3"/>
          <p:cNvSpPr>
            <a:spLocks noChangeArrowheads="1"/>
          </p:cNvSpPr>
          <p:nvPr/>
        </p:nvSpPr>
        <p:spPr bwMode="auto">
          <a:xfrm>
            <a:off x="0" y="623888"/>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3" name="矩形 4"/>
          <p:cNvSpPr>
            <a:spLocks noChangeArrowheads="1"/>
          </p:cNvSpPr>
          <p:nvPr/>
        </p:nvSpPr>
        <p:spPr bwMode="auto">
          <a:xfrm>
            <a:off x="11277600" y="603885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4" name="文本框 5"/>
          <p:cNvSpPr>
            <a:spLocks noChangeArrowheads="1"/>
          </p:cNvSpPr>
          <p:nvPr/>
        </p:nvSpPr>
        <p:spPr bwMode="auto">
          <a:xfrm>
            <a:off x="914400" y="373063"/>
            <a:ext cx="2209800"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6000">
                <a:solidFill>
                  <a:srgbClr val="F76767"/>
                </a:solidFill>
                <a:latin charset="0" pitchFamily="34" typeface="Calibri"/>
                <a:cs charset="0" pitchFamily="34" typeface="Calibri"/>
                <a:sym charset="0" pitchFamily="34" typeface="Calibri"/>
              </a:rPr>
              <a:t>CONT</a:t>
            </a:r>
          </a:p>
        </p:txBody>
      </p:sp>
      <p:sp>
        <p:nvSpPr>
          <p:cNvPr id="4105" name="文本框 6"/>
          <p:cNvSpPr>
            <a:spLocks noChangeArrowheads="1"/>
          </p:cNvSpPr>
          <p:nvPr/>
        </p:nvSpPr>
        <p:spPr bwMode="auto">
          <a:xfrm>
            <a:off x="1838325" y="749300"/>
            <a:ext cx="2209800" cy="1097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6600">
                <a:solidFill>
                  <a:srgbClr val="F76767"/>
                </a:solidFill>
                <a:latin charset="0" pitchFamily="34" typeface="Calibri"/>
                <a:cs charset="0" pitchFamily="34" typeface="Calibri"/>
                <a:sym charset="0" pitchFamily="34" typeface="Calibri"/>
              </a:rPr>
              <a:t>ENTS</a:t>
            </a:r>
          </a:p>
        </p:txBody>
      </p:sp>
      <p:sp>
        <p:nvSpPr>
          <p:cNvPr id="4106" name="直接连接符 8"/>
          <p:cNvSpPr>
            <a:spLocks noChangeShapeType="1"/>
          </p:cNvSpPr>
          <p:nvPr/>
        </p:nvSpPr>
        <p:spPr bwMode="auto">
          <a:xfrm>
            <a:off x="-198438" y="1924050"/>
            <a:ext cx="12590463" cy="0"/>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4107" name="直接连接符 10"/>
          <p:cNvSpPr>
            <a:spLocks noChangeShapeType="1"/>
          </p:cNvSpPr>
          <p:nvPr/>
        </p:nvSpPr>
        <p:spPr bwMode="auto">
          <a:xfrm flipH="1">
            <a:off x="3790950" y="-74613"/>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4108" name="矩形 12"/>
          <p:cNvSpPr>
            <a:spLocks noChangeArrowheads="1"/>
          </p:cNvSpPr>
          <p:nvPr/>
        </p:nvSpPr>
        <p:spPr bwMode="auto">
          <a:xfrm>
            <a:off x="0" y="2147888"/>
            <a:ext cx="2647950" cy="728662"/>
          </a:xfrm>
          <a:prstGeom prst="rect">
            <a:avLst/>
          </a:prstGeom>
          <a:blipFill dpi="0" rotWithShape="0">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09" name="矩形 15"/>
          <p:cNvSpPr>
            <a:spLocks noChangeArrowheads="1"/>
          </p:cNvSpPr>
          <p:nvPr/>
        </p:nvSpPr>
        <p:spPr bwMode="auto">
          <a:xfrm>
            <a:off x="1162050" y="3014663"/>
            <a:ext cx="2552700" cy="728662"/>
          </a:xfrm>
          <a:prstGeom prst="rect">
            <a:avLst/>
          </a:prstGeom>
          <a:blipFill dpi="0" rotWithShape="1">
            <a:blip r:embed="rId3"/>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10" name="矩形 16"/>
          <p:cNvSpPr>
            <a:spLocks noChangeArrowheads="1"/>
          </p:cNvSpPr>
          <p:nvPr/>
        </p:nvSpPr>
        <p:spPr bwMode="auto">
          <a:xfrm>
            <a:off x="0" y="3881438"/>
            <a:ext cx="2171700" cy="728662"/>
          </a:xfrm>
          <a:prstGeom prst="rect">
            <a:avLst/>
          </a:prstGeom>
          <a:blipFill dpi="0" rotWithShape="0">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11" name="矩形 18"/>
          <p:cNvSpPr>
            <a:spLocks noChangeArrowheads="1"/>
          </p:cNvSpPr>
          <p:nvPr/>
        </p:nvSpPr>
        <p:spPr bwMode="auto">
          <a:xfrm>
            <a:off x="0" y="4748213"/>
            <a:ext cx="3714750" cy="7286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12" name="矩形 19"/>
          <p:cNvSpPr>
            <a:spLocks noChangeArrowheads="1"/>
          </p:cNvSpPr>
          <p:nvPr/>
        </p:nvSpPr>
        <p:spPr bwMode="auto">
          <a:xfrm>
            <a:off x="1409700" y="4748213"/>
            <a:ext cx="2305050" cy="728662"/>
          </a:xfrm>
          <a:prstGeom prst="rect">
            <a:avLst/>
          </a:prstGeom>
          <a:blipFill dpi="0" rotWithShape="1">
            <a:blip r:embed="rId5"/>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13" name="矩形 20"/>
          <p:cNvSpPr>
            <a:spLocks noChangeArrowheads="1"/>
          </p:cNvSpPr>
          <p:nvPr/>
        </p:nvSpPr>
        <p:spPr bwMode="auto">
          <a:xfrm>
            <a:off x="0" y="5614988"/>
            <a:ext cx="2171700" cy="728662"/>
          </a:xfrm>
          <a:prstGeom prst="rect">
            <a:avLst/>
          </a:prstGeom>
          <a:blipFill dpi="0" rotWithShape="0">
            <a:blip r:embed="rId6"/>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4114" name="Freeform 9"/>
          <p:cNvSpPr>
            <a:spLocks noChangeArrowheads="1" noEditPoints="1"/>
          </p:cNvSpPr>
          <p:nvPr/>
        </p:nvSpPr>
        <p:spPr bwMode="auto">
          <a:xfrm rot="235872">
            <a:off x="4845050" y="2281238"/>
            <a:ext cx="471488" cy="461962"/>
          </a:xfrm>
          <a:custGeom>
            <a:gdLst>
              <a:gd fmla="*/ 4496 w 6128" name="T0"/>
              <a:gd fmla="*/ 3755 h 6020" name="T1"/>
              <a:gd fmla="*/ 5089 w 6128" name="T2"/>
              <a:gd fmla="*/ 5971 h 6020" name="T3"/>
              <a:gd fmla="*/ 4237 w 6128" name="T4"/>
              <a:gd fmla="*/ 5289 h 6020" name="T5"/>
              <a:gd fmla="*/ 4065 w 6128" name="T6"/>
              <a:gd fmla="*/ 4648 h 6020" name="T7"/>
              <a:gd fmla="*/ 4065 w 6128" name="T8"/>
              <a:gd fmla="*/ 5977 h 6020" name="T9"/>
              <a:gd fmla="*/ 3916 w 6128" name="T10"/>
              <a:gd fmla="*/ 5975 h 6020" name="T11"/>
              <a:gd fmla="*/ 3418 w 6128" name="T12"/>
              <a:gd fmla="*/ 5158 h 6020" name="T13"/>
              <a:gd fmla="*/ 3419 w 6128" name="T14"/>
              <a:gd fmla="*/ 4220 h 6020" name="T15"/>
              <a:gd fmla="*/ 1799 w 6128" name="T16"/>
              <a:gd fmla="*/ 3638 h 6020" name="T17"/>
              <a:gd fmla="*/ 1785 w 6128" name="T18"/>
              <a:gd fmla="*/ 3662 h 6020" name="T19"/>
              <a:gd fmla="*/ 1773 w 6128" name="T20"/>
              <a:gd fmla="*/ 3686 h 6020" name="T21"/>
              <a:gd fmla="*/ 1554 w 6128" name="T22"/>
              <a:gd fmla="*/ 4075 h 6020" name="T23"/>
              <a:gd fmla="*/ 2062 w 6128" name="T24"/>
              <a:gd fmla="*/ 5971 h 6020" name="T25"/>
              <a:gd fmla="*/ 1209 w 6128" name="T26"/>
              <a:gd fmla="*/ 5289 h 6020" name="T27"/>
              <a:gd fmla="*/ 1065 w 6128" name="T28"/>
              <a:gd fmla="*/ 4752 h 6020" name="T29"/>
              <a:gd fmla="*/ 895 w 6128" name="T30"/>
              <a:gd fmla="*/ 5164 h 6020" name="T31"/>
              <a:gd fmla="*/ 895 w 6128" name="T32"/>
              <a:gd fmla="*/ 5970 h 6020" name="T33"/>
              <a:gd fmla="*/ 773 w 6128" name="T34"/>
              <a:gd fmla="*/ 5977 h 6020" name="T35"/>
              <a:gd fmla="*/ 249 w 6128" name="T36"/>
              <a:gd fmla="*/ 5281 h 6020" name="T37"/>
              <a:gd fmla="*/ 249 w 6128" name="T38"/>
              <a:gd fmla="*/ 4636 h 6020" name="T39"/>
              <a:gd fmla="*/ 546 w 6128" name="T40"/>
              <a:gd fmla="*/ 4244 h 6020" name="T41"/>
              <a:gd fmla="*/ 546 w 6128" name="T42"/>
              <a:gd fmla="*/ 2613 h 6020" name="T43"/>
              <a:gd fmla="*/ 0 w 6128" name="T44"/>
              <a:gd fmla="*/ 1894 h 6020" name="T45"/>
              <a:gd fmla="*/ 746 w 6128" name="T46"/>
              <a:gd fmla="*/ 1148 h 6020" name="T47"/>
              <a:gd fmla="*/ 1090 w 6128" name="T48"/>
              <a:gd fmla="*/ 1148 h 6020" name="T49"/>
              <a:gd fmla="*/ 746 w 6128" name="T50"/>
              <a:gd fmla="*/ 1645 h 6020" name="T51"/>
              <a:gd fmla="*/ 497 w 6128" name="T52"/>
              <a:gd fmla="*/ 1894 h 6020" name="T53"/>
              <a:gd fmla="*/ 746 w 6128" name="T54"/>
              <a:gd fmla="*/ 2143 h 6020" name="T55"/>
              <a:gd fmla="*/ 870 w 6128" name="T56"/>
              <a:gd fmla="*/ 2143 h 6020" name="T57"/>
              <a:gd fmla="*/ 3473 w 6128" name="T58"/>
              <a:gd fmla="*/ 2132 h 6020" name="T59"/>
              <a:gd fmla="*/ 3581 w 6128" name="T60"/>
              <a:gd fmla="*/ 1924 h 6020" name="T61"/>
              <a:gd fmla="*/ 4807 w 6128" name="T62"/>
              <a:gd fmla="*/ 2374 h 6020" name="T63"/>
              <a:gd fmla="*/ 4496 w 6128" name="T64"/>
              <a:gd fmla="*/ 3755 h 6020" name="T65"/>
              <a:gd fmla="*/ 6046 w 6128" name="T66"/>
              <a:gd fmla="*/ 1079 h 6020" name="T67"/>
              <a:gd fmla="*/ 5055 w 6128" name="T68"/>
              <a:gd fmla="*/ 709 h 6020" name="T69"/>
              <a:gd fmla="*/ 4860 w 6128" name="T70"/>
              <a:gd fmla="*/ 127 h 6020" name="T71"/>
              <a:gd fmla="*/ 4665 w 6128" name="T72"/>
              <a:gd fmla="*/ 353 h 6020" name="T73"/>
              <a:gd fmla="*/ 4526 w 6128" name="T74"/>
              <a:gd fmla="*/ 4 h 6020" name="T75"/>
              <a:gd fmla="*/ 4291 w 6128" name="T76"/>
              <a:gd fmla="*/ 253 h 6020" name="T77"/>
              <a:gd fmla="*/ 4209 w 6128" name="T78"/>
              <a:gd fmla="*/ 727 h 6020" name="T79"/>
              <a:gd fmla="*/ 3700 w 6128" name="T80"/>
              <a:gd fmla="*/ 1697 h 6020" name="T81"/>
              <a:gd fmla="*/ 2002 w 6128" name="T82"/>
              <a:gd fmla="*/ 0 h 6020" name="T83"/>
              <a:gd fmla="*/ 1650 w 6128" name="T84"/>
              <a:gd fmla="*/ 0 h 6020" name="T85"/>
              <a:gd fmla="*/ 3578 w 6128" name="T86"/>
              <a:gd fmla="*/ 1928 h 6020" name="T87"/>
              <a:gd fmla="*/ 3700 w 6128" name="T88"/>
              <a:gd fmla="*/ 1702 h 6020" name="T89"/>
              <a:gd fmla="*/ 4862 w 6128" name="T90"/>
              <a:gd fmla="*/ 2129 h 6020" name="T91"/>
              <a:gd fmla="*/ 4926 w 6128" name="T92"/>
              <a:gd fmla="*/ 1849 h 6020" name="T93"/>
              <a:gd fmla="*/ 5545 w 6128" name="T94"/>
              <a:gd fmla="*/ 1849 h 6020" name="T95"/>
              <a:gd fmla="*/ 6041 w 6128" name="T96"/>
              <a:gd fmla="*/ 1375 h 6020" name="T97"/>
              <a:gd fmla="*/ 6111 w 6128" name="T98"/>
              <a:gd fmla="*/ 1239 h 6020" name="T99"/>
              <a:gd fmla="*/ 6046 w 6128" name="T100"/>
              <a:gd fmla="*/ 1079 h 602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128" name="T153"/>
              <a:gd fmla="*/ 0 h 6020" name="T154"/>
              <a:gd fmla="*/ 6128 w 6128" name="T155"/>
              <a:gd fmla="*/ 6020 h 602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020" w="6128">
                <a:moveTo>
                  <a:pt x="4496" y="3755"/>
                </a:moveTo>
                <a:cubicBezTo>
                  <a:pt x="5089" y="5971"/>
                  <a:pt x="5089" y="5971"/>
                  <a:pt x="5089" y="5971"/>
                </a:cubicBezTo>
                <a:cubicBezTo>
                  <a:pt x="4496" y="6020"/>
                  <a:pt x="4367" y="5776"/>
                  <a:pt x="4237" y="5289"/>
                </a:cubicBezTo>
                <a:cubicBezTo>
                  <a:pt x="4065" y="4648"/>
                  <a:pt x="4065" y="4648"/>
                  <a:pt x="4065" y="4648"/>
                </a:cubicBezTo>
                <a:cubicBezTo>
                  <a:pt x="4065" y="5977"/>
                  <a:pt x="4065" y="5977"/>
                  <a:pt x="4065" y="5977"/>
                </a:cubicBezTo>
                <a:cubicBezTo>
                  <a:pt x="3916" y="5975"/>
                  <a:pt x="3916" y="5975"/>
                  <a:pt x="3916" y="5975"/>
                </a:cubicBezTo>
                <a:cubicBezTo>
                  <a:pt x="3502" y="5975"/>
                  <a:pt x="3418" y="5663"/>
                  <a:pt x="3418" y="5158"/>
                </a:cubicBezTo>
                <a:cubicBezTo>
                  <a:pt x="3419" y="4220"/>
                  <a:pt x="3419" y="4220"/>
                  <a:pt x="3419" y="4220"/>
                </a:cubicBezTo>
                <a:cubicBezTo>
                  <a:pt x="1799" y="3638"/>
                  <a:pt x="1799" y="3638"/>
                  <a:pt x="1799" y="3638"/>
                </a:cubicBezTo>
                <a:cubicBezTo>
                  <a:pt x="1785" y="3662"/>
                  <a:pt x="1785" y="3662"/>
                  <a:pt x="1785" y="3662"/>
                </a:cubicBezTo>
                <a:cubicBezTo>
                  <a:pt x="1781" y="3670"/>
                  <a:pt x="1778" y="3678"/>
                  <a:pt x="1773" y="3686"/>
                </a:cubicBezTo>
                <a:cubicBezTo>
                  <a:pt x="1698" y="3839"/>
                  <a:pt x="1624" y="3966"/>
                  <a:pt x="1554" y="4075"/>
                </a:cubicBezTo>
                <a:cubicBezTo>
                  <a:pt x="2062" y="5971"/>
                  <a:pt x="2062" y="5971"/>
                  <a:pt x="2062" y="5971"/>
                </a:cubicBezTo>
                <a:cubicBezTo>
                  <a:pt x="1469" y="6020"/>
                  <a:pt x="1340" y="5776"/>
                  <a:pt x="1209" y="5289"/>
                </a:cubicBezTo>
                <a:cubicBezTo>
                  <a:pt x="1065" y="4752"/>
                  <a:pt x="1065" y="4752"/>
                  <a:pt x="1065" y="4752"/>
                </a:cubicBezTo>
                <a:cubicBezTo>
                  <a:pt x="960" y="4898"/>
                  <a:pt x="895" y="5005"/>
                  <a:pt x="895" y="5164"/>
                </a:cubicBezTo>
                <a:cubicBezTo>
                  <a:pt x="895" y="5970"/>
                  <a:pt x="895" y="5970"/>
                  <a:pt x="895" y="5970"/>
                </a:cubicBezTo>
                <a:cubicBezTo>
                  <a:pt x="773" y="5977"/>
                  <a:pt x="773" y="5977"/>
                  <a:pt x="773" y="5977"/>
                </a:cubicBezTo>
                <a:cubicBezTo>
                  <a:pt x="441" y="5977"/>
                  <a:pt x="249" y="5861"/>
                  <a:pt x="249" y="5281"/>
                </a:cubicBezTo>
                <a:cubicBezTo>
                  <a:pt x="249" y="4636"/>
                  <a:pt x="249" y="4636"/>
                  <a:pt x="249" y="4636"/>
                </a:cubicBezTo>
                <a:cubicBezTo>
                  <a:pt x="333" y="4614"/>
                  <a:pt x="503" y="4533"/>
                  <a:pt x="546" y="4244"/>
                </a:cubicBezTo>
                <a:cubicBezTo>
                  <a:pt x="546" y="2613"/>
                  <a:pt x="546" y="2613"/>
                  <a:pt x="546" y="2613"/>
                </a:cubicBezTo>
                <a:cubicBezTo>
                  <a:pt x="232" y="2525"/>
                  <a:pt x="0" y="2237"/>
                  <a:pt x="0" y="1894"/>
                </a:cubicBezTo>
                <a:cubicBezTo>
                  <a:pt x="0" y="1482"/>
                  <a:pt x="334" y="1148"/>
                  <a:pt x="746" y="1148"/>
                </a:cubicBezTo>
                <a:cubicBezTo>
                  <a:pt x="1090" y="1148"/>
                  <a:pt x="1090" y="1148"/>
                  <a:pt x="1090" y="1148"/>
                </a:cubicBezTo>
                <a:cubicBezTo>
                  <a:pt x="1090" y="1351"/>
                  <a:pt x="1079" y="1645"/>
                  <a:pt x="746" y="1645"/>
                </a:cubicBezTo>
                <a:cubicBezTo>
                  <a:pt x="609" y="1646"/>
                  <a:pt x="498" y="1757"/>
                  <a:pt x="497" y="1894"/>
                </a:cubicBezTo>
                <a:cubicBezTo>
                  <a:pt x="498" y="2031"/>
                  <a:pt x="609" y="2142"/>
                  <a:pt x="746" y="2143"/>
                </a:cubicBezTo>
                <a:cubicBezTo>
                  <a:pt x="870" y="2143"/>
                  <a:pt x="870" y="2143"/>
                  <a:pt x="870" y="2143"/>
                </a:cubicBezTo>
                <a:cubicBezTo>
                  <a:pt x="3473" y="2132"/>
                  <a:pt x="3473" y="2132"/>
                  <a:pt x="3473" y="2132"/>
                </a:cubicBezTo>
                <a:cubicBezTo>
                  <a:pt x="3581" y="1924"/>
                  <a:pt x="3581" y="1924"/>
                  <a:pt x="3581" y="1924"/>
                </a:cubicBezTo>
                <a:cubicBezTo>
                  <a:pt x="4807" y="2374"/>
                  <a:pt x="4807" y="2374"/>
                  <a:pt x="4807" y="2374"/>
                </a:cubicBezTo>
                <a:lnTo>
                  <a:pt x="4496" y="3755"/>
                </a:lnTo>
                <a:close/>
                <a:moveTo>
                  <a:pt x="6046" y="1079"/>
                </a:moveTo>
                <a:cubicBezTo>
                  <a:pt x="5055" y="709"/>
                  <a:pt x="5055" y="709"/>
                  <a:pt x="5055" y="709"/>
                </a:cubicBezTo>
                <a:cubicBezTo>
                  <a:pt x="4860" y="127"/>
                  <a:pt x="4860" y="127"/>
                  <a:pt x="4860" y="127"/>
                </a:cubicBezTo>
                <a:cubicBezTo>
                  <a:pt x="4759" y="127"/>
                  <a:pt x="4694" y="188"/>
                  <a:pt x="4665" y="353"/>
                </a:cubicBezTo>
                <a:cubicBezTo>
                  <a:pt x="4526" y="4"/>
                  <a:pt x="4526" y="4"/>
                  <a:pt x="4526" y="4"/>
                </a:cubicBezTo>
                <a:cubicBezTo>
                  <a:pt x="4401" y="4"/>
                  <a:pt x="4322" y="69"/>
                  <a:pt x="4291" y="253"/>
                </a:cubicBezTo>
                <a:cubicBezTo>
                  <a:pt x="4209" y="727"/>
                  <a:pt x="4209" y="727"/>
                  <a:pt x="4209" y="727"/>
                </a:cubicBezTo>
                <a:cubicBezTo>
                  <a:pt x="3700" y="1697"/>
                  <a:pt x="3700" y="1697"/>
                  <a:pt x="3700" y="1697"/>
                </a:cubicBezTo>
                <a:cubicBezTo>
                  <a:pt x="2002" y="0"/>
                  <a:pt x="2002" y="0"/>
                  <a:pt x="2002" y="0"/>
                </a:cubicBezTo>
                <a:cubicBezTo>
                  <a:pt x="1650" y="0"/>
                  <a:pt x="1650" y="0"/>
                  <a:pt x="1650" y="0"/>
                </a:cubicBezTo>
                <a:cubicBezTo>
                  <a:pt x="3578" y="1928"/>
                  <a:pt x="3578" y="1928"/>
                  <a:pt x="3578" y="1928"/>
                </a:cubicBezTo>
                <a:cubicBezTo>
                  <a:pt x="3700" y="1702"/>
                  <a:pt x="3700" y="1702"/>
                  <a:pt x="3700" y="1702"/>
                </a:cubicBezTo>
                <a:cubicBezTo>
                  <a:pt x="4862" y="2129"/>
                  <a:pt x="4862" y="2129"/>
                  <a:pt x="4862" y="2129"/>
                </a:cubicBezTo>
                <a:cubicBezTo>
                  <a:pt x="4926" y="1849"/>
                  <a:pt x="4926" y="1849"/>
                  <a:pt x="4926" y="1849"/>
                </a:cubicBezTo>
                <a:cubicBezTo>
                  <a:pt x="4926" y="1849"/>
                  <a:pt x="5394" y="1849"/>
                  <a:pt x="5545" y="1849"/>
                </a:cubicBezTo>
                <a:cubicBezTo>
                  <a:pt x="5796" y="1849"/>
                  <a:pt x="5906" y="1741"/>
                  <a:pt x="6041" y="1375"/>
                </a:cubicBezTo>
                <a:cubicBezTo>
                  <a:pt x="6111" y="1239"/>
                  <a:pt x="6111" y="1239"/>
                  <a:pt x="6111" y="1239"/>
                </a:cubicBezTo>
                <a:cubicBezTo>
                  <a:pt x="6128" y="1169"/>
                  <a:pt x="6109" y="1089"/>
                  <a:pt x="6046" y="1079"/>
                </a:cubicBezTo>
                <a:close/>
              </a:path>
            </a:pathLst>
          </a:custGeom>
          <a:solidFill>
            <a:srgbClr val="F76767"/>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4115" name="Freeform 9"/>
          <p:cNvSpPr>
            <a:spLocks noChangeArrowheads="1" noEditPoints="1"/>
          </p:cNvSpPr>
          <p:nvPr/>
        </p:nvSpPr>
        <p:spPr bwMode="auto">
          <a:xfrm rot="235872">
            <a:off x="4845050" y="3148013"/>
            <a:ext cx="471488" cy="461962"/>
          </a:xfrm>
          <a:custGeom>
            <a:gdLst>
              <a:gd fmla="*/ 4496 w 6128" name="T0"/>
              <a:gd fmla="*/ 3755 h 6020" name="T1"/>
              <a:gd fmla="*/ 5089 w 6128" name="T2"/>
              <a:gd fmla="*/ 5971 h 6020" name="T3"/>
              <a:gd fmla="*/ 4237 w 6128" name="T4"/>
              <a:gd fmla="*/ 5289 h 6020" name="T5"/>
              <a:gd fmla="*/ 4065 w 6128" name="T6"/>
              <a:gd fmla="*/ 4648 h 6020" name="T7"/>
              <a:gd fmla="*/ 4065 w 6128" name="T8"/>
              <a:gd fmla="*/ 5977 h 6020" name="T9"/>
              <a:gd fmla="*/ 3916 w 6128" name="T10"/>
              <a:gd fmla="*/ 5975 h 6020" name="T11"/>
              <a:gd fmla="*/ 3418 w 6128" name="T12"/>
              <a:gd fmla="*/ 5158 h 6020" name="T13"/>
              <a:gd fmla="*/ 3419 w 6128" name="T14"/>
              <a:gd fmla="*/ 4220 h 6020" name="T15"/>
              <a:gd fmla="*/ 1799 w 6128" name="T16"/>
              <a:gd fmla="*/ 3638 h 6020" name="T17"/>
              <a:gd fmla="*/ 1785 w 6128" name="T18"/>
              <a:gd fmla="*/ 3662 h 6020" name="T19"/>
              <a:gd fmla="*/ 1773 w 6128" name="T20"/>
              <a:gd fmla="*/ 3686 h 6020" name="T21"/>
              <a:gd fmla="*/ 1554 w 6128" name="T22"/>
              <a:gd fmla="*/ 4075 h 6020" name="T23"/>
              <a:gd fmla="*/ 2062 w 6128" name="T24"/>
              <a:gd fmla="*/ 5971 h 6020" name="T25"/>
              <a:gd fmla="*/ 1209 w 6128" name="T26"/>
              <a:gd fmla="*/ 5289 h 6020" name="T27"/>
              <a:gd fmla="*/ 1065 w 6128" name="T28"/>
              <a:gd fmla="*/ 4752 h 6020" name="T29"/>
              <a:gd fmla="*/ 895 w 6128" name="T30"/>
              <a:gd fmla="*/ 5164 h 6020" name="T31"/>
              <a:gd fmla="*/ 895 w 6128" name="T32"/>
              <a:gd fmla="*/ 5970 h 6020" name="T33"/>
              <a:gd fmla="*/ 773 w 6128" name="T34"/>
              <a:gd fmla="*/ 5977 h 6020" name="T35"/>
              <a:gd fmla="*/ 249 w 6128" name="T36"/>
              <a:gd fmla="*/ 5281 h 6020" name="T37"/>
              <a:gd fmla="*/ 249 w 6128" name="T38"/>
              <a:gd fmla="*/ 4636 h 6020" name="T39"/>
              <a:gd fmla="*/ 546 w 6128" name="T40"/>
              <a:gd fmla="*/ 4244 h 6020" name="T41"/>
              <a:gd fmla="*/ 546 w 6128" name="T42"/>
              <a:gd fmla="*/ 2613 h 6020" name="T43"/>
              <a:gd fmla="*/ 0 w 6128" name="T44"/>
              <a:gd fmla="*/ 1894 h 6020" name="T45"/>
              <a:gd fmla="*/ 746 w 6128" name="T46"/>
              <a:gd fmla="*/ 1148 h 6020" name="T47"/>
              <a:gd fmla="*/ 1090 w 6128" name="T48"/>
              <a:gd fmla="*/ 1148 h 6020" name="T49"/>
              <a:gd fmla="*/ 746 w 6128" name="T50"/>
              <a:gd fmla="*/ 1645 h 6020" name="T51"/>
              <a:gd fmla="*/ 497 w 6128" name="T52"/>
              <a:gd fmla="*/ 1894 h 6020" name="T53"/>
              <a:gd fmla="*/ 746 w 6128" name="T54"/>
              <a:gd fmla="*/ 2143 h 6020" name="T55"/>
              <a:gd fmla="*/ 870 w 6128" name="T56"/>
              <a:gd fmla="*/ 2143 h 6020" name="T57"/>
              <a:gd fmla="*/ 3473 w 6128" name="T58"/>
              <a:gd fmla="*/ 2132 h 6020" name="T59"/>
              <a:gd fmla="*/ 3581 w 6128" name="T60"/>
              <a:gd fmla="*/ 1924 h 6020" name="T61"/>
              <a:gd fmla="*/ 4807 w 6128" name="T62"/>
              <a:gd fmla="*/ 2374 h 6020" name="T63"/>
              <a:gd fmla="*/ 4496 w 6128" name="T64"/>
              <a:gd fmla="*/ 3755 h 6020" name="T65"/>
              <a:gd fmla="*/ 6046 w 6128" name="T66"/>
              <a:gd fmla="*/ 1079 h 6020" name="T67"/>
              <a:gd fmla="*/ 5055 w 6128" name="T68"/>
              <a:gd fmla="*/ 709 h 6020" name="T69"/>
              <a:gd fmla="*/ 4860 w 6128" name="T70"/>
              <a:gd fmla="*/ 127 h 6020" name="T71"/>
              <a:gd fmla="*/ 4665 w 6128" name="T72"/>
              <a:gd fmla="*/ 353 h 6020" name="T73"/>
              <a:gd fmla="*/ 4526 w 6128" name="T74"/>
              <a:gd fmla="*/ 4 h 6020" name="T75"/>
              <a:gd fmla="*/ 4291 w 6128" name="T76"/>
              <a:gd fmla="*/ 253 h 6020" name="T77"/>
              <a:gd fmla="*/ 4209 w 6128" name="T78"/>
              <a:gd fmla="*/ 727 h 6020" name="T79"/>
              <a:gd fmla="*/ 3700 w 6128" name="T80"/>
              <a:gd fmla="*/ 1697 h 6020" name="T81"/>
              <a:gd fmla="*/ 2002 w 6128" name="T82"/>
              <a:gd fmla="*/ 0 h 6020" name="T83"/>
              <a:gd fmla="*/ 1650 w 6128" name="T84"/>
              <a:gd fmla="*/ 0 h 6020" name="T85"/>
              <a:gd fmla="*/ 3578 w 6128" name="T86"/>
              <a:gd fmla="*/ 1928 h 6020" name="T87"/>
              <a:gd fmla="*/ 3700 w 6128" name="T88"/>
              <a:gd fmla="*/ 1702 h 6020" name="T89"/>
              <a:gd fmla="*/ 4862 w 6128" name="T90"/>
              <a:gd fmla="*/ 2129 h 6020" name="T91"/>
              <a:gd fmla="*/ 4926 w 6128" name="T92"/>
              <a:gd fmla="*/ 1849 h 6020" name="T93"/>
              <a:gd fmla="*/ 5545 w 6128" name="T94"/>
              <a:gd fmla="*/ 1849 h 6020" name="T95"/>
              <a:gd fmla="*/ 6041 w 6128" name="T96"/>
              <a:gd fmla="*/ 1375 h 6020" name="T97"/>
              <a:gd fmla="*/ 6111 w 6128" name="T98"/>
              <a:gd fmla="*/ 1239 h 6020" name="T99"/>
              <a:gd fmla="*/ 6046 w 6128" name="T100"/>
              <a:gd fmla="*/ 1079 h 602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128" name="T153"/>
              <a:gd fmla="*/ 0 h 6020" name="T154"/>
              <a:gd fmla="*/ 6128 w 6128" name="T155"/>
              <a:gd fmla="*/ 6020 h 602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020" w="6128">
                <a:moveTo>
                  <a:pt x="4496" y="3755"/>
                </a:moveTo>
                <a:cubicBezTo>
                  <a:pt x="5089" y="5971"/>
                  <a:pt x="5089" y="5971"/>
                  <a:pt x="5089" y="5971"/>
                </a:cubicBezTo>
                <a:cubicBezTo>
                  <a:pt x="4496" y="6020"/>
                  <a:pt x="4367" y="5776"/>
                  <a:pt x="4237" y="5289"/>
                </a:cubicBezTo>
                <a:cubicBezTo>
                  <a:pt x="4065" y="4648"/>
                  <a:pt x="4065" y="4648"/>
                  <a:pt x="4065" y="4648"/>
                </a:cubicBezTo>
                <a:cubicBezTo>
                  <a:pt x="4065" y="5977"/>
                  <a:pt x="4065" y="5977"/>
                  <a:pt x="4065" y="5977"/>
                </a:cubicBezTo>
                <a:cubicBezTo>
                  <a:pt x="3916" y="5975"/>
                  <a:pt x="3916" y="5975"/>
                  <a:pt x="3916" y="5975"/>
                </a:cubicBezTo>
                <a:cubicBezTo>
                  <a:pt x="3502" y="5975"/>
                  <a:pt x="3418" y="5663"/>
                  <a:pt x="3418" y="5158"/>
                </a:cubicBezTo>
                <a:cubicBezTo>
                  <a:pt x="3419" y="4220"/>
                  <a:pt x="3419" y="4220"/>
                  <a:pt x="3419" y="4220"/>
                </a:cubicBezTo>
                <a:cubicBezTo>
                  <a:pt x="1799" y="3638"/>
                  <a:pt x="1799" y="3638"/>
                  <a:pt x="1799" y="3638"/>
                </a:cubicBezTo>
                <a:cubicBezTo>
                  <a:pt x="1785" y="3662"/>
                  <a:pt x="1785" y="3662"/>
                  <a:pt x="1785" y="3662"/>
                </a:cubicBezTo>
                <a:cubicBezTo>
                  <a:pt x="1781" y="3670"/>
                  <a:pt x="1778" y="3678"/>
                  <a:pt x="1773" y="3686"/>
                </a:cubicBezTo>
                <a:cubicBezTo>
                  <a:pt x="1698" y="3839"/>
                  <a:pt x="1624" y="3966"/>
                  <a:pt x="1554" y="4075"/>
                </a:cubicBezTo>
                <a:cubicBezTo>
                  <a:pt x="2062" y="5971"/>
                  <a:pt x="2062" y="5971"/>
                  <a:pt x="2062" y="5971"/>
                </a:cubicBezTo>
                <a:cubicBezTo>
                  <a:pt x="1469" y="6020"/>
                  <a:pt x="1340" y="5776"/>
                  <a:pt x="1209" y="5289"/>
                </a:cubicBezTo>
                <a:cubicBezTo>
                  <a:pt x="1065" y="4752"/>
                  <a:pt x="1065" y="4752"/>
                  <a:pt x="1065" y="4752"/>
                </a:cubicBezTo>
                <a:cubicBezTo>
                  <a:pt x="960" y="4898"/>
                  <a:pt x="895" y="5005"/>
                  <a:pt x="895" y="5164"/>
                </a:cubicBezTo>
                <a:cubicBezTo>
                  <a:pt x="895" y="5970"/>
                  <a:pt x="895" y="5970"/>
                  <a:pt x="895" y="5970"/>
                </a:cubicBezTo>
                <a:cubicBezTo>
                  <a:pt x="773" y="5977"/>
                  <a:pt x="773" y="5977"/>
                  <a:pt x="773" y="5977"/>
                </a:cubicBezTo>
                <a:cubicBezTo>
                  <a:pt x="441" y="5977"/>
                  <a:pt x="249" y="5861"/>
                  <a:pt x="249" y="5281"/>
                </a:cubicBezTo>
                <a:cubicBezTo>
                  <a:pt x="249" y="4636"/>
                  <a:pt x="249" y="4636"/>
                  <a:pt x="249" y="4636"/>
                </a:cubicBezTo>
                <a:cubicBezTo>
                  <a:pt x="333" y="4614"/>
                  <a:pt x="503" y="4533"/>
                  <a:pt x="546" y="4244"/>
                </a:cubicBezTo>
                <a:cubicBezTo>
                  <a:pt x="546" y="2613"/>
                  <a:pt x="546" y="2613"/>
                  <a:pt x="546" y="2613"/>
                </a:cubicBezTo>
                <a:cubicBezTo>
                  <a:pt x="232" y="2525"/>
                  <a:pt x="0" y="2237"/>
                  <a:pt x="0" y="1894"/>
                </a:cubicBezTo>
                <a:cubicBezTo>
                  <a:pt x="0" y="1482"/>
                  <a:pt x="334" y="1148"/>
                  <a:pt x="746" y="1148"/>
                </a:cubicBezTo>
                <a:cubicBezTo>
                  <a:pt x="1090" y="1148"/>
                  <a:pt x="1090" y="1148"/>
                  <a:pt x="1090" y="1148"/>
                </a:cubicBezTo>
                <a:cubicBezTo>
                  <a:pt x="1090" y="1351"/>
                  <a:pt x="1079" y="1645"/>
                  <a:pt x="746" y="1645"/>
                </a:cubicBezTo>
                <a:cubicBezTo>
                  <a:pt x="609" y="1646"/>
                  <a:pt x="498" y="1757"/>
                  <a:pt x="497" y="1894"/>
                </a:cubicBezTo>
                <a:cubicBezTo>
                  <a:pt x="498" y="2031"/>
                  <a:pt x="609" y="2142"/>
                  <a:pt x="746" y="2143"/>
                </a:cubicBezTo>
                <a:cubicBezTo>
                  <a:pt x="870" y="2143"/>
                  <a:pt x="870" y="2143"/>
                  <a:pt x="870" y="2143"/>
                </a:cubicBezTo>
                <a:cubicBezTo>
                  <a:pt x="3473" y="2132"/>
                  <a:pt x="3473" y="2132"/>
                  <a:pt x="3473" y="2132"/>
                </a:cubicBezTo>
                <a:cubicBezTo>
                  <a:pt x="3581" y="1924"/>
                  <a:pt x="3581" y="1924"/>
                  <a:pt x="3581" y="1924"/>
                </a:cubicBezTo>
                <a:cubicBezTo>
                  <a:pt x="4807" y="2374"/>
                  <a:pt x="4807" y="2374"/>
                  <a:pt x="4807" y="2374"/>
                </a:cubicBezTo>
                <a:lnTo>
                  <a:pt x="4496" y="3755"/>
                </a:lnTo>
                <a:close/>
                <a:moveTo>
                  <a:pt x="6046" y="1079"/>
                </a:moveTo>
                <a:cubicBezTo>
                  <a:pt x="5055" y="709"/>
                  <a:pt x="5055" y="709"/>
                  <a:pt x="5055" y="709"/>
                </a:cubicBezTo>
                <a:cubicBezTo>
                  <a:pt x="4860" y="127"/>
                  <a:pt x="4860" y="127"/>
                  <a:pt x="4860" y="127"/>
                </a:cubicBezTo>
                <a:cubicBezTo>
                  <a:pt x="4759" y="127"/>
                  <a:pt x="4694" y="188"/>
                  <a:pt x="4665" y="353"/>
                </a:cubicBezTo>
                <a:cubicBezTo>
                  <a:pt x="4526" y="4"/>
                  <a:pt x="4526" y="4"/>
                  <a:pt x="4526" y="4"/>
                </a:cubicBezTo>
                <a:cubicBezTo>
                  <a:pt x="4401" y="4"/>
                  <a:pt x="4322" y="69"/>
                  <a:pt x="4291" y="253"/>
                </a:cubicBezTo>
                <a:cubicBezTo>
                  <a:pt x="4209" y="727"/>
                  <a:pt x="4209" y="727"/>
                  <a:pt x="4209" y="727"/>
                </a:cubicBezTo>
                <a:cubicBezTo>
                  <a:pt x="3700" y="1697"/>
                  <a:pt x="3700" y="1697"/>
                  <a:pt x="3700" y="1697"/>
                </a:cubicBezTo>
                <a:cubicBezTo>
                  <a:pt x="2002" y="0"/>
                  <a:pt x="2002" y="0"/>
                  <a:pt x="2002" y="0"/>
                </a:cubicBezTo>
                <a:cubicBezTo>
                  <a:pt x="1650" y="0"/>
                  <a:pt x="1650" y="0"/>
                  <a:pt x="1650" y="0"/>
                </a:cubicBezTo>
                <a:cubicBezTo>
                  <a:pt x="3578" y="1928"/>
                  <a:pt x="3578" y="1928"/>
                  <a:pt x="3578" y="1928"/>
                </a:cubicBezTo>
                <a:cubicBezTo>
                  <a:pt x="3700" y="1702"/>
                  <a:pt x="3700" y="1702"/>
                  <a:pt x="3700" y="1702"/>
                </a:cubicBezTo>
                <a:cubicBezTo>
                  <a:pt x="4862" y="2129"/>
                  <a:pt x="4862" y="2129"/>
                  <a:pt x="4862" y="2129"/>
                </a:cubicBezTo>
                <a:cubicBezTo>
                  <a:pt x="4926" y="1849"/>
                  <a:pt x="4926" y="1849"/>
                  <a:pt x="4926" y="1849"/>
                </a:cubicBezTo>
                <a:cubicBezTo>
                  <a:pt x="4926" y="1849"/>
                  <a:pt x="5394" y="1849"/>
                  <a:pt x="5545" y="1849"/>
                </a:cubicBezTo>
                <a:cubicBezTo>
                  <a:pt x="5796" y="1849"/>
                  <a:pt x="5906" y="1741"/>
                  <a:pt x="6041" y="1375"/>
                </a:cubicBezTo>
                <a:cubicBezTo>
                  <a:pt x="6111" y="1239"/>
                  <a:pt x="6111" y="1239"/>
                  <a:pt x="6111" y="1239"/>
                </a:cubicBezTo>
                <a:cubicBezTo>
                  <a:pt x="6128" y="1169"/>
                  <a:pt x="6109" y="1089"/>
                  <a:pt x="6046" y="1079"/>
                </a:cubicBezTo>
                <a:close/>
              </a:path>
            </a:pathLst>
          </a:custGeom>
          <a:solidFill>
            <a:srgbClr val="F76767"/>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4116" name="Freeform 9"/>
          <p:cNvSpPr>
            <a:spLocks noChangeArrowheads="1" noEditPoints="1"/>
          </p:cNvSpPr>
          <p:nvPr/>
        </p:nvSpPr>
        <p:spPr bwMode="auto">
          <a:xfrm rot="235872">
            <a:off x="4838700" y="4022725"/>
            <a:ext cx="471488" cy="463550"/>
          </a:xfrm>
          <a:custGeom>
            <a:gdLst>
              <a:gd fmla="*/ 4496 w 6128" name="T0"/>
              <a:gd fmla="*/ 3755 h 6020" name="T1"/>
              <a:gd fmla="*/ 5089 w 6128" name="T2"/>
              <a:gd fmla="*/ 5971 h 6020" name="T3"/>
              <a:gd fmla="*/ 4237 w 6128" name="T4"/>
              <a:gd fmla="*/ 5289 h 6020" name="T5"/>
              <a:gd fmla="*/ 4065 w 6128" name="T6"/>
              <a:gd fmla="*/ 4648 h 6020" name="T7"/>
              <a:gd fmla="*/ 4065 w 6128" name="T8"/>
              <a:gd fmla="*/ 5977 h 6020" name="T9"/>
              <a:gd fmla="*/ 3916 w 6128" name="T10"/>
              <a:gd fmla="*/ 5975 h 6020" name="T11"/>
              <a:gd fmla="*/ 3418 w 6128" name="T12"/>
              <a:gd fmla="*/ 5158 h 6020" name="T13"/>
              <a:gd fmla="*/ 3419 w 6128" name="T14"/>
              <a:gd fmla="*/ 4220 h 6020" name="T15"/>
              <a:gd fmla="*/ 1799 w 6128" name="T16"/>
              <a:gd fmla="*/ 3638 h 6020" name="T17"/>
              <a:gd fmla="*/ 1785 w 6128" name="T18"/>
              <a:gd fmla="*/ 3662 h 6020" name="T19"/>
              <a:gd fmla="*/ 1773 w 6128" name="T20"/>
              <a:gd fmla="*/ 3686 h 6020" name="T21"/>
              <a:gd fmla="*/ 1554 w 6128" name="T22"/>
              <a:gd fmla="*/ 4075 h 6020" name="T23"/>
              <a:gd fmla="*/ 2062 w 6128" name="T24"/>
              <a:gd fmla="*/ 5971 h 6020" name="T25"/>
              <a:gd fmla="*/ 1209 w 6128" name="T26"/>
              <a:gd fmla="*/ 5289 h 6020" name="T27"/>
              <a:gd fmla="*/ 1065 w 6128" name="T28"/>
              <a:gd fmla="*/ 4752 h 6020" name="T29"/>
              <a:gd fmla="*/ 895 w 6128" name="T30"/>
              <a:gd fmla="*/ 5164 h 6020" name="T31"/>
              <a:gd fmla="*/ 895 w 6128" name="T32"/>
              <a:gd fmla="*/ 5970 h 6020" name="T33"/>
              <a:gd fmla="*/ 773 w 6128" name="T34"/>
              <a:gd fmla="*/ 5977 h 6020" name="T35"/>
              <a:gd fmla="*/ 249 w 6128" name="T36"/>
              <a:gd fmla="*/ 5281 h 6020" name="T37"/>
              <a:gd fmla="*/ 249 w 6128" name="T38"/>
              <a:gd fmla="*/ 4636 h 6020" name="T39"/>
              <a:gd fmla="*/ 546 w 6128" name="T40"/>
              <a:gd fmla="*/ 4244 h 6020" name="T41"/>
              <a:gd fmla="*/ 546 w 6128" name="T42"/>
              <a:gd fmla="*/ 2613 h 6020" name="T43"/>
              <a:gd fmla="*/ 0 w 6128" name="T44"/>
              <a:gd fmla="*/ 1894 h 6020" name="T45"/>
              <a:gd fmla="*/ 746 w 6128" name="T46"/>
              <a:gd fmla="*/ 1148 h 6020" name="T47"/>
              <a:gd fmla="*/ 1090 w 6128" name="T48"/>
              <a:gd fmla="*/ 1148 h 6020" name="T49"/>
              <a:gd fmla="*/ 746 w 6128" name="T50"/>
              <a:gd fmla="*/ 1645 h 6020" name="T51"/>
              <a:gd fmla="*/ 497 w 6128" name="T52"/>
              <a:gd fmla="*/ 1894 h 6020" name="T53"/>
              <a:gd fmla="*/ 746 w 6128" name="T54"/>
              <a:gd fmla="*/ 2143 h 6020" name="T55"/>
              <a:gd fmla="*/ 870 w 6128" name="T56"/>
              <a:gd fmla="*/ 2143 h 6020" name="T57"/>
              <a:gd fmla="*/ 3473 w 6128" name="T58"/>
              <a:gd fmla="*/ 2132 h 6020" name="T59"/>
              <a:gd fmla="*/ 3581 w 6128" name="T60"/>
              <a:gd fmla="*/ 1924 h 6020" name="T61"/>
              <a:gd fmla="*/ 4807 w 6128" name="T62"/>
              <a:gd fmla="*/ 2374 h 6020" name="T63"/>
              <a:gd fmla="*/ 4496 w 6128" name="T64"/>
              <a:gd fmla="*/ 3755 h 6020" name="T65"/>
              <a:gd fmla="*/ 6046 w 6128" name="T66"/>
              <a:gd fmla="*/ 1079 h 6020" name="T67"/>
              <a:gd fmla="*/ 5055 w 6128" name="T68"/>
              <a:gd fmla="*/ 709 h 6020" name="T69"/>
              <a:gd fmla="*/ 4860 w 6128" name="T70"/>
              <a:gd fmla="*/ 127 h 6020" name="T71"/>
              <a:gd fmla="*/ 4665 w 6128" name="T72"/>
              <a:gd fmla="*/ 353 h 6020" name="T73"/>
              <a:gd fmla="*/ 4526 w 6128" name="T74"/>
              <a:gd fmla="*/ 4 h 6020" name="T75"/>
              <a:gd fmla="*/ 4291 w 6128" name="T76"/>
              <a:gd fmla="*/ 253 h 6020" name="T77"/>
              <a:gd fmla="*/ 4209 w 6128" name="T78"/>
              <a:gd fmla="*/ 727 h 6020" name="T79"/>
              <a:gd fmla="*/ 3700 w 6128" name="T80"/>
              <a:gd fmla="*/ 1697 h 6020" name="T81"/>
              <a:gd fmla="*/ 2002 w 6128" name="T82"/>
              <a:gd fmla="*/ 0 h 6020" name="T83"/>
              <a:gd fmla="*/ 1650 w 6128" name="T84"/>
              <a:gd fmla="*/ 0 h 6020" name="T85"/>
              <a:gd fmla="*/ 3578 w 6128" name="T86"/>
              <a:gd fmla="*/ 1928 h 6020" name="T87"/>
              <a:gd fmla="*/ 3700 w 6128" name="T88"/>
              <a:gd fmla="*/ 1702 h 6020" name="T89"/>
              <a:gd fmla="*/ 4862 w 6128" name="T90"/>
              <a:gd fmla="*/ 2129 h 6020" name="T91"/>
              <a:gd fmla="*/ 4926 w 6128" name="T92"/>
              <a:gd fmla="*/ 1849 h 6020" name="T93"/>
              <a:gd fmla="*/ 5545 w 6128" name="T94"/>
              <a:gd fmla="*/ 1849 h 6020" name="T95"/>
              <a:gd fmla="*/ 6041 w 6128" name="T96"/>
              <a:gd fmla="*/ 1375 h 6020" name="T97"/>
              <a:gd fmla="*/ 6111 w 6128" name="T98"/>
              <a:gd fmla="*/ 1239 h 6020" name="T99"/>
              <a:gd fmla="*/ 6046 w 6128" name="T100"/>
              <a:gd fmla="*/ 1079 h 602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128" name="T153"/>
              <a:gd fmla="*/ 0 h 6020" name="T154"/>
              <a:gd fmla="*/ 6128 w 6128" name="T155"/>
              <a:gd fmla="*/ 6020 h 602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020" w="6128">
                <a:moveTo>
                  <a:pt x="4496" y="3755"/>
                </a:moveTo>
                <a:cubicBezTo>
                  <a:pt x="5089" y="5971"/>
                  <a:pt x="5089" y="5971"/>
                  <a:pt x="5089" y="5971"/>
                </a:cubicBezTo>
                <a:cubicBezTo>
                  <a:pt x="4496" y="6020"/>
                  <a:pt x="4367" y="5776"/>
                  <a:pt x="4237" y="5289"/>
                </a:cubicBezTo>
                <a:cubicBezTo>
                  <a:pt x="4065" y="4648"/>
                  <a:pt x="4065" y="4648"/>
                  <a:pt x="4065" y="4648"/>
                </a:cubicBezTo>
                <a:cubicBezTo>
                  <a:pt x="4065" y="5977"/>
                  <a:pt x="4065" y="5977"/>
                  <a:pt x="4065" y="5977"/>
                </a:cubicBezTo>
                <a:cubicBezTo>
                  <a:pt x="3916" y="5975"/>
                  <a:pt x="3916" y="5975"/>
                  <a:pt x="3916" y="5975"/>
                </a:cubicBezTo>
                <a:cubicBezTo>
                  <a:pt x="3502" y="5975"/>
                  <a:pt x="3418" y="5663"/>
                  <a:pt x="3418" y="5158"/>
                </a:cubicBezTo>
                <a:cubicBezTo>
                  <a:pt x="3419" y="4220"/>
                  <a:pt x="3419" y="4220"/>
                  <a:pt x="3419" y="4220"/>
                </a:cubicBezTo>
                <a:cubicBezTo>
                  <a:pt x="1799" y="3638"/>
                  <a:pt x="1799" y="3638"/>
                  <a:pt x="1799" y="3638"/>
                </a:cubicBezTo>
                <a:cubicBezTo>
                  <a:pt x="1785" y="3662"/>
                  <a:pt x="1785" y="3662"/>
                  <a:pt x="1785" y="3662"/>
                </a:cubicBezTo>
                <a:cubicBezTo>
                  <a:pt x="1781" y="3670"/>
                  <a:pt x="1778" y="3678"/>
                  <a:pt x="1773" y="3686"/>
                </a:cubicBezTo>
                <a:cubicBezTo>
                  <a:pt x="1698" y="3839"/>
                  <a:pt x="1624" y="3966"/>
                  <a:pt x="1554" y="4075"/>
                </a:cubicBezTo>
                <a:cubicBezTo>
                  <a:pt x="2062" y="5971"/>
                  <a:pt x="2062" y="5971"/>
                  <a:pt x="2062" y="5971"/>
                </a:cubicBezTo>
                <a:cubicBezTo>
                  <a:pt x="1469" y="6020"/>
                  <a:pt x="1340" y="5776"/>
                  <a:pt x="1209" y="5289"/>
                </a:cubicBezTo>
                <a:cubicBezTo>
                  <a:pt x="1065" y="4752"/>
                  <a:pt x="1065" y="4752"/>
                  <a:pt x="1065" y="4752"/>
                </a:cubicBezTo>
                <a:cubicBezTo>
                  <a:pt x="960" y="4898"/>
                  <a:pt x="895" y="5005"/>
                  <a:pt x="895" y="5164"/>
                </a:cubicBezTo>
                <a:cubicBezTo>
                  <a:pt x="895" y="5970"/>
                  <a:pt x="895" y="5970"/>
                  <a:pt x="895" y="5970"/>
                </a:cubicBezTo>
                <a:cubicBezTo>
                  <a:pt x="773" y="5977"/>
                  <a:pt x="773" y="5977"/>
                  <a:pt x="773" y="5977"/>
                </a:cubicBezTo>
                <a:cubicBezTo>
                  <a:pt x="441" y="5977"/>
                  <a:pt x="249" y="5861"/>
                  <a:pt x="249" y="5281"/>
                </a:cubicBezTo>
                <a:cubicBezTo>
                  <a:pt x="249" y="4636"/>
                  <a:pt x="249" y="4636"/>
                  <a:pt x="249" y="4636"/>
                </a:cubicBezTo>
                <a:cubicBezTo>
                  <a:pt x="333" y="4614"/>
                  <a:pt x="503" y="4533"/>
                  <a:pt x="546" y="4244"/>
                </a:cubicBezTo>
                <a:cubicBezTo>
                  <a:pt x="546" y="2613"/>
                  <a:pt x="546" y="2613"/>
                  <a:pt x="546" y="2613"/>
                </a:cubicBezTo>
                <a:cubicBezTo>
                  <a:pt x="232" y="2525"/>
                  <a:pt x="0" y="2237"/>
                  <a:pt x="0" y="1894"/>
                </a:cubicBezTo>
                <a:cubicBezTo>
                  <a:pt x="0" y="1482"/>
                  <a:pt x="334" y="1148"/>
                  <a:pt x="746" y="1148"/>
                </a:cubicBezTo>
                <a:cubicBezTo>
                  <a:pt x="1090" y="1148"/>
                  <a:pt x="1090" y="1148"/>
                  <a:pt x="1090" y="1148"/>
                </a:cubicBezTo>
                <a:cubicBezTo>
                  <a:pt x="1090" y="1351"/>
                  <a:pt x="1079" y="1645"/>
                  <a:pt x="746" y="1645"/>
                </a:cubicBezTo>
                <a:cubicBezTo>
                  <a:pt x="609" y="1646"/>
                  <a:pt x="498" y="1757"/>
                  <a:pt x="497" y="1894"/>
                </a:cubicBezTo>
                <a:cubicBezTo>
                  <a:pt x="498" y="2031"/>
                  <a:pt x="609" y="2142"/>
                  <a:pt x="746" y="2143"/>
                </a:cubicBezTo>
                <a:cubicBezTo>
                  <a:pt x="870" y="2143"/>
                  <a:pt x="870" y="2143"/>
                  <a:pt x="870" y="2143"/>
                </a:cubicBezTo>
                <a:cubicBezTo>
                  <a:pt x="3473" y="2132"/>
                  <a:pt x="3473" y="2132"/>
                  <a:pt x="3473" y="2132"/>
                </a:cubicBezTo>
                <a:cubicBezTo>
                  <a:pt x="3581" y="1924"/>
                  <a:pt x="3581" y="1924"/>
                  <a:pt x="3581" y="1924"/>
                </a:cubicBezTo>
                <a:cubicBezTo>
                  <a:pt x="4807" y="2374"/>
                  <a:pt x="4807" y="2374"/>
                  <a:pt x="4807" y="2374"/>
                </a:cubicBezTo>
                <a:lnTo>
                  <a:pt x="4496" y="3755"/>
                </a:lnTo>
                <a:close/>
                <a:moveTo>
                  <a:pt x="6046" y="1079"/>
                </a:moveTo>
                <a:cubicBezTo>
                  <a:pt x="5055" y="709"/>
                  <a:pt x="5055" y="709"/>
                  <a:pt x="5055" y="709"/>
                </a:cubicBezTo>
                <a:cubicBezTo>
                  <a:pt x="4860" y="127"/>
                  <a:pt x="4860" y="127"/>
                  <a:pt x="4860" y="127"/>
                </a:cubicBezTo>
                <a:cubicBezTo>
                  <a:pt x="4759" y="127"/>
                  <a:pt x="4694" y="188"/>
                  <a:pt x="4665" y="353"/>
                </a:cubicBezTo>
                <a:cubicBezTo>
                  <a:pt x="4526" y="4"/>
                  <a:pt x="4526" y="4"/>
                  <a:pt x="4526" y="4"/>
                </a:cubicBezTo>
                <a:cubicBezTo>
                  <a:pt x="4401" y="4"/>
                  <a:pt x="4322" y="69"/>
                  <a:pt x="4291" y="253"/>
                </a:cubicBezTo>
                <a:cubicBezTo>
                  <a:pt x="4209" y="727"/>
                  <a:pt x="4209" y="727"/>
                  <a:pt x="4209" y="727"/>
                </a:cubicBezTo>
                <a:cubicBezTo>
                  <a:pt x="3700" y="1697"/>
                  <a:pt x="3700" y="1697"/>
                  <a:pt x="3700" y="1697"/>
                </a:cubicBezTo>
                <a:cubicBezTo>
                  <a:pt x="2002" y="0"/>
                  <a:pt x="2002" y="0"/>
                  <a:pt x="2002" y="0"/>
                </a:cubicBezTo>
                <a:cubicBezTo>
                  <a:pt x="1650" y="0"/>
                  <a:pt x="1650" y="0"/>
                  <a:pt x="1650" y="0"/>
                </a:cubicBezTo>
                <a:cubicBezTo>
                  <a:pt x="3578" y="1928"/>
                  <a:pt x="3578" y="1928"/>
                  <a:pt x="3578" y="1928"/>
                </a:cubicBezTo>
                <a:cubicBezTo>
                  <a:pt x="3700" y="1702"/>
                  <a:pt x="3700" y="1702"/>
                  <a:pt x="3700" y="1702"/>
                </a:cubicBezTo>
                <a:cubicBezTo>
                  <a:pt x="4862" y="2129"/>
                  <a:pt x="4862" y="2129"/>
                  <a:pt x="4862" y="2129"/>
                </a:cubicBezTo>
                <a:cubicBezTo>
                  <a:pt x="4926" y="1849"/>
                  <a:pt x="4926" y="1849"/>
                  <a:pt x="4926" y="1849"/>
                </a:cubicBezTo>
                <a:cubicBezTo>
                  <a:pt x="4926" y="1849"/>
                  <a:pt x="5394" y="1849"/>
                  <a:pt x="5545" y="1849"/>
                </a:cubicBezTo>
                <a:cubicBezTo>
                  <a:pt x="5796" y="1849"/>
                  <a:pt x="5906" y="1741"/>
                  <a:pt x="6041" y="1375"/>
                </a:cubicBezTo>
                <a:cubicBezTo>
                  <a:pt x="6111" y="1239"/>
                  <a:pt x="6111" y="1239"/>
                  <a:pt x="6111" y="1239"/>
                </a:cubicBezTo>
                <a:cubicBezTo>
                  <a:pt x="6128" y="1169"/>
                  <a:pt x="6109" y="1089"/>
                  <a:pt x="6046" y="1079"/>
                </a:cubicBezTo>
                <a:close/>
              </a:path>
            </a:pathLst>
          </a:custGeom>
          <a:solidFill>
            <a:srgbClr val="F76767"/>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4117" name="Freeform 9"/>
          <p:cNvSpPr>
            <a:spLocks noChangeArrowheads="1" noEditPoints="1"/>
          </p:cNvSpPr>
          <p:nvPr/>
        </p:nvSpPr>
        <p:spPr bwMode="auto">
          <a:xfrm rot="235872">
            <a:off x="4838700" y="4867275"/>
            <a:ext cx="471488" cy="461963"/>
          </a:xfrm>
          <a:custGeom>
            <a:gdLst>
              <a:gd fmla="*/ 4496 w 6128" name="T0"/>
              <a:gd fmla="*/ 3755 h 6020" name="T1"/>
              <a:gd fmla="*/ 5089 w 6128" name="T2"/>
              <a:gd fmla="*/ 5971 h 6020" name="T3"/>
              <a:gd fmla="*/ 4237 w 6128" name="T4"/>
              <a:gd fmla="*/ 5289 h 6020" name="T5"/>
              <a:gd fmla="*/ 4065 w 6128" name="T6"/>
              <a:gd fmla="*/ 4648 h 6020" name="T7"/>
              <a:gd fmla="*/ 4065 w 6128" name="T8"/>
              <a:gd fmla="*/ 5977 h 6020" name="T9"/>
              <a:gd fmla="*/ 3916 w 6128" name="T10"/>
              <a:gd fmla="*/ 5975 h 6020" name="T11"/>
              <a:gd fmla="*/ 3418 w 6128" name="T12"/>
              <a:gd fmla="*/ 5158 h 6020" name="T13"/>
              <a:gd fmla="*/ 3419 w 6128" name="T14"/>
              <a:gd fmla="*/ 4220 h 6020" name="T15"/>
              <a:gd fmla="*/ 1799 w 6128" name="T16"/>
              <a:gd fmla="*/ 3638 h 6020" name="T17"/>
              <a:gd fmla="*/ 1785 w 6128" name="T18"/>
              <a:gd fmla="*/ 3662 h 6020" name="T19"/>
              <a:gd fmla="*/ 1773 w 6128" name="T20"/>
              <a:gd fmla="*/ 3686 h 6020" name="T21"/>
              <a:gd fmla="*/ 1554 w 6128" name="T22"/>
              <a:gd fmla="*/ 4075 h 6020" name="T23"/>
              <a:gd fmla="*/ 2062 w 6128" name="T24"/>
              <a:gd fmla="*/ 5971 h 6020" name="T25"/>
              <a:gd fmla="*/ 1209 w 6128" name="T26"/>
              <a:gd fmla="*/ 5289 h 6020" name="T27"/>
              <a:gd fmla="*/ 1065 w 6128" name="T28"/>
              <a:gd fmla="*/ 4752 h 6020" name="T29"/>
              <a:gd fmla="*/ 895 w 6128" name="T30"/>
              <a:gd fmla="*/ 5164 h 6020" name="T31"/>
              <a:gd fmla="*/ 895 w 6128" name="T32"/>
              <a:gd fmla="*/ 5970 h 6020" name="T33"/>
              <a:gd fmla="*/ 773 w 6128" name="T34"/>
              <a:gd fmla="*/ 5977 h 6020" name="T35"/>
              <a:gd fmla="*/ 249 w 6128" name="T36"/>
              <a:gd fmla="*/ 5281 h 6020" name="T37"/>
              <a:gd fmla="*/ 249 w 6128" name="T38"/>
              <a:gd fmla="*/ 4636 h 6020" name="T39"/>
              <a:gd fmla="*/ 546 w 6128" name="T40"/>
              <a:gd fmla="*/ 4244 h 6020" name="T41"/>
              <a:gd fmla="*/ 546 w 6128" name="T42"/>
              <a:gd fmla="*/ 2613 h 6020" name="T43"/>
              <a:gd fmla="*/ 0 w 6128" name="T44"/>
              <a:gd fmla="*/ 1894 h 6020" name="T45"/>
              <a:gd fmla="*/ 746 w 6128" name="T46"/>
              <a:gd fmla="*/ 1148 h 6020" name="T47"/>
              <a:gd fmla="*/ 1090 w 6128" name="T48"/>
              <a:gd fmla="*/ 1148 h 6020" name="T49"/>
              <a:gd fmla="*/ 746 w 6128" name="T50"/>
              <a:gd fmla="*/ 1645 h 6020" name="T51"/>
              <a:gd fmla="*/ 497 w 6128" name="T52"/>
              <a:gd fmla="*/ 1894 h 6020" name="T53"/>
              <a:gd fmla="*/ 746 w 6128" name="T54"/>
              <a:gd fmla="*/ 2143 h 6020" name="T55"/>
              <a:gd fmla="*/ 870 w 6128" name="T56"/>
              <a:gd fmla="*/ 2143 h 6020" name="T57"/>
              <a:gd fmla="*/ 3473 w 6128" name="T58"/>
              <a:gd fmla="*/ 2132 h 6020" name="T59"/>
              <a:gd fmla="*/ 3581 w 6128" name="T60"/>
              <a:gd fmla="*/ 1924 h 6020" name="T61"/>
              <a:gd fmla="*/ 4807 w 6128" name="T62"/>
              <a:gd fmla="*/ 2374 h 6020" name="T63"/>
              <a:gd fmla="*/ 4496 w 6128" name="T64"/>
              <a:gd fmla="*/ 3755 h 6020" name="T65"/>
              <a:gd fmla="*/ 6046 w 6128" name="T66"/>
              <a:gd fmla="*/ 1079 h 6020" name="T67"/>
              <a:gd fmla="*/ 5055 w 6128" name="T68"/>
              <a:gd fmla="*/ 709 h 6020" name="T69"/>
              <a:gd fmla="*/ 4860 w 6128" name="T70"/>
              <a:gd fmla="*/ 127 h 6020" name="T71"/>
              <a:gd fmla="*/ 4665 w 6128" name="T72"/>
              <a:gd fmla="*/ 353 h 6020" name="T73"/>
              <a:gd fmla="*/ 4526 w 6128" name="T74"/>
              <a:gd fmla="*/ 4 h 6020" name="T75"/>
              <a:gd fmla="*/ 4291 w 6128" name="T76"/>
              <a:gd fmla="*/ 253 h 6020" name="T77"/>
              <a:gd fmla="*/ 4209 w 6128" name="T78"/>
              <a:gd fmla="*/ 727 h 6020" name="T79"/>
              <a:gd fmla="*/ 3700 w 6128" name="T80"/>
              <a:gd fmla="*/ 1697 h 6020" name="T81"/>
              <a:gd fmla="*/ 2002 w 6128" name="T82"/>
              <a:gd fmla="*/ 0 h 6020" name="T83"/>
              <a:gd fmla="*/ 1650 w 6128" name="T84"/>
              <a:gd fmla="*/ 0 h 6020" name="T85"/>
              <a:gd fmla="*/ 3578 w 6128" name="T86"/>
              <a:gd fmla="*/ 1928 h 6020" name="T87"/>
              <a:gd fmla="*/ 3700 w 6128" name="T88"/>
              <a:gd fmla="*/ 1702 h 6020" name="T89"/>
              <a:gd fmla="*/ 4862 w 6128" name="T90"/>
              <a:gd fmla="*/ 2129 h 6020" name="T91"/>
              <a:gd fmla="*/ 4926 w 6128" name="T92"/>
              <a:gd fmla="*/ 1849 h 6020" name="T93"/>
              <a:gd fmla="*/ 5545 w 6128" name="T94"/>
              <a:gd fmla="*/ 1849 h 6020" name="T95"/>
              <a:gd fmla="*/ 6041 w 6128" name="T96"/>
              <a:gd fmla="*/ 1375 h 6020" name="T97"/>
              <a:gd fmla="*/ 6111 w 6128" name="T98"/>
              <a:gd fmla="*/ 1239 h 6020" name="T99"/>
              <a:gd fmla="*/ 6046 w 6128" name="T100"/>
              <a:gd fmla="*/ 1079 h 602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128" name="T153"/>
              <a:gd fmla="*/ 0 h 6020" name="T154"/>
              <a:gd fmla="*/ 6128 w 6128" name="T155"/>
              <a:gd fmla="*/ 6020 h 602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020" w="6128">
                <a:moveTo>
                  <a:pt x="4496" y="3755"/>
                </a:moveTo>
                <a:cubicBezTo>
                  <a:pt x="5089" y="5971"/>
                  <a:pt x="5089" y="5971"/>
                  <a:pt x="5089" y="5971"/>
                </a:cubicBezTo>
                <a:cubicBezTo>
                  <a:pt x="4496" y="6020"/>
                  <a:pt x="4367" y="5776"/>
                  <a:pt x="4237" y="5289"/>
                </a:cubicBezTo>
                <a:cubicBezTo>
                  <a:pt x="4065" y="4648"/>
                  <a:pt x="4065" y="4648"/>
                  <a:pt x="4065" y="4648"/>
                </a:cubicBezTo>
                <a:cubicBezTo>
                  <a:pt x="4065" y="5977"/>
                  <a:pt x="4065" y="5977"/>
                  <a:pt x="4065" y="5977"/>
                </a:cubicBezTo>
                <a:cubicBezTo>
                  <a:pt x="3916" y="5975"/>
                  <a:pt x="3916" y="5975"/>
                  <a:pt x="3916" y="5975"/>
                </a:cubicBezTo>
                <a:cubicBezTo>
                  <a:pt x="3502" y="5975"/>
                  <a:pt x="3418" y="5663"/>
                  <a:pt x="3418" y="5158"/>
                </a:cubicBezTo>
                <a:cubicBezTo>
                  <a:pt x="3419" y="4220"/>
                  <a:pt x="3419" y="4220"/>
                  <a:pt x="3419" y="4220"/>
                </a:cubicBezTo>
                <a:cubicBezTo>
                  <a:pt x="1799" y="3638"/>
                  <a:pt x="1799" y="3638"/>
                  <a:pt x="1799" y="3638"/>
                </a:cubicBezTo>
                <a:cubicBezTo>
                  <a:pt x="1785" y="3662"/>
                  <a:pt x="1785" y="3662"/>
                  <a:pt x="1785" y="3662"/>
                </a:cubicBezTo>
                <a:cubicBezTo>
                  <a:pt x="1781" y="3670"/>
                  <a:pt x="1778" y="3678"/>
                  <a:pt x="1773" y="3686"/>
                </a:cubicBezTo>
                <a:cubicBezTo>
                  <a:pt x="1698" y="3839"/>
                  <a:pt x="1624" y="3966"/>
                  <a:pt x="1554" y="4075"/>
                </a:cubicBezTo>
                <a:cubicBezTo>
                  <a:pt x="2062" y="5971"/>
                  <a:pt x="2062" y="5971"/>
                  <a:pt x="2062" y="5971"/>
                </a:cubicBezTo>
                <a:cubicBezTo>
                  <a:pt x="1469" y="6020"/>
                  <a:pt x="1340" y="5776"/>
                  <a:pt x="1209" y="5289"/>
                </a:cubicBezTo>
                <a:cubicBezTo>
                  <a:pt x="1065" y="4752"/>
                  <a:pt x="1065" y="4752"/>
                  <a:pt x="1065" y="4752"/>
                </a:cubicBezTo>
                <a:cubicBezTo>
                  <a:pt x="960" y="4898"/>
                  <a:pt x="895" y="5005"/>
                  <a:pt x="895" y="5164"/>
                </a:cubicBezTo>
                <a:cubicBezTo>
                  <a:pt x="895" y="5970"/>
                  <a:pt x="895" y="5970"/>
                  <a:pt x="895" y="5970"/>
                </a:cubicBezTo>
                <a:cubicBezTo>
                  <a:pt x="773" y="5977"/>
                  <a:pt x="773" y="5977"/>
                  <a:pt x="773" y="5977"/>
                </a:cubicBezTo>
                <a:cubicBezTo>
                  <a:pt x="441" y="5977"/>
                  <a:pt x="249" y="5861"/>
                  <a:pt x="249" y="5281"/>
                </a:cubicBezTo>
                <a:cubicBezTo>
                  <a:pt x="249" y="4636"/>
                  <a:pt x="249" y="4636"/>
                  <a:pt x="249" y="4636"/>
                </a:cubicBezTo>
                <a:cubicBezTo>
                  <a:pt x="333" y="4614"/>
                  <a:pt x="503" y="4533"/>
                  <a:pt x="546" y="4244"/>
                </a:cubicBezTo>
                <a:cubicBezTo>
                  <a:pt x="546" y="2613"/>
                  <a:pt x="546" y="2613"/>
                  <a:pt x="546" y="2613"/>
                </a:cubicBezTo>
                <a:cubicBezTo>
                  <a:pt x="232" y="2525"/>
                  <a:pt x="0" y="2237"/>
                  <a:pt x="0" y="1894"/>
                </a:cubicBezTo>
                <a:cubicBezTo>
                  <a:pt x="0" y="1482"/>
                  <a:pt x="334" y="1148"/>
                  <a:pt x="746" y="1148"/>
                </a:cubicBezTo>
                <a:cubicBezTo>
                  <a:pt x="1090" y="1148"/>
                  <a:pt x="1090" y="1148"/>
                  <a:pt x="1090" y="1148"/>
                </a:cubicBezTo>
                <a:cubicBezTo>
                  <a:pt x="1090" y="1351"/>
                  <a:pt x="1079" y="1645"/>
                  <a:pt x="746" y="1645"/>
                </a:cubicBezTo>
                <a:cubicBezTo>
                  <a:pt x="609" y="1646"/>
                  <a:pt x="498" y="1757"/>
                  <a:pt x="497" y="1894"/>
                </a:cubicBezTo>
                <a:cubicBezTo>
                  <a:pt x="498" y="2031"/>
                  <a:pt x="609" y="2142"/>
                  <a:pt x="746" y="2143"/>
                </a:cubicBezTo>
                <a:cubicBezTo>
                  <a:pt x="870" y="2143"/>
                  <a:pt x="870" y="2143"/>
                  <a:pt x="870" y="2143"/>
                </a:cubicBezTo>
                <a:cubicBezTo>
                  <a:pt x="3473" y="2132"/>
                  <a:pt x="3473" y="2132"/>
                  <a:pt x="3473" y="2132"/>
                </a:cubicBezTo>
                <a:cubicBezTo>
                  <a:pt x="3581" y="1924"/>
                  <a:pt x="3581" y="1924"/>
                  <a:pt x="3581" y="1924"/>
                </a:cubicBezTo>
                <a:cubicBezTo>
                  <a:pt x="4807" y="2374"/>
                  <a:pt x="4807" y="2374"/>
                  <a:pt x="4807" y="2374"/>
                </a:cubicBezTo>
                <a:lnTo>
                  <a:pt x="4496" y="3755"/>
                </a:lnTo>
                <a:close/>
                <a:moveTo>
                  <a:pt x="6046" y="1079"/>
                </a:moveTo>
                <a:cubicBezTo>
                  <a:pt x="5055" y="709"/>
                  <a:pt x="5055" y="709"/>
                  <a:pt x="5055" y="709"/>
                </a:cubicBezTo>
                <a:cubicBezTo>
                  <a:pt x="4860" y="127"/>
                  <a:pt x="4860" y="127"/>
                  <a:pt x="4860" y="127"/>
                </a:cubicBezTo>
                <a:cubicBezTo>
                  <a:pt x="4759" y="127"/>
                  <a:pt x="4694" y="188"/>
                  <a:pt x="4665" y="353"/>
                </a:cubicBezTo>
                <a:cubicBezTo>
                  <a:pt x="4526" y="4"/>
                  <a:pt x="4526" y="4"/>
                  <a:pt x="4526" y="4"/>
                </a:cubicBezTo>
                <a:cubicBezTo>
                  <a:pt x="4401" y="4"/>
                  <a:pt x="4322" y="69"/>
                  <a:pt x="4291" y="253"/>
                </a:cubicBezTo>
                <a:cubicBezTo>
                  <a:pt x="4209" y="727"/>
                  <a:pt x="4209" y="727"/>
                  <a:pt x="4209" y="727"/>
                </a:cubicBezTo>
                <a:cubicBezTo>
                  <a:pt x="3700" y="1697"/>
                  <a:pt x="3700" y="1697"/>
                  <a:pt x="3700" y="1697"/>
                </a:cubicBezTo>
                <a:cubicBezTo>
                  <a:pt x="2002" y="0"/>
                  <a:pt x="2002" y="0"/>
                  <a:pt x="2002" y="0"/>
                </a:cubicBezTo>
                <a:cubicBezTo>
                  <a:pt x="1650" y="0"/>
                  <a:pt x="1650" y="0"/>
                  <a:pt x="1650" y="0"/>
                </a:cubicBezTo>
                <a:cubicBezTo>
                  <a:pt x="3578" y="1928"/>
                  <a:pt x="3578" y="1928"/>
                  <a:pt x="3578" y="1928"/>
                </a:cubicBezTo>
                <a:cubicBezTo>
                  <a:pt x="3700" y="1702"/>
                  <a:pt x="3700" y="1702"/>
                  <a:pt x="3700" y="1702"/>
                </a:cubicBezTo>
                <a:cubicBezTo>
                  <a:pt x="4862" y="2129"/>
                  <a:pt x="4862" y="2129"/>
                  <a:pt x="4862" y="2129"/>
                </a:cubicBezTo>
                <a:cubicBezTo>
                  <a:pt x="4926" y="1849"/>
                  <a:pt x="4926" y="1849"/>
                  <a:pt x="4926" y="1849"/>
                </a:cubicBezTo>
                <a:cubicBezTo>
                  <a:pt x="4926" y="1849"/>
                  <a:pt x="5394" y="1849"/>
                  <a:pt x="5545" y="1849"/>
                </a:cubicBezTo>
                <a:cubicBezTo>
                  <a:pt x="5796" y="1849"/>
                  <a:pt x="5906" y="1741"/>
                  <a:pt x="6041" y="1375"/>
                </a:cubicBezTo>
                <a:cubicBezTo>
                  <a:pt x="6111" y="1239"/>
                  <a:pt x="6111" y="1239"/>
                  <a:pt x="6111" y="1239"/>
                </a:cubicBezTo>
                <a:cubicBezTo>
                  <a:pt x="6128" y="1169"/>
                  <a:pt x="6109" y="1089"/>
                  <a:pt x="6046" y="1079"/>
                </a:cubicBezTo>
                <a:close/>
              </a:path>
            </a:pathLst>
          </a:custGeom>
          <a:solidFill>
            <a:srgbClr val="F76767"/>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4118" name="Freeform 9"/>
          <p:cNvSpPr>
            <a:spLocks noChangeArrowheads="1" noEditPoints="1"/>
          </p:cNvSpPr>
          <p:nvPr/>
        </p:nvSpPr>
        <p:spPr bwMode="auto">
          <a:xfrm rot="235872">
            <a:off x="4845050" y="5748338"/>
            <a:ext cx="471488" cy="461962"/>
          </a:xfrm>
          <a:custGeom>
            <a:gdLst>
              <a:gd fmla="*/ 4496 w 6128" name="T0"/>
              <a:gd fmla="*/ 3755 h 6020" name="T1"/>
              <a:gd fmla="*/ 5089 w 6128" name="T2"/>
              <a:gd fmla="*/ 5971 h 6020" name="T3"/>
              <a:gd fmla="*/ 4237 w 6128" name="T4"/>
              <a:gd fmla="*/ 5289 h 6020" name="T5"/>
              <a:gd fmla="*/ 4065 w 6128" name="T6"/>
              <a:gd fmla="*/ 4648 h 6020" name="T7"/>
              <a:gd fmla="*/ 4065 w 6128" name="T8"/>
              <a:gd fmla="*/ 5977 h 6020" name="T9"/>
              <a:gd fmla="*/ 3916 w 6128" name="T10"/>
              <a:gd fmla="*/ 5975 h 6020" name="T11"/>
              <a:gd fmla="*/ 3418 w 6128" name="T12"/>
              <a:gd fmla="*/ 5158 h 6020" name="T13"/>
              <a:gd fmla="*/ 3419 w 6128" name="T14"/>
              <a:gd fmla="*/ 4220 h 6020" name="T15"/>
              <a:gd fmla="*/ 1799 w 6128" name="T16"/>
              <a:gd fmla="*/ 3638 h 6020" name="T17"/>
              <a:gd fmla="*/ 1785 w 6128" name="T18"/>
              <a:gd fmla="*/ 3662 h 6020" name="T19"/>
              <a:gd fmla="*/ 1773 w 6128" name="T20"/>
              <a:gd fmla="*/ 3686 h 6020" name="T21"/>
              <a:gd fmla="*/ 1554 w 6128" name="T22"/>
              <a:gd fmla="*/ 4075 h 6020" name="T23"/>
              <a:gd fmla="*/ 2062 w 6128" name="T24"/>
              <a:gd fmla="*/ 5971 h 6020" name="T25"/>
              <a:gd fmla="*/ 1209 w 6128" name="T26"/>
              <a:gd fmla="*/ 5289 h 6020" name="T27"/>
              <a:gd fmla="*/ 1065 w 6128" name="T28"/>
              <a:gd fmla="*/ 4752 h 6020" name="T29"/>
              <a:gd fmla="*/ 895 w 6128" name="T30"/>
              <a:gd fmla="*/ 5164 h 6020" name="T31"/>
              <a:gd fmla="*/ 895 w 6128" name="T32"/>
              <a:gd fmla="*/ 5970 h 6020" name="T33"/>
              <a:gd fmla="*/ 773 w 6128" name="T34"/>
              <a:gd fmla="*/ 5977 h 6020" name="T35"/>
              <a:gd fmla="*/ 249 w 6128" name="T36"/>
              <a:gd fmla="*/ 5281 h 6020" name="T37"/>
              <a:gd fmla="*/ 249 w 6128" name="T38"/>
              <a:gd fmla="*/ 4636 h 6020" name="T39"/>
              <a:gd fmla="*/ 546 w 6128" name="T40"/>
              <a:gd fmla="*/ 4244 h 6020" name="T41"/>
              <a:gd fmla="*/ 546 w 6128" name="T42"/>
              <a:gd fmla="*/ 2613 h 6020" name="T43"/>
              <a:gd fmla="*/ 0 w 6128" name="T44"/>
              <a:gd fmla="*/ 1894 h 6020" name="T45"/>
              <a:gd fmla="*/ 746 w 6128" name="T46"/>
              <a:gd fmla="*/ 1148 h 6020" name="T47"/>
              <a:gd fmla="*/ 1090 w 6128" name="T48"/>
              <a:gd fmla="*/ 1148 h 6020" name="T49"/>
              <a:gd fmla="*/ 746 w 6128" name="T50"/>
              <a:gd fmla="*/ 1645 h 6020" name="T51"/>
              <a:gd fmla="*/ 497 w 6128" name="T52"/>
              <a:gd fmla="*/ 1894 h 6020" name="T53"/>
              <a:gd fmla="*/ 746 w 6128" name="T54"/>
              <a:gd fmla="*/ 2143 h 6020" name="T55"/>
              <a:gd fmla="*/ 870 w 6128" name="T56"/>
              <a:gd fmla="*/ 2143 h 6020" name="T57"/>
              <a:gd fmla="*/ 3473 w 6128" name="T58"/>
              <a:gd fmla="*/ 2132 h 6020" name="T59"/>
              <a:gd fmla="*/ 3581 w 6128" name="T60"/>
              <a:gd fmla="*/ 1924 h 6020" name="T61"/>
              <a:gd fmla="*/ 4807 w 6128" name="T62"/>
              <a:gd fmla="*/ 2374 h 6020" name="T63"/>
              <a:gd fmla="*/ 4496 w 6128" name="T64"/>
              <a:gd fmla="*/ 3755 h 6020" name="T65"/>
              <a:gd fmla="*/ 6046 w 6128" name="T66"/>
              <a:gd fmla="*/ 1079 h 6020" name="T67"/>
              <a:gd fmla="*/ 5055 w 6128" name="T68"/>
              <a:gd fmla="*/ 709 h 6020" name="T69"/>
              <a:gd fmla="*/ 4860 w 6128" name="T70"/>
              <a:gd fmla="*/ 127 h 6020" name="T71"/>
              <a:gd fmla="*/ 4665 w 6128" name="T72"/>
              <a:gd fmla="*/ 353 h 6020" name="T73"/>
              <a:gd fmla="*/ 4526 w 6128" name="T74"/>
              <a:gd fmla="*/ 4 h 6020" name="T75"/>
              <a:gd fmla="*/ 4291 w 6128" name="T76"/>
              <a:gd fmla="*/ 253 h 6020" name="T77"/>
              <a:gd fmla="*/ 4209 w 6128" name="T78"/>
              <a:gd fmla="*/ 727 h 6020" name="T79"/>
              <a:gd fmla="*/ 3700 w 6128" name="T80"/>
              <a:gd fmla="*/ 1697 h 6020" name="T81"/>
              <a:gd fmla="*/ 2002 w 6128" name="T82"/>
              <a:gd fmla="*/ 0 h 6020" name="T83"/>
              <a:gd fmla="*/ 1650 w 6128" name="T84"/>
              <a:gd fmla="*/ 0 h 6020" name="T85"/>
              <a:gd fmla="*/ 3578 w 6128" name="T86"/>
              <a:gd fmla="*/ 1928 h 6020" name="T87"/>
              <a:gd fmla="*/ 3700 w 6128" name="T88"/>
              <a:gd fmla="*/ 1702 h 6020" name="T89"/>
              <a:gd fmla="*/ 4862 w 6128" name="T90"/>
              <a:gd fmla="*/ 2129 h 6020" name="T91"/>
              <a:gd fmla="*/ 4926 w 6128" name="T92"/>
              <a:gd fmla="*/ 1849 h 6020" name="T93"/>
              <a:gd fmla="*/ 5545 w 6128" name="T94"/>
              <a:gd fmla="*/ 1849 h 6020" name="T95"/>
              <a:gd fmla="*/ 6041 w 6128" name="T96"/>
              <a:gd fmla="*/ 1375 h 6020" name="T97"/>
              <a:gd fmla="*/ 6111 w 6128" name="T98"/>
              <a:gd fmla="*/ 1239 h 6020" name="T99"/>
              <a:gd fmla="*/ 6046 w 6128" name="T100"/>
              <a:gd fmla="*/ 1079 h 602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128" name="T153"/>
              <a:gd fmla="*/ 0 h 6020" name="T154"/>
              <a:gd fmla="*/ 6128 w 6128" name="T155"/>
              <a:gd fmla="*/ 6020 h 602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020" w="6128">
                <a:moveTo>
                  <a:pt x="4496" y="3755"/>
                </a:moveTo>
                <a:cubicBezTo>
                  <a:pt x="5089" y="5971"/>
                  <a:pt x="5089" y="5971"/>
                  <a:pt x="5089" y="5971"/>
                </a:cubicBezTo>
                <a:cubicBezTo>
                  <a:pt x="4496" y="6020"/>
                  <a:pt x="4367" y="5776"/>
                  <a:pt x="4237" y="5289"/>
                </a:cubicBezTo>
                <a:cubicBezTo>
                  <a:pt x="4065" y="4648"/>
                  <a:pt x="4065" y="4648"/>
                  <a:pt x="4065" y="4648"/>
                </a:cubicBezTo>
                <a:cubicBezTo>
                  <a:pt x="4065" y="5977"/>
                  <a:pt x="4065" y="5977"/>
                  <a:pt x="4065" y="5977"/>
                </a:cubicBezTo>
                <a:cubicBezTo>
                  <a:pt x="3916" y="5975"/>
                  <a:pt x="3916" y="5975"/>
                  <a:pt x="3916" y="5975"/>
                </a:cubicBezTo>
                <a:cubicBezTo>
                  <a:pt x="3502" y="5975"/>
                  <a:pt x="3418" y="5663"/>
                  <a:pt x="3418" y="5158"/>
                </a:cubicBezTo>
                <a:cubicBezTo>
                  <a:pt x="3419" y="4220"/>
                  <a:pt x="3419" y="4220"/>
                  <a:pt x="3419" y="4220"/>
                </a:cubicBezTo>
                <a:cubicBezTo>
                  <a:pt x="1799" y="3638"/>
                  <a:pt x="1799" y="3638"/>
                  <a:pt x="1799" y="3638"/>
                </a:cubicBezTo>
                <a:cubicBezTo>
                  <a:pt x="1785" y="3662"/>
                  <a:pt x="1785" y="3662"/>
                  <a:pt x="1785" y="3662"/>
                </a:cubicBezTo>
                <a:cubicBezTo>
                  <a:pt x="1781" y="3670"/>
                  <a:pt x="1778" y="3678"/>
                  <a:pt x="1773" y="3686"/>
                </a:cubicBezTo>
                <a:cubicBezTo>
                  <a:pt x="1698" y="3839"/>
                  <a:pt x="1624" y="3966"/>
                  <a:pt x="1554" y="4075"/>
                </a:cubicBezTo>
                <a:cubicBezTo>
                  <a:pt x="2062" y="5971"/>
                  <a:pt x="2062" y="5971"/>
                  <a:pt x="2062" y="5971"/>
                </a:cubicBezTo>
                <a:cubicBezTo>
                  <a:pt x="1469" y="6020"/>
                  <a:pt x="1340" y="5776"/>
                  <a:pt x="1209" y="5289"/>
                </a:cubicBezTo>
                <a:cubicBezTo>
                  <a:pt x="1065" y="4752"/>
                  <a:pt x="1065" y="4752"/>
                  <a:pt x="1065" y="4752"/>
                </a:cubicBezTo>
                <a:cubicBezTo>
                  <a:pt x="960" y="4898"/>
                  <a:pt x="895" y="5005"/>
                  <a:pt x="895" y="5164"/>
                </a:cubicBezTo>
                <a:cubicBezTo>
                  <a:pt x="895" y="5970"/>
                  <a:pt x="895" y="5970"/>
                  <a:pt x="895" y="5970"/>
                </a:cubicBezTo>
                <a:cubicBezTo>
                  <a:pt x="773" y="5977"/>
                  <a:pt x="773" y="5977"/>
                  <a:pt x="773" y="5977"/>
                </a:cubicBezTo>
                <a:cubicBezTo>
                  <a:pt x="441" y="5977"/>
                  <a:pt x="249" y="5861"/>
                  <a:pt x="249" y="5281"/>
                </a:cubicBezTo>
                <a:cubicBezTo>
                  <a:pt x="249" y="4636"/>
                  <a:pt x="249" y="4636"/>
                  <a:pt x="249" y="4636"/>
                </a:cubicBezTo>
                <a:cubicBezTo>
                  <a:pt x="333" y="4614"/>
                  <a:pt x="503" y="4533"/>
                  <a:pt x="546" y="4244"/>
                </a:cubicBezTo>
                <a:cubicBezTo>
                  <a:pt x="546" y="2613"/>
                  <a:pt x="546" y="2613"/>
                  <a:pt x="546" y="2613"/>
                </a:cubicBezTo>
                <a:cubicBezTo>
                  <a:pt x="232" y="2525"/>
                  <a:pt x="0" y="2237"/>
                  <a:pt x="0" y="1894"/>
                </a:cubicBezTo>
                <a:cubicBezTo>
                  <a:pt x="0" y="1482"/>
                  <a:pt x="334" y="1148"/>
                  <a:pt x="746" y="1148"/>
                </a:cubicBezTo>
                <a:cubicBezTo>
                  <a:pt x="1090" y="1148"/>
                  <a:pt x="1090" y="1148"/>
                  <a:pt x="1090" y="1148"/>
                </a:cubicBezTo>
                <a:cubicBezTo>
                  <a:pt x="1090" y="1351"/>
                  <a:pt x="1079" y="1645"/>
                  <a:pt x="746" y="1645"/>
                </a:cubicBezTo>
                <a:cubicBezTo>
                  <a:pt x="609" y="1646"/>
                  <a:pt x="498" y="1757"/>
                  <a:pt x="497" y="1894"/>
                </a:cubicBezTo>
                <a:cubicBezTo>
                  <a:pt x="498" y="2031"/>
                  <a:pt x="609" y="2142"/>
                  <a:pt x="746" y="2143"/>
                </a:cubicBezTo>
                <a:cubicBezTo>
                  <a:pt x="870" y="2143"/>
                  <a:pt x="870" y="2143"/>
                  <a:pt x="870" y="2143"/>
                </a:cubicBezTo>
                <a:cubicBezTo>
                  <a:pt x="3473" y="2132"/>
                  <a:pt x="3473" y="2132"/>
                  <a:pt x="3473" y="2132"/>
                </a:cubicBezTo>
                <a:cubicBezTo>
                  <a:pt x="3581" y="1924"/>
                  <a:pt x="3581" y="1924"/>
                  <a:pt x="3581" y="1924"/>
                </a:cubicBezTo>
                <a:cubicBezTo>
                  <a:pt x="4807" y="2374"/>
                  <a:pt x="4807" y="2374"/>
                  <a:pt x="4807" y="2374"/>
                </a:cubicBezTo>
                <a:lnTo>
                  <a:pt x="4496" y="3755"/>
                </a:lnTo>
                <a:close/>
                <a:moveTo>
                  <a:pt x="6046" y="1079"/>
                </a:moveTo>
                <a:cubicBezTo>
                  <a:pt x="5055" y="709"/>
                  <a:pt x="5055" y="709"/>
                  <a:pt x="5055" y="709"/>
                </a:cubicBezTo>
                <a:cubicBezTo>
                  <a:pt x="4860" y="127"/>
                  <a:pt x="4860" y="127"/>
                  <a:pt x="4860" y="127"/>
                </a:cubicBezTo>
                <a:cubicBezTo>
                  <a:pt x="4759" y="127"/>
                  <a:pt x="4694" y="188"/>
                  <a:pt x="4665" y="353"/>
                </a:cubicBezTo>
                <a:cubicBezTo>
                  <a:pt x="4526" y="4"/>
                  <a:pt x="4526" y="4"/>
                  <a:pt x="4526" y="4"/>
                </a:cubicBezTo>
                <a:cubicBezTo>
                  <a:pt x="4401" y="4"/>
                  <a:pt x="4322" y="69"/>
                  <a:pt x="4291" y="253"/>
                </a:cubicBezTo>
                <a:cubicBezTo>
                  <a:pt x="4209" y="727"/>
                  <a:pt x="4209" y="727"/>
                  <a:pt x="4209" y="727"/>
                </a:cubicBezTo>
                <a:cubicBezTo>
                  <a:pt x="3700" y="1697"/>
                  <a:pt x="3700" y="1697"/>
                  <a:pt x="3700" y="1697"/>
                </a:cubicBezTo>
                <a:cubicBezTo>
                  <a:pt x="2002" y="0"/>
                  <a:pt x="2002" y="0"/>
                  <a:pt x="2002" y="0"/>
                </a:cubicBezTo>
                <a:cubicBezTo>
                  <a:pt x="1650" y="0"/>
                  <a:pt x="1650" y="0"/>
                  <a:pt x="1650" y="0"/>
                </a:cubicBezTo>
                <a:cubicBezTo>
                  <a:pt x="3578" y="1928"/>
                  <a:pt x="3578" y="1928"/>
                  <a:pt x="3578" y="1928"/>
                </a:cubicBezTo>
                <a:cubicBezTo>
                  <a:pt x="3700" y="1702"/>
                  <a:pt x="3700" y="1702"/>
                  <a:pt x="3700" y="1702"/>
                </a:cubicBezTo>
                <a:cubicBezTo>
                  <a:pt x="4862" y="2129"/>
                  <a:pt x="4862" y="2129"/>
                  <a:pt x="4862" y="2129"/>
                </a:cubicBezTo>
                <a:cubicBezTo>
                  <a:pt x="4926" y="1849"/>
                  <a:pt x="4926" y="1849"/>
                  <a:pt x="4926" y="1849"/>
                </a:cubicBezTo>
                <a:cubicBezTo>
                  <a:pt x="4926" y="1849"/>
                  <a:pt x="5394" y="1849"/>
                  <a:pt x="5545" y="1849"/>
                </a:cubicBezTo>
                <a:cubicBezTo>
                  <a:pt x="5796" y="1849"/>
                  <a:pt x="5906" y="1741"/>
                  <a:pt x="6041" y="1375"/>
                </a:cubicBezTo>
                <a:cubicBezTo>
                  <a:pt x="6111" y="1239"/>
                  <a:pt x="6111" y="1239"/>
                  <a:pt x="6111" y="1239"/>
                </a:cubicBezTo>
                <a:cubicBezTo>
                  <a:pt x="6128" y="1169"/>
                  <a:pt x="6109" y="1089"/>
                  <a:pt x="6046" y="1079"/>
                </a:cubicBezTo>
                <a:close/>
              </a:path>
            </a:pathLst>
          </a:custGeom>
          <a:solidFill>
            <a:srgbClr val="F76767"/>
          </a:solidFill>
          <a:ln>
            <a:noFill/>
          </a:ln>
          <a:extLst>
            <a:ext uri="{91240B29-F687-4F45-9708-019B960494DF}">
              <a14:hiddenLine w="9525">
                <a:solidFill>
                  <a:srgbClr val="000000"/>
                </a:solidFill>
                <a:bevel/>
              </a14:hiddenLine>
            </a:ext>
          </a:extLst>
        </p:spPr>
        <p:txBody>
          <a:bodyPr/>
          <a:lstStyle/>
          <a:p>
            <a:endParaRPr altLang="zh-CN" lang="zh-CN">
              <a:solidFill>
                <a:srgbClr val="000000"/>
              </a:solidFill>
              <a:latin charset="0" pitchFamily="34" typeface="Calibri"/>
              <a:sym charset="-122" pitchFamily="2" typeface="宋体"/>
            </a:endParaRPr>
          </a:p>
        </p:txBody>
      </p:sp>
      <p:sp>
        <p:nvSpPr>
          <p:cNvPr id="4119" name="文本框 28"/>
          <p:cNvSpPr>
            <a:spLocks noChangeArrowheads="1"/>
          </p:cNvSpPr>
          <p:nvPr/>
        </p:nvSpPr>
        <p:spPr bwMode="auto">
          <a:xfrm>
            <a:off x="5829300" y="2235200"/>
            <a:ext cx="44386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800">
                <a:solidFill>
                  <a:srgbClr val="C00000"/>
                </a:solidFill>
                <a:latin charset="0" pitchFamily="34" typeface="Calibri"/>
                <a:cs charset="0" pitchFamily="34" typeface="Calibri"/>
                <a:sym charset="0" pitchFamily="34" typeface="Calibri"/>
              </a:rPr>
              <a:t>PART 1:ADD YOUR TEXT</a:t>
            </a:r>
          </a:p>
        </p:txBody>
      </p:sp>
      <p:sp>
        <p:nvSpPr>
          <p:cNvPr id="4120" name="文本框 29"/>
          <p:cNvSpPr>
            <a:spLocks noChangeArrowheads="1"/>
          </p:cNvSpPr>
          <p:nvPr/>
        </p:nvSpPr>
        <p:spPr bwMode="auto">
          <a:xfrm>
            <a:off x="5829300" y="3117850"/>
            <a:ext cx="44386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800">
                <a:solidFill>
                  <a:srgbClr val="C00000"/>
                </a:solidFill>
                <a:latin charset="0" pitchFamily="34" typeface="Calibri"/>
                <a:cs charset="0" pitchFamily="34" typeface="Calibri"/>
                <a:sym charset="0" pitchFamily="34" typeface="Calibri"/>
              </a:rPr>
              <a:t>PART 2:ADD YOUR TEXT</a:t>
            </a:r>
          </a:p>
        </p:txBody>
      </p:sp>
      <p:sp>
        <p:nvSpPr>
          <p:cNvPr id="4121" name="文本框 30"/>
          <p:cNvSpPr>
            <a:spLocks noChangeArrowheads="1"/>
          </p:cNvSpPr>
          <p:nvPr/>
        </p:nvSpPr>
        <p:spPr bwMode="auto">
          <a:xfrm>
            <a:off x="5829300" y="4005263"/>
            <a:ext cx="44386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800">
                <a:solidFill>
                  <a:srgbClr val="C00000"/>
                </a:solidFill>
                <a:latin charset="0" pitchFamily="34" typeface="Calibri"/>
                <a:cs charset="0" pitchFamily="34" typeface="Calibri"/>
                <a:sym charset="0" pitchFamily="34" typeface="Calibri"/>
              </a:rPr>
              <a:t>PART 3:ADD YOUR TEXT</a:t>
            </a:r>
          </a:p>
        </p:txBody>
      </p:sp>
      <p:sp>
        <p:nvSpPr>
          <p:cNvPr id="4122" name="文本框 31"/>
          <p:cNvSpPr>
            <a:spLocks noChangeArrowheads="1"/>
          </p:cNvSpPr>
          <p:nvPr/>
        </p:nvSpPr>
        <p:spPr bwMode="auto">
          <a:xfrm>
            <a:off x="5829300" y="4851400"/>
            <a:ext cx="44386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800">
                <a:solidFill>
                  <a:srgbClr val="C00000"/>
                </a:solidFill>
                <a:latin charset="0" pitchFamily="34" typeface="Calibri"/>
                <a:cs charset="0" pitchFamily="34" typeface="Calibri"/>
                <a:sym charset="0" pitchFamily="34" typeface="Calibri"/>
              </a:rPr>
              <a:t>PART 4:ADD YOUR TEXT</a:t>
            </a:r>
          </a:p>
        </p:txBody>
      </p:sp>
      <p:sp>
        <p:nvSpPr>
          <p:cNvPr id="4123" name="文本框 32"/>
          <p:cNvSpPr>
            <a:spLocks noChangeArrowheads="1"/>
          </p:cNvSpPr>
          <p:nvPr/>
        </p:nvSpPr>
        <p:spPr bwMode="auto">
          <a:xfrm>
            <a:off x="5829300" y="5732463"/>
            <a:ext cx="443865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2800">
                <a:solidFill>
                  <a:srgbClr val="C00000"/>
                </a:solidFill>
                <a:latin charset="0" pitchFamily="34" typeface="Calibri"/>
                <a:cs charset="0" pitchFamily="34" typeface="Calibri"/>
                <a:sym charset="0" pitchFamily="34" typeface="Calibri"/>
              </a:rPr>
              <a:t>PART 5:ADD YOUR TEXT</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102"/>
                                        </p:tgtEl>
                                        <p:attrNameLst>
                                          <p:attrName>style.visibility</p:attrName>
                                        </p:attrNameLst>
                                      </p:cBhvr>
                                      <p:to>
                                        <p:strVal val="visible"/>
                                      </p:to>
                                    </p:set>
                                    <p:anim calcmode="lin" valueType="num">
                                      <p:cBhvr>
                                        <p:cTn dur="250" fill="hold" id="7"/>
                                        <p:tgtEl>
                                          <p:spTgt spid="4102"/>
                                        </p:tgtEl>
                                        <p:attrNameLst>
                                          <p:attrName>ppt_x</p:attrName>
                                        </p:attrNameLst>
                                      </p:cBhvr>
                                      <p:tavLst>
                                        <p:tav tm="0">
                                          <p:val>
                                            <p:strVal val="0-#ppt_w/2"/>
                                          </p:val>
                                        </p:tav>
                                        <p:tav tm="100000">
                                          <p:val>
                                            <p:strVal val="#ppt_x"/>
                                          </p:val>
                                        </p:tav>
                                      </p:tavLst>
                                    </p:anim>
                                    <p:anim calcmode="lin" valueType="num">
                                      <p:cBhvr>
                                        <p:cTn dur="250" fill="hold" id="8"/>
                                        <p:tgtEl>
                                          <p:spTgt spid="410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4103"/>
                                        </p:tgtEl>
                                        <p:attrNameLst>
                                          <p:attrName>style.visibility</p:attrName>
                                        </p:attrNameLst>
                                      </p:cBhvr>
                                      <p:to>
                                        <p:strVal val="visible"/>
                                      </p:to>
                                    </p:set>
                                    <p:anim calcmode="lin" valueType="num">
                                      <p:cBhvr>
                                        <p:cTn dur="250" fill="hold" id="11"/>
                                        <p:tgtEl>
                                          <p:spTgt spid="4103"/>
                                        </p:tgtEl>
                                        <p:attrNameLst>
                                          <p:attrName>ppt_x</p:attrName>
                                        </p:attrNameLst>
                                      </p:cBhvr>
                                      <p:tavLst>
                                        <p:tav tm="0">
                                          <p:val>
                                            <p:strVal val="1+#ppt_w/2"/>
                                          </p:val>
                                        </p:tav>
                                        <p:tav tm="100000">
                                          <p:val>
                                            <p:strVal val="#ppt_x"/>
                                          </p:val>
                                        </p:tav>
                                      </p:tavLst>
                                    </p:anim>
                                    <p:anim calcmode="lin" valueType="num">
                                      <p:cBhvr>
                                        <p:cTn dur="250" fill="hold" id="12"/>
                                        <p:tgtEl>
                                          <p:spTgt spid="4103"/>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4106"/>
                                        </p:tgtEl>
                                        <p:attrNameLst>
                                          <p:attrName>style.visibility</p:attrName>
                                        </p:attrNameLst>
                                      </p:cBhvr>
                                      <p:to>
                                        <p:strVal val="visible"/>
                                      </p:to>
                                    </p:set>
                                    <p:animEffect filter="">
                                      <p:cBhvr>
                                        <p:cTn dur="500" id="16"/>
                                        <p:tgtEl>
                                          <p:spTgt spid="4106"/>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4107"/>
                                        </p:tgtEl>
                                        <p:attrNameLst>
                                          <p:attrName>style.visibility</p:attrName>
                                        </p:attrNameLst>
                                      </p:cBhvr>
                                      <p:to>
                                        <p:strVal val="visible"/>
                                      </p:to>
                                    </p:set>
                                    <p:animEffect filter="">
                                      <p:cBhvr>
                                        <p:cTn dur="500" id="19"/>
                                        <p:tgtEl>
                                          <p:spTgt spid="4107"/>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4104"/>
                                        </p:tgtEl>
                                        <p:attrNameLst>
                                          <p:attrName>style.visibility</p:attrName>
                                        </p:attrNameLst>
                                      </p:cBhvr>
                                      <p:to>
                                        <p:strVal val="visible"/>
                                      </p:to>
                                    </p:set>
                                    <p:anim calcmode="lin" valueType="num">
                                      <p:cBhvr>
                                        <p:cTn dur="500" fill="hold" id="23"/>
                                        <p:tgtEl>
                                          <p:spTgt spid="4104"/>
                                        </p:tgtEl>
                                        <p:attrNameLst>
                                          <p:attrName>ppt_x</p:attrName>
                                        </p:attrNameLst>
                                      </p:cBhvr>
                                      <p:tavLst>
                                        <p:tav tm="0">
                                          <p:val>
                                            <p:strVal val="0-#ppt_w/2"/>
                                          </p:val>
                                        </p:tav>
                                        <p:tav tm="100000">
                                          <p:val>
                                            <p:strVal val="#ppt_x"/>
                                          </p:val>
                                        </p:tav>
                                      </p:tavLst>
                                    </p:anim>
                                    <p:anim calcmode="lin" valueType="num">
                                      <p:cBhvr>
                                        <p:cTn dur="500" fill="hold" id="24"/>
                                        <p:tgtEl>
                                          <p:spTgt spid="4104"/>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4105"/>
                                        </p:tgtEl>
                                        <p:attrNameLst>
                                          <p:attrName>style.visibility</p:attrName>
                                        </p:attrNameLst>
                                      </p:cBhvr>
                                      <p:to>
                                        <p:strVal val="visible"/>
                                      </p:to>
                                    </p:set>
                                    <p:anim calcmode="lin" valueType="num">
                                      <p:cBhvr>
                                        <p:cTn dur="500" fill="hold" id="27"/>
                                        <p:tgtEl>
                                          <p:spTgt spid="4105"/>
                                        </p:tgtEl>
                                        <p:attrNameLst>
                                          <p:attrName>ppt_x</p:attrName>
                                        </p:attrNameLst>
                                      </p:cBhvr>
                                      <p:tavLst>
                                        <p:tav tm="0">
                                          <p:val>
                                            <p:strVal val="1+#ppt_w/2"/>
                                          </p:val>
                                        </p:tav>
                                        <p:tav tm="100000">
                                          <p:val>
                                            <p:strVal val="#ppt_x"/>
                                          </p:val>
                                        </p:tav>
                                      </p:tavLst>
                                    </p:anim>
                                    <p:anim calcmode="lin" valueType="num">
                                      <p:cBhvr>
                                        <p:cTn dur="500" fill="hold" id="28"/>
                                        <p:tgtEl>
                                          <p:spTgt spid="4105"/>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8">
                                  <p:stCondLst>
                                    <p:cond delay="0"/>
                                  </p:stCondLst>
                                  <p:childTnLst>
                                    <p:set>
                                      <p:cBhvr>
                                        <p:cTn dur="1" fill="hold" id="31">
                                          <p:stCondLst>
                                            <p:cond delay="0"/>
                                          </p:stCondLst>
                                        </p:cTn>
                                        <p:tgtEl>
                                          <p:spTgt spid="4101"/>
                                        </p:tgtEl>
                                        <p:attrNameLst>
                                          <p:attrName>style.visibility</p:attrName>
                                        </p:attrNameLst>
                                      </p:cBhvr>
                                      <p:to>
                                        <p:strVal val="visible"/>
                                      </p:to>
                                    </p:set>
                                    <p:animEffect filter="">
                                      <p:cBhvr>
                                        <p:cTn dur="500" id="32"/>
                                        <p:tgtEl>
                                          <p:spTgt spid="4101"/>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4100"/>
                                        </p:tgtEl>
                                        <p:attrNameLst>
                                          <p:attrName>style.visibility</p:attrName>
                                        </p:attrNameLst>
                                      </p:cBhvr>
                                      <p:to>
                                        <p:strVal val="visible"/>
                                      </p:to>
                                    </p:set>
                                    <p:animEffect filter="">
                                      <p:cBhvr>
                                        <p:cTn dur="500" id="35"/>
                                        <p:tgtEl>
                                          <p:spTgt spid="4100"/>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4099"/>
                                        </p:tgtEl>
                                        <p:attrNameLst>
                                          <p:attrName>style.visibility</p:attrName>
                                        </p:attrNameLst>
                                      </p:cBhvr>
                                      <p:to>
                                        <p:strVal val="visible"/>
                                      </p:to>
                                    </p:set>
                                    <p:animEffect filter="">
                                      <p:cBhvr>
                                        <p:cTn dur="500" id="38"/>
                                        <p:tgtEl>
                                          <p:spTgt spid="4099"/>
                                        </p:tgtEl>
                                      </p:cBhvr>
                                    </p:animEffect>
                                  </p:childTnLst>
                                </p:cTn>
                              </p:par>
                              <p:par>
                                <p:cTn fill="hold" grpId="0" id="39" nodeType="withEffect" presetClass="entr" presetID="22" presetSubtype="2">
                                  <p:stCondLst>
                                    <p:cond delay="0"/>
                                  </p:stCondLst>
                                  <p:childTnLst>
                                    <p:set>
                                      <p:cBhvr>
                                        <p:cTn dur="1" fill="hold" id="40">
                                          <p:stCondLst>
                                            <p:cond delay="0"/>
                                          </p:stCondLst>
                                        </p:cTn>
                                        <p:tgtEl>
                                          <p:spTgt spid="4111"/>
                                        </p:tgtEl>
                                        <p:attrNameLst>
                                          <p:attrName>style.visibility</p:attrName>
                                        </p:attrNameLst>
                                      </p:cBhvr>
                                      <p:to>
                                        <p:strVal val="visible"/>
                                      </p:to>
                                    </p:set>
                                    <p:animEffect filter="">
                                      <p:cBhvr>
                                        <p:cTn dur="500" id="41"/>
                                        <p:tgtEl>
                                          <p:spTgt spid="4111"/>
                                        </p:tgtEl>
                                      </p:cBhvr>
                                    </p:animEffect>
                                  </p:childTnLst>
                                </p:cTn>
                              </p:par>
                              <p:par>
                                <p:cTn fill="hold" grpId="0" id="42" nodeType="withEffect" presetClass="entr" presetID="22" presetSubtype="8">
                                  <p:stCondLst>
                                    <p:cond delay="0"/>
                                  </p:stCondLst>
                                  <p:childTnLst>
                                    <p:set>
                                      <p:cBhvr>
                                        <p:cTn dur="1" fill="hold" id="43">
                                          <p:stCondLst>
                                            <p:cond delay="0"/>
                                          </p:stCondLst>
                                        </p:cTn>
                                        <p:tgtEl>
                                          <p:spTgt spid="4098"/>
                                        </p:tgtEl>
                                        <p:attrNameLst>
                                          <p:attrName>style.visibility</p:attrName>
                                        </p:attrNameLst>
                                      </p:cBhvr>
                                      <p:to>
                                        <p:strVal val="visible"/>
                                      </p:to>
                                    </p:set>
                                    <p:animEffect filter="">
                                      <p:cBhvr>
                                        <p:cTn dur="500" id="44"/>
                                        <p:tgtEl>
                                          <p:spTgt spid="4098"/>
                                        </p:tgtEl>
                                      </p:cBhvr>
                                    </p:animEffect>
                                  </p:childTnLst>
                                </p:cTn>
                              </p:par>
                            </p:childTnLst>
                          </p:cTn>
                        </p:par>
                        <p:par>
                          <p:cTn fill="hold" id="45" nodeType="afterGroup">
                            <p:stCondLst>
                              <p:cond delay="1750"/>
                            </p:stCondLst>
                            <p:childTnLst>
                              <p:par>
                                <p:cTn fill="hold" grpId="0" id="46" nodeType="afterEffect" presetClass="entr" presetID="22" presetSubtype="8">
                                  <p:stCondLst>
                                    <p:cond delay="0"/>
                                  </p:stCondLst>
                                  <p:childTnLst>
                                    <p:set>
                                      <p:cBhvr>
                                        <p:cTn dur="1" fill="hold" id="47">
                                          <p:stCondLst>
                                            <p:cond delay="0"/>
                                          </p:stCondLst>
                                        </p:cTn>
                                        <p:tgtEl>
                                          <p:spTgt spid="4108"/>
                                        </p:tgtEl>
                                        <p:attrNameLst>
                                          <p:attrName>style.visibility</p:attrName>
                                        </p:attrNameLst>
                                      </p:cBhvr>
                                      <p:to>
                                        <p:strVal val="visible"/>
                                      </p:to>
                                    </p:set>
                                    <p:animEffect filter="">
                                      <p:cBhvr>
                                        <p:cTn dur="500" id="48"/>
                                        <p:tgtEl>
                                          <p:spTgt spid="4108"/>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4110"/>
                                        </p:tgtEl>
                                        <p:attrNameLst>
                                          <p:attrName>style.visibility</p:attrName>
                                        </p:attrNameLst>
                                      </p:cBhvr>
                                      <p:to>
                                        <p:strVal val="visible"/>
                                      </p:to>
                                    </p:set>
                                    <p:animEffect filter="">
                                      <p:cBhvr>
                                        <p:cTn dur="500" id="51"/>
                                        <p:tgtEl>
                                          <p:spTgt spid="4110"/>
                                        </p:tgtEl>
                                      </p:cBhvr>
                                    </p:animEffect>
                                  </p:childTnLst>
                                </p:cTn>
                              </p:par>
                              <p:par>
                                <p:cTn fill="hold" grpId="0" id="52" nodeType="withEffect" presetClass="entr" presetID="22" presetSubtype="2">
                                  <p:stCondLst>
                                    <p:cond delay="0"/>
                                  </p:stCondLst>
                                  <p:childTnLst>
                                    <p:set>
                                      <p:cBhvr>
                                        <p:cTn dur="1" fill="hold" id="53">
                                          <p:stCondLst>
                                            <p:cond delay="0"/>
                                          </p:stCondLst>
                                        </p:cTn>
                                        <p:tgtEl>
                                          <p:spTgt spid="4109"/>
                                        </p:tgtEl>
                                        <p:attrNameLst>
                                          <p:attrName>style.visibility</p:attrName>
                                        </p:attrNameLst>
                                      </p:cBhvr>
                                      <p:to>
                                        <p:strVal val="visible"/>
                                      </p:to>
                                    </p:set>
                                    <p:animEffect filter="">
                                      <p:cBhvr>
                                        <p:cTn dur="500" id="54"/>
                                        <p:tgtEl>
                                          <p:spTgt spid="4109"/>
                                        </p:tgtEl>
                                      </p:cBhvr>
                                    </p:animEffect>
                                  </p:childTnLst>
                                </p:cTn>
                              </p:par>
                              <p:par>
                                <p:cTn fill="hold" grpId="0" id="55" nodeType="withEffect" presetClass="entr" presetID="22" presetSubtype="2">
                                  <p:stCondLst>
                                    <p:cond delay="0"/>
                                  </p:stCondLst>
                                  <p:childTnLst>
                                    <p:set>
                                      <p:cBhvr>
                                        <p:cTn dur="1" fill="hold" id="56">
                                          <p:stCondLst>
                                            <p:cond delay="0"/>
                                          </p:stCondLst>
                                        </p:cTn>
                                        <p:tgtEl>
                                          <p:spTgt spid="4112"/>
                                        </p:tgtEl>
                                        <p:attrNameLst>
                                          <p:attrName>style.visibility</p:attrName>
                                        </p:attrNameLst>
                                      </p:cBhvr>
                                      <p:to>
                                        <p:strVal val="visible"/>
                                      </p:to>
                                    </p:set>
                                    <p:animEffect filter="">
                                      <p:cBhvr>
                                        <p:cTn dur="500" id="57"/>
                                        <p:tgtEl>
                                          <p:spTgt spid="4112"/>
                                        </p:tgtEl>
                                      </p:cBhvr>
                                    </p:animEffect>
                                  </p:childTnLst>
                                </p:cTn>
                              </p:par>
                              <p:par>
                                <p:cTn fill="hold" grpId="0" id="58" nodeType="withEffect" presetClass="entr" presetID="22" presetSubtype="8">
                                  <p:stCondLst>
                                    <p:cond delay="0"/>
                                  </p:stCondLst>
                                  <p:childTnLst>
                                    <p:set>
                                      <p:cBhvr>
                                        <p:cTn dur="1" fill="hold" id="59">
                                          <p:stCondLst>
                                            <p:cond delay="0"/>
                                          </p:stCondLst>
                                        </p:cTn>
                                        <p:tgtEl>
                                          <p:spTgt spid="4113"/>
                                        </p:tgtEl>
                                        <p:attrNameLst>
                                          <p:attrName>style.visibility</p:attrName>
                                        </p:attrNameLst>
                                      </p:cBhvr>
                                      <p:to>
                                        <p:strVal val="visible"/>
                                      </p:to>
                                    </p:set>
                                    <p:animEffect filter="">
                                      <p:cBhvr>
                                        <p:cTn dur="500" id="60"/>
                                        <p:tgtEl>
                                          <p:spTgt spid="4113"/>
                                        </p:tgtEl>
                                      </p:cBhvr>
                                    </p:animEffect>
                                  </p:childTnLst>
                                </p:cTn>
                              </p:par>
                            </p:childTnLst>
                          </p:cTn>
                        </p:par>
                        <p:par>
                          <p:cTn fill="hold" id="61" nodeType="afterGroup">
                            <p:stCondLst>
                              <p:cond delay="2250"/>
                            </p:stCondLst>
                            <p:childTnLst>
                              <p:par>
                                <p:cTn fill="hold" grpId="0" id="62" nodeType="afterEffect" presetClass="entr" presetID="10" presetSubtype="0">
                                  <p:stCondLst>
                                    <p:cond delay="0"/>
                                  </p:stCondLst>
                                  <p:childTnLst>
                                    <p:set>
                                      <p:cBhvr>
                                        <p:cTn dur="1" fill="hold" id="63">
                                          <p:stCondLst>
                                            <p:cond delay="0"/>
                                          </p:stCondLst>
                                        </p:cTn>
                                        <p:tgtEl>
                                          <p:spTgt spid="4114"/>
                                        </p:tgtEl>
                                        <p:attrNameLst>
                                          <p:attrName>style.visibility</p:attrName>
                                        </p:attrNameLst>
                                      </p:cBhvr>
                                      <p:to>
                                        <p:strVal val="visible"/>
                                      </p:to>
                                    </p:set>
                                    <p:anim calcmode="lin" valueType="num">
                                      <p:cBhvr>
                                        <p:cTn dur="500" fill="hold" id="64"/>
                                        <p:tgtEl>
                                          <p:spTgt spid="4114"/>
                                        </p:tgtEl>
                                        <p:attrNameLst>
                                          <p:attrName>ppt_w</p:attrName>
                                        </p:attrNameLst>
                                      </p:cBhvr>
                                      <p:tavLst>
                                        <p:tav tm="0">
                                          <p:val>
                                            <p:fltVal val="0"/>
                                          </p:val>
                                        </p:tav>
                                        <p:tav tm="100000">
                                          <p:val>
                                            <p:strVal val="#ppt_w"/>
                                          </p:val>
                                        </p:tav>
                                      </p:tavLst>
                                    </p:anim>
                                    <p:anim calcmode="lin" valueType="num">
                                      <p:cBhvr>
                                        <p:cTn dur="500" fill="hold" id="65"/>
                                        <p:tgtEl>
                                          <p:spTgt spid="4114"/>
                                        </p:tgtEl>
                                        <p:attrNameLst>
                                          <p:attrName>ppt_h</p:attrName>
                                        </p:attrNameLst>
                                      </p:cBhvr>
                                      <p:tavLst>
                                        <p:tav tm="0">
                                          <p:val>
                                            <p:fltVal val="0"/>
                                          </p:val>
                                        </p:tav>
                                        <p:tav tm="100000">
                                          <p:val>
                                            <p:strVal val="#ppt_h"/>
                                          </p:val>
                                        </p:tav>
                                      </p:tavLst>
                                    </p:anim>
                                    <p:animEffect filter="">
                                      <p:cBhvr>
                                        <p:cTn dur="500" id="66"/>
                                        <p:tgtEl>
                                          <p:spTgt spid="4114"/>
                                        </p:tgtEl>
                                      </p:cBhvr>
                                    </p:animEffect>
                                  </p:childTnLst>
                                </p:cTn>
                              </p:par>
                              <p:par>
                                <p:cTn fill="hold" grpId="0" id="67" nodeType="withEffect" presetClass="entr" presetID="10" presetSubtype="0">
                                  <p:stCondLst>
                                    <p:cond delay="0"/>
                                  </p:stCondLst>
                                  <p:childTnLst>
                                    <p:set>
                                      <p:cBhvr>
                                        <p:cTn dur="1" fill="hold" id="68">
                                          <p:stCondLst>
                                            <p:cond delay="0"/>
                                          </p:stCondLst>
                                        </p:cTn>
                                        <p:tgtEl>
                                          <p:spTgt spid="4115"/>
                                        </p:tgtEl>
                                        <p:attrNameLst>
                                          <p:attrName>style.visibility</p:attrName>
                                        </p:attrNameLst>
                                      </p:cBhvr>
                                      <p:to>
                                        <p:strVal val="visible"/>
                                      </p:to>
                                    </p:set>
                                    <p:anim calcmode="lin" valueType="num">
                                      <p:cBhvr>
                                        <p:cTn dur="500" fill="hold" id="69"/>
                                        <p:tgtEl>
                                          <p:spTgt spid="4115"/>
                                        </p:tgtEl>
                                        <p:attrNameLst>
                                          <p:attrName>ppt_w</p:attrName>
                                        </p:attrNameLst>
                                      </p:cBhvr>
                                      <p:tavLst>
                                        <p:tav tm="0">
                                          <p:val>
                                            <p:fltVal val="0"/>
                                          </p:val>
                                        </p:tav>
                                        <p:tav tm="100000">
                                          <p:val>
                                            <p:strVal val="#ppt_w"/>
                                          </p:val>
                                        </p:tav>
                                      </p:tavLst>
                                    </p:anim>
                                    <p:anim calcmode="lin" valueType="num">
                                      <p:cBhvr>
                                        <p:cTn dur="500" fill="hold" id="70"/>
                                        <p:tgtEl>
                                          <p:spTgt spid="4115"/>
                                        </p:tgtEl>
                                        <p:attrNameLst>
                                          <p:attrName>ppt_h</p:attrName>
                                        </p:attrNameLst>
                                      </p:cBhvr>
                                      <p:tavLst>
                                        <p:tav tm="0">
                                          <p:val>
                                            <p:fltVal val="0"/>
                                          </p:val>
                                        </p:tav>
                                        <p:tav tm="100000">
                                          <p:val>
                                            <p:strVal val="#ppt_h"/>
                                          </p:val>
                                        </p:tav>
                                      </p:tavLst>
                                    </p:anim>
                                    <p:animEffect filter="">
                                      <p:cBhvr>
                                        <p:cTn dur="500" id="71"/>
                                        <p:tgtEl>
                                          <p:spTgt spid="4115"/>
                                        </p:tgtEl>
                                      </p:cBhvr>
                                    </p:animEffect>
                                  </p:childTnLst>
                                </p:cTn>
                              </p:par>
                              <p:par>
                                <p:cTn fill="hold" grpId="0" id="72" nodeType="withEffect" presetClass="entr" presetID="10" presetSubtype="0">
                                  <p:stCondLst>
                                    <p:cond delay="0"/>
                                  </p:stCondLst>
                                  <p:childTnLst>
                                    <p:set>
                                      <p:cBhvr>
                                        <p:cTn dur="1" fill="hold" id="73">
                                          <p:stCondLst>
                                            <p:cond delay="0"/>
                                          </p:stCondLst>
                                        </p:cTn>
                                        <p:tgtEl>
                                          <p:spTgt spid="4116"/>
                                        </p:tgtEl>
                                        <p:attrNameLst>
                                          <p:attrName>style.visibility</p:attrName>
                                        </p:attrNameLst>
                                      </p:cBhvr>
                                      <p:to>
                                        <p:strVal val="visible"/>
                                      </p:to>
                                    </p:set>
                                    <p:anim calcmode="lin" valueType="num">
                                      <p:cBhvr>
                                        <p:cTn dur="500" fill="hold" id="74"/>
                                        <p:tgtEl>
                                          <p:spTgt spid="4116"/>
                                        </p:tgtEl>
                                        <p:attrNameLst>
                                          <p:attrName>ppt_w</p:attrName>
                                        </p:attrNameLst>
                                      </p:cBhvr>
                                      <p:tavLst>
                                        <p:tav tm="0">
                                          <p:val>
                                            <p:fltVal val="0"/>
                                          </p:val>
                                        </p:tav>
                                        <p:tav tm="100000">
                                          <p:val>
                                            <p:strVal val="#ppt_w"/>
                                          </p:val>
                                        </p:tav>
                                      </p:tavLst>
                                    </p:anim>
                                    <p:anim calcmode="lin" valueType="num">
                                      <p:cBhvr>
                                        <p:cTn dur="500" fill="hold" id="75"/>
                                        <p:tgtEl>
                                          <p:spTgt spid="4116"/>
                                        </p:tgtEl>
                                        <p:attrNameLst>
                                          <p:attrName>ppt_h</p:attrName>
                                        </p:attrNameLst>
                                      </p:cBhvr>
                                      <p:tavLst>
                                        <p:tav tm="0">
                                          <p:val>
                                            <p:fltVal val="0"/>
                                          </p:val>
                                        </p:tav>
                                        <p:tav tm="100000">
                                          <p:val>
                                            <p:strVal val="#ppt_h"/>
                                          </p:val>
                                        </p:tav>
                                      </p:tavLst>
                                    </p:anim>
                                    <p:animEffect filter="">
                                      <p:cBhvr>
                                        <p:cTn dur="500" id="76"/>
                                        <p:tgtEl>
                                          <p:spTgt spid="4116"/>
                                        </p:tgtEl>
                                      </p:cBhvr>
                                    </p:animEffect>
                                  </p:childTnLst>
                                </p:cTn>
                              </p:par>
                              <p:par>
                                <p:cTn fill="hold" grpId="0" id="77" nodeType="withEffect" presetClass="entr" presetID="10" presetSubtype="0">
                                  <p:stCondLst>
                                    <p:cond delay="0"/>
                                  </p:stCondLst>
                                  <p:childTnLst>
                                    <p:set>
                                      <p:cBhvr>
                                        <p:cTn dur="1" fill="hold" id="78">
                                          <p:stCondLst>
                                            <p:cond delay="0"/>
                                          </p:stCondLst>
                                        </p:cTn>
                                        <p:tgtEl>
                                          <p:spTgt spid="4117"/>
                                        </p:tgtEl>
                                        <p:attrNameLst>
                                          <p:attrName>style.visibility</p:attrName>
                                        </p:attrNameLst>
                                      </p:cBhvr>
                                      <p:to>
                                        <p:strVal val="visible"/>
                                      </p:to>
                                    </p:set>
                                    <p:anim calcmode="lin" valueType="num">
                                      <p:cBhvr>
                                        <p:cTn dur="500" fill="hold" id="79"/>
                                        <p:tgtEl>
                                          <p:spTgt spid="4117"/>
                                        </p:tgtEl>
                                        <p:attrNameLst>
                                          <p:attrName>ppt_w</p:attrName>
                                        </p:attrNameLst>
                                      </p:cBhvr>
                                      <p:tavLst>
                                        <p:tav tm="0">
                                          <p:val>
                                            <p:fltVal val="0"/>
                                          </p:val>
                                        </p:tav>
                                        <p:tav tm="100000">
                                          <p:val>
                                            <p:strVal val="#ppt_w"/>
                                          </p:val>
                                        </p:tav>
                                      </p:tavLst>
                                    </p:anim>
                                    <p:anim calcmode="lin" valueType="num">
                                      <p:cBhvr>
                                        <p:cTn dur="500" fill="hold" id="80"/>
                                        <p:tgtEl>
                                          <p:spTgt spid="4117"/>
                                        </p:tgtEl>
                                        <p:attrNameLst>
                                          <p:attrName>ppt_h</p:attrName>
                                        </p:attrNameLst>
                                      </p:cBhvr>
                                      <p:tavLst>
                                        <p:tav tm="0">
                                          <p:val>
                                            <p:fltVal val="0"/>
                                          </p:val>
                                        </p:tav>
                                        <p:tav tm="100000">
                                          <p:val>
                                            <p:strVal val="#ppt_h"/>
                                          </p:val>
                                        </p:tav>
                                      </p:tavLst>
                                    </p:anim>
                                    <p:animEffect filter="">
                                      <p:cBhvr>
                                        <p:cTn dur="500" id="81"/>
                                        <p:tgtEl>
                                          <p:spTgt spid="4117"/>
                                        </p:tgtEl>
                                      </p:cBhvr>
                                    </p:animEffect>
                                  </p:childTnLst>
                                </p:cTn>
                              </p:par>
                              <p:par>
                                <p:cTn fill="hold" grpId="0" id="82" nodeType="withEffect" presetClass="entr" presetID="10" presetSubtype="0">
                                  <p:stCondLst>
                                    <p:cond delay="0"/>
                                  </p:stCondLst>
                                  <p:childTnLst>
                                    <p:set>
                                      <p:cBhvr>
                                        <p:cTn dur="1" fill="hold" id="83">
                                          <p:stCondLst>
                                            <p:cond delay="0"/>
                                          </p:stCondLst>
                                        </p:cTn>
                                        <p:tgtEl>
                                          <p:spTgt spid="4118"/>
                                        </p:tgtEl>
                                        <p:attrNameLst>
                                          <p:attrName>style.visibility</p:attrName>
                                        </p:attrNameLst>
                                      </p:cBhvr>
                                      <p:to>
                                        <p:strVal val="visible"/>
                                      </p:to>
                                    </p:set>
                                    <p:anim calcmode="lin" valueType="num">
                                      <p:cBhvr>
                                        <p:cTn dur="500" fill="hold" id="84"/>
                                        <p:tgtEl>
                                          <p:spTgt spid="4118"/>
                                        </p:tgtEl>
                                        <p:attrNameLst>
                                          <p:attrName>ppt_w</p:attrName>
                                        </p:attrNameLst>
                                      </p:cBhvr>
                                      <p:tavLst>
                                        <p:tav tm="0">
                                          <p:val>
                                            <p:fltVal val="0"/>
                                          </p:val>
                                        </p:tav>
                                        <p:tav tm="100000">
                                          <p:val>
                                            <p:strVal val="#ppt_w"/>
                                          </p:val>
                                        </p:tav>
                                      </p:tavLst>
                                    </p:anim>
                                    <p:anim calcmode="lin" valueType="num">
                                      <p:cBhvr>
                                        <p:cTn dur="500" fill="hold" id="85"/>
                                        <p:tgtEl>
                                          <p:spTgt spid="4118"/>
                                        </p:tgtEl>
                                        <p:attrNameLst>
                                          <p:attrName>ppt_h</p:attrName>
                                        </p:attrNameLst>
                                      </p:cBhvr>
                                      <p:tavLst>
                                        <p:tav tm="0">
                                          <p:val>
                                            <p:fltVal val="0"/>
                                          </p:val>
                                        </p:tav>
                                        <p:tav tm="100000">
                                          <p:val>
                                            <p:strVal val="#ppt_h"/>
                                          </p:val>
                                        </p:tav>
                                      </p:tavLst>
                                    </p:anim>
                                    <p:animEffect filter="">
                                      <p:cBhvr>
                                        <p:cTn dur="500" id="86"/>
                                        <p:tgtEl>
                                          <p:spTgt spid="4118"/>
                                        </p:tgtEl>
                                      </p:cBhvr>
                                    </p:animEffect>
                                  </p:childTnLst>
                                </p:cTn>
                              </p:par>
                            </p:childTnLst>
                          </p:cTn>
                        </p:par>
                        <p:par>
                          <p:cTn fill="hold" id="87" nodeType="afterGroup">
                            <p:stCondLst>
                              <p:cond delay="2750"/>
                            </p:stCondLst>
                            <p:childTnLst>
                              <p:par>
                                <p:cTn fill="hold" grpId="0" id="88" nodeType="afterEffect" presetClass="entr" presetID="22" presetSubtype="8">
                                  <p:stCondLst>
                                    <p:cond delay="0"/>
                                  </p:stCondLst>
                                  <p:childTnLst>
                                    <p:set>
                                      <p:cBhvr>
                                        <p:cTn dur="1" fill="hold" id="89">
                                          <p:stCondLst>
                                            <p:cond delay="0"/>
                                          </p:stCondLst>
                                        </p:cTn>
                                        <p:tgtEl>
                                          <p:spTgt spid="4119"/>
                                        </p:tgtEl>
                                        <p:attrNameLst>
                                          <p:attrName>style.visibility</p:attrName>
                                        </p:attrNameLst>
                                      </p:cBhvr>
                                      <p:to>
                                        <p:strVal val="visible"/>
                                      </p:to>
                                    </p:set>
                                    <p:animEffect filter="">
                                      <p:cBhvr>
                                        <p:cTn dur="500" id="90"/>
                                        <p:tgtEl>
                                          <p:spTgt spid="4119"/>
                                        </p:tgtEl>
                                      </p:cBhvr>
                                    </p:animEffect>
                                  </p:childTnLst>
                                </p:cTn>
                              </p:par>
                              <p:par>
                                <p:cTn fill="hold" grpId="0" id="91" nodeType="withEffect" presetClass="entr" presetID="22" presetSubtype="8">
                                  <p:stCondLst>
                                    <p:cond delay="0"/>
                                  </p:stCondLst>
                                  <p:childTnLst>
                                    <p:set>
                                      <p:cBhvr>
                                        <p:cTn dur="1" fill="hold" id="92">
                                          <p:stCondLst>
                                            <p:cond delay="0"/>
                                          </p:stCondLst>
                                        </p:cTn>
                                        <p:tgtEl>
                                          <p:spTgt spid="4120"/>
                                        </p:tgtEl>
                                        <p:attrNameLst>
                                          <p:attrName>style.visibility</p:attrName>
                                        </p:attrNameLst>
                                      </p:cBhvr>
                                      <p:to>
                                        <p:strVal val="visible"/>
                                      </p:to>
                                    </p:set>
                                    <p:animEffect filter="">
                                      <p:cBhvr>
                                        <p:cTn dur="500" id="93"/>
                                        <p:tgtEl>
                                          <p:spTgt spid="4120"/>
                                        </p:tgtEl>
                                      </p:cBhvr>
                                    </p:animEffect>
                                  </p:childTnLst>
                                </p:cTn>
                              </p:par>
                              <p:par>
                                <p:cTn fill="hold" grpId="0" id="94" nodeType="withEffect" presetClass="entr" presetID="22" presetSubtype="8">
                                  <p:stCondLst>
                                    <p:cond delay="0"/>
                                  </p:stCondLst>
                                  <p:childTnLst>
                                    <p:set>
                                      <p:cBhvr>
                                        <p:cTn dur="1" fill="hold" id="95">
                                          <p:stCondLst>
                                            <p:cond delay="0"/>
                                          </p:stCondLst>
                                        </p:cTn>
                                        <p:tgtEl>
                                          <p:spTgt spid="4121"/>
                                        </p:tgtEl>
                                        <p:attrNameLst>
                                          <p:attrName>style.visibility</p:attrName>
                                        </p:attrNameLst>
                                      </p:cBhvr>
                                      <p:to>
                                        <p:strVal val="visible"/>
                                      </p:to>
                                    </p:set>
                                    <p:animEffect filter="">
                                      <p:cBhvr>
                                        <p:cTn dur="500" id="96"/>
                                        <p:tgtEl>
                                          <p:spTgt spid="4121"/>
                                        </p:tgtEl>
                                      </p:cBhvr>
                                    </p:animEffect>
                                  </p:childTnLst>
                                </p:cTn>
                              </p:par>
                              <p:par>
                                <p:cTn fill="hold" grpId="0" id="97" nodeType="withEffect" presetClass="entr" presetID="22" presetSubtype="8">
                                  <p:stCondLst>
                                    <p:cond delay="0"/>
                                  </p:stCondLst>
                                  <p:childTnLst>
                                    <p:set>
                                      <p:cBhvr>
                                        <p:cTn dur="1" fill="hold" id="98">
                                          <p:stCondLst>
                                            <p:cond delay="0"/>
                                          </p:stCondLst>
                                        </p:cTn>
                                        <p:tgtEl>
                                          <p:spTgt spid="4122"/>
                                        </p:tgtEl>
                                        <p:attrNameLst>
                                          <p:attrName>style.visibility</p:attrName>
                                        </p:attrNameLst>
                                      </p:cBhvr>
                                      <p:to>
                                        <p:strVal val="visible"/>
                                      </p:to>
                                    </p:set>
                                    <p:animEffect filter="">
                                      <p:cBhvr>
                                        <p:cTn dur="500" id="99"/>
                                        <p:tgtEl>
                                          <p:spTgt spid="4122"/>
                                        </p:tgtEl>
                                      </p:cBhvr>
                                    </p:animEffect>
                                  </p:childTnLst>
                                </p:cTn>
                              </p:par>
                              <p:par>
                                <p:cTn fill="hold" grpId="0" id="100" nodeType="withEffect" presetClass="entr" presetID="22" presetSubtype="8">
                                  <p:stCondLst>
                                    <p:cond delay="0"/>
                                  </p:stCondLst>
                                  <p:childTnLst>
                                    <p:set>
                                      <p:cBhvr>
                                        <p:cTn dur="1" fill="hold" id="101">
                                          <p:stCondLst>
                                            <p:cond delay="0"/>
                                          </p:stCondLst>
                                        </p:cTn>
                                        <p:tgtEl>
                                          <p:spTgt spid="4123"/>
                                        </p:tgtEl>
                                        <p:attrNameLst>
                                          <p:attrName>style.visibility</p:attrName>
                                        </p:attrNameLst>
                                      </p:cBhvr>
                                      <p:to>
                                        <p:strVal val="visible"/>
                                      </p:to>
                                    </p:set>
                                    <p:animEffect filter="">
                                      <p:cBhvr>
                                        <p:cTn dur="500" id="102"/>
                                        <p:tgtEl>
                                          <p:spTgt spid="41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98"/>
      <p:bldP grpId="0" spid="4099"/>
      <p:bldP grpId="0" spid="4100"/>
      <p:bldP grpId="0" spid="4101"/>
      <p:bldP grpId="0" spid="4102"/>
      <p:bldP grpId="0" spid="4103"/>
      <p:bldP grpId="0" spid="4104"/>
      <p:bldP grpId="0" spid="4105"/>
      <p:bldP grpId="0" spid="4106"/>
      <p:bldP grpId="0" spid="4107"/>
      <p:bldP grpId="0" spid="4108"/>
      <p:bldP grpId="0" spid="4109"/>
      <p:bldP grpId="0" spid="4110"/>
      <p:bldP grpId="0" spid="4111"/>
      <p:bldP grpId="0" spid="4112"/>
      <p:bldP grpId="0" spid="4113"/>
      <p:bldP grpId="0" spid="4114"/>
      <p:bldP grpId="0" spid="4115"/>
      <p:bldP grpId="0" spid="4116"/>
      <p:bldP grpId="0" spid="4117"/>
      <p:bldP grpId="0" spid="4118"/>
      <p:bldP grpId="0" spid="4119"/>
      <p:bldP grpId="0" spid="4120"/>
      <p:bldP grpId="0" spid="4121"/>
      <p:bldP grpId="0" spid="4122"/>
      <p:bldP grpId="0" spid="412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122"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23"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24"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5125" name="直接连接符 4"/>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5126" name="文本框 6"/>
          <p:cNvSpPr>
            <a:spLocks noChangeArrowheads="1"/>
          </p:cNvSpPr>
          <p:nvPr/>
        </p:nvSpPr>
        <p:spPr bwMode="auto">
          <a:xfrm>
            <a:off x="604838"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Part.1</a:t>
            </a:r>
          </a:p>
        </p:txBody>
      </p:sp>
      <p:sp>
        <p:nvSpPr>
          <p:cNvPr id="5127" name="文本框 7"/>
          <p:cNvSpPr>
            <a:spLocks noChangeArrowheads="1"/>
          </p:cNvSpPr>
          <p:nvPr/>
        </p:nvSpPr>
        <p:spPr bwMode="auto">
          <a:xfrm>
            <a:off x="860425" y="527050"/>
            <a:ext cx="25733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5128" name="矩形 8"/>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29" name="矩形 9"/>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0" name="矩形 10"/>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1" name="矩形 11"/>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2" name="矩形 12"/>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3" name="矩形 13"/>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4" name="矩形 14"/>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5135" name="Group 15"/>
          <p:cNvGrpSpPr/>
          <p:nvPr/>
        </p:nvGrpSpPr>
        <p:grpSpPr>
          <a:xfrm>
            <a:off x="8124825" y="3424238"/>
            <a:ext cx="1306513" cy="1306512"/>
            <a:chExt cx="1306286" cy="1306286"/>
          </a:xfrm>
        </p:grpSpPr>
        <p:sp>
          <p:nvSpPr>
            <p:cNvPr id="5136" name="椭圆 16"/>
            <p:cNvSpPr>
              <a:spLocks noChangeArrowheads="1"/>
            </p:cNvSpPr>
            <p:nvPr/>
          </p:nvSpPr>
          <p:spPr bwMode="auto">
            <a:xfrm>
              <a:off x="0" y="0"/>
              <a:ext cx="1306286" cy="1306286"/>
            </a:xfrm>
            <a:prstGeom prst="ellipse">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37" name="文本框 17"/>
            <p:cNvSpPr>
              <a:spLocks noChangeArrowheads="1"/>
            </p:cNvSpPr>
            <p:nvPr/>
          </p:nvSpPr>
          <p:spPr bwMode="auto">
            <a:xfrm>
              <a:off x="139960" y="70907"/>
              <a:ext cx="1161143" cy="10970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6600">
                  <a:solidFill>
                    <a:schemeClr val="bg1"/>
                  </a:solidFill>
                  <a:latin charset="-122" pitchFamily="2" typeface="华文细黑"/>
                  <a:ea charset="-122" pitchFamily="2" typeface="华文细黑"/>
                  <a:sym charset="-122" pitchFamily="2" typeface="华文细黑"/>
                </a:rPr>
                <a:t>02</a:t>
              </a:r>
            </a:p>
          </p:txBody>
        </p:sp>
      </p:grpSp>
      <p:sp>
        <p:nvSpPr>
          <p:cNvPr id="5138" name="直接连接符 18"/>
          <p:cNvSpPr>
            <a:spLocks noChangeShapeType="1"/>
          </p:cNvSpPr>
          <p:nvPr/>
        </p:nvSpPr>
        <p:spPr bwMode="auto">
          <a:xfrm flipV="1">
            <a:off x="7286625" y="3151188"/>
            <a:ext cx="796925" cy="1404937"/>
          </a:xfrm>
          <a:prstGeom prst="line">
            <a:avLst/>
          </a:prstGeom>
          <a:noFill/>
          <a:ln cap="flat" cmpd="sng" w="22225">
            <a:solidFill>
              <a:srgbClr val="F76767"/>
            </a:solidFill>
            <a:bevel/>
          </a:ln>
          <a:extLst>
            <a:ext uri="{909E8E84-426E-40DD-AFC4-6F175D3DCCD1}">
              <a14:hiddenFill>
                <a:noFill/>
              </a14:hiddenFill>
            </a:ext>
          </a:extLst>
        </p:spPr>
        <p:txBody>
          <a:bodyPr/>
          <a:lstStyle/>
          <a:p>
            <a:endParaRPr altLang="en-US" lang="zh-CN"/>
          </a:p>
        </p:txBody>
      </p:sp>
      <p:sp>
        <p:nvSpPr>
          <p:cNvPr id="5139" name="平行四边形 19"/>
          <p:cNvSpPr>
            <a:spLocks noChangeArrowheads="1"/>
          </p:cNvSpPr>
          <p:nvPr/>
        </p:nvSpPr>
        <p:spPr bwMode="auto">
          <a:xfrm>
            <a:off x="7058025" y="2962275"/>
            <a:ext cx="3354388" cy="2022475"/>
          </a:xfrm>
          <a:prstGeom prst="parallelogram">
            <a:avLst>
              <a:gd fmla="val 56713" name="adj"/>
            </a:avLst>
          </a:prstGeom>
          <a:blipFill dpi="0" rotWithShape="1">
            <a:blip r:embed="rId6"/>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5140" name="Group 20"/>
          <p:cNvGrpSpPr/>
          <p:nvPr/>
        </p:nvGrpSpPr>
        <p:grpSpPr>
          <a:xfrm>
            <a:off x="5575300" y="1928813"/>
            <a:ext cx="1306513" cy="1306512"/>
            <a:chExt cx="1306286" cy="1306286"/>
          </a:xfrm>
        </p:grpSpPr>
        <p:sp>
          <p:nvSpPr>
            <p:cNvPr id="5141" name="椭圆 21"/>
            <p:cNvSpPr>
              <a:spLocks noChangeArrowheads="1"/>
            </p:cNvSpPr>
            <p:nvPr/>
          </p:nvSpPr>
          <p:spPr bwMode="auto">
            <a:xfrm>
              <a:off x="0" y="0"/>
              <a:ext cx="1306286" cy="1306286"/>
            </a:xfrm>
            <a:prstGeom prst="ellipse">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42" name="文本框 22"/>
            <p:cNvSpPr>
              <a:spLocks noChangeArrowheads="1"/>
            </p:cNvSpPr>
            <p:nvPr/>
          </p:nvSpPr>
          <p:spPr bwMode="auto">
            <a:xfrm>
              <a:off x="139961" y="70907"/>
              <a:ext cx="1161143" cy="10970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6600">
                  <a:solidFill>
                    <a:schemeClr val="bg1"/>
                  </a:solidFill>
                  <a:latin charset="-122" pitchFamily="2" typeface="华文细黑"/>
                  <a:ea charset="-122" pitchFamily="2" typeface="华文细黑"/>
                  <a:sym charset="-122" pitchFamily="2" typeface="华文细黑"/>
                </a:rPr>
                <a:t>01</a:t>
              </a:r>
            </a:p>
          </p:txBody>
        </p:sp>
      </p:grpSp>
      <p:sp>
        <p:nvSpPr>
          <p:cNvPr id="5143" name="直接连接符 23"/>
          <p:cNvSpPr>
            <a:spLocks noChangeShapeType="1"/>
          </p:cNvSpPr>
          <p:nvPr/>
        </p:nvSpPr>
        <p:spPr bwMode="auto">
          <a:xfrm flipV="1">
            <a:off x="4735513" y="1655763"/>
            <a:ext cx="798512" cy="1404937"/>
          </a:xfrm>
          <a:prstGeom prst="line">
            <a:avLst/>
          </a:prstGeom>
          <a:noFill/>
          <a:ln cap="flat" cmpd="sng" w="22225">
            <a:solidFill>
              <a:srgbClr val="F76767"/>
            </a:solidFill>
            <a:bevel/>
          </a:ln>
          <a:extLst>
            <a:ext uri="{909E8E84-426E-40DD-AFC4-6F175D3DCCD1}">
              <a14:hiddenFill>
                <a:noFill/>
              </a14:hiddenFill>
            </a:ext>
          </a:extLst>
        </p:spPr>
        <p:txBody>
          <a:bodyPr/>
          <a:lstStyle/>
          <a:p>
            <a:endParaRPr altLang="en-US" lang="zh-CN"/>
          </a:p>
        </p:txBody>
      </p:sp>
      <p:sp>
        <p:nvSpPr>
          <p:cNvPr id="5144" name="平行四边形 24"/>
          <p:cNvSpPr>
            <a:spLocks noChangeArrowheads="1"/>
          </p:cNvSpPr>
          <p:nvPr/>
        </p:nvSpPr>
        <p:spPr bwMode="auto">
          <a:xfrm>
            <a:off x="4476750" y="1511300"/>
            <a:ext cx="3354388" cy="2022475"/>
          </a:xfrm>
          <a:prstGeom prst="parallelogram">
            <a:avLst>
              <a:gd fmla="val 56713" name="adj"/>
            </a:avLst>
          </a:prstGeom>
          <a:blipFill dpi="0" rotWithShape="1">
            <a:blip r:embed="rId6"/>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5145" name="Group 25"/>
          <p:cNvGrpSpPr/>
          <p:nvPr/>
        </p:nvGrpSpPr>
        <p:grpSpPr>
          <a:xfrm>
            <a:off x="5434013" y="5103813"/>
            <a:ext cx="1306512" cy="1306512"/>
            <a:chExt cx="1306286" cy="1306286"/>
          </a:xfrm>
        </p:grpSpPr>
        <p:sp>
          <p:nvSpPr>
            <p:cNvPr id="5146" name="椭圆 26"/>
            <p:cNvSpPr>
              <a:spLocks noChangeArrowheads="1"/>
            </p:cNvSpPr>
            <p:nvPr/>
          </p:nvSpPr>
          <p:spPr bwMode="auto">
            <a:xfrm>
              <a:off x="0" y="0"/>
              <a:ext cx="1306286" cy="1306286"/>
            </a:xfrm>
            <a:prstGeom prst="ellipse">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47" name="文本框 27"/>
            <p:cNvSpPr>
              <a:spLocks noChangeArrowheads="1"/>
            </p:cNvSpPr>
            <p:nvPr/>
          </p:nvSpPr>
          <p:spPr bwMode="auto">
            <a:xfrm>
              <a:off x="139961" y="70907"/>
              <a:ext cx="1161143" cy="10970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6600">
                  <a:solidFill>
                    <a:schemeClr val="bg1"/>
                  </a:solidFill>
                  <a:latin charset="-122" pitchFamily="2" typeface="华文细黑"/>
                  <a:ea charset="-122" pitchFamily="2" typeface="华文细黑"/>
                  <a:sym charset="-122" pitchFamily="2" typeface="华文细黑"/>
                </a:rPr>
                <a:t>03</a:t>
              </a:r>
            </a:p>
          </p:txBody>
        </p:sp>
      </p:grpSp>
      <p:sp>
        <p:nvSpPr>
          <p:cNvPr id="5148" name="直接连接符 29"/>
          <p:cNvSpPr>
            <a:spLocks noChangeShapeType="1"/>
          </p:cNvSpPr>
          <p:nvPr/>
        </p:nvSpPr>
        <p:spPr bwMode="auto">
          <a:xfrm flipV="1">
            <a:off x="4594225" y="4830763"/>
            <a:ext cx="796925" cy="1404937"/>
          </a:xfrm>
          <a:prstGeom prst="line">
            <a:avLst/>
          </a:prstGeom>
          <a:noFill/>
          <a:ln cap="flat" cmpd="sng" w="22225">
            <a:solidFill>
              <a:srgbClr val="F76767"/>
            </a:solidFill>
            <a:bevel/>
          </a:ln>
          <a:extLst>
            <a:ext uri="{909E8E84-426E-40DD-AFC4-6F175D3DCCD1}">
              <a14:hiddenFill>
                <a:noFill/>
              </a14:hiddenFill>
            </a:ext>
          </a:extLst>
        </p:spPr>
        <p:txBody>
          <a:bodyPr/>
          <a:lstStyle/>
          <a:p>
            <a:endParaRPr altLang="en-US" lang="zh-CN"/>
          </a:p>
        </p:txBody>
      </p:sp>
      <p:sp>
        <p:nvSpPr>
          <p:cNvPr id="5149" name="平行四边形 28"/>
          <p:cNvSpPr>
            <a:spLocks noChangeArrowheads="1"/>
          </p:cNvSpPr>
          <p:nvPr/>
        </p:nvSpPr>
        <p:spPr bwMode="auto">
          <a:xfrm>
            <a:off x="4476750" y="4491038"/>
            <a:ext cx="3354388" cy="2022475"/>
          </a:xfrm>
          <a:prstGeom prst="parallelogram">
            <a:avLst>
              <a:gd fmla="val 56713" name="adj"/>
            </a:avLst>
          </a:prstGeom>
          <a:blipFill dpi="0" rotWithShape="1">
            <a:blip r:embed="rId6"/>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5150" name="文本框 30"/>
          <p:cNvSpPr>
            <a:spLocks noChangeArrowheads="1"/>
          </p:cNvSpPr>
          <p:nvPr/>
        </p:nvSpPr>
        <p:spPr bwMode="auto">
          <a:xfrm>
            <a:off x="5518150" y="2000250"/>
            <a:ext cx="34893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添加文字内容添加文字内容添加文字内容添加文字内容添加文字内容添加文字内容添加文字内容</a:t>
            </a:r>
          </a:p>
        </p:txBody>
      </p:sp>
      <p:sp>
        <p:nvSpPr>
          <p:cNvPr id="5151" name="文本框 31"/>
          <p:cNvSpPr>
            <a:spLocks noChangeArrowheads="1"/>
          </p:cNvSpPr>
          <p:nvPr/>
        </p:nvSpPr>
        <p:spPr bwMode="auto">
          <a:xfrm>
            <a:off x="5434012" y="5175250"/>
            <a:ext cx="34893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2" typeface="华文细黑"/>
                <a:ea charset="-122" pitchFamily="2" typeface="华文细黑"/>
                <a:sym charset="-122" pitchFamily="2" typeface="华文细黑"/>
              </a:rPr>
              <a:t>添加文字内容添加文字内容添加文字内容添加文字内容添加文字内容添加文字内容添加文字内容</a:t>
            </a:r>
          </a:p>
        </p:txBody>
      </p:sp>
      <p:sp>
        <p:nvSpPr>
          <p:cNvPr id="5152" name="文本框 32"/>
          <p:cNvSpPr>
            <a:spLocks noChangeArrowheads="1"/>
          </p:cNvSpPr>
          <p:nvPr/>
        </p:nvSpPr>
        <p:spPr bwMode="auto">
          <a:xfrm>
            <a:off x="8105774" y="3568700"/>
            <a:ext cx="3489325"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2" typeface="华文细黑"/>
                <a:ea charset="-122" pitchFamily="2" typeface="华文细黑"/>
                <a:sym charset="-122" pitchFamily="2" typeface="华文细黑"/>
              </a:rPr>
              <a:t>添加文字内容添加文字内容添加文字内容添加文字内容添加文字内容添加文字内容添加文字内容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5122"/>
                                        </p:tgtEl>
                                        <p:attrNameLst>
                                          <p:attrName>style.visibility</p:attrName>
                                        </p:attrNameLst>
                                      </p:cBhvr>
                                      <p:to>
                                        <p:strVal val="visible"/>
                                      </p:to>
                                    </p:set>
                                    <p:anim calcmode="lin" valueType="num">
                                      <p:cBhvr>
                                        <p:cTn dur="250" fill="hold" id="7"/>
                                        <p:tgtEl>
                                          <p:spTgt spid="5122"/>
                                        </p:tgtEl>
                                        <p:attrNameLst>
                                          <p:attrName>ppt_x</p:attrName>
                                        </p:attrNameLst>
                                      </p:cBhvr>
                                      <p:tavLst>
                                        <p:tav tm="0">
                                          <p:val>
                                            <p:strVal val="0-#ppt_w/2"/>
                                          </p:val>
                                        </p:tav>
                                        <p:tav tm="100000">
                                          <p:val>
                                            <p:strVal val="#ppt_x"/>
                                          </p:val>
                                        </p:tav>
                                      </p:tavLst>
                                    </p:anim>
                                    <p:anim calcmode="lin" valueType="num">
                                      <p:cBhvr>
                                        <p:cTn dur="250" fill="hold" id="8"/>
                                        <p:tgtEl>
                                          <p:spTgt spid="512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5123"/>
                                        </p:tgtEl>
                                        <p:attrNameLst>
                                          <p:attrName>style.visibility</p:attrName>
                                        </p:attrNameLst>
                                      </p:cBhvr>
                                      <p:to>
                                        <p:strVal val="visible"/>
                                      </p:to>
                                    </p:set>
                                    <p:anim calcmode="lin" valueType="num">
                                      <p:cBhvr>
                                        <p:cTn dur="250" fill="hold" id="11"/>
                                        <p:tgtEl>
                                          <p:spTgt spid="5123"/>
                                        </p:tgtEl>
                                        <p:attrNameLst>
                                          <p:attrName>ppt_x</p:attrName>
                                        </p:attrNameLst>
                                      </p:cBhvr>
                                      <p:tavLst>
                                        <p:tav tm="0">
                                          <p:val>
                                            <p:strVal val="1+#ppt_w/2"/>
                                          </p:val>
                                        </p:tav>
                                        <p:tav tm="100000">
                                          <p:val>
                                            <p:strVal val="#ppt_x"/>
                                          </p:val>
                                        </p:tav>
                                      </p:tavLst>
                                    </p:anim>
                                    <p:anim calcmode="lin" valueType="num">
                                      <p:cBhvr>
                                        <p:cTn dur="250" fill="hold" id="12"/>
                                        <p:tgtEl>
                                          <p:spTgt spid="5123"/>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5124"/>
                                        </p:tgtEl>
                                        <p:attrNameLst>
                                          <p:attrName>style.visibility</p:attrName>
                                        </p:attrNameLst>
                                      </p:cBhvr>
                                      <p:to>
                                        <p:strVal val="visible"/>
                                      </p:to>
                                    </p:set>
                                    <p:animEffect filter="">
                                      <p:cBhvr>
                                        <p:cTn dur="500" id="16"/>
                                        <p:tgtEl>
                                          <p:spTgt spid="5124"/>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5125"/>
                                        </p:tgtEl>
                                        <p:attrNameLst>
                                          <p:attrName>style.visibility</p:attrName>
                                        </p:attrNameLst>
                                      </p:cBhvr>
                                      <p:to>
                                        <p:strVal val="visible"/>
                                      </p:to>
                                    </p:set>
                                    <p:animEffect filter="">
                                      <p:cBhvr>
                                        <p:cTn dur="500" id="19"/>
                                        <p:tgtEl>
                                          <p:spTgt spid="5125"/>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5126"/>
                                        </p:tgtEl>
                                        <p:attrNameLst>
                                          <p:attrName>style.visibility</p:attrName>
                                        </p:attrNameLst>
                                      </p:cBhvr>
                                      <p:to>
                                        <p:strVal val="visible"/>
                                      </p:to>
                                    </p:set>
                                    <p:anim calcmode="lin" valueType="num">
                                      <p:cBhvr>
                                        <p:cTn dur="500" fill="hold" id="23"/>
                                        <p:tgtEl>
                                          <p:spTgt spid="5126"/>
                                        </p:tgtEl>
                                        <p:attrNameLst>
                                          <p:attrName>ppt_x</p:attrName>
                                        </p:attrNameLst>
                                      </p:cBhvr>
                                      <p:tavLst>
                                        <p:tav tm="0">
                                          <p:val>
                                            <p:strVal val="0-#ppt_w/2"/>
                                          </p:val>
                                        </p:tav>
                                        <p:tav tm="100000">
                                          <p:val>
                                            <p:strVal val="#ppt_x"/>
                                          </p:val>
                                        </p:tav>
                                      </p:tavLst>
                                    </p:anim>
                                    <p:anim calcmode="lin" valueType="num">
                                      <p:cBhvr>
                                        <p:cTn dur="500" fill="hold" id="24"/>
                                        <p:tgtEl>
                                          <p:spTgt spid="5126"/>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5127"/>
                                        </p:tgtEl>
                                        <p:attrNameLst>
                                          <p:attrName>style.visibility</p:attrName>
                                        </p:attrNameLst>
                                      </p:cBhvr>
                                      <p:to>
                                        <p:strVal val="visible"/>
                                      </p:to>
                                    </p:set>
                                    <p:anim calcmode="lin" valueType="num">
                                      <p:cBhvr>
                                        <p:cTn dur="500" fill="hold" id="27"/>
                                        <p:tgtEl>
                                          <p:spTgt spid="5127"/>
                                        </p:tgtEl>
                                        <p:attrNameLst>
                                          <p:attrName>ppt_x</p:attrName>
                                        </p:attrNameLst>
                                      </p:cBhvr>
                                      <p:tavLst>
                                        <p:tav tm="0">
                                          <p:val>
                                            <p:strVal val="1+#ppt_w/2"/>
                                          </p:val>
                                        </p:tav>
                                        <p:tav tm="100000">
                                          <p:val>
                                            <p:strVal val="#ppt_x"/>
                                          </p:val>
                                        </p:tav>
                                      </p:tavLst>
                                    </p:anim>
                                    <p:anim calcmode="lin" valueType="num">
                                      <p:cBhvr>
                                        <p:cTn dur="500" fill="hold" id="28"/>
                                        <p:tgtEl>
                                          <p:spTgt spid="512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5129"/>
                                        </p:tgtEl>
                                        <p:attrNameLst>
                                          <p:attrName>style.visibility</p:attrName>
                                        </p:attrNameLst>
                                      </p:cBhvr>
                                      <p:to>
                                        <p:strVal val="visible"/>
                                      </p:to>
                                    </p:set>
                                    <p:animEffect filter="">
                                      <p:cBhvr>
                                        <p:cTn dur="500" id="32"/>
                                        <p:tgtEl>
                                          <p:spTgt spid="5129"/>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5131"/>
                                        </p:tgtEl>
                                        <p:attrNameLst>
                                          <p:attrName>style.visibility</p:attrName>
                                        </p:attrNameLst>
                                      </p:cBhvr>
                                      <p:to>
                                        <p:strVal val="visible"/>
                                      </p:to>
                                    </p:set>
                                    <p:animEffect filter="">
                                      <p:cBhvr>
                                        <p:cTn dur="500" id="35"/>
                                        <p:tgtEl>
                                          <p:spTgt spid="5131"/>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5133"/>
                                        </p:tgtEl>
                                        <p:attrNameLst>
                                          <p:attrName>style.visibility</p:attrName>
                                        </p:attrNameLst>
                                      </p:cBhvr>
                                      <p:to>
                                        <p:strVal val="visible"/>
                                      </p:to>
                                    </p:set>
                                    <p:animEffect filter="">
                                      <p:cBhvr>
                                        <p:cTn dur="500" id="38"/>
                                        <p:tgtEl>
                                          <p:spTgt spid="5133"/>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5128"/>
                                        </p:tgtEl>
                                        <p:attrNameLst>
                                          <p:attrName>style.visibility</p:attrName>
                                        </p:attrNameLst>
                                      </p:cBhvr>
                                      <p:to>
                                        <p:strVal val="visible"/>
                                      </p:to>
                                    </p:set>
                                    <p:animEffect filter="">
                                      <p:cBhvr>
                                        <p:cTn dur="500" id="42"/>
                                        <p:tgtEl>
                                          <p:spTgt spid="5128"/>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5130"/>
                                        </p:tgtEl>
                                        <p:attrNameLst>
                                          <p:attrName>style.visibility</p:attrName>
                                        </p:attrNameLst>
                                      </p:cBhvr>
                                      <p:to>
                                        <p:strVal val="visible"/>
                                      </p:to>
                                    </p:set>
                                    <p:animEffect filter="">
                                      <p:cBhvr>
                                        <p:cTn dur="500" id="45"/>
                                        <p:tgtEl>
                                          <p:spTgt spid="5130"/>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5132"/>
                                        </p:tgtEl>
                                        <p:attrNameLst>
                                          <p:attrName>style.visibility</p:attrName>
                                        </p:attrNameLst>
                                      </p:cBhvr>
                                      <p:to>
                                        <p:strVal val="visible"/>
                                      </p:to>
                                    </p:set>
                                    <p:animEffect filter="">
                                      <p:cBhvr>
                                        <p:cTn dur="500" id="48"/>
                                        <p:tgtEl>
                                          <p:spTgt spid="5132"/>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5134"/>
                                        </p:tgtEl>
                                        <p:attrNameLst>
                                          <p:attrName>style.visibility</p:attrName>
                                        </p:attrNameLst>
                                      </p:cBhvr>
                                      <p:to>
                                        <p:strVal val="visible"/>
                                      </p:to>
                                    </p:set>
                                    <p:animEffect filter="">
                                      <p:cBhvr>
                                        <p:cTn dur="500" id="51"/>
                                        <p:tgtEl>
                                          <p:spTgt spid="5134"/>
                                        </p:tgtEl>
                                      </p:cBhvr>
                                    </p:animEffect>
                                  </p:childTnLst>
                                </p:cTn>
                              </p:par>
                            </p:childTnLst>
                          </p:cTn>
                        </p:par>
                        <p:par>
                          <p:cTn fill="hold" id="52" nodeType="afterGroup">
                            <p:stCondLst>
                              <p:cond delay="2250"/>
                            </p:stCondLst>
                            <p:childTnLst>
                              <p:par>
                                <p:cTn fill="hold" grpId="0" id="53" nodeType="afterEffect" presetClass="entr" presetID="22" presetSubtype="1">
                                  <p:stCondLst>
                                    <p:cond delay="0"/>
                                  </p:stCondLst>
                                  <p:childTnLst>
                                    <p:set>
                                      <p:cBhvr>
                                        <p:cTn dur="1" fill="hold" id="54">
                                          <p:stCondLst>
                                            <p:cond delay="0"/>
                                          </p:stCondLst>
                                        </p:cTn>
                                        <p:tgtEl>
                                          <p:spTgt spid="5143"/>
                                        </p:tgtEl>
                                        <p:attrNameLst>
                                          <p:attrName>style.visibility</p:attrName>
                                        </p:attrNameLst>
                                      </p:cBhvr>
                                      <p:to>
                                        <p:strVal val="visible"/>
                                      </p:to>
                                    </p:set>
                                    <p:animEffect filter="">
                                      <p:cBhvr>
                                        <p:cTn dur="500" id="55"/>
                                        <p:tgtEl>
                                          <p:spTgt spid="5143"/>
                                        </p:tgtEl>
                                      </p:cBhvr>
                                    </p:animEffect>
                                  </p:childTnLst>
                                </p:cTn>
                              </p:par>
                              <p:par>
                                <p:cTn fill="hold" grpId="0" id="56" nodeType="withEffect" presetClass="entr" presetID="22" presetSubtype="1">
                                  <p:stCondLst>
                                    <p:cond delay="0"/>
                                  </p:stCondLst>
                                  <p:childTnLst>
                                    <p:set>
                                      <p:cBhvr>
                                        <p:cTn dur="1" fill="hold" id="57">
                                          <p:stCondLst>
                                            <p:cond delay="0"/>
                                          </p:stCondLst>
                                        </p:cTn>
                                        <p:tgtEl>
                                          <p:spTgt spid="5138"/>
                                        </p:tgtEl>
                                        <p:attrNameLst>
                                          <p:attrName>style.visibility</p:attrName>
                                        </p:attrNameLst>
                                      </p:cBhvr>
                                      <p:to>
                                        <p:strVal val="visible"/>
                                      </p:to>
                                    </p:set>
                                    <p:animEffect filter="">
                                      <p:cBhvr>
                                        <p:cTn dur="500" id="58"/>
                                        <p:tgtEl>
                                          <p:spTgt spid="5138"/>
                                        </p:tgtEl>
                                      </p:cBhvr>
                                    </p:animEffect>
                                  </p:childTnLst>
                                </p:cTn>
                              </p:par>
                              <p:par>
                                <p:cTn fill="hold" grpId="0" id="59" nodeType="withEffect" presetClass="entr" presetID="22" presetSubtype="1">
                                  <p:stCondLst>
                                    <p:cond delay="0"/>
                                  </p:stCondLst>
                                  <p:childTnLst>
                                    <p:set>
                                      <p:cBhvr>
                                        <p:cTn dur="1" fill="hold" id="60">
                                          <p:stCondLst>
                                            <p:cond delay="0"/>
                                          </p:stCondLst>
                                        </p:cTn>
                                        <p:tgtEl>
                                          <p:spTgt spid="5148"/>
                                        </p:tgtEl>
                                        <p:attrNameLst>
                                          <p:attrName>style.visibility</p:attrName>
                                        </p:attrNameLst>
                                      </p:cBhvr>
                                      <p:to>
                                        <p:strVal val="visible"/>
                                      </p:to>
                                    </p:set>
                                    <p:animEffect filter="">
                                      <p:cBhvr>
                                        <p:cTn dur="500" id="61"/>
                                        <p:tgtEl>
                                          <p:spTgt spid="5148"/>
                                        </p:tgtEl>
                                      </p:cBhvr>
                                    </p:animEffect>
                                  </p:childTnLst>
                                </p:cTn>
                              </p:par>
                            </p:childTnLst>
                          </p:cTn>
                        </p:par>
                        <p:par>
                          <p:cTn fill="hold" id="62" nodeType="afterGroup">
                            <p:stCondLst>
                              <p:cond delay="2750"/>
                            </p:stCondLst>
                            <p:childTnLst>
                              <p:par>
                                <p:cTn fill="hold" id="63" nodeType="afterEffect" presetClass="path" presetID="42" presetSubtype="0">
                                  <p:stCondLst>
                                    <p:cond delay="0"/>
                                  </p:stCondLst>
                                  <p:childTnLst>
                                    <p:animMotion origin="layout" path="M 2.70833E-06 1.11111E-06 L -0.1224 -0.03333" pathEditMode="relative" ptsTypes="AA" rAng="0">
                                      <p:cBhvr>
                                        <p:cTn dur="1000" fill="hold" id="64"/>
                                        <p:tgtEl>
                                          <p:spTgt spid="5140"/>
                                        </p:tgtEl>
                                        <p:attrNameLst>
                                          <p:attrName>ppt_x</p:attrName>
                                          <p:attrName>ppt_y</p:attrName>
                                        </p:attrNameLst>
                                      </p:cBhvr>
                                      <p:rCtr x="-612000" y="-166700"/>
                                    </p:animMotion>
                                  </p:childTnLst>
                                </p:cTn>
                              </p:par>
                              <p:par>
                                <p:cTn fill="hold" id="65" nodeType="withEffect" presetClass="path" presetID="42" presetSubtype="0">
                                  <p:stCondLst>
                                    <p:cond delay="0"/>
                                  </p:stCondLst>
                                  <p:childTnLst>
                                    <p:animMotion origin="layout" path="M -2.08333E-06 -4.44444E-06 L -0.12239 -0.03333" pathEditMode="relative" ptsTypes="AA" rAng="0">
                                      <p:cBhvr>
                                        <p:cTn dur="1000" fill="hold" id="66"/>
                                        <p:tgtEl>
                                          <p:spTgt spid="5135"/>
                                        </p:tgtEl>
                                        <p:attrNameLst>
                                          <p:attrName>ppt_x</p:attrName>
                                          <p:attrName>ppt_y</p:attrName>
                                        </p:attrNameLst>
                                      </p:cBhvr>
                                      <p:rCtr x="-612000" y="-166700"/>
                                    </p:animMotion>
                                  </p:childTnLst>
                                </p:cTn>
                              </p:par>
                              <p:par>
                                <p:cTn fill="hold" id="67" nodeType="withEffect" presetClass="path" presetID="42" presetSubtype="0">
                                  <p:stCondLst>
                                    <p:cond delay="0"/>
                                  </p:stCondLst>
                                  <p:childTnLst>
                                    <p:animMotion origin="layout" path="M 1.25E-06 -1.85185E-06 L -0.1224 -0.03333" pathEditMode="relative" ptsTypes="AA" rAng="0">
                                      <p:cBhvr>
                                        <p:cTn dur="1000" fill="hold" id="68"/>
                                        <p:tgtEl>
                                          <p:spTgt spid="5145"/>
                                        </p:tgtEl>
                                        <p:attrNameLst>
                                          <p:attrName>ppt_x</p:attrName>
                                          <p:attrName>ppt_y</p:attrName>
                                        </p:attrNameLst>
                                      </p:cBhvr>
                                      <p:rCtr x="-612000" y="-166700"/>
                                    </p:animMotion>
                                  </p:childTnLst>
                                </p:cTn>
                              </p:par>
                            </p:childTnLst>
                          </p:cTn>
                        </p:par>
                        <p:par>
                          <p:cTn fill="hold" id="69" nodeType="afterGroup">
                            <p:stCondLst>
                              <p:cond delay="3750"/>
                            </p:stCondLst>
                            <p:childTnLst>
                              <p:par>
                                <p:cTn fill="hold" grpId="0" id="70" nodeType="afterEffect" presetClass="entr" presetID="42" presetSubtype="0">
                                  <p:stCondLst>
                                    <p:cond delay="0"/>
                                  </p:stCondLst>
                                  <p:childTnLst>
                                    <p:set>
                                      <p:cBhvr>
                                        <p:cTn dur="1" fill="hold" id="71">
                                          <p:stCondLst>
                                            <p:cond delay="0"/>
                                          </p:stCondLst>
                                        </p:cTn>
                                        <p:tgtEl>
                                          <p:spTgt spid="5150"/>
                                        </p:tgtEl>
                                        <p:attrNameLst>
                                          <p:attrName>style.visibility</p:attrName>
                                        </p:attrNameLst>
                                      </p:cBhvr>
                                      <p:to>
                                        <p:strVal val="visible"/>
                                      </p:to>
                                    </p:set>
                                    <p:animEffect filter="">
                                      <p:cBhvr>
                                        <p:cTn dur="500" id="72"/>
                                        <p:tgtEl>
                                          <p:spTgt spid="5150"/>
                                        </p:tgtEl>
                                      </p:cBhvr>
                                    </p:animEffect>
                                    <p:anim calcmode="lin" valueType="num">
                                      <p:cBhvr>
                                        <p:cTn dur="500" fill="hold" id="73"/>
                                        <p:tgtEl>
                                          <p:spTgt spid="5150"/>
                                        </p:tgtEl>
                                        <p:attrNameLst>
                                          <p:attrName>ppt_x</p:attrName>
                                        </p:attrNameLst>
                                      </p:cBhvr>
                                      <p:tavLst>
                                        <p:tav tm="0">
                                          <p:val>
                                            <p:strVal val="#ppt_x"/>
                                          </p:val>
                                        </p:tav>
                                        <p:tav tm="100000">
                                          <p:val>
                                            <p:strVal val="#ppt_x"/>
                                          </p:val>
                                        </p:tav>
                                      </p:tavLst>
                                    </p:anim>
                                    <p:anim calcmode="lin" valueType="num">
                                      <p:cBhvr>
                                        <p:cTn dur="500" fill="hold" id="74"/>
                                        <p:tgtEl>
                                          <p:spTgt spid="5150"/>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5151"/>
                                        </p:tgtEl>
                                        <p:attrNameLst>
                                          <p:attrName>style.visibility</p:attrName>
                                        </p:attrNameLst>
                                      </p:cBhvr>
                                      <p:to>
                                        <p:strVal val="visible"/>
                                      </p:to>
                                    </p:set>
                                    <p:animEffect filter="">
                                      <p:cBhvr>
                                        <p:cTn dur="500" id="77"/>
                                        <p:tgtEl>
                                          <p:spTgt spid="5151"/>
                                        </p:tgtEl>
                                      </p:cBhvr>
                                    </p:animEffect>
                                    <p:anim calcmode="lin" valueType="num">
                                      <p:cBhvr>
                                        <p:cTn dur="500" fill="hold" id="78"/>
                                        <p:tgtEl>
                                          <p:spTgt spid="5151"/>
                                        </p:tgtEl>
                                        <p:attrNameLst>
                                          <p:attrName>ppt_x</p:attrName>
                                        </p:attrNameLst>
                                      </p:cBhvr>
                                      <p:tavLst>
                                        <p:tav tm="0">
                                          <p:val>
                                            <p:strVal val="#ppt_x"/>
                                          </p:val>
                                        </p:tav>
                                        <p:tav tm="100000">
                                          <p:val>
                                            <p:strVal val="#ppt_x"/>
                                          </p:val>
                                        </p:tav>
                                      </p:tavLst>
                                    </p:anim>
                                    <p:anim calcmode="lin" valueType="num">
                                      <p:cBhvr>
                                        <p:cTn dur="500" fill="hold" id="79"/>
                                        <p:tgtEl>
                                          <p:spTgt spid="5151"/>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5152"/>
                                        </p:tgtEl>
                                        <p:attrNameLst>
                                          <p:attrName>style.visibility</p:attrName>
                                        </p:attrNameLst>
                                      </p:cBhvr>
                                      <p:to>
                                        <p:strVal val="visible"/>
                                      </p:to>
                                    </p:set>
                                    <p:animEffect filter="">
                                      <p:cBhvr>
                                        <p:cTn dur="500" id="82"/>
                                        <p:tgtEl>
                                          <p:spTgt spid="5152"/>
                                        </p:tgtEl>
                                      </p:cBhvr>
                                    </p:animEffect>
                                    <p:anim calcmode="lin" valueType="num">
                                      <p:cBhvr>
                                        <p:cTn dur="500" fill="hold" id="83"/>
                                        <p:tgtEl>
                                          <p:spTgt spid="5152"/>
                                        </p:tgtEl>
                                        <p:attrNameLst>
                                          <p:attrName>ppt_x</p:attrName>
                                        </p:attrNameLst>
                                      </p:cBhvr>
                                      <p:tavLst>
                                        <p:tav tm="0">
                                          <p:val>
                                            <p:strVal val="#ppt_x"/>
                                          </p:val>
                                        </p:tav>
                                        <p:tav tm="100000">
                                          <p:val>
                                            <p:strVal val="#ppt_x"/>
                                          </p:val>
                                        </p:tav>
                                      </p:tavLst>
                                    </p:anim>
                                    <p:anim calcmode="lin" valueType="num">
                                      <p:cBhvr>
                                        <p:cTn dur="500" fill="hold" id="84"/>
                                        <p:tgtEl>
                                          <p:spTgt spid="515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22"/>
      <p:bldP grpId="0" spid="5123"/>
      <p:bldP grpId="0" spid="5124"/>
      <p:bldP grpId="0" spid="5125"/>
      <p:bldP grpId="0" spid="5126"/>
      <p:bldP grpId="0" spid="5127"/>
      <p:bldP grpId="0" spid="5128"/>
      <p:bldP grpId="0" spid="5129"/>
      <p:bldP grpId="0" spid="5130"/>
      <p:bldP grpId="0" spid="5131"/>
      <p:bldP grpId="0" spid="5132"/>
      <p:bldP grpId="0" spid="5133"/>
      <p:bldP grpId="0" spid="5134"/>
      <p:bldP grpId="0" spid="5138"/>
      <p:bldP grpId="0" spid="5143"/>
      <p:bldP grpId="0" spid="5148"/>
      <p:bldP grpId="0" spid="5150"/>
      <p:bldP grpId="0" spid="5151"/>
      <p:bldP grpId="0" spid="5152"/>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46" name="矩形 5"/>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47" name="矩形 6"/>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48" name="直接连接符 7"/>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6149" name="直接连接符 8"/>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6150" name="文本框 9"/>
          <p:cNvSpPr>
            <a:spLocks noChangeArrowheads="1"/>
          </p:cNvSpPr>
          <p:nvPr/>
        </p:nvSpPr>
        <p:spPr bwMode="auto">
          <a:xfrm>
            <a:off x="9186864"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800">
                <a:solidFill>
                  <a:srgbClr val="F76767"/>
                </a:solidFill>
                <a:latin charset="-122" pitchFamily="34" typeface="微软雅黑"/>
                <a:ea charset="-122" pitchFamily="34" typeface="微软雅黑"/>
                <a:sym charset="-122" pitchFamily="34" typeface="微软雅黑"/>
              </a:rPr>
              <a:t>Part.2</a:t>
            </a:r>
          </a:p>
        </p:txBody>
      </p:sp>
      <p:sp>
        <p:nvSpPr>
          <p:cNvPr id="6151" name="文本框 10"/>
          <p:cNvSpPr>
            <a:spLocks noChangeArrowheads="1"/>
          </p:cNvSpPr>
          <p:nvPr/>
        </p:nvSpPr>
        <p:spPr bwMode="auto">
          <a:xfrm>
            <a:off x="9442449" y="527050"/>
            <a:ext cx="248126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6152" name="矩形 11"/>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3" name="矩形 12"/>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4" name="矩形 13"/>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5" name="矩形 14"/>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6" name="矩形 15"/>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7" name="矩形 16"/>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6158" name="矩形 17"/>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6159" name="Group 15"/>
          <p:cNvGrpSpPr/>
          <p:nvPr/>
        </p:nvGrpSpPr>
        <p:grpSpPr>
          <a:xfrm>
            <a:off x="3894138" y="2716213"/>
            <a:ext cx="1484312" cy="1519237"/>
            <a:chExt cx="1484639" cy="1519269"/>
          </a:xfrm>
        </p:grpSpPr>
        <p:grpSp>
          <p:nvGrpSpPr>
            <p:cNvPr id="6160" name="Group 16"/>
            <p:cNvGrpSpPr/>
            <p:nvPr/>
          </p:nvGrpSpPr>
          <p:grpSpPr>
            <a:xfrm>
              <a:off x="0" y="0"/>
              <a:ext cx="1484639" cy="1519269"/>
              <a:chExt cx="1484639" cy="1519269"/>
            </a:xfrm>
          </p:grpSpPr>
          <p:sp>
            <p:nvSpPr>
              <p:cNvPr id="6161" name="椭圆 24"/>
              <p:cNvSpPr>
                <a:spLocks noChangeArrowheads="1"/>
              </p:cNvSpPr>
              <p:nvPr/>
            </p:nvSpPr>
            <p:spPr bwMode="auto">
              <a:xfrm>
                <a:off x="1294139" y="664384"/>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62" name="椭圆 25"/>
              <p:cNvSpPr>
                <a:spLocks noChangeArrowheads="1"/>
              </p:cNvSpPr>
              <p:nvPr/>
            </p:nvSpPr>
            <p:spPr bwMode="auto">
              <a:xfrm>
                <a:off x="0" y="664384"/>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63" name="椭圆 23"/>
              <p:cNvSpPr>
                <a:spLocks noChangeArrowheads="1"/>
              </p:cNvSpPr>
              <p:nvPr/>
            </p:nvSpPr>
            <p:spPr bwMode="auto">
              <a:xfrm>
                <a:off x="647070" y="1328769"/>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64" name="椭圆 22"/>
              <p:cNvSpPr>
                <a:spLocks noChangeArrowheads="1"/>
              </p:cNvSpPr>
              <p:nvPr/>
            </p:nvSpPr>
            <p:spPr bwMode="auto">
              <a:xfrm>
                <a:off x="647071" y="0"/>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6165" name="Group 21"/>
              <p:cNvGrpSpPr/>
              <p:nvPr/>
            </p:nvGrpSpPr>
            <p:grpSpPr>
              <a:xfrm>
                <a:off x="95251" y="112565"/>
                <a:ext cx="1294139" cy="1294139"/>
                <a:chExt cx="1294139" cy="1294139"/>
              </a:xfrm>
            </p:grpSpPr>
            <p:sp>
              <p:nvSpPr>
                <p:cNvPr id="6166" name="椭圆 19"/>
                <p:cNvSpPr>
                  <a:spLocks noChangeArrowheads="1"/>
                </p:cNvSpPr>
                <p:nvPr/>
              </p:nvSpPr>
              <p:spPr bwMode="auto">
                <a:xfrm>
                  <a:off x="0" y="0"/>
                  <a:ext cx="1294139" cy="1294139"/>
                </a:xfrm>
                <a:prstGeom prst="ellipse">
                  <a:avLst/>
                </a:prstGeom>
                <a:solidFill>
                  <a:srgbClr val="F76767"/>
                </a:solidFill>
                <a:ln cap="flat" cmpd="sng" w="3175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67" name="椭圆 18"/>
                <p:cNvSpPr>
                  <a:spLocks noChangeArrowheads="1"/>
                </p:cNvSpPr>
                <p:nvPr/>
              </p:nvSpPr>
              <p:spPr bwMode="auto">
                <a:xfrm>
                  <a:off x="90536" y="90536"/>
                  <a:ext cx="1113066" cy="1113066"/>
                </a:xfrm>
                <a:prstGeom prst="ellipse">
                  <a:avLst/>
                </a:prstGeom>
                <a:solidFill>
                  <a:srgbClr val="F76767"/>
                </a:solidFill>
                <a:ln cap="flat" cmpd="sng" w="28575">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grpSp>
        <p:sp>
          <p:nvSpPr>
            <p:cNvPr id="6168" name="文本框 27"/>
            <p:cNvSpPr>
              <a:spLocks noChangeArrowheads="1"/>
            </p:cNvSpPr>
            <p:nvPr/>
          </p:nvSpPr>
          <p:spPr bwMode="auto">
            <a:xfrm>
              <a:off x="383298" y="405691"/>
              <a:ext cx="908543" cy="7010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chemeClr val="bg1"/>
                  </a:solidFill>
                  <a:latin charset="-122" pitchFamily="34" typeface="微软雅黑"/>
                  <a:ea charset="-122" pitchFamily="34" typeface="微软雅黑"/>
                  <a:sym charset="-122" pitchFamily="34" typeface="微软雅黑"/>
                </a:rPr>
                <a:t>01</a:t>
              </a:r>
            </a:p>
          </p:txBody>
        </p:sp>
      </p:grpSp>
      <p:grpSp>
        <p:nvGrpSpPr>
          <p:cNvPr id="6169" name="Group 25"/>
          <p:cNvGrpSpPr/>
          <p:nvPr/>
        </p:nvGrpSpPr>
        <p:grpSpPr>
          <a:xfrm>
            <a:off x="3894138" y="2728913"/>
            <a:ext cx="1484312" cy="1519237"/>
            <a:chExt cx="1484639" cy="1519269"/>
          </a:xfrm>
        </p:grpSpPr>
        <p:grpSp>
          <p:nvGrpSpPr>
            <p:cNvPr id="6170" name="Group 26"/>
            <p:cNvGrpSpPr/>
            <p:nvPr/>
          </p:nvGrpSpPr>
          <p:grpSpPr>
            <a:xfrm>
              <a:off x="0" y="0"/>
              <a:ext cx="1484639" cy="1519269"/>
              <a:chExt cx="1484639" cy="1519269"/>
            </a:xfrm>
          </p:grpSpPr>
          <p:sp>
            <p:nvSpPr>
              <p:cNvPr id="6171" name="椭圆 42"/>
              <p:cNvSpPr>
                <a:spLocks noChangeArrowheads="1"/>
              </p:cNvSpPr>
              <p:nvPr/>
            </p:nvSpPr>
            <p:spPr bwMode="auto">
              <a:xfrm>
                <a:off x="1294139" y="664384"/>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72" name="椭圆 43"/>
              <p:cNvSpPr>
                <a:spLocks noChangeArrowheads="1"/>
              </p:cNvSpPr>
              <p:nvPr/>
            </p:nvSpPr>
            <p:spPr bwMode="auto">
              <a:xfrm>
                <a:off x="0" y="664384"/>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73" name="椭圆 44"/>
              <p:cNvSpPr>
                <a:spLocks noChangeArrowheads="1"/>
              </p:cNvSpPr>
              <p:nvPr/>
            </p:nvSpPr>
            <p:spPr bwMode="auto">
              <a:xfrm>
                <a:off x="647070" y="1328769"/>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74" name="椭圆 45"/>
              <p:cNvSpPr>
                <a:spLocks noChangeArrowheads="1"/>
              </p:cNvSpPr>
              <p:nvPr/>
            </p:nvSpPr>
            <p:spPr bwMode="auto">
              <a:xfrm>
                <a:off x="647071" y="0"/>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6175" name="Group 31"/>
              <p:cNvGrpSpPr/>
              <p:nvPr/>
            </p:nvGrpSpPr>
            <p:grpSpPr>
              <a:xfrm>
                <a:off x="95251" y="112565"/>
                <a:ext cx="1294139" cy="1294139"/>
                <a:chExt cx="1294139" cy="1294139"/>
              </a:xfrm>
            </p:grpSpPr>
            <p:sp>
              <p:nvSpPr>
                <p:cNvPr id="6176" name="椭圆 47"/>
                <p:cNvSpPr>
                  <a:spLocks noChangeArrowheads="1"/>
                </p:cNvSpPr>
                <p:nvPr/>
              </p:nvSpPr>
              <p:spPr bwMode="auto">
                <a:xfrm>
                  <a:off x="0" y="0"/>
                  <a:ext cx="1294139" cy="1294139"/>
                </a:xfrm>
                <a:prstGeom prst="ellipse">
                  <a:avLst/>
                </a:prstGeom>
                <a:solidFill>
                  <a:srgbClr val="F54141"/>
                </a:solidFill>
                <a:ln cap="flat" cmpd="sng" w="3175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77" name="椭圆 48"/>
                <p:cNvSpPr>
                  <a:spLocks noChangeArrowheads="1"/>
                </p:cNvSpPr>
                <p:nvPr/>
              </p:nvSpPr>
              <p:spPr bwMode="auto">
                <a:xfrm>
                  <a:off x="90536" y="90536"/>
                  <a:ext cx="1113066" cy="1113066"/>
                </a:xfrm>
                <a:prstGeom prst="ellipse">
                  <a:avLst/>
                </a:prstGeom>
                <a:solidFill>
                  <a:srgbClr val="F54141"/>
                </a:solidFill>
                <a:ln cap="flat" cmpd="sng" w="28575">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grpSp>
        <p:sp>
          <p:nvSpPr>
            <p:cNvPr id="6178" name="文本框 41"/>
            <p:cNvSpPr>
              <a:spLocks noChangeArrowheads="1"/>
            </p:cNvSpPr>
            <p:nvPr/>
          </p:nvSpPr>
          <p:spPr bwMode="auto">
            <a:xfrm>
              <a:off x="383298" y="405691"/>
              <a:ext cx="908543" cy="7010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chemeClr val="bg1"/>
                  </a:solidFill>
                  <a:latin charset="-122" pitchFamily="34" typeface="微软雅黑"/>
                  <a:ea charset="-122" pitchFamily="34" typeface="微软雅黑"/>
                  <a:sym charset="-122" pitchFamily="34" typeface="微软雅黑"/>
                </a:rPr>
                <a:t>02</a:t>
              </a:r>
            </a:p>
          </p:txBody>
        </p:sp>
      </p:grpSp>
      <p:sp>
        <p:nvSpPr>
          <p:cNvPr id="6179" name="直接连接符 60"/>
          <p:cNvSpPr>
            <a:spLocks noChangeShapeType="1"/>
          </p:cNvSpPr>
          <p:nvPr/>
        </p:nvSpPr>
        <p:spPr bwMode="auto">
          <a:xfrm>
            <a:off x="4697413" y="1727200"/>
            <a:ext cx="2255837" cy="0"/>
          </a:xfrm>
          <a:prstGeom prst="line">
            <a:avLst/>
          </a:prstGeom>
          <a:noFill/>
          <a:ln cap="flat" cmpd="sng" w="6350">
            <a:solidFill>
              <a:srgbClr val="F76767"/>
            </a:solidFill>
            <a:bevel/>
            <a:tailEnd len="med" type="oval" w="med"/>
          </a:ln>
          <a:extLst>
            <a:ext uri="{909E8E84-426E-40DD-AFC4-6F175D3DCCD1}">
              <a14:hiddenFill>
                <a:noFill/>
              </a14:hiddenFill>
            </a:ext>
          </a:extLst>
        </p:spPr>
        <p:txBody>
          <a:bodyPr/>
          <a:lstStyle/>
          <a:p>
            <a:endParaRPr altLang="en-US" lang="zh-CN"/>
          </a:p>
        </p:txBody>
      </p:sp>
      <p:sp>
        <p:nvSpPr>
          <p:cNvPr id="6180" name="直接连接符 62"/>
          <p:cNvSpPr>
            <a:spLocks noChangeShapeType="1"/>
          </p:cNvSpPr>
          <p:nvPr/>
        </p:nvSpPr>
        <p:spPr bwMode="auto">
          <a:xfrm>
            <a:off x="2409825" y="5199063"/>
            <a:ext cx="2255838" cy="0"/>
          </a:xfrm>
          <a:prstGeom prst="line">
            <a:avLst/>
          </a:prstGeom>
          <a:noFill/>
          <a:ln cap="flat" cmpd="sng" w="6350">
            <a:solidFill>
              <a:srgbClr val="F76767"/>
            </a:solidFill>
            <a:bevel/>
            <a:headEnd len="med" type="oval" w="med"/>
          </a:ln>
          <a:extLst>
            <a:ext uri="{909E8E84-426E-40DD-AFC4-6F175D3DCCD1}">
              <a14:hiddenFill>
                <a:noFill/>
              </a14:hiddenFill>
            </a:ext>
          </a:extLst>
        </p:spPr>
        <p:txBody>
          <a:bodyPr/>
          <a:lstStyle/>
          <a:p>
            <a:endParaRPr altLang="en-US" lang="zh-CN"/>
          </a:p>
        </p:txBody>
      </p:sp>
      <p:sp>
        <p:nvSpPr>
          <p:cNvPr id="6181" name="直接连接符 63"/>
          <p:cNvSpPr>
            <a:spLocks noChangeShapeType="1"/>
          </p:cNvSpPr>
          <p:nvPr/>
        </p:nvSpPr>
        <p:spPr bwMode="auto">
          <a:xfrm>
            <a:off x="6313488" y="3446463"/>
            <a:ext cx="784225" cy="0"/>
          </a:xfrm>
          <a:prstGeom prst="line">
            <a:avLst/>
          </a:prstGeom>
          <a:noFill/>
          <a:ln cap="flat" cmpd="sng" w="6350">
            <a:solidFill>
              <a:srgbClr val="F54141"/>
            </a:solidFill>
            <a:bevel/>
            <a:tailEnd len="med" type="oval" w="med"/>
          </a:ln>
          <a:extLst>
            <a:ext uri="{909E8E84-426E-40DD-AFC4-6F175D3DCCD1}">
              <a14:hiddenFill>
                <a:noFill/>
              </a14:hiddenFill>
            </a:ext>
          </a:extLst>
        </p:spPr>
        <p:txBody>
          <a:bodyPr/>
          <a:lstStyle/>
          <a:p>
            <a:endParaRPr altLang="en-US" lang="zh-CN"/>
          </a:p>
        </p:txBody>
      </p:sp>
      <p:sp>
        <p:nvSpPr>
          <p:cNvPr id="6182" name="直接连接符 65"/>
          <p:cNvSpPr>
            <a:spLocks noChangeShapeType="1"/>
          </p:cNvSpPr>
          <p:nvPr/>
        </p:nvSpPr>
        <p:spPr bwMode="auto">
          <a:xfrm>
            <a:off x="2136775" y="3446463"/>
            <a:ext cx="784225" cy="0"/>
          </a:xfrm>
          <a:prstGeom prst="line">
            <a:avLst/>
          </a:prstGeom>
          <a:noFill/>
          <a:ln cap="flat" cmpd="sng" w="6350">
            <a:solidFill>
              <a:srgbClr val="F54141"/>
            </a:solidFill>
            <a:bevel/>
            <a:headEnd len="med" type="oval" w="med"/>
          </a:ln>
          <a:extLst>
            <a:ext uri="{909E8E84-426E-40DD-AFC4-6F175D3DCCD1}">
              <a14:hiddenFill>
                <a:noFill/>
              </a14:hiddenFill>
            </a:ext>
          </a:extLst>
        </p:spPr>
        <p:txBody>
          <a:bodyPr/>
          <a:lstStyle/>
          <a:p>
            <a:endParaRPr altLang="en-US" lang="zh-CN"/>
          </a:p>
        </p:txBody>
      </p:sp>
      <p:sp>
        <p:nvSpPr>
          <p:cNvPr id="6183" name="文本框 66"/>
          <p:cNvSpPr>
            <a:spLocks noChangeArrowheads="1"/>
          </p:cNvSpPr>
          <p:nvPr/>
        </p:nvSpPr>
        <p:spPr bwMode="auto">
          <a:xfrm>
            <a:off x="7212014" y="1404938"/>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6184" name="文本框 67"/>
          <p:cNvSpPr>
            <a:spLocks noChangeArrowheads="1"/>
          </p:cNvSpPr>
          <p:nvPr/>
        </p:nvSpPr>
        <p:spPr bwMode="auto">
          <a:xfrm>
            <a:off x="7227889" y="2997200"/>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6185" name="文本框 68"/>
          <p:cNvSpPr>
            <a:spLocks noChangeArrowheads="1"/>
          </p:cNvSpPr>
          <p:nvPr/>
        </p:nvSpPr>
        <p:spPr bwMode="auto">
          <a:xfrm>
            <a:off x="687388" y="4786313"/>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6186" name="文本框 69"/>
          <p:cNvSpPr>
            <a:spLocks noChangeArrowheads="1"/>
          </p:cNvSpPr>
          <p:nvPr/>
        </p:nvSpPr>
        <p:spPr bwMode="auto">
          <a:xfrm>
            <a:off x="508000" y="2987675"/>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grpSp>
        <p:nvGrpSpPr>
          <p:cNvPr id="6187" name="Group 43"/>
          <p:cNvGrpSpPr/>
          <p:nvPr/>
        </p:nvGrpSpPr>
        <p:grpSpPr>
          <a:xfrm>
            <a:off x="3894138" y="2728913"/>
            <a:ext cx="1484312" cy="1519237"/>
            <a:chExt cx="1484639" cy="1519269"/>
          </a:xfrm>
        </p:grpSpPr>
        <p:grpSp>
          <p:nvGrpSpPr>
            <p:cNvPr id="6188" name="Group 44"/>
            <p:cNvGrpSpPr/>
            <p:nvPr/>
          </p:nvGrpSpPr>
          <p:grpSpPr>
            <a:xfrm>
              <a:off x="0" y="0"/>
              <a:ext cx="1484639" cy="1519269"/>
              <a:chExt cx="1484639" cy="1519269"/>
            </a:xfrm>
          </p:grpSpPr>
          <p:sp>
            <p:nvSpPr>
              <p:cNvPr id="6189" name="椭圆 32"/>
              <p:cNvSpPr>
                <a:spLocks noChangeArrowheads="1"/>
              </p:cNvSpPr>
              <p:nvPr/>
            </p:nvSpPr>
            <p:spPr bwMode="auto">
              <a:xfrm>
                <a:off x="1294139" y="664384"/>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90" name="椭圆 33"/>
              <p:cNvSpPr>
                <a:spLocks noChangeArrowheads="1"/>
              </p:cNvSpPr>
              <p:nvPr/>
            </p:nvSpPr>
            <p:spPr bwMode="auto">
              <a:xfrm>
                <a:off x="0" y="664384"/>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91" name="椭圆 34"/>
              <p:cNvSpPr>
                <a:spLocks noChangeArrowheads="1"/>
              </p:cNvSpPr>
              <p:nvPr/>
            </p:nvSpPr>
            <p:spPr bwMode="auto">
              <a:xfrm>
                <a:off x="647070" y="1328769"/>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92" name="椭圆 35"/>
              <p:cNvSpPr>
                <a:spLocks noChangeArrowheads="1"/>
              </p:cNvSpPr>
              <p:nvPr/>
            </p:nvSpPr>
            <p:spPr bwMode="auto">
              <a:xfrm>
                <a:off x="647071" y="0"/>
                <a:ext cx="190500" cy="190500"/>
              </a:xfrm>
              <a:prstGeom prst="ellipse">
                <a:avLst/>
              </a:prstGeom>
              <a:solidFill>
                <a:srgbClr val="F76767"/>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6193" name="Group 49"/>
              <p:cNvGrpSpPr/>
              <p:nvPr/>
            </p:nvGrpSpPr>
            <p:grpSpPr>
              <a:xfrm>
                <a:off x="95251" y="112565"/>
                <a:ext cx="1294139" cy="1294139"/>
                <a:chExt cx="1294139" cy="1294139"/>
              </a:xfrm>
            </p:grpSpPr>
            <p:sp>
              <p:nvSpPr>
                <p:cNvPr id="6194" name="椭圆 37"/>
                <p:cNvSpPr>
                  <a:spLocks noChangeArrowheads="1"/>
                </p:cNvSpPr>
                <p:nvPr/>
              </p:nvSpPr>
              <p:spPr bwMode="auto">
                <a:xfrm>
                  <a:off x="0" y="0"/>
                  <a:ext cx="1294139" cy="1294139"/>
                </a:xfrm>
                <a:prstGeom prst="ellipse">
                  <a:avLst/>
                </a:prstGeom>
                <a:solidFill>
                  <a:srgbClr val="F76767"/>
                </a:solidFill>
                <a:ln cap="flat" cmpd="sng" w="3175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195" name="椭圆 38"/>
                <p:cNvSpPr>
                  <a:spLocks noChangeArrowheads="1"/>
                </p:cNvSpPr>
                <p:nvPr/>
              </p:nvSpPr>
              <p:spPr bwMode="auto">
                <a:xfrm>
                  <a:off x="90536" y="90536"/>
                  <a:ext cx="1113066" cy="1113066"/>
                </a:xfrm>
                <a:prstGeom prst="ellipse">
                  <a:avLst/>
                </a:prstGeom>
                <a:solidFill>
                  <a:srgbClr val="F76767"/>
                </a:solidFill>
                <a:ln cap="flat" cmpd="sng" w="28575">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grpSp>
        <p:sp>
          <p:nvSpPr>
            <p:cNvPr id="6196" name="文本框 31"/>
            <p:cNvSpPr>
              <a:spLocks noChangeArrowheads="1"/>
            </p:cNvSpPr>
            <p:nvPr/>
          </p:nvSpPr>
          <p:spPr bwMode="auto">
            <a:xfrm>
              <a:off x="383298" y="405691"/>
              <a:ext cx="908543" cy="7010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chemeClr val="bg1"/>
                  </a:solidFill>
                  <a:latin charset="-122" pitchFamily="34" typeface="微软雅黑"/>
                  <a:ea charset="-122" pitchFamily="34" typeface="微软雅黑"/>
                  <a:sym charset="-122" pitchFamily="34" typeface="微软雅黑"/>
                </a:rPr>
                <a:t>03</a:t>
              </a:r>
            </a:p>
          </p:txBody>
        </p:sp>
      </p:grpSp>
      <p:grpSp>
        <p:nvGrpSpPr>
          <p:cNvPr id="6197" name="Group 53"/>
          <p:cNvGrpSpPr/>
          <p:nvPr/>
        </p:nvGrpSpPr>
        <p:grpSpPr>
          <a:xfrm>
            <a:off x="3894138" y="2728913"/>
            <a:ext cx="1484312" cy="1519237"/>
            <a:chExt cx="1484639" cy="1519269"/>
          </a:xfrm>
        </p:grpSpPr>
        <p:grpSp>
          <p:nvGrpSpPr>
            <p:cNvPr id="6198" name="Group 54"/>
            <p:cNvGrpSpPr/>
            <p:nvPr/>
          </p:nvGrpSpPr>
          <p:grpSpPr>
            <a:xfrm>
              <a:off x="0" y="0"/>
              <a:ext cx="1484639" cy="1519269"/>
              <a:chExt cx="1484639" cy="1519269"/>
            </a:xfrm>
          </p:grpSpPr>
          <p:sp>
            <p:nvSpPr>
              <p:cNvPr id="6199" name="椭圆 52"/>
              <p:cNvSpPr>
                <a:spLocks noChangeArrowheads="1"/>
              </p:cNvSpPr>
              <p:nvPr/>
            </p:nvSpPr>
            <p:spPr bwMode="auto">
              <a:xfrm>
                <a:off x="1294139" y="664384"/>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200" name="椭圆 53"/>
              <p:cNvSpPr>
                <a:spLocks noChangeArrowheads="1"/>
              </p:cNvSpPr>
              <p:nvPr/>
            </p:nvSpPr>
            <p:spPr bwMode="auto">
              <a:xfrm>
                <a:off x="0" y="664384"/>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201" name="椭圆 54"/>
              <p:cNvSpPr>
                <a:spLocks noChangeArrowheads="1"/>
              </p:cNvSpPr>
              <p:nvPr/>
            </p:nvSpPr>
            <p:spPr bwMode="auto">
              <a:xfrm>
                <a:off x="647070" y="1328769"/>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202" name="椭圆 55"/>
              <p:cNvSpPr>
                <a:spLocks noChangeArrowheads="1"/>
              </p:cNvSpPr>
              <p:nvPr/>
            </p:nvSpPr>
            <p:spPr bwMode="auto">
              <a:xfrm>
                <a:off x="647071" y="0"/>
                <a:ext cx="190500" cy="190500"/>
              </a:xfrm>
              <a:prstGeom prst="ellipse">
                <a:avLst/>
              </a:prstGeom>
              <a:solidFill>
                <a:srgbClr val="F54141"/>
              </a:solidFill>
              <a:ln cap="flat" cmpd="sng" w="1270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nvGrpSpPr>
              <p:cNvPr id="6203" name="Group 59"/>
              <p:cNvGrpSpPr/>
              <p:nvPr/>
            </p:nvGrpSpPr>
            <p:grpSpPr>
              <a:xfrm>
                <a:off x="95251" y="112565"/>
                <a:ext cx="1294139" cy="1294139"/>
                <a:chExt cx="1294139" cy="1294139"/>
              </a:xfrm>
            </p:grpSpPr>
            <p:sp>
              <p:nvSpPr>
                <p:cNvPr id="6204" name="椭圆 57"/>
                <p:cNvSpPr>
                  <a:spLocks noChangeArrowheads="1"/>
                </p:cNvSpPr>
                <p:nvPr/>
              </p:nvSpPr>
              <p:spPr bwMode="auto">
                <a:xfrm>
                  <a:off x="0" y="0"/>
                  <a:ext cx="1294139" cy="1294139"/>
                </a:xfrm>
                <a:prstGeom prst="ellipse">
                  <a:avLst/>
                </a:prstGeom>
                <a:solidFill>
                  <a:srgbClr val="F54141"/>
                </a:solidFill>
                <a:ln cap="flat" cmpd="sng" w="31750">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sp>
              <p:nvSpPr>
                <p:cNvPr id="6205" name="椭圆 58"/>
                <p:cNvSpPr>
                  <a:spLocks noChangeArrowheads="1"/>
                </p:cNvSpPr>
                <p:nvPr/>
              </p:nvSpPr>
              <p:spPr bwMode="auto">
                <a:xfrm>
                  <a:off x="90536" y="90536"/>
                  <a:ext cx="1113066" cy="1113066"/>
                </a:xfrm>
                <a:prstGeom prst="ellipse">
                  <a:avLst/>
                </a:prstGeom>
                <a:solidFill>
                  <a:srgbClr val="F54141"/>
                </a:solidFill>
                <a:ln cap="flat" cmpd="sng" w="28575">
                  <a:solidFill>
                    <a:srgbClr val="FBE4D4"/>
                  </a:solidFill>
                  <a:bevel/>
                </a:ln>
              </p:spPr>
              <p:txBody>
                <a:bodyPr anchor="ctr"/>
                <a:lstStyle/>
                <a:p>
                  <a:pPr algn="ctr"/>
                  <a:endParaRPr altLang="zh-CN" lang="zh-CN">
                    <a:solidFill>
                      <a:srgbClr val="FFFFFF"/>
                    </a:solidFill>
                    <a:latin charset="-122" pitchFamily="2" typeface="宋体"/>
                    <a:sym charset="-122" pitchFamily="2" typeface="宋体"/>
                  </a:endParaRPr>
                </a:p>
              </p:txBody>
            </p:sp>
          </p:grpSp>
        </p:grpSp>
        <p:sp>
          <p:nvSpPr>
            <p:cNvPr id="6206" name="文本框 51"/>
            <p:cNvSpPr>
              <a:spLocks noChangeArrowheads="1"/>
            </p:cNvSpPr>
            <p:nvPr/>
          </p:nvSpPr>
          <p:spPr bwMode="auto">
            <a:xfrm>
              <a:off x="383298" y="405691"/>
              <a:ext cx="908543" cy="7010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chemeClr val="bg1"/>
                  </a:solidFill>
                  <a:latin charset="-122" pitchFamily="34" typeface="微软雅黑"/>
                  <a:ea charset="-122" pitchFamily="34" typeface="微软雅黑"/>
                  <a:sym charset="-122" pitchFamily="34" typeface="微软雅黑"/>
                </a:rPr>
                <a:t>04</a:t>
              </a:r>
            </a:p>
          </p:txBody>
        </p:sp>
      </p:gr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6146"/>
                                        </p:tgtEl>
                                        <p:attrNameLst>
                                          <p:attrName>style.visibility</p:attrName>
                                        </p:attrNameLst>
                                      </p:cBhvr>
                                      <p:to>
                                        <p:strVal val="visible"/>
                                      </p:to>
                                    </p:set>
                                    <p:anim calcmode="lin" valueType="num">
                                      <p:cBhvr>
                                        <p:cTn dur="250" fill="hold" id="7"/>
                                        <p:tgtEl>
                                          <p:spTgt spid="6146"/>
                                        </p:tgtEl>
                                        <p:attrNameLst>
                                          <p:attrName>ppt_x</p:attrName>
                                        </p:attrNameLst>
                                      </p:cBhvr>
                                      <p:tavLst>
                                        <p:tav tm="0">
                                          <p:val>
                                            <p:strVal val="0-#ppt_w/2"/>
                                          </p:val>
                                        </p:tav>
                                        <p:tav tm="100000">
                                          <p:val>
                                            <p:strVal val="#ppt_x"/>
                                          </p:val>
                                        </p:tav>
                                      </p:tavLst>
                                    </p:anim>
                                    <p:anim calcmode="lin" valueType="num">
                                      <p:cBhvr>
                                        <p:cTn dur="250" fill="hold" id="8"/>
                                        <p:tgtEl>
                                          <p:spTgt spid="6146"/>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6147"/>
                                        </p:tgtEl>
                                        <p:attrNameLst>
                                          <p:attrName>style.visibility</p:attrName>
                                        </p:attrNameLst>
                                      </p:cBhvr>
                                      <p:to>
                                        <p:strVal val="visible"/>
                                      </p:to>
                                    </p:set>
                                    <p:anim calcmode="lin" valueType="num">
                                      <p:cBhvr>
                                        <p:cTn dur="250" fill="hold" id="11"/>
                                        <p:tgtEl>
                                          <p:spTgt spid="6147"/>
                                        </p:tgtEl>
                                        <p:attrNameLst>
                                          <p:attrName>ppt_x</p:attrName>
                                        </p:attrNameLst>
                                      </p:cBhvr>
                                      <p:tavLst>
                                        <p:tav tm="0">
                                          <p:val>
                                            <p:strVal val="1+#ppt_w/2"/>
                                          </p:val>
                                        </p:tav>
                                        <p:tav tm="100000">
                                          <p:val>
                                            <p:strVal val="#ppt_x"/>
                                          </p:val>
                                        </p:tav>
                                      </p:tavLst>
                                    </p:anim>
                                    <p:anim calcmode="lin" valueType="num">
                                      <p:cBhvr>
                                        <p:cTn dur="250" fill="hold" id="12"/>
                                        <p:tgtEl>
                                          <p:spTgt spid="6147"/>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6148"/>
                                        </p:tgtEl>
                                        <p:attrNameLst>
                                          <p:attrName>style.visibility</p:attrName>
                                        </p:attrNameLst>
                                      </p:cBhvr>
                                      <p:to>
                                        <p:strVal val="visible"/>
                                      </p:to>
                                    </p:set>
                                    <p:animEffect filter="">
                                      <p:cBhvr>
                                        <p:cTn dur="500" id="16"/>
                                        <p:tgtEl>
                                          <p:spTgt spid="6148"/>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6149"/>
                                        </p:tgtEl>
                                        <p:attrNameLst>
                                          <p:attrName>style.visibility</p:attrName>
                                        </p:attrNameLst>
                                      </p:cBhvr>
                                      <p:to>
                                        <p:strVal val="visible"/>
                                      </p:to>
                                    </p:set>
                                    <p:animEffect filter="">
                                      <p:cBhvr>
                                        <p:cTn dur="500" id="19"/>
                                        <p:tgtEl>
                                          <p:spTgt spid="6149"/>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6150"/>
                                        </p:tgtEl>
                                        <p:attrNameLst>
                                          <p:attrName>style.visibility</p:attrName>
                                        </p:attrNameLst>
                                      </p:cBhvr>
                                      <p:to>
                                        <p:strVal val="visible"/>
                                      </p:to>
                                    </p:set>
                                    <p:anim calcmode="lin" valueType="num">
                                      <p:cBhvr>
                                        <p:cTn dur="500" fill="hold" id="23"/>
                                        <p:tgtEl>
                                          <p:spTgt spid="6150"/>
                                        </p:tgtEl>
                                        <p:attrNameLst>
                                          <p:attrName>ppt_x</p:attrName>
                                        </p:attrNameLst>
                                      </p:cBhvr>
                                      <p:tavLst>
                                        <p:tav tm="0">
                                          <p:val>
                                            <p:strVal val="0-#ppt_w/2"/>
                                          </p:val>
                                        </p:tav>
                                        <p:tav tm="100000">
                                          <p:val>
                                            <p:strVal val="#ppt_x"/>
                                          </p:val>
                                        </p:tav>
                                      </p:tavLst>
                                    </p:anim>
                                    <p:anim calcmode="lin" valueType="num">
                                      <p:cBhvr>
                                        <p:cTn dur="500" fill="hold" id="24"/>
                                        <p:tgtEl>
                                          <p:spTgt spid="6150"/>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6151"/>
                                        </p:tgtEl>
                                        <p:attrNameLst>
                                          <p:attrName>style.visibility</p:attrName>
                                        </p:attrNameLst>
                                      </p:cBhvr>
                                      <p:to>
                                        <p:strVal val="visible"/>
                                      </p:to>
                                    </p:set>
                                    <p:anim calcmode="lin" valueType="num">
                                      <p:cBhvr>
                                        <p:cTn dur="500" fill="hold" id="27"/>
                                        <p:tgtEl>
                                          <p:spTgt spid="6151"/>
                                        </p:tgtEl>
                                        <p:attrNameLst>
                                          <p:attrName>ppt_x</p:attrName>
                                        </p:attrNameLst>
                                      </p:cBhvr>
                                      <p:tavLst>
                                        <p:tav tm="0">
                                          <p:val>
                                            <p:strVal val="1+#ppt_w/2"/>
                                          </p:val>
                                        </p:tav>
                                        <p:tav tm="100000">
                                          <p:val>
                                            <p:strVal val="#ppt_x"/>
                                          </p:val>
                                        </p:tav>
                                      </p:tavLst>
                                    </p:anim>
                                    <p:anim calcmode="lin" valueType="num">
                                      <p:cBhvr>
                                        <p:cTn dur="500" fill="hold" id="28"/>
                                        <p:tgtEl>
                                          <p:spTgt spid="6151"/>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6153"/>
                                        </p:tgtEl>
                                        <p:attrNameLst>
                                          <p:attrName>style.visibility</p:attrName>
                                        </p:attrNameLst>
                                      </p:cBhvr>
                                      <p:to>
                                        <p:strVal val="visible"/>
                                      </p:to>
                                    </p:set>
                                    <p:animEffect filter="">
                                      <p:cBhvr>
                                        <p:cTn dur="500" id="32"/>
                                        <p:tgtEl>
                                          <p:spTgt spid="6153"/>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6155"/>
                                        </p:tgtEl>
                                        <p:attrNameLst>
                                          <p:attrName>style.visibility</p:attrName>
                                        </p:attrNameLst>
                                      </p:cBhvr>
                                      <p:to>
                                        <p:strVal val="visible"/>
                                      </p:to>
                                    </p:set>
                                    <p:animEffect filter="">
                                      <p:cBhvr>
                                        <p:cTn dur="500" id="35"/>
                                        <p:tgtEl>
                                          <p:spTgt spid="6155"/>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6157"/>
                                        </p:tgtEl>
                                        <p:attrNameLst>
                                          <p:attrName>style.visibility</p:attrName>
                                        </p:attrNameLst>
                                      </p:cBhvr>
                                      <p:to>
                                        <p:strVal val="visible"/>
                                      </p:to>
                                    </p:set>
                                    <p:animEffect filter="">
                                      <p:cBhvr>
                                        <p:cTn dur="500" id="38"/>
                                        <p:tgtEl>
                                          <p:spTgt spid="6157"/>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6152"/>
                                        </p:tgtEl>
                                        <p:attrNameLst>
                                          <p:attrName>style.visibility</p:attrName>
                                        </p:attrNameLst>
                                      </p:cBhvr>
                                      <p:to>
                                        <p:strVal val="visible"/>
                                      </p:to>
                                    </p:set>
                                    <p:animEffect filter="">
                                      <p:cBhvr>
                                        <p:cTn dur="500" id="42"/>
                                        <p:tgtEl>
                                          <p:spTgt spid="6152"/>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6154"/>
                                        </p:tgtEl>
                                        <p:attrNameLst>
                                          <p:attrName>style.visibility</p:attrName>
                                        </p:attrNameLst>
                                      </p:cBhvr>
                                      <p:to>
                                        <p:strVal val="visible"/>
                                      </p:to>
                                    </p:set>
                                    <p:animEffect filter="">
                                      <p:cBhvr>
                                        <p:cTn dur="500" id="45"/>
                                        <p:tgtEl>
                                          <p:spTgt spid="6154"/>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6156"/>
                                        </p:tgtEl>
                                        <p:attrNameLst>
                                          <p:attrName>style.visibility</p:attrName>
                                        </p:attrNameLst>
                                      </p:cBhvr>
                                      <p:to>
                                        <p:strVal val="visible"/>
                                      </p:to>
                                    </p:set>
                                    <p:animEffect filter="">
                                      <p:cBhvr>
                                        <p:cTn dur="500" id="48"/>
                                        <p:tgtEl>
                                          <p:spTgt spid="6156"/>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6158"/>
                                        </p:tgtEl>
                                        <p:attrNameLst>
                                          <p:attrName>style.visibility</p:attrName>
                                        </p:attrNameLst>
                                      </p:cBhvr>
                                      <p:to>
                                        <p:strVal val="visible"/>
                                      </p:to>
                                    </p:set>
                                    <p:animEffect filter="">
                                      <p:cBhvr>
                                        <p:cTn dur="500" id="51"/>
                                        <p:tgtEl>
                                          <p:spTgt spid="6158"/>
                                        </p:tgtEl>
                                      </p:cBhvr>
                                    </p:animEffect>
                                  </p:childTnLst>
                                </p:cTn>
                              </p:par>
                            </p:childTnLst>
                          </p:cTn>
                        </p:par>
                        <p:par>
                          <p:cTn fill="hold" id="52" nodeType="afterGroup">
                            <p:stCondLst>
                              <p:cond delay="2250"/>
                            </p:stCondLst>
                            <p:childTnLst>
                              <p:par>
                                <p:cTn fill="hold" id="53" nodeType="afterEffect" presetClass="entr" presetID="1" presetSubtype="0">
                                  <p:stCondLst>
                                    <p:cond delay="0"/>
                                  </p:stCondLst>
                                  <p:childTnLst>
                                    <p:set>
                                      <p:cBhvr>
                                        <p:cTn dur="1" fill="hold" id="54">
                                          <p:stCondLst>
                                            <p:cond delay="0"/>
                                          </p:stCondLst>
                                        </p:cTn>
                                        <p:tgtEl>
                                          <p:spTgt spid="6159"/>
                                        </p:tgtEl>
                                        <p:attrNameLst>
                                          <p:attrName>style.visibility</p:attrName>
                                        </p:attrNameLst>
                                      </p:cBhvr>
                                      <p:to>
                                        <p:strVal val="visible"/>
                                      </p:to>
                                    </p:set>
                                  </p:childTnLst>
                                </p:cTn>
                              </p:par>
                            </p:childTnLst>
                          </p:cTn>
                        </p:par>
                        <p:par>
                          <p:cTn fill="hold" id="55" nodeType="afterGroup">
                            <p:stCondLst>
                              <p:cond delay="2251"/>
                            </p:stCondLst>
                            <p:childTnLst>
                              <p:par>
                                <p:cTn fill="hold" id="56" nodeType="afterEffect" presetClass="entr" presetID="1" presetSubtype="0">
                                  <p:stCondLst>
                                    <p:cond delay="0"/>
                                  </p:stCondLst>
                                  <p:childTnLst>
                                    <p:set>
                                      <p:cBhvr>
                                        <p:cTn dur="1" fill="hold" id="57">
                                          <p:stCondLst>
                                            <p:cond delay="0"/>
                                          </p:stCondLst>
                                        </p:cTn>
                                        <p:tgtEl>
                                          <p:spTgt spid="6169"/>
                                        </p:tgtEl>
                                        <p:attrNameLst>
                                          <p:attrName>style.visibility</p:attrName>
                                        </p:attrNameLst>
                                      </p:cBhvr>
                                      <p:to>
                                        <p:strVal val="visible"/>
                                      </p:to>
                                    </p:set>
                                  </p:childTnLst>
                                </p:cTn>
                              </p:par>
                            </p:childTnLst>
                          </p:cTn>
                        </p:par>
                        <p:par>
                          <p:cTn fill="hold" id="58" nodeType="afterGroup">
                            <p:stCondLst>
                              <p:cond delay="2252"/>
                            </p:stCondLst>
                            <p:childTnLst>
                              <p:par>
                                <p:cTn fill="hold" id="59" nodeType="afterEffect" presetClass="entr" presetID="1" presetSubtype="0">
                                  <p:stCondLst>
                                    <p:cond delay="0"/>
                                  </p:stCondLst>
                                  <p:childTnLst>
                                    <p:set>
                                      <p:cBhvr>
                                        <p:cTn dur="1" fill="hold" id="60">
                                          <p:stCondLst>
                                            <p:cond delay="0"/>
                                          </p:stCondLst>
                                        </p:cTn>
                                        <p:tgtEl>
                                          <p:spTgt spid="6187"/>
                                        </p:tgtEl>
                                        <p:attrNameLst>
                                          <p:attrName>style.visibility</p:attrName>
                                        </p:attrNameLst>
                                      </p:cBhvr>
                                      <p:to>
                                        <p:strVal val="visible"/>
                                      </p:to>
                                    </p:set>
                                  </p:childTnLst>
                                </p:cTn>
                              </p:par>
                            </p:childTnLst>
                          </p:cTn>
                        </p:par>
                        <p:par>
                          <p:cTn fill="hold" id="61" nodeType="afterGroup">
                            <p:stCondLst>
                              <p:cond delay="2253"/>
                            </p:stCondLst>
                            <p:childTnLst>
                              <p:par>
                                <p:cTn fill="hold" id="62" nodeType="afterEffect" presetClass="entr" presetID="1" presetSubtype="0">
                                  <p:stCondLst>
                                    <p:cond delay="0"/>
                                  </p:stCondLst>
                                  <p:childTnLst>
                                    <p:set>
                                      <p:cBhvr>
                                        <p:cTn dur="1" fill="hold" id="63">
                                          <p:stCondLst>
                                            <p:cond delay="0"/>
                                          </p:stCondLst>
                                        </p:cTn>
                                        <p:tgtEl>
                                          <p:spTgt spid="6197"/>
                                        </p:tgtEl>
                                        <p:attrNameLst>
                                          <p:attrName>style.visibility</p:attrName>
                                        </p:attrNameLst>
                                      </p:cBhvr>
                                      <p:to>
                                        <p:strVal val="visible"/>
                                      </p:to>
                                    </p:set>
                                  </p:childTnLst>
                                </p:cTn>
                              </p:par>
                            </p:childTnLst>
                          </p:cTn>
                        </p:par>
                        <p:par>
                          <p:cTn fill="hold" id="64" nodeType="afterGroup">
                            <p:stCondLst>
                              <p:cond delay="2254"/>
                            </p:stCondLst>
                            <p:childTnLst>
                              <p:par>
                                <p:cTn accel="50000" decel="50000" fill="hold" id="65" nodeType="afterEffect" presetClass="path" presetID="42" presetSubtype="0">
                                  <p:stCondLst>
                                    <p:cond delay="0"/>
                                  </p:stCondLst>
                                  <p:childTnLst>
                                    <p:animMotion origin="layout" path="M 1.45833E-06 -2.96296E-06 L 0.00091 -0.14791" pathEditMode="relative" ptsTypes="AA" rAng="0">
                                      <p:cBhvr>
                                        <p:cTn dur="1000" fill="hold" id="66"/>
                                        <p:tgtEl>
                                          <p:spTgt spid="6159"/>
                                        </p:tgtEl>
                                        <p:attrNameLst>
                                          <p:attrName>ppt_x</p:attrName>
                                          <p:attrName>ppt_y</p:attrName>
                                        </p:attrNameLst>
                                      </p:cBhvr>
                                      <p:rCtr x="3900" y="-740700"/>
                                    </p:animMotion>
                                  </p:childTnLst>
                                </p:cTn>
                              </p:par>
                              <p:par>
                                <p:cTn accel="50000" decel="50000" fill="hold" id="67" nodeType="withEffect" presetClass="path" presetID="42" presetSubtype="0">
                                  <p:stCondLst>
                                    <p:cond delay="0"/>
                                  </p:stCondLst>
                                  <p:childTnLst>
                                    <p:animMotion origin="layout" path="M 1.45833E-06 -4.81481E-06 L 0.0793 -0.00416" pathEditMode="relative" ptsTypes="AA" rAng="0">
                                      <p:cBhvr>
                                        <p:cTn dur="1000" fill="hold" id="68"/>
                                        <p:tgtEl>
                                          <p:spTgt spid="6169"/>
                                        </p:tgtEl>
                                        <p:attrNameLst>
                                          <p:attrName>ppt_x</p:attrName>
                                          <p:attrName>ppt_y</p:attrName>
                                        </p:attrNameLst>
                                      </p:cBhvr>
                                      <p:rCtr x="395800" y="-20800"/>
                                    </p:animMotion>
                                  </p:childTnLst>
                                </p:cTn>
                              </p:par>
                              <p:par>
                                <p:cTn accel="50000" decel="50000" fill="hold" id="69" nodeType="withEffect" presetClass="path" presetID="42" presetSubtype="0">
                                  <p:stCondLst>
                                    <p:cond delay="0"/>
                                  </p:stCondLst>
                                  <p:childTnLst>
                                    <p:animMotion origin="layout" path="M 1.45833E-06 -4.81481E-06 L -0.00013 0.14723" pathEditMode="relative" ptsTypes="AA" rAng="0">
                                      <p:cBhvr>
                                        <p:cTn dur="1000" fill="hold" id="70"/>
                                        <p:tgtEl>
                                          <p:spTgt spid="6187"/>
                                        </p:tgtEl>
                                        <p:attrNameLst>
                                          <p:attrName>ppt_x</p:attrName>
                                          <p:attrName>ppt_y</p:attrName>
                                        </p:attrNameLst>
                                      </p:cBhvr>
                                      <p:rCtr x="-1300" y="736100"/>
                                    </p:animMotion>
                                  </p:childTnLst>
                                </p:cTn>
                              </p:par>
                              <p:par>
                                <p:cTn accel="50000" decel="50000" fill="hold" id="71" nodeType="withEffect" presetClass="path" presetID="42" presetSubtype="0">
                                  <p:stCondLst>
                                    <p:cond delay="0"/>
                                  </p:stCondLst>
                                  <p:childTnLst>
                                    <p:animMotion origin="layout" path="M 1.45833E-06 -4.81481E-06 L -0.08112 -0.00416" pathEditMode="relative" ptsTypes="AA" rAng="0">
                                      <p:cBhvr>
                                        <p:cTn dur="1000" fill="hold" id="72"/>
                                        <p:tgtEl>
                                          <p:spTgt spid="6197"/>
                                        </p:tgtEl>
                                        <p:attrNameLst>
                                          <p:attrName>ppt_x</p:attrName>
                                          <p:attrName>ppt_y</p:attrName>
                                        </p:attrNameLst>
                                      </p:cBhvr>
                                      <p:rCtr x="-406200" y="-20800"/>
                                    </p:animMotion>
                                  </p:childTnLst>
                                </p:cTn>
                              </p:par>
                            </p:childTnLst>
                          </p:cTn>
                        </p:par>
                        <p:par>
                          <p:cTn fill="hold" id="73" nodeType="afterGroup">
                            <p:stCondLst>
                              <p:cond delay="3254"/>
                            </p:stCondLst>
                            <p:childTnLst>
                              <p:par>
                                <p:cTn fill="hold" grpId="0" id="74" nodeType="afterEffect" presetClass="entr" presetID="22" presetSubtype="8">
                                  <p:stCondLst>
                                    <p:cond delay="0"/>
                                  </p:stCondLst>
                                  <p:childTnLst>
                                    <p:set>
                                      <p:cBhvr>
                                        <p:cTn dur="1" fill="hold" id="75">
                                          <p:stCondLst>
                                            <p:cond delay="0"/>
                                          </p:stCondLst>
                                        </p:cTn>
                                        <p:tgtEl>
                                          <p:spTgt spid="6179"/>
                                        </p:tgtEl>
                                        <p:attrNameLst>
                                          <p:attrName>style.visibility</p:attrName>
                                        </p:attrNameLst>
                                      </p:cBhvr>
                                      <p:to>
                                        <p:strVal val="visible"/>
                                      </p:to>
                                    </p:set>
                                    <p:animEffect filter="">
                                      <p:cBhvr>
                                        <p:cTn dur="500" id="76"/>
                                        <p:tgtEl>
                                          <p:spTgt spid="6179"/>
                                        </p:tgtEl>
                                      </p:cBhvr>
                                    </p:animEffect>
                                  </p:childTnLst>
                                </p:cTn>
                              </p:par>
                              <p:par>
                                <p:cTn fill="hold" grpId="0" id="77" nodeType="withEffect" presetClass="entr" presetID="22" presetSubtype="8">
                                  <p:stCondLst>
                                    <p:cond delay="0"/>
                                  </p:stCondLst>
                                  <p:childTnLst>
                                    <p:set>
                                      <p:cBhvr>
                                        <p:cTn dur="1" fill="hold" id="78">
                                          <p:stCondLst>
                                            <p:cond delay="0"/>
                                          </p:stCondLst>
                                        </p:cTn>
                                        <p:tgtEl>
                                          <p:spTgt spid="6181"/>
                                        </p:tgtEl>
                                        <p:attrNameLst>
                                          <p:attrName>style.visibility</p:attrName>
                                        </p:attrNameLst>
                                      </p:cBhvr>
                                      <p:to>
                                        <p:strVal val="visible"/>
                                      </p:to>
                                    </p:set>
                                    <p:animEffect filter="">
                                      <p:cBhvr>
                                        <p:cTn dur="500" id="79"/>
                                        <p:tgtEl>
                                          <p:spTgt spid="6181"/>
                                        </p:tgtEl>
                                      </p:cBhvr>
                                    </p:animEffect>
                                  </p:childTnLst>
                                </p:cTn>
                              </p:par>
                              <p:par>
                                <p:cTn fill="hold" grpId="0" id="80" nodeType="withEffect" presetClass="entr" presetID="22" presetSubtype="2">
                                  <p:stCondLst>
                                    <p:cond delay="0"/>
                                  </p:stCondLst>
                                  <p:childTnLst>
                                    <p:set>
                                      <p:cBhvr>
                                        <p:cTn dur="1" fill="hold" id="81">
                                          <p:stCondLst>
                                            <p:cond delay="0"/>
                                          </p:stCondLst>
                                        </p:cTn>
                                        <p:tgtEl>
                                          <p:spTgt spid="6182"/>
                                        </p:tgtEl>
                                        <p:attrNameLst>
                                          <p:attrName>style.visibility</p:attrName>
                                        </p:attrNameLst>
                                      </p:cBhvr>
                                      <p:to>
                                        <p:strVal val="visible"/>
                                      </p:to>
                                    </p:set>
                                    <p:animEffect filter="">
                                      <p:cBhvr>
                                        <p:cTn dur="500" id="82"/>
                                        <p:tgtEl>
                                          <p:spTgt spid="6182"/>
                                        </p:tgtEl>
                                      </p:cBhvr>
                                    </p:animEffect>
                                  </p:childTnLst>
                                </p:cTn>
                              </p:par>
                              <p:par>
                                <p:cTn fill="hold" grpId="0" id="83" nodeType="withEffect" presetClass="entr" presetID="22" presetSubtype="2">
                                  <p:stCondLst>
                                    <p:cond delay="0"/>
                                  </p:stCondLst>
                                  <p:childTnLst>
                                    <p:set>
                                      <p:cBhvr>
                                        <p:cTn dur="1" fill="hold" id="84">
                                          <p:stCondLst>
                                            <p:cond delay="0"/>
                                          </p:stCondLst>
                                        </p:cTn>
                                        <p:tgtEl>
                                          <p:spTgt spid="6180"/>
                                        </p:tgtEl>
                                        <p:attrNameLst>
                                          <p:attrName>style.visibility</p:attrName>
                                        </p:attrNameLst>
                                      </p:cBhvr>
                                      <p:to>
                                        <p:strVal val="visible"/>
                                      </p:to>
                                    </p:set>
                                    <p:animEffect filter="">
                                      <p:cBhvr>
                                        <p:cTn dur="500" id="85"/>
                                        <p:tgtEl>
                                          <p:spTgt spid="6180"/>
                                        </p:tgtEl>
                                      </p:cBhvr>
                                    </p:animEffect>
                                  </p:childTnLst>
                                </p:cTn>
                              </p:par>
                            </p:childTnLst>
                          </p:cTn>
                        </p:par>
                        <p:par>
                          <p:cTn fill="hold" id="86" nodeType="afterGroup">
                            <p:stCondLst>
                              <p:cond delay="3754"/>
                            </p:stCondLst>
                            <p:childTnLst>
                              <p:par>
                                <p:cTn fill="hold" grpId="0" id="87" nodeType="afterEffect" presetClass="entr" presetID="37" presetSubtype="0">
                                  <p:stCondLst>
                                    <p:cond delay="0"/>
                                  </p:stCondLst>
                                  <p:childTnLst>
                                    <p:set>
                                      <p:cBhvr>
                                        <p:cTn dur="1" fill="hold" id="88">
                                          <p:stCondLst>
                                            <p:cond delay="0"/>
                                          </p:stCondLst>
                                        </p:cTn>
                                        <p:tgtEl>
                                          <p:spTgt spid="6183"/>
                                        </p:tgtEl>
                                        <p:attrNameLst>
                                          <p:attrName>style.visibility</p:attrName>
                                        </p:attrNameLst>
                                      </p:cBhvr>
                                      <p:to>
                                        <p:strVal val="visible"/>
                                      </p:to>
                                    </p:set>
                                    <p:animEffect filter="">
                                      <p:cBhvr>
                                        <p:cTn dur="1000" id="89"/>
                                        <p:tgtEl>
                                          <p:spTgt spid="6183"/>
                                        </p:tgtEl>
                                      </p:cBhvr>
                                    </p:animEffect>
                                    <p:anim calcmode="lin" valueType="num">
                                      <p:cBhvr>
                                        <p:cTn dur="1000" fill="hold" id="90"/>
                                        <p:tgtEl>
                                          <p:spTgt spid="6183"/>
                                        </p:tgtEl>
                                        <p:attrNameLst>
                                          <p:attrName>ppt_x</p:attrName>
                                        </p:attrNameLst>
                                      </p:cBhvr>
                                      <p:tavLst>
                                        <p:tav tm="0">
                                          <p:val>
                                            <p:strVal val="#ppt_x"/>
                                          </p:val>
                                        </p:tav>
                                        <p:tav tm="100000">
                                          <p:val>
                                            <p:strVal val="#ppt_x"/>
                                          </p:val>
                                        </p:tav>
                                      </p:tavLst>
                                    </p:anim>
                                    <p:anim calcmode="lin" valueType="num">
                                      <p:cBhvr>
                                        <p:cTn decel="100000" dur="900" fill="hold" id="91"/>
                                        <p:tgtEl>
                                          <p:spTgt spid="6183"/>
                                        </p:tgtEl>
                                        <p:attrNameLst>
                                          <p:attrName>ppt_y</p:attrName>
                                        </p:attrNameLst>
                                      </p:cBhvr>
                                      <p:tavLst>
                                        <p:tav tm="0">
                                          <p:val>
                                            <p:strVal val="#ppt_y+1"/>
                                          </p:val>
                                        </p:tav>
                                        <p:tav tm="100000">
                                          <p:val>
                                            <p:strVal val="#ppt_y-.03"/>
                                          </p:val>
                                        </p:tav>
                                      </p:tavLst>
                                    </p:anim>
                                    <p:anim calcmode="lin" valueType="num">
                                      <p:cBhvr>
                                        <p:cTn accel="100000" dur="100" fill="hold" id="92">
                                          <p:stCondLst>
                                            <p:cond delay="900"/>
                                          </p:stCondLst>
                                        </p:cTn>
                                        <p:tgtEl>
                                          <p:spTgt spid="6183"/>
                                        </p:tgtEl>
                                        <p:attrNameLst>
                                          <p:attrName>ppt_y</p:attrName>
                                        </p:attrNameLst>
                                      </p:cBhvr>
                                      <p:tavLst>
                                        <p:tav tm="0">
                                          <p:val>
                                            <p:strVal val="#ppt_y-.03"/>
                                          </p:val>
                                        </p:tav>
                                        <p:tav tm="100000">
                                          <p:val>
                                            <p:strVal val="#ppt_y"/>
                                          </p:val>
                                        </p:tav>
                                      </p:tavLst>
                                    </p:anim>
                                  </p:childTnLst>
                                </p:cTn>
                              </p:par>
                              <p:par>
                                <p:cTn fill="hold" grpId="0" id="93" nodeType="withEffect" presetClass="entr" presetID="37" presetSubtype="0">
                                  <p:stCondLst>
                                    <p:cond delay="0"/>
                                  </p:stCondLst>
                                  <p:childTnLst>
                                    <p:set>
                                      <p:cBhvr>
                                        <p:cTn dur="1" fill="hold" id="94">
                                          <p:stCondLst>
                                            <p:cond delay="0"/>
                                          </p:stCondLst>
                                        </p:cTn>
                                        <p:tgtEl>
                                          <p:spTgt spid="6184"/>
                                        </p:tgtEl>
                                        <p:attrNameLst>
                                          <p:attrName>style.visibility</p:attrName>
                                        </p:attrNameLst>
                                      </p:cBhvr>
                                      <p:to>
                                        <p:strVal val="visible"/>
                                      </p:to>
                                    </p:set>
                                    <p:animEffect filter="">
                                      <p:cBhvr>
                                        <p:cTn dur="1000" id="95"/>
                                        <p:tgtEl>
                                          <p:spTgt spid="6184"/>
                                        </p:tgtEl>
                                      </p:cBhvr>
                                    </p:animEffect>
                                    <p:anim calcmode="lin" valueType="num">
                                      <p:cBhvr>
                                        <p:cTn dur="1000" fill="hold" id="96"/>
                                        <p:tgtEl>
                                          <p:spTgt spid="6184"/>
                                        </p:tgtEl>
                                        <p:attrNameLst>
                                          <p:attrName>ppt_x</p:attrName>
                                        </p:attrNameLst>
                                      </p:cBhvr>
                                      <p:tavLst>
                                        <p:tav tm="0">
                                          <p:val>
                                            <p:strVal val="#ppt_x"/>
                                          </p:val>
                                        </p:tav>
                                        <p:tav tm="100000">
                                          <p:val>
                                            <p:strVal val="#ppt_x"/>
                                          </p:val>
                                        </p:tav>
                                      </p:tavLst>
                                    </p:anim>
                                    <p:anim calcmode="lin" valueType="num">
                                      <p:cBhvr>
                                        <p:cTn decel="100000" dur="900" fill="hold" id="97"/>
                                        <p:tgtEl>
                                          <p:spTgt spid="6184"/>
                                        </p:tgtEl>
                                        <p:attrNameLst>
                                          <p:attrName>ppt_y</p:attrName>
                                        </p:attrNameLst>
                                      </p:cBhvr>
                                      <p:tavLst>
                                        <p:tav tm="0">
                                          <p:val>
                                            <p:strVal val="#ppt_y+1"/>
                                          </p:val>
                                        </p:tav>
                                        <p:tav tm="100000">
                                          <p:val>
                                            <p:strVal val="#ppt_y-.03"/>
                                          </p:val>
                                        </p:tav>
                                      </p:tavLst>
                                    </p:anim>
                                    <p:anim calcmode="lin" valueType="num">
                                      <p:cBhvr>
                                        <p:cTn accel="100000" dur="100" fill="hold" id="98">
                                          <p:stCondLst>
                                            <p:cond delay="900"/>
                                          </p:stCondLst>
                                        </p:cTn>
                                        <p:tgtEl>
                                          <p:spTgt spid="6184"/>
                                        </p:tgtEl>
                                        <p:attrNameLst>
                                          <p:attrName>ppt_y</p:attrName>
                                        </p:attrNameLst>
                                      </p:cBhvr>
                                      <p:tavLst>
                                        <p:tav tm="0">
                                          <p:val>
                                            <p:strVal val="#ppt_y-.03"/>
                                          </p:val>
                                        </p:tav>
                                        <p:tav tm="100000">
                                          <p:val>
                                            <p:strVal val="#ppt_y"/>
                                          </p:val>
                                        </p:tav>
                                      </p:tavLst>
                                    </p:anim>
                                  </p:childTnLst>
                                </p:cTn>
                              </p:par>
                              <p:par>
                                <p:cTn fill="hold" grpId="0" id="99" nodeType="withEffect" presetClass="entr" presetID="37" presetSubtype="0">
                                  <p:stCondLst>
                                    <p:cond delay="0"/>
                                  </p:stCondLst>
                                  <p:childTnLst>
                                    <p:set>
                                      <p:cBhvr>
                                        <p:cTn dur="1" fill="hold" id="100">
                                          <p:stCondLst>
                                            <p:cond delay="0"/>
                                          </p:stCondLst>
                                        </p:cTn>
                                        <p:tgtEl>
                                          <p:spTgt spid="6185"/>
                                        </p:tgtEl>
                                        <p:attrNameLst>
                                          <p:attrName>style.visibility</p:attrName>
                                        </p:attrNameLst>
                                      </p:cBhvr>
                                      <p:to>
                                        <p:strVal val="visible"/>
                                      </p:to>
                                    </p:set>
                                    <p:animEffect filter="">
                                      <p:cBhvr>
                                        <p:cTn dur="1000" id="101"/>
                                        <p:tgtEl>
                                          <p:spTgt spid="6185"/>
                                        </p:tgtEl>
                                      </p:cBhvr>
                                    </p:animEffect>
                                    <p:anim calcmode="lin" valueType="num">
                                      <p:cBhvr>
                                        <p:cTn dur="1000" fill="hold" id="102"/>
                                        <p:tgtEl>
                                          <p:spTgt spid="6185"/>
                                        </p:tgtEl>
                                        <p:attrNameLst>
                                          <p:attrName>ppt_x</p:attrName>
                                        </p:attrNameLst>
                                      </p:cBhvr>
                                      <p:tavLst>
                                        <p:tav tm="0">
                                          <p:val>
                                            <p:strVal val="#ppt_x"/>
                                          </p:val>
                                        </p:tav>
                                        <p:tav tm="100000">
                                          <p:val>
                                            <p:strVal val="#ppt_x"/>
                                          </p:val>
                                        </p:tav>
                                      </p:tavLst>
                                    </p:anim>
                                    <p:anim calcmode="lin" valueType="num">
                                      <p:cBhvr>
                                        <p:cTn decel="100000" dur="900" fill="hold" id="103"/>
                                        <p:tgtEl>
                                          <p:spTgt spid="6185"/>
                                        </p:tgtEl>
                                        <p:attrNameLst>
                                          <p:attrName>ppt_y</p:attrName>
                                        </p:attrNameLst>
                                      </p:cBhvr>
                                      <p:tavLst>
                                        <p:tav tm="0">
                                          <p:val>
                                            <p:strVal val="#ppt_y+1"/>
                                          </p:val>
                                        </p:tav>
                                        <p:tav tm="100000">
                                          <p:val>
                                            <p:strVal val="#ppt_y-.03"/>
                                          </p:val>
                                        </p:tav>
                                      </p:tavLst>
                                    </p:anim>
                                    <p:anim calcmode="lin" valueType="num">
                                      <p:cBhvr>
                                        <p:cTn accel="100000" dur="100" fill="hold" id="104">
                                          <p:stCondLst>
                                            <p:cond delay="900"/>
                                          </p:stCondLst>
                                        </p:cTn>
                                        <p:tgtEl>
                                          <p:spTgt spid="6185"/>
                                        </p:tgtEl>
                                        <p:attrNameLst>
                                          <p:attrName>ppt_y</p:attrName>
                                        </p:attrNameLst>
                                      </p:cBhvr>
                                      <p:tavLst>
                                        <p:tav tm="0">
                                          <p:val>
                                            <p:strVal val="#ppt_y-.03"/>
                                          </p:val>
                                        </p:tav>
                                        <p:tav tm="100000">
                                          <p:val>
                                            <p:strVal val="#ppt_y"/>
                                          </p:val>
                                        </p:tav>
                                      </p:tavLst>
                                    </p:anim>
                                  </p:childTnLst>
                                </p:cTn>
                              </p:par>
                              <p:par>
                                <p:cTn fill="hold" grpId="0" id="105" nodeType="withEffect" presetClass="entr" presetID="37" presetSubtype="0">
                                  <p:stCondLst>
                                    <p:cond delay="0"/>
                                  </p:stCondLst>
                                  <p:childTnLst>
                                    <p:set>
                                      <p:cBhvr>
                                        <p:cTn dur="1" fill="hold" id="106">
                                          <p:stCondLst>
                                            <p:cond delay="0"/>
                                          </p:stCondLst>
                                        </p:cTn>
                                        <p:tgtEl>
                                          <p:spTgt spid="6186"/>
                                        </p:tgtEl>
                                        <p:attrNameLst>
                                          <p:attrName>style.visibility</p:attrName>
                                        </p:attrNameLst>
                                      </p:cBhvr>
                                      <p:to>
                                        <p:strVal val="visible"/>
                                      </p:to>
                                    </p:set>
                                    <p:animEffect filter="">
                                      <p:cBhvr>
                                        <p:cTn dur="1000" id="107"/>
                                        <p:tgtEl>
                                          <p:spTgt spid="6186"/>
                                        </p:tgtEl>
                                      </p:cBhvr>
                                    </p:animEffect>
                                    <p:anim calcmode="lin" valueType="num">
                                      <p:cBhvr>
                                        <p:cTn dur="1000" fill="hold" id="108"/>
                                        <p:tgtEl>
                                          <p:spTgt spid="6186"/>
                                        </p:tgtEl>
                                        <p:attrNameLst>
                                          <p:attrName>ppt_x</p:attrName>
                                        </p:attrNameLst>
                                      </p:cBhvr>
                                      <p:tavLst>
                                        <p:tav tm="0">
                                          <p:val>
                                            <p:strVal val="#ppt_x"/>
                                          </p:val>
                                        </p:tav>
                                        <p:tav tm="100000">
                                          <p:val>
                                            <p:strVal val="#ppt_x"/>
                                          </p:val>
                                        </p:tav>
                                      </p:tavLst>
                                    </p:anim>
                                    <p:anim calcmode="lin" valueType="num">
                                      <p:cBhvr>
                                        <p:cTn decel="100000" dur="900" fill="hold" id="109"/>
                                        <p:tgtEl>
                                          <p:spTgt spid="6186"/>
                                        </p:tgtEl>
                                        <p:attrNameLst>
                                          <p:attrName>ppt_y</p:attrName>
                                        </p:attrNameLst>
                                      </p:cBhvr>
                                      <p:tavLst>
                                        <p:tav tm="0">
                                          <p:val>
                                            <p:strVal val="#ppt_y+1"/>
                                          </p:val>
                                        </p:tav>
                                        <p:tav tm="100000">
                                          <p:val>
                                            <p:strVal val="#ppt_y-.03"/>
                                          </p:val>
                                        </p:tav>
                                      </p:tavLst>
                                    </p:anim>
                                    <p:anim calcmode="lin" valueType="num">
                                      <p:cBhvr>
                                        <p:cTn accel="100000" dur="100" fill="hold" id="110">
                                          <p:stCondLst>
                                            <p:cond delay="900"/>
                                          </p:stCondLst>
                                        </p:cTn>
                                        <p:tgtEl>
                                          <p:spTgt spid="6186"/>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46"/>
      <p:bldP grpId="0" spid="6147"/>
      <p:bldP grpId="0" spid="6148"/>
      <p:bldP grpId="0" spid="6149"/>
      <p:bldP grpId="0" spid="6150"/>
      <p:bldP grpId="0" spid="6151"/>
      <p:bldP grpId="0" spid="6152"/>
      <p:bldP grpId="0" spid="6153"/>
      <p:bldP grpId="0" spid="6154"/>
      <p:bldP grpId="0" spid="6155"/>
      <p:bldP grpId="0" spid="6156"/>
      <p:bldP grpId="0" spid="6157"/>
      <p:bldP grpId="0" spid="6158"/>
      <p:bldP grpId="0" spid="6179"/>
      <p:bldP grpId="0" spid="6180"/>
      <p:bldP grpId="0" spid="6181"/>
      <p:bldP grpId="0" spid="6182"/>
      <p:bldP grpId="0" spid="6183"/>
      <p:bldP grpId="0" spid="6184"/>
      <p:bldP grpId="0" spid="6185"/>
      <p:bldP grpId="0" spid="618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170"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1"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2"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7173" name="文本框 4"/>
          <p:cNvSpPr>
            <a:spLocks noChangeArrowheads="1"/>
          </p:cNvSpPr>
          <p:nvPr/>
        </p:nvSpPr>
        <p:spPr bwMode="auto">
          <a:xfrm>
            <a:off x="604838"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Part.3</a:t>
            </a:r>
          </a:p>
        </p:txBody>
      </p:sp>
      <p:sp>
        <p:nvSpPr>
          <p:cNvPr id="7174" name="文本框 5"/>
          <p:cNvSpPr>
            <a:spLocks noChangeArrowheads="1"/>
          </p:cNvSpPr>
          <p:nvPr/>
        </p:nvSpPr>
        <p:spPr bwMode="auto">
          <a:xfrm>
            <a:off x="860425" y="527050"/>
            <a:ext cx="25225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7175" name="矩形 6"/>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6" name="矩形 7"/>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7" name="矩形 8"/>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8" name="矩形 9"/>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79" name="矩形 10"/>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80" name="矩形 11"/>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81" name="矩形 12"/>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7182" name="直接连接符 13"/>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grpSp>
        <p:nvGrpSpPr>
          <p:cNvPr id="7183" name="Group 15"/>
          <p:cNvGrpSpPr/>
          <p:nvPr/>
        </p:nvGrpSpPr>
        <p:grpSpPr>
          <a:xfrm>
            <a:off x="6096000" y="1749425"/>
            <a:ext cx="1876425" cy="1849438"/>
            <a:chExt cx="1876328" cy="1848958"/>
          </a:xfrm>
        </p:grpSpPr>
        <p:sp>
          <p:nvSpPr>
            <p:cNvPr id="7186" name="文本框 22"/>
            <p:cNvSpPr>
              <a:spLocks noChangeArrowheads="1"/>
            </p:cNvSpPr>
            <p:nvPr/>
          </p:nvSpPr>
          <p:spPr bwMode="auto">
            <a:xfrm>
              <a:off x="874841" y="402408"/>
              <a:ext cx="1001486" cy="14321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8800">
                  <a:solidFill>
                    <a:schemeClr val="bg1"/>
                  </a:solidFill>
                  <a:latin charset="-122" pitchFamily="34" typeface="微软雅黑"/>
                  <a:ea charset="-122" pitchFamily="34" typeface="微软雅黑"/>
                  <a:sym charset="-122" pitchFamily="34" typeface="微软雅黑"/>
                </a:rPr>
                <a:t>S</a:t>
              </a:r>
            </a:p>
          </p:txBody>
        </p:sp>
      </p:grpSp>
      <p:grpSp>
        <p:nvGrpSpPr>
          <p:cNvPr id="7187" name="Group 19"/>
          <p:cNvGrpSpPr/>
          <p:nvPr/>
        </p:nvGrpSpPr>
        <p:grpSpPr>
          <a:xfrm>
            <a:off x="8007350" y="1749425"/>
            <a:ext cx="1787525" cy="1870075"/>
            <a:chExt cx="1787244" cy="1870396"/>
          </a:xfrm>
        </p:grpSpPr>
        <p:sp>
          <p:nvSpPr>
            <p:cNvPr id="7190" name="文本框 23"/>
            <p:cNvSpPr>
              <a:spLocks noChangeArrowheads="1"/>
            </p:cNvSpPr>
            <p:nvPr/>
          </p:nvSpPr>
          <p:spPr bwMode="auto">
            <a:xfrm>
              <a:off x="138852" y="423846"/>
              <a:ext cx="1001486" cy="143280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8800">
                  <a:solidFill>
                    <a:schemeClr val="bg1"/>
                  </a:solidFill>
                  <a:latin charset="-122" pitchFamily="34" typeface="微软雅黑"/>
                  <a:ea charset="-122" pitchFamily="34" typeface="微软雅黑"/>
                  <a:sym charset="-122" pitchFamily="34" typeface="微软雅黑"/>
                </a:rPr>
                <a:t>W</a:t>
              </a:r>
            </a:p>
          </p:txBody>
        </p:sp>
      </p:grpSp>
      <p:grpSp>
        <p:nvGrpSpPr>
          <p:cNvPr id="7191" name="Group 23"/>
          <p:cNvGrpSpPr/>
          <p:nvPr/>
        </p:nvGrpSpPr>
        <p:grpSpPr>
          <a:xfrm>
            <a:off x="6096000" y="3660775"/>
            <a:ext cx="1787525" cy="1787525"/>
            <a:chExt cx="1787244" cy="1787244"/>
          </a:xfrm>
        </p:grpSpPr>
        <p:sp>
          <p:nvSpPr>
            <p:cNvPr id="7194" name="文本框 24"/>
            <p:cNvSpPr>
              <a:spLocks noChangeArrowheads="1"/>
            </p:cNvSpPr>
            <p:nvPr/>
          </p:nvSpPr>
          <p:spPr bwMode="auto">
            <a:xfrm>
              <a:off x="697106" y="36888"/>
              <a:ext cx="1001486" cy="14323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8800">
                  <a:solidFill>
                    <a:schemeClr val="bg1"/>
                  </a:solidFill>
                  <a:latin charset="-122" pitchFamily="34" typeface="微软雅黑"/>
                  <a:ea charset="-122" pitchFamily="34" typeface="微软雅黑"/>
                  <a:sym charset="-122" pitchFamily="34" typeface="微软雅黑"/>
                </a:rPr>
                <a:t>O</a:t>
              </a:r>
            </a:p>
          </p:txBody>
        </p:sp>
      </p:grpSp>
      <p:grpSp>
        <p:nvGrpSpPr>
          <p:cNvPr id="7195" name="Group 27"/>
          <p:cNvGrpSpPr/>
          <p:nvPr/>
        </p:nvGrpSpPr>
        <p:grpSpPr>
          <a:xfrm>
            <a:off x="8007350" y="3660775"/>
            <a:ext cx="1787525" cy="1787525"/>
            <a:chExt cx="1787244" cy="1787244"/>
          </a:xfrm>
        </p:grpSpPr>
        <p:sp>
          <p:nvSpPr>
            <p:cNvPr id="7198" name="文本框 25"/>
            <p:cNvSpPr>
              <a:spLocks noChangeArrowheads="1"/>
            </p:cNvSpPr>
            <p:nvPr/>
          </p:nvSpPr>
          <p:spPr bwMode="auto">
            <a:xfrm>
              <a:off x="231835" y="56278"/>
              <a:ext cx="1001486" cy="14323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8800">
                  <a:solidFill>
                    <a:schemeClr val="bg1"/>
                  </a:solidFill>
                  <a:latin charset="-122" pitchFamily="34" typeface="微软雅黑"/>
                  <a:ea charset="-122" pitchFamily="34" typeface="微软雅黑"/>
                  <a:sym charset="-122" pitchFamily="34" typeface="微软雅黑"/>
                </a:rPr>
                <a:t>T</a:t>
              </a:r>
            </a:p>
          </p:txBody>
        </p:sp>
      </p:grpSp>
      <p:sp>
        <p:nvSpPr>
          <p:cNvPr id="7199" name="直接连接符 31"/>
          <p:cNvSpPr>
            <a:spLocks noChangeShapeType="1"/>
          </p:cNvSpPr>
          <p:nvPr/>
        </p:nvSpPr>
        <p:spPr bwMode="auto">
          <a:xfrm>
            <a:off x="5848350" y="1625600"/>
            <a:ext cx="1588" cy="1874838"/>
          </a:xfrm>
          <a:prstGeom prst="line">
            <a:avLst/>
          </a:prstGeom>
          <a:noFill/>
          <a:ln cap="flat" cmpd="sng" w="15875">
            <a:solidFill>
              <a:srgbClr val="F76767"/>
            </a:solidFill>
            <a:bevel/>
          </a:ln>
          <a:extLst>
            <a:ext uri="{909E8E84-426E-40DD-AFC4-6F175D3DCCD1}">
              <a14:hiddenFill>
                <a:noFill/>
              </a14:hiddenFill>
            </a:ext>
          </a:extLst>
        </p:spPr>
        <p:txBody>
          <a:bodyPr/>
          <a:lstStyle/>
          <a:p>
            <a:endParaRPr altLang="en-US" lang="zh-CN"/>
          </a:p>
        </p:txBody>
      </p:sp>
      <p:sp>
        <p:nvSpPr>
          <p:cNvPr id="7200" name="直接连接符 32"/>
          <p:cNvSpPr>
            <a:spLocks noChangeShapeType="1"/>
          </p:cNvSpPr>
          <p:nvPr/>
        </p:nvSpPr>
        <p:spPr bwMode="auto">
          <a:xfrm flipH="1">
            <a:off x="5835650" y="3619500"/>
            <a:ext cx="0" cy="1874838"/>
          </a:xfrm>
          <a:prstGeom prst="line">
            <a:avLst/>
          </a:prstGeom>
          <a:noFill/>
          <a:ln cap="flat" cmpd="sng" w="15875">
            <a:solidFill>
              <a:srgbClr val="F76767"/>
            </a:solidFill>
            <a:bevel/>
          </a:ln>
          <a:extLst>
            <a:ext uri="{909E8E84-426E-40DD-AFC4-6F175D3DCCD1}">
              <a14:hiddenFill>
                <a:noFill/>
              </a14:hiddenFill>
            </a:ext>
          </a:extLst>
        </p:spPr>
        <p:txBody>
          <a:bodyPr/>
          <a:lstStyle/>
          <a:p>
            <a:endParaRPr altLang="en-US" lang="zh-CN"/>
          </a:p>
        </p:txBody>
      </p:sp>
      <p:sp>
        <p:nvSpPr>
          <p:cNvPr id="7201" name="直接连接符 33"/>
          <p:cNvSpPr>
            <a:spLocks noChangeShapeType="1"/>
          </p:cNvSpPr>
          <p:nvPr/>
        </p:nvSpPr>
        <p:spPr bwMode="auto">
          <a:xfrm>
            <a:off x="9971088" y="1674813"/>
            <a:ext cx="1587" cy="1874837"/>
          </a:xfrm>
          <a:prstGeom prst="line">
            <a:avLst/>
          </a:prstGeom>
          <a:noFill/>
          <a:ln cap="flat" cmpd="sng" w="15875">
            <a:solidFill>
              <a:srgbClr val="F76767"/>
            </a:solidFill>
            <a:bevel/>
          </a:ln>
          <a:extLst>
            <a:ext uri="{909E8E84-426E-40DD-AFC4-6F175D3DCCD1}">
              <a14:hiddenFill>
                <a:noFill/>
              </a14:hiddenFill>
            </a:ext>
          </a:extLst>
        </p:spPr>
        <p:txBody>
          <a:bodyPr/>
          <a:lstStyle/>
          <a:p>
            <a:endParaRPr altLang="en-US" lang="zh-CN"/>
          </a:p>
        </p:txBody>
      </p:sp>
      <p:sp>
        <p:nvSpPr>
          <p:cNvPr id="7202" name="直接连接符 34"/>
          <p:cNvSpPr>
            <a:spLocks noChangeShapeType="1"/>
          </p:cNvSpPr>
          <p:nvPr/>
        </p:nvSpPr>
        <p:spPr bwMode="auto">
          <a:xfrm>
            <a:off x="9971088" y="3697288"/>
            <a:ext cx="1587" cy="1874837"/>
          </a:xfrm>
          <a:prstGeom prst="line">
            <a:avLst/>
          </a:prstGeom>
          <a:noFill/>
          <a:ln cap="flat" cmpd="sng" w="15875">
            <a:solidFill>
              <a:srgbClr val="F76767"/>
            </a:solidFill>
            <a:bevel/>
          </a:ln>
          <a:extLst>
            <a:ext uri="{909E8E84-426E-40DD-AFC4-6F175D3DCCD1}">
              <a14:hiddenFill>
                <a:noFill/>
              </a14:hiddenFill>
            </a:ext>
          </a:extLst>
        </p:spPr>
        <p:txBody>
          <a:bodyPr/>
          <a:lstStyle/>
          <a:p>
            <a:endParaRPr altLang="en-US" lang="zh-CN"/>
          </a:p>
        </p:txBody>
      </p:sp>
      <p:sp>
        <p:nvSpPr>
          <p:cNvPr id="7203" name="文本框 35"/>
          <p:cNvSpPr>
            <a:spLocks noChangeArrowheads="1"/>
          </p:cNvSpPr>
          <p:nvPr/>
        </p:nvSpPr>
        <p:spPr bwMode="auto">
          <a:xfrm>
            <a:off x="4165600" y="2116138"/>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7204" name="文本框 36"/>
          <p:cNvSpPr>
            <a:spLocks noChangeArrowheads="1"/>
          </p:cNvSpPr>
          <p:nvPr/>
        </p:nvSpPr>
        <p:spPr bwMode="auto">
          <a:xfrm>
            <a:off x="4092575" y="4092575"/>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7205" name="文本框 37"/>
          <p:cNvSpPr>
            <a:spLocks noChangeArrowheads="1"/>
          </p:cNvSpPr>
          <p:nvPr/>
        </p:nvSpPr>
        <p:spPr bwMode="auto">
          <a:xfrm>
            <a:off x="10107614" y="2116138"/>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
        <p:nvSpPr>
          <p:cNvPr id="7206" name="文本框 38"/>
          <p:cNvSpPr>
            <a:spLocks noChangeArrowheads="1"/>
          </p:cNvSpPr>
          <p:nvPr/>
        </p:nvSpPr>
        <p:spPr bwMode="auto">
          <a:xfrm>
            <a:off x="10107614" y="4157663"/>
            <a:ext cx="1752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7170"/>
                                        </p:tgtEl>
                                        <p:attrNameLst>
                                          <p:attrName>style.visibility</p:attrName>
                                        </p:attrNameLst>
                                      </p:cBhvr>
                                      <p:to>
                                        <p:strVal val="visible"/>
                                      </p:to>
                                    </p:set>
                                    <p:anim calcmode="lin" valueType="num">
                                      <p:cBhvr>
                                        <p:cTn dur="250" fill="hold" id="7"/>
                                        <p:tgtEl>
                                          <p:spTgt spid="7170"/>
                                        </p:tgtEl>
                                        <p:attrNameLst>
                                          <p:attrName>ppt_x</p:attrName>
                                        </p:attrNameLst>
                                      </p:cBhvr>
                                      <p:tavLst>
                                        <p:tav tm="0">
                                          <p:val>
                                            <p:strVal val="0-#ppt_w/2"/>
                                          </p:val>
                                        </p:tav>
                                        <p:tav tm="100000">
                                          <p:val>
                                            <p:strVal val="#ppt_x"/>
                                          </p:val>
                                        </p:tav>
                                      </p:tavLst>
                                    </p:anim>
                                    <p:anim calcmode="lin" valueType="num">
                                      <p:cBhvr>
                                        <p:cTn dur="250" fill="hold" id="8"/>
                                        <p:tgtEl>
                                          <p:spTgt spid="7170"/>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7171"/>
                                        </p:tgtEl>
                                        <p:attrNameLst>
                                          <p:attrName>style.visibility</p:attrName>
                                        </p:attrNameLst>
                                      </p:cBhvr>
                                      <p:to>
                                        <p:strVal val="visible"/>
                                      </p:to>
                                    </p:set>
                                    <p:anim calcmode="lin" valueType="num">
                                      <p:cBhvr>
                                        <p:cTn dur="250" fill="hold" id="11"/>
                                        <p:tgtEl>
                                          <p:spTgt spid="7171"/>
                                        </p:tgtEl>
                                        <p:attrNameLst>
                                          <p:attrName>ppt_x</p:attrName>
                                        </p:attrNameLst>
                                      </p:cBhvr>
                                      <p:tavLst>
                                        <p:tav tm="0">
                                          <p:val>
                                            <p:strVal val="1+#ppt_w/2"/>
                                          </p:val>
                                        </p:tav>
                                        <p:tav tm="100000">
                                          <p:val>
                                            <p:strVal val="#ppt_x"/>
                                          </p:val>
                                        </p:tav>
                                      </p:tavLst>
                                    </p:anim>
                                    <p:anim calcmode="lin" valueType="num">
                                      <p:cBhvr>
                                        <p:cTn dur="250" fill="hold" id="12"/>
                                        <p:tgtEl>
                                          <p:spTgt spid="7171"/>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7172"/>
                                        </p:tgtEl>
                                        <p:attrNameLst>
                                          <p:attrName>style.visibility</p:attrName>
                                        </p:attrNameLst>
                                      </p:cBhvr>
                                      <p:to>
                                        <p:strVal val="visible"/>
                                      </p:to>
                                    </p:set>
                                    <p:animEffect filter="">
                                      <p:cBhvr>
                                        <p:cTn dur="500" id="16"/>
                                        <p:tgtEl>
                                          <p:spTgt spid="7172"/>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7182"/>
                                        </p:tgtEl>
                                        <p:attrNameLst>
                                          <p:attrName>style.visibility</p:attrName>
                                        </p:attrNameLst>
                                      </p:cBhvr>
                                      <p:to>
                                        <p:strVal val="visible"/>
                                      </p:to>
                                    </p:set>
                                    <p:animEffect filter="">
                                      <p:cBhvr>
                                        <p:cTn dur="500" id="19"/>
                                        <p:tgtEl>
                                          <p:spTgt spid="7182"/>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7173"/>
                                        </p:tgtEl>
                                        <p:attrNameLst>
                                          <p:attrName>style.visibility</p:attrName>
                                        </p:attrNameLst>
                                      </p:cBhvr>
                                      <p:to>
                                        <p:strVal val="visible"/>
                                      </p:to>
                                    </p:set>
                                    <p:anim calcmode="lin" valueType="num">
                                      <p:cBhvr>
                                        <p:cTn dur="500" fill="hold" id="23"/>
                                        <p:tgtEl>
                                          <p:spTgt spid="7173"/>
                                        </p:tgtEl>
                                        <p:attrNameLst>
                                          <p:attrName>ppt_x</p:attrName>
                                        </p:attrNameLst>
                                      </p:cBhvr>
                                      <p:tavLst>
                                        <p:tav tm="0">
                                          <p:val>
                                            <p:strVal val="0-#ppt_w/2"/>
                                          </p:val>
                                        </p:tav>
                                        <p:tav tm="100000">
                                          <p:val>
                                            <p:strVal val="#ppt_x"/>
                                          </p:val>
                                        </p:tav>
                                      </p:tavLst>
                                    </p:anim>
                                    <p:anim calcmode="lin" valueType="num">
                                      <p:cBhvr>
                                        <p:cTn dur="500" fill="hold" id="24"/>
                                        <p:tgtEl>
                                          <p:spTgt spid="7173"/>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7174"/>
                                        </p:tgtEl>
                                        <p:attrNameLst>
                                          <p:attrName>style.visibility</p:attrName>
                                        </p:attrNameLst>
                                      </p:cBhvr>
                                      <p:to>
                                        <p:strVal val="visible"/>
                                      </p:to>
                                    </p:set>
                                    <p:anim calcmode="lin" valueType="num">
                                      <p:cBhvr>
                                        <p:cTn dur="500" fill="hold" id="27"/>
                                        <p:tgtEl>
                                          <p:spTgt spid="7174"/>
                                        </p:tgtEl>
                                        <p:attrNameLst>
                                          <p:attrName>ppt_x</p:attrName>
                                        </p:attrNameLst>
                                      </p:cBhvr>
                                      <p:tavLst>
                                        <p:tav tm="0">
                                          <p:val>
                                            <p:strVal val="1+#ppt_w/2"/>
                                          </p:val>
                                        </p:tav>
                                        <p:tav tm="100000">
                                          <p:val>
                                            <p:strVal val="#ppt_x"/>
                                          </p:val>
                                        </p:tav>
                                      </p:tavLst>
                                    </p:anim>
                                    <p:anim calcmode="lin" valueType="num">
                                      <p:cBhvr>
                                        <p:cTn dur="500" fill="hold" id="28"/>
                                        <p:tgtEl>
                                          <p:spTgt spid="7174"/>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7176"/>
                                        </p:tgtEl>
                                        <p:attrNameLst>
                                          <p:attrName>style.visibility</p:attrName>
                                        </p:attrNameLst>
                                      </p:cBhvr>
                                      <p:to>
                                        <p:strVal val="visible"/>
                                      </p:to>
                                    </p:set>
                                    <p:animEffect filter="">
                                      <p:cBhvr>
                                        <p:cTn dur="500" id="32"/>
                                        <p:tgtEl>
                                          <p:spTgt spid="7176"/>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7178"/>
                                        </p:tgtEl>
                                        <p:attrNameLst>
                                          <p:attrName>style.visibility</p:attrName>
                                        </p:attrNameLst>
                                      </p:cBhvr>
                                      <p:to>
                                        <p:strVal val="visible"/>
                                      </p:to>
                                    </p:set>
                                    <p:animEffect filter="">
                                      <p:cBhvr>
                                        <p:cTn dur="500" id="35"/>
                                        <p:tgtEl>
                                          <p:spTgt spid="7178"/>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7180"/>
                                        </p:tgtEl>
                                        <p:attrNameLst>
                                          <p:attrName>style.visibility</p:attrName>
                                        </p:attrNameLst>
                                      </p:cBhvr>
                                      <p:to>
                                        <p:strVal val="visible"/>
                                      </p:to>
                                    </p:set>
                                    <p:animEffect filter="">
                                      <p:cBhvr>
                                        <p:cTn dur="500" id="38"/>
                                        <p:tgtEl>
                                          <p:spTgt spid="7180"/>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7175"/>
                                        </p:tgtEl>
                                        <p:attrNameLst>
                                          <p:attrName>style.visibility</p:attrName>
                                        </p:attrNameLst>
                                      </p:cBhvr>
                                      <p:to>
                                        <p:strVal val="visible"/>
                                      </p:to>
                                    </p:set>
                                    <p:animEffect filter="">
                                      <p:cBhvr>
                                        <p:cTn dur="500" id="42"/>
                                        <p:tgtEl>
                                          <p:spTgt spid="7175"/>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7177"/>
                                        </p:tgtEl>
                                        <p:attrNameLst>
                                          <p:attrName>style.visibility</p:attrName>
                                        </p:attrNameLst>
                                      </p:cBhvr>
                                      <p:to>
                                        <p:strVal val="visible"/>
                                      </p:to>
                                    </p:set>
                                    <p:animEffect filter="">
                                      <p:cBhvr>
                                        <p:cTn dur="500" id="45"/>
                                        <p:tgtEl>
                                          <p:spTgt spid="7177"/>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7179"/>
                                        </p:tgtEl>
                                        <p:attrNameLst>
                                          <p:attrName>style.visibility</p:attrName>
                                        </p:attrNameLst>
                                      </p:cBhvr>
                                      <p:to>
                                        <p:strVal val="visible"/>
                                      </p:to>
                                    </p:set>
                                    <p:animEffect filter="">
                                      <p:cBhvr>
                                        <p:cTn dur="500" id="48"/>
                                        <p:tgtEl>
                                          <p:spTgt spid="7179"/>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7181"/>
                                        </p:tgtEl>
                                        <p:attrNameLst>
                                          <p:attrName>style.visibility</p:attrName>
                                        </p:attrNameLst>
                                      </p:cBhvr>
                                      <p:to>
                                        <p:strVal val="visible"/>
                                      </p:to>
                                    </p:set>
                                    <p:animEffect filter="">
                                      <p:cBhvr>
                                        <p:cTn dur="500" id="51"/>
                                        <p:tgtEl>
                                          <p:spTgt spid="7181"/>
                                        </p:tgtEl>
                                      </p:cBhvr>
                                    </p:animEffect>
                                  </p:childTnLst>
                                </p:cTn>
                              </p:par>
                            </p:childTnLst>
                          </p:cTn>
                        </p:par>
                        <p:par>
                          <p:cTn fill="hold" id="52" nodeType="afterGroup">
                            <p:stCondLst>
                              <p:cond delay="2250"/>
                            </p:stCondLst>
                            <p:childTnLst>
                              <p:par>
                                <p:cTn fill="hold" id="53" nodeType="afterEffect" presetClass="entr" presetID="22" presetSubtype="4">
                                  <p:stCondLst>
                                    <p:cond delay="0"/>
                                  </p:stCondLst>
                                  <p:childTnLst>
                                    <p:set>
                                      <p:cBhvr>
                                        <p:cTn dur="1" fill="hold" id="54">
                                          <p:stCondLst>
                                            <p:cond delay="0"/>
                                          </p:stCondLst>
                                        </p:cTn>
                                        <p:tgtEl>
                                          <p:spTgt spid="7183"/>
                                        </p:tgtEl>
                                        <p:attrNameLst>
                                          <p:attrName>style.visibility</p:attrName>
                                        </p:attrNameLst>
                                      </p:cBhvr>
                                      <p:to>
                                        <p:strVal val="visible"/>
                                      </p:to>
                                    </p:set>
                                    <p:animEffect filter="">
                                      <p:cBhvr>
                                        <p:cTn dur="500" id="55"/>
                                        <p:tgtEl>
                                          <p:spTgt spid="7183"/>
                                        </p:tgtEl>
                                      </p:cBhvr>
                                    </p:animEffect>
                                  </p:childTnLst>
                                </p:cTn>
                              </p:par>
                              <p:par>
                                <p:cTn fill="hold" id="56" nodeType="withEffect" presetClass="entr" presetID="22" presetSubtype="4">
                                  <p:stCondLst>
                                    <p:cond delay="0"/>
                                  </p:stCondLst>
                                  <p:childTnLst>
                                    <p:set>
                                      <p:cBhvr>
                                        <p:cTn dur="1" fill="hold" id="57">
                                          <p:stCondLst>
                                            <p:cond delay="0"/>
                                          </p:stCondLst>
                                        </p:cTn>
                                        <p:tgtEl>
                                          <p:spTgt spid="7187"/>
                                        </p:tgtEl>
                                        <p:attrNameLst>
                                          <p:attrName>style.visibility</p:attrName>
                                        </p:attrNameLst>
                                      </p:cBhvr>
                                      <p:to>
                                        <p:strVal val="visible"/>
                                      </p:to>
                                    </p:set>
                                    <p:animEffect filter="">
                                      <p:cBhvr>
                                        <p:cTn dur="500" id="58"/>
                                        <p:tgtEl>
                                          <p:spTgt spid="7187"/>
                                        </p:tgtEl>
                                      </p:cBhvr>
                                    </p:animEffect>
                                  </p:childTnLst>
                                </p:cTn>
                              </p:par>
                              <p:par>
                                <p:cTn fill="hold" id="59" nodeType="withEffect" presetClass="entr" presetID="22" presetSubtype="1">
                                  <p:stCondLst>
                                    <p:cond delay="0"/>
                                  </p:stCondLst>
                                  <p:childTnLst>
                                    <p:set>
                                      <p:cBhvr>
                                        <p:cTn dur="1" fill="hold" id="60">
                                          <p:stCondLst>
                                            <p:cond delay="0"/>
                                          </p:stCondLst>
                                        </p:cTn>
                                        <p:tgtEl>
                                          <p:spTgt spid="7191"/>
                                        </p:tgtEl>
                                        <p:attrNameLst>
                                          <p:attrName>style.visibility</p:attrName>
                                        </p:attrNameLst>
                                      </p:cBhvr>
                                      <p:to>
                                        <p:strVal val="visible"/>
                                      </p:to>
                                    </p:set>
                                    <p:animEffect filter="">
                                      <p:cBhvr>
                                        <p:cTn dur="500" id="61"/>
                                        <p:tgtEl>
                                          <p:spTgt spid="7191"/>
                                        </p:tgtEl>
                                      </p:cBhvr>
                                    </p:animEffect>
                                  </p:childTnLst>
                                </p:cTn>
                              </p:par>
                              <p:par>
                                <p:cTn fill="hold" id="62" nodeType="withEffect" presetClass="entr" presetID="22" presetSubtype="1">
                                  <p:stCondLst>
                                    <p:cond delay="0"/>
                                  </p:stCondLst>
                                  <p:childTnLst>
                                    <p:set>
                                      <p:cBhvr>
                                        <p:cTn dur="1" fill="hold" id="63">
                                          <p:stCondLst>
                                            <p:cond delay="0"/>
                                          </p:stCondLst>
                                        </p:cTn>
                                        <p:tgtEl>
                                          <p:spTgt spid="7195"/>
                                        </p:tgtEl>
                                        <p:attrNameLst>
                                          <p:attrName>style.visibility</p:attrName>
                                        </p:attrNameLst>
                                      </p:cBhvr>
                                      <p:to>
                                        <p:strVal val="visible"/>
                                      </p:to>
                                    </p:set>
                                    <p:animEffect filter="">
                                      <p:cBhvr>
                                        <p:cTn dur="500" id="64"/>
                                        <p:tgtEl>
                                          <p:spTgt spid="7195"/>
                                        </p:tgtEl>
                                      </p:cBhvr>
                                    </p:animEffect>
                                  </p:childTnLst>
                                </p:cTn>
                              </p:par>
                            </p:childTnLst>
                          </p:cTn>
                        </p:par>
                        <p:par>
                          <p:cTn fill="hold" id="65" nodeType="afterGroup">
                            <p:stCondLst>
                              <p:cond delay="2750"/>
                            </p:stCondLst>
                            <p:childTnLst>
                              <p:par>
                                <p:cTn fill="hold" grpId="0" id="66" nodeType="afterEffect" presetClass="entr" presetID="42" presetSubtype="0">
                                  <p:stCondLst>
                                    <p:cond delay="0"/>
                                  </p:stCondLst>
                                  <p:childTnLst>
                                    <p:set>
                                      <p:cBhvr>
                                        <p:cTn dur="1" fill="hold" id="67">
                                          <p:stCondLst>
                                            <p:cond delay="0"/>
                                          </p:stCondLst>
                                        </p:cTn>
                                        <p:tgtEl>
                                          <p:spTgt spid="7199"/>
                                        </p:tgtEl>
                                        <p:attrNameLst>
                                          <p:attrName>style.visibility</p:attrName>
                                        </p:attrNameLst>
                                      </p:cBhvr>
                                      <p:to>
                                        <p:strVal val="visible"/>
                                      </p:to>
                                    </p:set>
                                    <p:animEffect filter="">
                                      <p:cBhvr>
                                        <p:cTn dur="1000" id="68"/>
                                        <p:tgtEl>
                                          <p:spTgt spid="7199"/>
                                        </p:tgtEl>
                                      </p:cBhvr>
                                    </p:animEffect>
                                    <p:anim calcmode="lin" valueType="num">
                                      <p:cBhvr>
                                        <p:cTn dur="1000" fill="hold" id="69"/>
                                        <p:tgtEl>
                                          <p:spTgt spid="7199"/>
                                        </p:tgtEl>
                                        <p:attrNameLst>
                                          <p:attrName>ppt_x</p:attrName>
                                        </p:attrNameLst>
                                      </p:cBhvr>
                                      <p:tavLst>
                                        <p:tav tm="0">
                                          <p:val>
                                            <p:strVal val="#ppt_x"/>
                                          </p:val>
                                        </p:tav>
                                        <p:tav tm="100000">
                                          <p:val>
                                            <p:strVal val="#ppt_x"/>
                                          </p:val>
                                        </p:tav>
                                      </p:tavLst>
                                    </p:anim>
                                    <p:anim calcmode="lin" valueType="num">
                                      <p:cBhvr>
                                        <p:cTn dur="1000" fill="hold" id="70"/>
                                        <p:tgtEl>
                                          <p:spTgt spid="7199"/>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7200"/>
                                        </p:tgtEl>
                                        <p:attrNameLst>
                                          <p:attrName>style.visibility</p:attrName>
                                        </p:attrNameLst>
                                      </p:cBhvr>
                                      <p:to>
                                        <p:strVal val="visible"/>
                                      </p:to>
                                    </p:set>
                                    <p:animEffect filter="">
                                      <p:cBhvr>
                                        <p:cTn dur="1000" id="73"/>
                                        <p:tgtEl>
                                          <p:spTgt spid="7200"/>
                                        </p:tgtEl>
                                      </p:cBhvr>
                                    </p:animEffect>
                                    <p:anim calcmode="lin" valueType="num">
                                      <p:cBhvr>
                                        <p:cTn dur="1000" fill="hold" id="74"/>
                                        <p:tgtEl>
                                          <p:spTgt spid="7200"/>
                                        </p:tgtEl>
                                        <p:attrNameLst>
                                          <p:attrName>ppt_x</p:attrName>
                                        </p:attrNameLst>
                                      </p:cBhvr>
                                      <p:tavLst>
                                        <p:tav tm="0">
                                          <p:val>
                                            <p:strVal val="#ppt_x"/>
                                          </p:val>
                                        </p:tav>
                                        <p:tav tm="100000">
                                          <p:val>
                                            <p:strVal val="#ppt_x"/>
                                          </p:val>
                                        </p:tav>
                                      </p:tavLst>
                                    </p:anim>
                                    <p:anim calcmode="lin" valueType="num">
                                      <p:cBhvr>
                                        <p:cTn dur="1000" fill="hold" id="75"/>
                                        <p:tgtEl>
                                          <p:spTgt spid="7200"/>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7201"/>
                                        </p:tgtEl>
                                        <p:attrNameLst>
                                          <p:attrName>style.visibility</p:attrName>
                                        </p:attrNameLst>
                                      </p:cBhvr>
                                      <p:to>
                                        <p:strVal val="visible"/>
                                      </p:to>
                                    </p:set>
                                    <p:animEffect filter="">
                                      <p:cBhvr>
                                        <p:cTn dur="1000" id="78"/>
                                        <p:tgtEl>
                                          <p:spTgt spid="7201"/>
                                        </p:tgtEl>
                                      </p:cBhvr>
                                    </p:animEffect>
                                    <p:anim calcmode="lin" valueType="num">
                                      <p:cBhvr>
                                        <p:cTn dur="1000" fill="hold" id="79"/>
                                        <p:tgtEl>
                                          <p:spTgt spid="7201"/>
                                        </p:tgtEl>
                                        <p:attrNameLst>
                                          <p:attrName>ppt_x</p:attrName>
                                        </p:attrNameLst>
                                      </p:cBhvr>
                                      <p:tavLst>
                                        <p:tav tm="0">
                                          <p:val>
                                            <p:strVal val="#ppt_x"/>
                                          </p:val>
                                        </p:tav>
                                        <p:tav tm="100000">
                                          <p:val>
                                            <p:strVal val="#ppt_x"/>
                                          </p:val>
                                        </p:tav>
                                      </p:tavLst>
                                    </p:anim>
                                    <p:anim calcmode="lin" valueType="num">
                                      <p:cBhvr>
                                        <p:cTn dur="1000" fill="hold" id="80"/>
                                        <p:tgtEl>
                                          <p:spTgt spid="7201"/>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0"/>
                                  </p:stCondLst>
                                  <p:childTnLst>
                                    <p:set>
                                      <p:cBhvr>
                                        <p:cTn dur="1" fill="hold" id="82">
                                          <p:stCondLst>
                                            <p:cond delay="0"/>
                                          </p:stCondLst>
                                        </p:cTn>
                                        <p:tgtEl>
                                          <p:spTgt spid="7202"/>
                                        </p:tgtEl>
                                        <p:attrNameLst>
                                          <p:attrName>style.visibility</p:attrName>
                                        </p:attrNameLst>
                                      </p:cBhvr>
                                      <p:to>
                                        <p:strVal val="visible"/>
                                      </p:to>
                                    </p:set>
                                    <p:animEffect filter="">
                                      <p:cBhvr>
                                        <p:cTn dur="1000" id="83"/>
                                        <p:tgtEl>
                                          <p:spTgt spid="7202"/>
                                        </p:tgtEl>
                                      </p:cBhvr>
                                    </p:animEffect>
                                    <p:anim calcmode="lin" valueType="num">
                                      <p:cBhvr>
                                        <p:cTn dur="1000" fill="hold" id="84"/>
                                        <p:tgtEl>
                                          <p:spTgt spid="7202"/>
                                        </p:tgtEl>
                                        <p:attrNameLst>
                                          <p:attrName>ppt_x</p:attrName>
                                        </p:attrNameLst>
                                      </p:cBhvr>
                                      <p:tavLst>
                                        <p:tav tm="0">
                                          <p:val>
                                            <p:strVal val="#ppt_x"/>
                                          </p:val>
                                        </p:tav>
                                        <p:tav tm="100000">
                                          <p:val>
                                            <p:strVal val="#ppt_x"/>
                                          </p:val>
                                        </p:tav>
                                      </p:tavLst>
                                    </p:anim>
                                    <p:anim calcmode="lin" valueType="num">
                                      <p:cBhvr>
                                        <p:cTn dur="1000" fill="hold" id="85"/>
                                        <p:tgtEl>
                                          <p:spTgt spid="7202"/>
                                        </p:tgtEl>
                                        <p:attrNameLst>
                                          <p:attrName>ppt_y</p:attrName>
                                        </p:attrNameLst>
                                      </p:cBhvr>
                                      <p:tavLst>
                                        <p:tav tm="0">
                                          <p:val>
                                            <p:strVal val="#ppt_y+.1"/>
                                          </p:val>
                                        </p:tav>
                                        <p:tav tm="100000">
                                          <p:val>
                                            <p:strVal val="#ppt_y"/>
                                          </p:val>
                                        </p:tav>
                                      </p:tavLst>
                                    </p:anim>
                                  </p:childTnLst>
                                </p:cTn>
                              </p:par>
                            </p:childTnLst>
                          </p:cTn>
                        </p:par>
                        <p:par>
                          <p:cTn fill="hold" id="86" nodeType="afterGroup">
                            <p:stCondLst>
                              <p:cond delay="3750"/>
                            </p:stCondLst>
                            <p:childTnLst>
                              <p:par>
                                <p:cTn fill="hold" grpId="0" id="87" nodeType="afterEffect" presetClass="entr" presetID="22" presetSubtype="2">
                                  <p:stCondLst>
                                    <p:cond delay="0"/>
                                  </p:stCondLst>
                                  <p:childTnLst>
                                    <p:set>
                                      <p:cBhvr>
                                        <p:cTn dur="1" fill="hold" id="88">
                                          <p:stCondLst>
                                            <p:cond delay="0"/>
                                          </p:stCondLst>
                                        </p:cTn>
                                        <p:tgtEl>
                                          <p:spTgt spid="7203"/>
                                        </p:tgtEl>
                                        <p:attrNameLst>
                                          <p:attrName>style.visibility</p:attrName>
                                        </p:attrNameLst>
                                      </p:cBhvr>
                                      <p:to>
                                        <p:strVal val="visible"/>
                                      </p:to>
                                    </p:set>
                                    <p:animEffect filter="">
                                      <p:cBhvr>
                                        <p:cTn dur="500" id="89"/>
                                        <p:tgtEl>
                                          <p:spTgt spid="7203"/>
                                        </p:tgtEl>
                                      </p:cBhvr>
                                    </p:animEffect>
                                  </p:childTnLst>
                                </p:cTn>
                              </p:par>
                              <p:par>
                                <p:cTn fill="hold" grpId="0" id="90" nodeType="withEffect" presetClass="entr" presetID="22" presetSubtype="2">
                                  <p:stCondLst>
                                    <p:cond delay="0"/>
                                  </p:stCondLst>
                                  <p:childTnLst>
                                    <p:set>
                                      <p:cBhvr>
                                        <p:cTn dur="1" fill="hold" id="91">
                                          <p:stCondLst>
                                            <p:cond delay="0"/>
                                          </p:stCondLst>
                                        </p:cTn>
                                        <p:tgtEl>
                                          <p:spTgt spid="7204"/>
                                        </p:tgtEl>
                                        <p:attrNameLst>
                                          <p:attrName>style.visibility</p:attrName>
                                        </p:attrNameLst>
                                      </p:cBhvr>
                                      <p:to>
                                        <p:strVal val="visible"/>
                                      </p:to>
                                    </p:set>
                                    <p:animEffect filter="">
                                      <p:cBhvr>
                                        <p:cTn dur="500" id="92"/>
                                        <p:tgtEl>
                                          <p:spTgt spid="7204"/>
                                        </p:tgtEl>
                                      </p:cBhvr>
                                    </p:animEffect>
                                  </p:childTnLst>
                                </p:cTn>
                              </p:par>
                              <p:par>
                                <p:cTn fill="hold" grpId="0" id="93" nodeType="withEffect" presetClass="entr" presetID="22" presetSubtype="8">
                                  <p:stCondLst>
                                    <p:cond delay="0"/>
                                  </p:stCondLst>
                                  <p:childTnLst>
                                    <p:set>
                                      <p:cBhvr>
                                        <p:cTn dur="1" fill="hold" id="94">
                                          <p:stCondLst>
                                            <p:cond delay="0"/>
                                          </p:stCondLst>
                                        </p:cTn>
                                        <p:tgtEl>
                                          <p:spTgt spid="7205"/>
                                        </p:tgtEl>
                                        <p:attrNameLst>
                                          <p:attrName>style.visibility</p:attrName>
                                        </p:attrNameLst>
                                      </p:cBhvr>
                                      <p:to>
                                        <p:strVal val="visible"/>
                                      </p:to>
                                    </p:set>
                                    <p:animEffect filter="">
                                      <p:cBhvr>
                                        <p:cTn dur="500" id="95"/>
                                        <p:tgtEl>
                                          <p:spTgt spid="7205"/>
                                        </p:tgtEl>
                                      </p:cBhvr>
                                    </p:animEffect>
                                  </p:childTnLst>
                                </p:cTn>
                              </p:par>
                              <p:par>
                                <p:cTn fill="hold" grpId="0" id="96" nodeType="withEffect" presetClass="entr" presetID="22" presetSubtype="8">
                                  <p:stCondLst>
                                    <p:cond delay="0"/>
                                  </p:stCondLst>
                                  <p:childTnLst>
                                    <p:set>
                                      <p:cBhvr>
                                        <p:cTn dur="1" fill="hold" id="97">
                                          <p:stCondLst>
                                            <p:cond delay="0"/>
                                          </p:stCondLst>
                                        </p:cTn>
                                        <p:tgtEl>
                                          <p:spTgt spid="7206"/>
                                        </p:tgtEl>
                                        <p:attrNameLst>
                                          <p:attrName>style.visibility</p:attrName>
                                        </p:attrNameLst>
                                      </p:cBhvr>
                                      <p:to>
                                        <p:strVal val="visible"/>
                                      </p:to>
                                    </p:set>
                                    <p:animEffect filter="">
                                      <p:cBhvr>
                                        <p:cTn dur="500" id="98"/>
                                        <p:tgtEl>
                                          <p:spTgt spid="720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170"/>
      <p:bldP grpId="0" spid="7171"/>
      <p:bldP grpId="0" spid="7172"/>
      <p:bldP grpId="0" spid="7173"/>
      <p:bldP grpId="0" spid="7174"/>
      <p:bldP grpId="0" spid="7175"/>
      <p:bldP grpId="0" spid="7176"/>
      <p:bldP grpId="0" spid="7177"/>
      <p:bldP grpId="0" spid="7178"/>
      <p:bldP grpId="0" spid="7179"/>
      <p:bldP grpId="0" spid="7180"/>
      <p:bldP grpId="0" spid="7181"/>
      <p:bldP grpId="0" spid="7182"/>
      <p:bldP grpId="0" spid="7199"/>
      <p:bldP grpId="0" spid="7200"/>
      <p:bldP grpId="0" spid="7201"/>
      <p:bldP grpId="0" spid="7202"/>
      <p:bldP grpId="0" spid="7203"/>
      <p:bldP grpId="0" spid="7204"/>
      <p:bldP grpId="0" spid="7205"/>
      <p:bldP grpId="0" spid="720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194" name="矩形 1"/>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195" name="矩形 2"/>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196"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8197" name="直接连接符 4"/>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8198" name="文本框 5"/>
          <p:cNvSpPr>
            <a:spLocks noChangeArrowheads="1"/>
          </p:cNvSpPr>
          <p:nvPr/>
        </p:nvSpPr>
        <p:spPr bwMode="auto">
          <a:xfrm>
            <a:off x="9186864"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Part.4</a:t>
            </a:r>
          </a:p>
        </p:txBody>
      </p:sp>
      <p:sp>
        <p:nvSpPr>
          <p:cNvPr id="8199" name="文本框 6"/>
          <p:cNvSpPr>
            <a:spLocks noChangeArrowheads="1"/>
          </p:cNvSpPr>
          <p:nvPr/>
        </p:nvSpPr>
        <p:spPr bwMode="auto">
          <a:xfrm>
            <a:off x="9442449" y="527050"/>
            <a:ext cx="255746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8200" name="矩形 7"/>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1" name="矩形 8"/>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2" name="矩形 9"/>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3" name="矩形 10"/>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4" name="矩形 11"/>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5" name="矩形 12"/>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6" name="矩形 13"/>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8207" name="Group 15"/>
          <p:cNvGrpSpPr/>
          <p:nvPr/>
        </p:nvGrpSpPr>
        <p:grpSpPr>
          <a:xfrm>
            <a:off x="2657475" y="1724025"/>
            <a:ext cx="625475" cy="2009775"/>
            <a:chExt cx="624114" cy="2009594"/>
          </a:xfrm>
        </p:grpSpPr>
        <p:sp>
          <p:nvSpPr>
            <p:cNvPr id="8208" name="圆角矩形 14"/>
            <p:cNvSpPr>
              <a:spLocks noChangeArrowheads="1"/>
            </p:cNvSpPr>
            <p:nvPr/>
          </p:nvSpPr>
          <p:spPr bwMode="auto">
            <a:xfrm>
              <a:off x="0" y="184993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09" name="圆角矩形 15"/>
            <p:cNvSpPr>
              <a:spLocks noChangeArrowheads="1"/>
            </p:cNvSpPr>
            <p:nvPr/>
          </p:nvSpPr>
          <p:spPr bwMode="auto">
            <a:xfrm>
              <a:off x="0" y="1643722"/>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0" name="圆角矩形 16"/>
            <p:cNvSpPr>
              <a:spLocks noChangeArrowheads="1"/>
            </p:cNvSpPr>
            <p:nvPr/>
          </p:nvSpPr>
          <p:spPr bwMode="auto">
            <a:xfrm>
              <a:off x="0" y="143750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1" name="圆角矩形 17"/>
            <p:cNvSpPr>
              <a:spLocks noChangeArrowheads="1"/>
            </p:cNvSpPr>
            <p:nvPr/>
          </p:nvSpPr>
          <p:spPr bwMode="auto">
            <a:xfrm>
              <a:off x="0" y="123129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2" name="圆角矩形 18"/>
            <p:cNvSpPr>
              <a:spLocks noChangeArrowheads="1"/>
            </p:cNvSpPr>
            <p:nvPr/>
          </p:nvSpPr>
          <p:spPr bwMode="auto">
            <a:xfrm>
              <a:off x="0" y="1025077"/>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3" name="圆角矩形 19"/>
            <p:cNvSpPr>
              <a:spLocks noChangeArrowheads="1"/>
            </p:cNvSpPr>
            <p:nvPr/>
          </p:nvSpPr>
          <p:spPr bwMode="auto">
            <a:xfrm>
              <a:off x="0" y="81886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4" name="圆角矩形 20"/>
            <p:cNvSpPr>
              <a:spLocks noChangeArrowheads="1"/>
            </p:cNvSpPr>
            <p:nvPr/>
          </p:nvSpPr>
          <p:spPr bwMode="auto">
            <a:xfrm>
              <a:off x="0" y="609648"/>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5" name="圆角矩形 21"/>
            <p:cNvSpPr>
              <a:spLocks noChangeArrowheads="1"/>
            </p:cNvSpPr>
            <p:nvPr/>
          </p:nvSpPr>
          <p:spPr bwMode="auto">
            <a:xfrm>
              <a:off x="0" y="40643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6" name="圆角矩形 22"/>
            <p:cNvSpPr>
              <a:spLocks noChangeArrowheads="1"/>
            </p:cNvSpPr>
            <p:nvPr/>
          </p:nvSpPr>
          <p:spPr bwMode="auto">
            <a:xfrm>
              <a:off x="0" y="203216"/>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17" name="圆角矩形 23"/>
            <p:cNvSpPr>
              <a:spLocks noChangeArrowheads="1"/>
            </p:cNvSpPr>
            <p:nvPr/>
          </p:nvSpPr>
          <p:spPr bwMode="auto">
            <a:xfrm>
              <a:off x="0" y="0"/>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grpSp>
        <p:nvGrpSpPr>
          <p:cNvPr id="8218" name="Group 26"/>
          <p:cNvGrpSpPr/>
          <p:nvPr/>
        </p:nvGrpSpPr>
        <p:grpSpPr>
          <a:xfrm>
            <a:off x="3543300" y="1724025"/>
            <a:ext cx="625475" cy="2009775"/>
            <a:chExt cx="624114" cy="2009594"/>
          </a:xfrm>
        </p:grpSpPr>
        <p:sp>
          <p:nvSpPr>
            <p:cNvPr id="8219" name="圆角矩形 24"/>
            <p:cNvSpPr>
              <a:spLocks noChangeArrowheads="1"/>
            </p:cNvSpPr>
            <p:nvPr/>
          </p:nvSpPr>
          <p:spPr bwMode="auto">
            <a:xfrm>
              <a:off x="0" y="184993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0" name="圆角矩形 25"/>
            <p:cNvSpPr>
              <a:spLocks noChangeArrowheads="1"/>
            </p:cNvSpPr>
            <p:nvPr/>
          </p:nvSpPr>
          <p:spPr bwMode="auto">
            <a:xfrm>
              <a:off x="0" y="1643722"/>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1" name="圆角矩形 26"/>
            <p:cNvSpPr>
              <a:spLocks noChangeArrowheads="1"/>
            </p:cNvSpPr>
            <p:nvPr/>
          </p:nvSpPr>
          <p:spPr bwMode="auto">
            <a:xfrm>
              <a:off x="0" y="143750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2" name="圆角矩形 27"/>
            <p:cNvSpPr>
              <a:spLocks noChangeArrowheads="1"/>
            </p:cNvSpPr>
            <p:nvPr/>
          </p:nvSpPr>
          <p:spPr bwMode="auto">
            <a:xfrm>
              <a:off x="0" y="123129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3" name="圆角矩形 28"/>
            <p:cNvSpPr>
              <a:spLocks noChangeArrowheads="1"/>
            </p:cNvSpPr>
            <p:nvPr/>
          </p:nvSpPr>
          <p:spPr bwMode="auto">
            <a:xfrm>
              <a:off x="0" y="1025077"/>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4" name="圆角矩形 29"/>
            <p:cNvSpPr>
              <a:spLocks noChangeArrowheads="1"/>
            </p:cNvSpPr>
            <p:nvPr/>
          </p:nvSpPr>
          <p:spPr bwMode="auto">
            <a:xfrm>
              <a:off x="0" y="81886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5" name="圆角矩形 30"/>
            <p:cNvSpPr>
              <a:spLocks noChangeArrowheads="1"/>
            </p:cNvSpPr>
            <p:nvPr/>
          </p:nvSpPr>
          <p:spPr bwMode="auto">
            <a:xfrm>
              <a:off x="0" y="609648"/>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6" name="圆角矩形 31"/>
            <p:cNvSpPr>
              <a:spLocks noChangeArrowheads="1"/>
            </p:cNvSpPr>
            <p:nvPr/>
          </p:nvSpPr>
          <p:spPr bwMode="auto">
            <a:xfrm>
              <a:off x="0" y="40643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7" name="圆角矩形 32"/>
            <p:cNvSpPr>
              <a:spLocks noChangeArrowheads="1"/>
            </p:cNvSpPr>
            <p:nvPr/>
          </p:nvSpPr>
          <p:spPr bwMode="auto">
            <a:xfrm>
              <a:off x="0" y="203216"/>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28" name="圆角矩形 33"/>
            <p:cNvSpPr>
              <a:spLocks noChangeArrowheads="1"/>
            </p:cNvSpPr>
            <p:nvPr/>
          </p:nvSpPr>
          <p:spPr bwMode="auto">
            <a:xfrm>
              <a:off x="0" y="0"/>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grpSp>
        <p:nvGrpSpPr>
          <p:cNvPr id="8229" name="Group 37"/>
          <p:cNvGrpSpPr/>
          <p:nvPr/>
        </p:nvGrpSpPr>
        <p:grpSpPr>
          <a:xfrm>
            <a:off x="4456113" y="1724025"/>
            <a:ext cx="623887" cy="2009775"/>
            <a:chExt cx="624114" cy="2009594"/>
          </a:xfrm>
        </p:grpSpPr>
        <p:sp>
          <p:nvSpPr>
            <p:cNvPr id="8230" name="圆角矩形 34"/>
            <p:cNvSpPr>
              <a:spLocks noChangeArrowheads="1"/>
            </p:cNvSpPr>
            <p:nvPr/>
          </p:nvSpPr>
          <p:spPr bwMode="auto">
            <a:xfrm>
              <a:off x="0" y="184993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1" name="圆角矩形 35"/>
            <p:cNvSpPr>
              <a:spLocks noChangeArrowheads="1"/>
            </p:cNvSpPr>
            <p:nvPr/>
          </p:nvSpPr>
          <p:spPr bwMode="auto">
            <a:xfrm>
              <a:off x="0" y="1643722"/>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2" name="圆角矩形 36"/>
            <p:cNvSpPr>
              <a:spLocks noChangeArrowheads="1"/>
            </p:cNvSpPr>
            <p:nvPr/>
          </p:nvSpPr>
          <p:spPr bwMode="auto">
            <a:xfrm>
              <a:off x="0" y="143750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3" name="圆角矩形 37"/>
            <p:cNvSpPr>
              <a:spLocks noChangeArrowheads="1"/>
            </p:cNvSpPr>
            <p:nvPr/>
          </p:nvSpPr>
          <p:spPr bwMode="auto">
            <a:xfrm>
              <a:off x="0" y="123129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4" name="圆角矩形 38"/>
            <p:cNvSpPr>
              <a:spLocks noChangeArrowheads="1"/>
            </p:cNvSpPr>
            <p:nvPr/>
          </p:nvSpPr>
          <p:spPr bwMode="auto">
            <a:xfrm>
              <a:off x="0" y="1025077"/>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5" name="圆角矩形 39"/>
            <p:cNvSpPr>
              <a:spLocks noChangeArrowheads="1"/>
            </p:cNvSpPr>
            <p:nvPr/>
          </p:nvSpPr>
          <p:spPr bwMode="auto">
            <a:xfrm>
              <a:off x="0" y="81886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6" name="圆角矩形 40"/>
            <p:cNvSpPr>
              <a:spLocks noChangeArrowheads="1"/>
            </p:cNvSpPr>
            <p:nvPr/>
          </p:nvSpPr>
          <p:spPr bwMode="auto">
            <a:xfrm>
              <a:off x="0" y="609648"/>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7" name="圆角矩形 41"/>
            <p:cNvSpPr>
              <a:spLocks noChangeArrowheads="1"/>
            </p:cNvSpPr>
            <p:nvPr/>
          </p:nvSpPr>
          <p:spPr bwMode="auto">
            <a:xfrm>
              <a:off x="0" y="40643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8" name="圆角矩形 42"/>
            <p:cNvSpPr>
              <a:spLocks noChangeArrowheads="1"/>
            </p:cNvSpPr>
            <p:nvPr/>
          </p:nvSpPr>
          <p:spPr bwMode="auto">
            <a:xfrm>
              <a:off x="0" y="203216"/>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39" name="圆角矩形 43"/>
            <p:cNvSpPr>
              <a:spLocks noChangeArrowheads="1"/>
            </p:cNvSpPr>
            <p:nvPr/>
          </p:nvSpPr>
          <p:spPr bwMode="auto">
            <a:xfrm>
              <a:off x="0" y="0"/>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grpSp>
        <p:nvGrpSpPr>
          <p:cNvPr id="8240" name="Group 48"/>
          <p:cNvGrpSpPr/>
          <p:nvPr/>
        </p:nvGrpSpPr>
        <p:grpSpPr>
          <a:xfrm>
            <a:off x="5367338" y="1724025"/>
            <a:ext cx="623887" cy="2009775"/>
            <a:chExt cx="624114" cy="2009594"/>
          </a:xfrm>
        </p:grpSpPr>
        <p:sp>
          <p:nvSpPr>
            <p:cNvPr id="8241" name="圆角矩形 44"/>
            <p:cNvSpPr>
              <a:spLocks noChangeArrowheads="1"/>
            </p:cNvSpPr>
            <p:nvPr/>
          </p:nvSpPr>
          <p:spPr bwMode="auto">
            <a:xfrm>
              <a:off x="0" y="184993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2" name="圆角矩形 45"/>
            <p:cNvSpPr>
              <a:spLocks noChangeArrowheads="1"/>
            </p:cNvSpPr>
            <p:nvPr/>
          </p:nvSpPr>
          <p:spPr bwMode="auto">
            <a:xfrm>
              <a:off x="0" y="1643722"/>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3" name="圆角矩形 46"/>
            <p:cNvSpPr>
              <a:spLocks noChangeArrowheads="1"/>
            </p:cNvSpPr>
            <p:nvPr/>
          </p:nvSpPr>
          <p:spPr bwMode="auto">
            <a:xfrm>
              <a:off x="0" y="1437507"/>
              <a:ext cx="624114" cy="159657"/>
            </a:xfrm>
            <a:prstGeom prst="roundRect">
              <a:avLst>
                <a:gd fmla="val 16667" name="adj"/>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4" name="圆角矩形 47"/>
            <p:cNvSpPr>
              <a:spLocks noChangeArrowheads="1"/>
            </p:cNvSpPr>
            <p:nvPr/>
          </p:nvSpPr>
          <p:spPr bwMode="auto">
            <a:xfrm>
              <a:off x="0" y="1231292"/>
              <a:ext cx="624114" cy="159657"/>
            </a:xfrm>
            <a:prstGeom prst="roundRect">
              <a:avLst>
                <a:gd fmla="val 16667" name="adj"/>
              </a:avLst>
            </a:prstGeom>
            <a:solidFill>
              <a:srgbClr val="F76767"/>
            </a:solidFill>
            <a:ln>
              <a:noFill/>
            </a:ln>
            <a:extLst>
              <a:ext uri="{91240B29-F687-4F45-9708-019B960494DF}">
                <a14:hiddenLine w="28575">
                  <a:solidFill>
                    <a:srgbClr val="42719B"/>
                  </a:solidFill>
                  <a:prstDash val="sysDash"/>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5" name="圆角矩形 48"/>
            <p:cNvSpPr>
              <a:spLocks noChangeArrowheads="1"/>
            </p:cNvSpPr>
            <p:nvPr/>
          </p:nvSpPr>
          <p:spPr bwMode="auto">
            <a:xfrm>
              <a:off x="0" y="1025077"/>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6" name="圆角矩形 49"/>
            <p:cNvSpPr>
              <a:spLocks noChangeArrowheads="1"/>
            </p:cNvSpPr>
            <p:nvPr/>
          </p:nvSpPr>
          <p:spPr bwMode="auto">
            <a:xfrm>
              <a:off x="0" y="81886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7" name="圆角矩形 50"/>
            <p:cNvSpPr>
              <a:spLocks noChangeArrowheads="1"/>
            </p:cNvSpPr>
            <p:nvPr/>
          </p:nvSpPr>
          <p:spPr bwMode="auto">
            <a:xfrm>
              <a:off x="0" y="609648"/>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8" name="圆角矩形 51"/>
            <p:cNvSpPr>
              <a:spLocks noChangeArrowheads="1"/>
            </p:cNvSpPr>
            <p:nvPr/>
          </p:nvSpPr>
          <p:spPr bwMode="auto">
            <a:xfrm>
              <a:off x="0" y="406432"/>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49" name="圆角矩形 52"/>
            <p:cNvSpPr>
              <a:spLocks noChangeArrowheads="1"/>
            </p:cNvSpPr>
            <p:nvPr/>
          </p:nvSpPr>
          <p:spPr bwMode="auto">
            <a:xfrm>
              <a:off x="0" y="203216"/>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8250" name="圆角矩形 53"/>
            <p:cNvSpPr>
              <a:spLocks noChangeArrowheads="1"/>
            </p:cNvSpPr>
            <p:nvPr/>
          </p:nvSpPr>
          <p:spPr bwMode="auto">
            <a:xfrm>
              <a:off x="0" y="0"/>
              <a:ext cx="624114" cy="159657"/>
            </a:xfrm>
            <a:prstGeom prst="roundRect">
              <a:avLst>
                <a:gd fmla="val 16667" name="adj"/>
              </a:avLst>
            </a:prstGeom>
            <a:noFill/>
            <a:ln cap="flat" cmpd="sng" w="28575">
              <a:solidFill>
                <a:srgbClr val="F76767"/>
              </a:solidFill>
              <a:prstDash val="sysDash"/>
              <a:bevel/>
            </a:ln>
            <a:extLst>
              <a:ext uri="{909E8E84-426E-40DD-AFC4-6F175D3DCCD1}">
                <a14:hiddenFill>
                  <a:solidFill>
                    <a:srgbClr val="FFFFFF"/>
                  </a:solidFill>
                </a14:hiddenFill>
              </a:ext>
            </a:extLst>
          </p:spPr>
          <p:txBody>
            <a:bodyPr anchor="ctr"/>
            <a:lstStyle/>
            <a:p>
              <a:pPr algn="ctr"/>
              <a:endParaRPr altLang="zh-CN" lang="zh-CN">
                <a:solidFill>
                  <a:srgbClr val="FFFFFF"/>
                </a:solidFill>
                <a:latin charset="-122" pitchFamily="2" typeface="宋体"/>
                <a:sym charset="-122" pitchFamily="2" typeface="宋体"/>
              </a:endParaRPr>
            </a:p>
          </p:txBody>
        </p:sp>
      </p:grpSp>
      <p:sp>
        <p:nvSpPr>
          <p:cNvPr id="8251" name="文本框 54"/>
          <p:cNvSpPr>
            <a:spLocks noChangeArrowheads="1"/>
          </p:cNvSpPr>
          <p:nvPr/>
        </p:nvSpPr>
        <p:spPr bwMode="auto">
          <a:xfrm>
            <a:off x="2657475" y="3949700"/>
            <a:ext cx="7524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0" pitchFamily="34" typeface="Calibri"/>
                <a:cs charset="0" pitchFamily="34" typeface="Calibri"/>
                <a:sym charset="0" pitchFamily="34" typeface="Calibri"/>
              </a:rPr>
              <a:t>30%</a:t>
            </a:r>
          </a:p>
        </p:txBody>
      </p:sp>
      <p:sp>
        <p:nvSpPr>
          <p:cNvPr id="8252" name="文本框 55"/>
          <p:cNvSpPr>
            <a:spLocks noChangeArrowheads="1"/>
          </p:cNvSpPr>
          <p:nvPr/>
        </p:nvSpPr>
        <p:spPr bwMode="auto">
          <a:xfrm>
            <a:off x="3529013" y="3949700"/>
            <a:ext cx="7524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0" pitchFamily="34" typeface="Calibri"/>
                <a:cs charset="0" pitchFamily="34" typeface="Calibri"/>
                <a:sym charset="0" pitchFamily="34" typeface="Calibri"/>
              </a:rPr>
              <a:t>70%</a:t>
            </a:r>
          </a:p>
        </p:txBody>
      </p:sp>
      <p:sp>
        <p:nvSpPr>
          <p:cNvPr id="8253" name="文本框 56"/>
          <p:cNvSpPr>
            <a:spLocks noChangeArrowheads="1"/>
          </p:cNvSpPr>
          <p:nvPr/>
        </p:nvSpPr>
        <p:spPr bwMode="auto">
          <a:xfrm>
            <a:off x="4443413" y="3949700"/>
            <a:ext cx="7524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0" pitchFamily="34" typeface="Calibri"/>
                <a:cs charset="0" pitchFamily="34" typeface="Calibri"/>
                <a:sym charset="0" pitchFamily="34" typeface="Calibri"/>
              </a:rPr>
              <a:t>80%</a:t>
            </a:r>
          </a:p>
        </p:txBody>
      </p:sp>
      <p:sp>
        <p:nvSpPr>
          <p:cNvPr id="8254" name="文本框 57"/>
          <p:cNvSpPr>
            <a:spLocks noChangeArrowheads="1"/>
          </p:cNvSpPr>
          <p:nvPr/>
        </p:nvSpPr>
        <p:spPr bwMode="auto">
          <a:xfrm>
            <a:off x="5372100" y="3956050"/>
            <a:ext cx="7524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C00000"/>
                </a:solidFill>
                <a:latin charset="0" pitchFamily="34" typeface="Calibri"/>
                <a:cs charset="0" pitchFamily="34" typeface="Calibri"/>
                <a:sym charset="0" pitchFamily="34" typeface="Calibri"/>
              </a:rPr>
              <a:t>40%</a:t>
            </a:r>
          </a:p>
        </p:txBody>
      </p:sp>
      <p:sp>
        <p:nvSpPr>
          <p:cNvPr id="8255" name="直接连接符 63"/>
          <p:cNvSpPr>
            <a:spLocks noChangeShapeType="1"/>
          </p:cNvSpPr>
          <p:nvPr/>
        </p:nvSpPr>
        <p:spPr bwMode="auto">
          <a:xfrm>
            <a:off x="1044575" y="4716463"/>
            <a:ext cx="6648450" cy="0"/>
          </a:xfrm>
          <a:prstGeom prst="line">
            <a:avLst/>
          </a:prstGeom>
          <a:noFill/>
          <a:ln cap="flat" cmpd="sng" w="6350">
            <a:solidFill>
              <a:srgbClr val="F54141"/>
            </a:solidFill>
            <a:bevel/>
          </a:ln>
          <a:extLst>
            <a:ext uri="{909E8E84-426E-40DD-AFC4-6F175D3DCCD1}">
              <a14:hiddenFill>
                <a:noFill/>
              </a14:hiddenFill>
            </a:ext>
          </a:extLst>
        </p:spPr>
        <p:txBody>
          <a:bodyPr/>
          <a:lstStyle/>
          <a:p>
            <a:endParaRPr altLang="en-US" lang="zh-CN"/>
          </a:p>
        </p:txBody>
      </p:sp>
      <p:sp>
        <p:nvSpPr>
          <p:cNvPr id="8256" name="文本框 64"/>
          <p:cNvSpPr>
            <a:spLocks noChangeArrowheads="1"/>
          </p:cNvSpPr>
          <p:nvPr/>
        </p:nvSpPr>
        <p:spPr bwMode="auto">
          <a:xfrm>
            <a:off x="2209800" y="4946650"/>
            <a:ext cx="43180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添加文字内容添加文字内容添加文字内容添加文字内容添加文字内容添加文字内容添加文字内容添加文字内容添加文字内容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8194"/>
                                        </p:tgtEl>
                                        <p:attrNameLst>
                                          <p:attrName>style.visibility</p:attrName>
                                        </p:attrNameLst>
                                      </p:cBhvr>
                                      <p:to>
                                        <p:strVal val="visible"/>
                                      </p:to>
                                    </p:set>
                                    <p:anim calcmode="lin" valueType="num">
                                      <p:cBhvr>
                                        <p:cTn dur="250" fill="hold" id="7"/>
                                        <p:tgtEl>
                                          <p:spTgt spid="8194"/>
                                        </p:tgtEl>
                                        <p:attrNameLst>
                                          <p:attrName>ppt_x</p:attrName>
                                        </p:attrNameLst>
                                      </p:cBhvr>
                                      <p:tavLst>
                                        <p:tav tm="0">
                                          <p:val>
                                            <p:strVal val="0-#ppt_w/2"/>
                                          </p:val>
                                        </p:tav>
                                        <p:tav tm="100000">
                                          <p:val>
                                            <p:strVal val="#ppt_x"/>
                                          </p:val>
                                        </p:tav>
                                      </p:tavLst>
                                    </p:anim>
                                    <p:anim calcmode="lin" valueType="num">
                                      <p:cBhvr>
                                        <p:cTn dur="250" fill="hold" id="8"/>
                                        <p:tgtEl>
                                          <p:spTgt spid="819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8195"/>
                                        </p:tgtEl>
                                        <p:attrNameLst>
                                          <p:attrName>style.visibility</p:attrName>
                                        </p:attrNameLst>
                                      </p:cBhvr>
                                      <p:to>
                                        <p:strVal val="visible"/>
                                      </p:to>
                                    </p:set>
                                    <p:anim calcmode="lin" valueType="num">
                                      <p:cBhvr>
                                        <p:cTn dur="250" fill="hold" id="11"/>
                                        <p:tgtEl>
                                          <p:spTgt spid="8195"/>
                                        </p:tgtEl>
                                        <p:attrNameLst>
                                          <p:attrName>ppt_x</p:attrName>
                                        </p:attrNameLst>
                                      </p:cBhvr>
                                      <p:tavLst>
                                        <p:tav tm="0">
                                          <p:val>
                                            <p:strVal val="1+#ppt_w/2"/>
                                          </p:val>
                                        </p:tav>
                                        <p:tav tm="100000">
                                          <p:val>
                                            <p:strVal val="#ppt_x"/>
                                          </p:val>
                                        </p:tav>
                                      </p:tavLst>
                                    </p:anim>
                                    <p:anim calcmode="lin" valueType="num">
                                      <p:cBhvr>
                                        <p:cTn dur="250" fill="hold" id="12"/>
                                        <p:tgtEl>
                                          <p:spTgt spid="8195"/>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8196"/>
                                        </p:tgtEl>
                                        <p:attrNameLst>
                                          <p:attrName>style.visibility</p:attrName>
                                        </p:attrNameLst>
                                      </p:cBhvr>
                                      <p:to>
                                        <p:strVal val="visible"/>
                                      </p:to>
                                    </p:set>
                                    <p:animEffect filter="">
                                      <p:cBhvr>
                                        <p:cTn dur="500" id="16"/>
                                        <p:tgtEl>
                                          <p:spTgt spid="8196"/>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8197"/>
                                        </p:tgtEl>
                                        <p:attrNameLst>
                                          <p:attrName>style.visibility</p:attrName>
                                        </p:attrNameLst>
                                      </p:cBhvr>
                                      <p:to>
                                        <p:strVal val="visible"/>
                                      </p:to>
                                    </p:set>
                                    <p:animEffect filter="">
                                      <p:cBhvr>
                                        <p:cTn dur="500" id="19"/>
                                        <p:tgtEl>
                                          <p:spTgt spid="8197"/>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8198"/>
                                        </p:tgtEl>
                                        <p:attrNameLst>
                                          <p:attrName>style.visibility</p:attrName>
                                        </p:attrNameLst>
                                      </p:cBhvr>
                                      <p:to>
                                        <p:strVal val="visible"/>
                                      </p:to>
                                    </p:set>
                                    <p:anim calcmode="lin" valueType="num">
                                      <p:cBhvr>
                                        <p:cTn dur="500" fill="hold" id="23"/>
                                        <p:tgtEl>
                                          <p:spTgt spid="8198"/>
                                        </p:tgtEl>
                                        <p:attrNameLst>
                                          <p:attrName>ppt_x</p:attrName>
                                        </p:attrNameLst>
                                      </p:cBhvr>
                                      <p:tavLst>
                                        <p:tav tm="0">
                                          <p:val>
                                            <p:strVal val="0-#ppt_w/2"/>
                                          </p:val>
                                        </p:tav>
                                        <p:tav tm="100000">
                                          <p:val>
                                            <p:strVal val="#ppt_x"/>
                                          </p:val>
                                        </p:tav>
                                      </p:tavLst>
                                    </p:anim>
                                    <p:anim calcmode="lin" valueType="num">
                                      <p:cBhvr>
                                        <p:cTn dur="500" fill="hold" id="24"/>
                                        <p:tgtEl>
                                          <p:spTgt spid="8198"/>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8199"/>
                                        </p:tgtEl>
                                        <p:attrNameLst>
                                          <p:attrName>style.visibility</p:attrName>
                                        </p:attrNameLst>
                                      </p:cBhvr>
                                      <p:to>
                                        <p:strVal val="visible"/>
                                      </p:to>
                                    </p:set>
                                    <p:anim calcmode="lin" valueType="num">
                                      <p:cBhvr>
                                        <p:cTn dur="500" fill="hold" id="27"/>
                                        <p:tgtEl>
                                          <p:spTgt spid="8199"/>
                                        </p:tgtEl>
                                        <p:attrNameLst>
                                          <p:attrName>ppt_x</p:attrName>
                                        </p:attrNameLst>
                                      </p:cBhvr>
                                      <p:tavLst>
                                        <p:tav tm="0">
                                          <p:val>
                                            <p:strVal val="1+#ppt_w/2"/>
                                          </p:val>
                                        </p:tav>
                                        <p:tav tm="100000">
                                          <p:val>
                                            <p:strVal val="#ppt_x"/>
                                          </p:val>
                                        </p:tav>
                                      </p:tavLst>
                                    </p:anim>
                                    <p:anim calcmode="lin" valueType="num">
                                      <p:cBhvr>
                                        <p:cTn dur="500" fill="hold" id="28"/>
                                        <p:tgtEl>
                                          <p:spTgt spid="8199"/>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8201"/>
                                        </p:tgtEl>
                                        <p:attrNameLst>
                                          <p:attrName>style.visibility</p:attrName>
                                        </p:attrNameLst>
                                      </p:cBhvr>
                                      <p:to>
                                        <p:strVal val="visible"/>
                                      </p:to>
                                    </p:set>
                                    <p:animEffect filter="">
                                      <p:cBhvr>
                                        <p:cTn dur="500" id="32"/>
                                        <p:tgtEl>
                                          <p:spTgt spid="8201"/>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8203"/>
                                        </p:tgtEl>
                                        <p:attrNameLst>
                                          <p:attrName>style.visibility</p:attrName>
                                        </p:attrNameLst>
                                      </p:cBhvr>
                                      <p:to>
                                        <p:strVal val="visible"/>
                                      </p:to>
                                    </p:set>
                                    <p:animEffect filter="">
                                      <p:cBhvr>
                                        <p:cTn dur="500" id="35"/>
                                        <p:tgtEl>
                                          <p:spTgt spid="8203"/>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8205"/>
                                        </p:tgtEl>
                                        <p:attrNameLst>
                                          <p:attrName>style.visibility</p:attrName>
                                        </p:attrNameLst>
                                      </p:cBhvr>
                                      <p:to>
                                        <p:strVal val="visible"/>
                                      </p:to>
                                    </p:set>
                                    <p:animEffect filter="">
                                      <p:cBhvr>
                                        <p:cTn dur="500" id="38"/>
                                        <p:tgtEl>
                                          <p:spTgt spid="8205"/>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8200"/>
                                        </p:tgtEl>
                                        <p:attrNameLst>
                                          <p:attrName>style.visibility</p:attrName>
                                        </p:attrNameLst>
                                      </p:cBhvr>
                                      <p:to>
                                        <p:strVal val="visible"/>
                                      </p:to>
                                    </p:set>
                                    <p:animEffect filter="">
                                      <p:cBhvr>
                                        <p:cTn dur="500" id="42"/>
                                        <p:tgtEl>
                                          <p:spTgt spid="8200"/>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8202"/>
                                        </p:tgtEl>
                                        <p:attrNameLst>
                                          <p:attrName>style.visibility</p:attrName>
                                        </p:attrNameLst>
                                      </p:cBhvr>
                                      <p:to>
                                        <p:strVal val="visible"/>
                                      </p:to>
                                    </p:set>
                                    <p:animEffect filter="">
                                      <p:cBhvr>
                                        <p:cTn dur="500" id="45"/>
                                        <p:tgtEl>
                                          <p:spTgt spid="8202"/>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8204"/>
                                        </p:tgtEl>
                                        <p:attrNameLst>
                                          <p:attrName>style.visibility</p:attrName>
                                        </p:attrNameLst>
                                      </p:cBhvr>
                                      <p:to>
                                        <p:strVal val="visible"/>
                                      </p:to>
                                    </p:set>
                                    <p:animEffect filter="">
                                      <p:cBhvr>
                                        <p:cTn dur="500" id="48"/>
                                        <p:tgtEl>
                                          <p:spTgt spid="8204"/>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8206"/>
                                        </p:tgtEl>
                                        <p:attrNameLst>
                                          <p:attrName>style.visibility</p:attrName>
                                        </p:attrNameLst>
                                      </p:cBhvr>
                                      <p:to>
                                        <p:strVal val="visible"/>
                                      </p:to>
                                    </p:set>
                                    <p:animEffect filter="">
                                      <p:cBhvr>
                                        <p:cTn dur="500" id="51"/>
                                        <p:tgtEl>
                                          <p:spTgt spid="8206"/>
                                        </p:tgtEl>
                                      </p:cBhvr>
                                    </p:animEffect>
                                  </p:childTnLst>
                                </p:cTn>
                              </p:par>
                            </p:childTnLst>
                          </p:cTn>
                        </p:par>
                        <p:par>
                          <p:cTn fill="hold" id="52" nodeType="afterGroup">
                            <p:stCondLst>
                              <p:cond delay="2250"/>
                            </p:stCondLst>
                            <p:childTnLst>
                              <p:par>
                                <p:cTn fill="hold" id="53" nodeType="afterEffect" presetClass="entr" presetID="22" presetSubtype="4">
                                  <p:stCondLst>
                                    <p:cond delay="0"/>
                                  </p:stCondLst>
                                  <p:childTnLst>
                                    <p:set>
                                      <p:cBhvr>
                                        <p:cTn dur="1" fill="hold" id="54">
                                          <p:stCondLst>
                                            <p:cond delay="0"/>
                                          </p:stCondLst>
                                        </p:cTn>
                                        <p:tgtEl>
                                          <p:spTgt spid="8207"/>
                                        </p:tgtEl>
                                        <p:attrNameLst>
                                          <p:attrName>style.visibility</p:attrName>
                                        </p:attrNameLst>
                                      </p:cBhvr>
                                      <p:to>
                                        <p:strVal val="visible"/>
                                      </p:to>
                                    </p:set>
                                    <p:animEffect filter="">
                                      <p:cBhvr>
                                        <p:cTn dur="500" id="55"/>
                                        <p:tgtEl>
                                          <p:spTgt spid="8207"/>
                                        </p:tgtEl>
                                      </p:cBhvr>
                                    </p:animEffect>
                                  </p:childTnLst>
                                </p:cTn>
                              </p:par>
                              <p:par>
                                <p:cTn fill="hold" id="56" nodeType="withEffect" presetClass="entr" presetID="22" presetSubtype="4">
                                  <p:stCondLst>
                                    <p:cond delay="0"/>
                                  </p:stCondLst>
                                  <p:childTnLst>
                                    <p:set>
                                      <p:cBhvr>
                                        <p:cTn dur="1" fill="hold" id="57">
                                          <p:stCondLst>
                                            <p:cond delay="0"/>
                                          </p:stCondLst>
                                        </p:cTn>
                                        <p:tgtEl>
                                          <p:spTgt spid="8218"/>
                                        </p:tgtEl>
                                        <p:attrNameLst>
                                          <p:attrName>style.visibility</p:attrName>
                                        </p:attrNameLst>
                                      </p:cBhvr>
                                      <p:to>
                                        <p:strVal val="visible"/>
                                      </p:to>
                                    </p:set>
                                    <p:animEffect filter="">
                                      <p:cBhvr>
                                        <p:cTn dur="500" id="58"/>
                                        <p:tgtEl>
                                          <p:spTgt spid="8218"/>
                                        </p:tgtEl>
                                      </p:cBhvr>
                                    </p:animEffect>
                                  </p:childTnLst>
                                </p:cTn>
                              </p:par>
                              <p:par>
                                <p:cTn fill="hold" id="59" nodeType="withEffect" presetClass="entr" presetID="22" presetSubtype="4">
                                  <p:stCondLst>
                                    <p:cond delay="0"/>
                                  </p:stCondLst>
                                  <p:childTnLst>
                                    <p:set>
                                      <p:cBhvr>
                                        <p:cTn dur="1" fill="hold" id="60">
                                          <p:stCondLst>
                                            <p:cond delay="0"/>
                                          </p:stCondLst>
                                        </p:cTn>
                                        <p:tgtEl>
                                          <p:spTgt spid="8229"/>
                                        </p:tgtEl>
                                        <p:attrNameLst>
                                          <p:attrName>style.visibility</p:attrName>
                                        </p:attrNameLst>
                                      </p:cBhvr>
                                      <p:to>
                                        <p:strVal val="visible"/>
                                      </p:to>
                                    </p:set>
                                    <p:animEffect filter="">
                                      <p:cBhvr>
                                        <p:cTn dur="500" id="61"/>
                                        <p:tgtEl>
                                          <p:spTgt spid="8229"/>
                                        </p:tgtEl>
                                      </p:cBhvr>
                                    </p:animEffect>
                                  </p:childTnLst>
                                </p:cTn>
                              </p:par>
                              <p:par>
                                <p:cTn fill="hold" id="62" nodeType="withEffect" presetClass="entr" presetID="22" presetSubtype="4">
                                  <p:stCondLst>
                                    <p:cond delay="0"/>
                                  </p:stCondLst>
                                  <p:childTnLst>
                                    <p:set>
                                      <p:cBhvr>
                                        <p:cTn dur="1" fill="hold" id="63">
                                          <p:stCondLst>
                                            <p:cond delay="0"/>
                                          </p:stCondLst>
                                        </p:cTn>
                                        <p:tgtEl>
                                          <p:spTgt spid="8240"/>
                                        </p:tgtEl>
                                        <p:attrNameLst>
                                          <p:attrName>style.visibility</p:attrName>
                                        </p:attrNameLst>
                                      </p:cBhvr>
                                      <p:to>
                                        <p:strVal val="visible"/>
                                      </p:to>
                                    </p:set>
                                    <p:animEffect filter="">
                                      <p:cBhvr>
                                        <p:cTn dur="500" id="64"/>
                                        <p:tgtEl>
                                          <p:spTgt spid="8240"/>
                                        </p:tgtEl>
                                      </p:cBhvr>
                                    </p:animEffect>
                                  </p:childTnLst>
                                </p:cTn>
                              </p:par>
                            </p:childTnLst>
                          </p:cTn>
                        </p:par>
                        <p:par>
                          <p:cTn fill="hold" id="65" nodeType="afterGroup">
                            <p:stCondLst>
                              <p:cond delay="2750"/>
                            </p:stCondLst>
                            <p:childTnLst>
                              <p:par>
                                <p:cTn fill="hold" grpId="0" id="66" nodeType="afterEffect" presetClass="entr" presetID="2" presetSubtype="8">
                                  <p:stCondLst>
                                    <p:cond delay="0"/>
                                  </p:stCondLst>
                                  <p:childTnLst>
                                    <p:set>
                                      <p:cBhvr>
                                        <p:cTn dur="1" fill="hold" id="67">
                                          <p:stCondLst>
                                            <p:cond delay="0"/>
                                          </p:stCondLst>
                                        </p:cTn>
                                        <p:tgtEl>
                                          <p:spTgt spid="8251"/>
                                        </p:tgtEl>
                                        <p:attrNameLst>
                                          <p:attrName>style.visibility</p:attrName>
                                        </p:attrNameLst>
                                      </p:cBhvr>
                                      <p:to>
                                        <p:strVal val="visible"/>
                                      </p:to>
                                    </p:set>
                                    <p:anim calcmode="lin" valueType="num">
                                      <p:cBhvr>
                                        <p:cTn dur="500" fill="hold" id="68"/>
                                        <p:tgtEl>
                                          <p:spTgt spid="8251"/>
                                        </p:tgtEl>
                                        <p:attrNameLst>
                                          <p:attrName>ppt_x</p:attrName>
                                        </p:attrNameLst>
                                      </p:cBhvr>
                                      <p:tavLst>
                                        <p:tav tm="0">
                                          <p:val>
                                            <p:strVal val="0-#ppt_w/2"/>
                                          </p:val>
                                        </p:tav>
                                        <p:tav tm="100000">
                                          <p:val>
                                            <p:strVal val="#ppt_x"/>
                                          </p:val>
                                        </p:tav>
                                      </p:tavLst>
                                    </p:anim>
                                    <p:anim calcmode="lin" valueType="num">
                                      <p:cBhvr>
                                        <p:cTn dur="500" fill="hold" id="69"/>
                                        <p:tgtEl>
                                          <p:spTgt spid="8251"/>
                                        </p:tgtEl>
                                        <p:attrNameLst>
                                          <p:attrName>ppt_y</p:attrName>
                                        </p:attrNameLst>
                                      </p:cBhvr>
                                      <p:tavLst>
                                        <p:tav tm="0">
                                          <p:val>
                                            <p:strVal val="#ppt_y"/>
                                          </p:val>
                                        </p:tav>
                                        <p:tav tm="100000">
                                          <p:val>
                                            <p:strVal val="#ppt_y"/>
                                          </p:val>
                                        </p:tav>
                                      </p:tavLst>
                                    </p:anim>
                                  </p:childTnLst>
                                </p:cTn>
                              </p:par>
                              <p:par>
                                <p:cTn fill="hold" grpId="0" id="70" nodeType="withEffect" presetClass="entr" presetID="2" presetSubtype="8">
                                  <p:stCondLst>
                                    <p:cond delay="0"/>
                                  </p:stCondLst>
                                  <p:childTnLst>
                                    <p:set>
                                      <p:cBhvr>
                                        <p:cTn dur="1" fill="hold" id="71">
                                          <p:stCondLst>
                                            <p:cond delay="0"/>
                                          </p:stCondLst>
                                        </p:cTn>
                                        <p:tgtEl>
                                          <p:spTgt spid="8252"/>
                                        </p:tgtEl>
                                        <p:attrNameLst>
                                          <p:attrName>style.visibility</p:attrName>
                                        </p:attrNameLst>
                                      </p:cBhvr>
                                      <p:to>
                                        <p:strVal val="visible"/>
                                      </p:to>
                                    </p:set>
                                    <p:anim calcmode="lin" valueType="num">
                                      <p:cBhvr>
                                        <p:cTn dur="500" fill="hold" id="72"/>
                                        <p:tgtEl>
                                          <p:spTgt spid="8252"/>
                                        </p:tgtEl>
                                        <p:attrNameLst>
                                          <p:attrName>ppt_x</p:attrName>
                                        </p:attrNameLst>
                                      </p:cBhvr>
                                      <p:tavLst>
                                        <p:tav tm="0">
                                          <p:val>
                                            <p:strVal val="0-#ppt_w/2"/>
                                          </p:val>
                                        </p:tav>
                                        <p:tav tm="100000">
                                          <p:val>
                                            <p:strVal val="#ppt_x"/>
                                          </p:val>
                                        </p:tav>
                                      </p:tavLst>
                                    </p:anim>
                                    <p:anim calcmode="lin" valueType="num">
                                      <p:cBhvr>
                                        <p:cTn dur="500" fill="hold" id="73"/>
                                        <p:tgtEl>
                                          <p:spTgt spid="8252"/>
                                        </p:tgtEl>
                                        <p:attrNameLst>
                                          <p:attrName>ppt_y</p:attrName>
                                        </p:attrNameLst>
                                      </p:cBhvr>
                                      <p:tavLst>
                                        <p:tav tm="0">
                                          <p:val>
                                            <p:strVal val="#ppt_y"/>
                                          </p:val>
                                        </p:tav>
                                        <p:tav tm="100000">
                                          <p:val>
                                            <p:strVal val="#ppt_y"/>
                                          </p:val>
                                        </p:tav>
                                      </p:tavLst>
                                    </p:anim>
                                  </p:childTnLst>
                                </p:cTn>
                              </p:par>
                              <p:par>
                                <p:cTn fill="hold" grpId="0" id="74" nodeType="withEffect" presetClass="entr" presetID="2" presetSubtype="8">
                                  <p:stCondLst>
                                    <p:cond delay="0"/>
                                  </p:stCondLst>
                                  <p:childTnLst>
                                    <p:set>
                                      <p:cBhvr>
                                        <p:cTn dur="1" fill="hold" id="75">
                                          <p:stCondLst>
                                            <p:cond delay="0"/>
                                          </p:stCondLst>
                                        </p:cTn>
                                        <p:tgtEl>
                                          <p:spTgt spid="8253"/>
                                        </p:tgtEl>
                                        <p:attrNameLst>
                                          <p:attrName>style.visibility</p:attrName>
                                        </p:attrNameLst>
                                      </p:cBhvr>
                                      <p:to>
                                        <p:strVal val="visible"/>
                                      </p:to>
                                    </p:set>
                                    <p:anim calcmode="lin" valueType="num">
                                      <p:cBhvr>
                                        <p:cTn dur="500" fill="hold" id="76"/>
                                        <p:tgtEl>
                                          <p:spTgt spid="8253"/>
                                        </p:tgtEl>
                                        <p:attrNameLst>
                                          <p:attrName>ppt_x</p:attrName>
                                        </p:attrNameLst>
                                      </p:cBhvr>
                                      <p:tavLst>
                                        <p:tav tm="0">
                                          <p:val>
                                            <p:strVal val="0-#ppt_w/2"/>
                                          </p:val>
                                        </p:tav>
                                        <p:tav tm="100000">
                                          <p:val>
                                            <p:strVal val="#ppt_x"/>
                                          </p:val>
                                        </p:tav>
                                      </p:tavLst>
                                    </p:anim>
                                    <p:anim calcmode="lin" valueType="num">
                                      <p:cBhvr>
                                        <p:cTn dur="500" fill="hold" id="77"/>
                                        <p:tgtEl>
                                          <p:spTgt spid="8253"/>
                                        </p:tgtEl>
                                        <p:attrNameLst>
                                          <p:attrName>ppt_y</p:attrName>
                                        </p:attrNameLst>
                                      </p:cBhvr>
                                      <p:tavLst>
                                        <p:tav tm="0">
                                          <p:val>
                                            <p:strVal val="#ppt_y"/>
                                          </p:val>
                                        </p:tav>
                                        <p:tav tm="100000">
                                          <p:val>
                                            <p:strVal val="#ppt_y"/>
                                          </p:val>
                                        </p:tav>
                                      </p:tavLst>
                                    </p:anim>
                                  </p:childTnLst>
                                </p:cTn>
                              </p:par>
                              <p:par>
                                <p:cTn fill="hold" grpId="0" id="78" nodeType="withEffect" presetClass="entr" presetID="2" presetSubtype="8">
                                  <p:stCondLst>
                                    <p:cond delay="0"/>
                                  </p:stCondLst>
                                  <p:childTnLst>
                                    <p:set>
                                      <p:cBhvr>
                                        <p:cTn dur="1" fill="hold" id="79">
                                          <p:stCondLst>
                                            <p:cond delay="0"/>
                                          </p:stCondLst>
                                        </p:cTn>
                                        <p:tgtEl>
                                          <p:spTgt spid="8254"/>
                                        </p:tgtEl>
                                        <p:attrNameLst>
                                          <p:attrName>style.visibility</p:attrName>
                                        </p:attrNameLst>
                                      </p:cBhvr>
                                      <p:to>
                                        <p:strVal val="visible"/>
                                      </p:to>
                                    </p:set>
                                    <p:anim calcmode="lin" valueType="num">
                                      <p:cBhvr>
                                        <p:cTn dur="500" fill="hold" id="80"/>
                                        <p:tgtEl>
                                          <p:spTgt spid="8254"/>
                                        </p:tgtEl>
                                        <p:attrNameLst>
                                          <p:attrName>ppt_x</p:attrName>
                                        </p:attrNameLst>
                                      </p:cBhvr>
                                      <p:tavLst>
                                        <p:tav tm="0">
                                          <p:val>
                                            <p:strVal val="0-#ppt_w/2"/>
                                          </p:val>
                                        </p:tav>
                                        <p:tav tm="100000">
                                          <p:val>
                                            <p:strVal val="#ppt_x"/>
                                          </p:val>
                                        </p:tav>
                                      </p:tavLst>
                                    </p:anim>
                                    <p:anim calcmode="lin" valueType="num">
                                      <p:cBhvr>
                                        <p:cTn dur="500" fill="hold" id="81"/>
                                        <p:tgtEl>
                                          <p:spTgt spid="8254"/>
                                        </p:tgtEl>
                                        <p:attrNameLst>
                                          <p:attrName>ppt_y</p:attrName>
                                        </p:attrNameLst>
                                      </p:cBhvr>
                                      <p:tavLst>
                                        <p:tav tm="0">
                                          <p:val>
                                            <p:strVal val="#ppt_y"/>
                                          </p:val>
                                        </p:tav>
                                        <p:tav tm="100000">
                                          <p:val>
                                            <p:strVal val="#ppt_y"/>
                                          </p:val>
                                        </p:tav>
                                      </p:tavLst>
                                    </p:anim>
                                  </p:childTnLst>
                                </p:cTn>
                              </p:par>
                            </p:childTnLst>
                          </p:cTn>
                        </p:par>
                        <p:par>
                          <p:cTn fill="hold" id="82" nodeType="afterGroup">
                            <p:stCondLst>
                              <p:cond delay="3250"/>
                            </p:stCondLst>
                            <p:childTnLst>
                              <p:par>
                                <p:cTn fill="hold" grpId="0" id="83" nodeType="afterEffect" presetClass="entr" presetID="22" presetSubtype="8">
                                  <p:stCondLst>
                                    <p:cond delay="0"/>
                                  </p:stCondLst>
                                  <p:childTnLst>
                                    <p:set>
                                      <p:cBhvr>
                                        <p:cTn dur="1" fill="hold" id="84">
                                          <p:stCondLst>
                                            <p:cond delay="0"/>
                                          </p:stCondLst>
                                        </p:cTn>
                                        <p:tgtEl>
                                          <p:spTgt spid="8255"/>
                                        </p:tgtEl>
                                        <p:attrNameLst>
                                          <p:attrName>style.visibility</p:attrName>
                                        </p:attrNameLst>
                                      </p:cBhvr>
                                      <p:to>
                                        <p:strVal val="visible"/>
                                      </p:to>
                                    </p:set>
                                    <p:animEffect filter="">
                                      <p:cBhvr>
                                        <p:cTn dur="500" id="85"/>
                                        <p:tgtEl>
                                          <p:spTgt spid="8255"/>
                                        </p:tgtEl>
                                      </p:cBhvr>
                                    </p:animEffect>
                                  </p:childTnLst>
                                </p:cTn>
                              </p:par>
                            </p:childTnLst>
                          </p:cTn>
                        </p:par>
                        <p:par>
                          <p:cTn fill="hold" id="86" nodeType="afterGroup">
                            <p:stCondLst>
                              <p:cond delay="3750"/>
                            </p:stCondLst>
                            <p:childTnLst>
                              <p:par>
                                <p:cTn fill="hold" grpId="0" id="87" nodeType="afterEffect" presetClass="entr" presetID="42" presetSubtype="0">
                                  <p:stCondLst>
                                    <p:cond delay="0"/>
                                  </p:stCondLst>
                                  <p:childTnLst>
                                    <p:set>
                                      <p:cBhvr>
                                        <p:cTn dur="1" fill="hold" id="88">
                                          <p:stCondLst>
                                            <p:cond delay="0"/>
                                          </p:stCondLst>
                                        </p:cTn>
                                        <p:tgtEl>
                                          <p:spTgt spid="8256"/>
                                        </p:tgtEl>
                                        <p:attrNameLst>
                                          <p:attrName>style.visibility</p:attrName>
                                        </p:attrNameLst>
                                      </p:cBhvr>
                                      <p:to>
                                        <p:strVal val="visible"/>
                                      </p:to>
                                    </p:set>
                                    <p:animEffect filter="">
                                      <p:cBhvr>
                                        <p:cTn dur="500" id="89"/>
                                        <p:tgtEl>
                                          <p:spTgt spid="8256"/>
                                        </p:tgtEl>
                                      </p:cBhvr>
                                    </p:animEffect>
                                    <p:anim calcmode="lin" valueType="num">
                                      <p:cBhvr>
                                        <p:cTn dur="500" fill="hold" id="90"/>
                                        <p:tgtEl>
                                          <p:spTgt spid="8256"/>
                                        </p:tgtEl>
                                        <p:attrNameLst>
                                          <p:attrName>ppt_x</p:attrName>
                                        </p:attrNameLst>
                                      </p:cBhvr>
                                      <p:tavLst>
                                        <p:tav tm="0">
                                          <p:val>
                                            <p:strVal val="#ppt_x"/>
                                          </p:val>
                                        </p:tav>
                                        <p:tav tm="100000">
                                          <p:val>
                                            <p:strVal val="#ppt_x"/>
                                          </p:val>
                                        </p:tav>
                                      </p:tavLst>
                                    </p:anim>
                                    <p:anim calcmode="lin" valueType="num">
                                      <p:cBhvr>
                                        <p:cTn dur="500" fill="hold" id="91"/>
                                        <p:tgtEl>
                                          <p:spTgt spid="825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194"/>
      <p:bldP grpId="0" spid="8195"/>
      <p:bldP grpId="0" spid="8196"/>
      <p:bldP grpId="0" spid="8197"/>
      <p:bldP grpId="0" spid="8198"/>
      <p:bldP grpId="0" spid="8199"/>
      <p:bldP grpId="0" spid="8200"/>
      <p:bldP grpId="0" spid="8201"/>
      <p:bldP grpId="0" spid="8202"/>
      <p:bldP grpId="0" spid="8203"/>
      <p:bldP grpId="0" spid="8204"/>
      <p:bldP grpId="0" spid="8205"/>
      <p:bldP grpId="0" spid="8206"/>
      <p:bldP grpId="0" spid="8251"/>
      <p:bldP grpId="0" spid="8252"/>
      <p:bldP grpId="0" spid="8253"/>
      <p:bldP grpId="0" spid="8254"/>
      <p:bldP grpId="0" spid="8255"/>
      <p:bldP grpId="0" spid="825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218"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19"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0"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9221" name="文本框 4"/>
          <p:cNvSpPr>
            <a:spLocks noChangeArrowheads="1"/>
          </p:cNvSpPr>
          <p:nvPr/>
        </p:nvSpPr>
        <p:spPr bwMode="auto">
          <a:xfrm>
            <a:off x="604838"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Part.5</a:t>
            </a:r>
          </a:p>
        </p:txBody>
      </p:sp>
      <p:sp>
        <p:nvSpPr>
          <p:cNvPr id="9222" name="文本框 5"/>
          <p:cNvSpPr>
            <a:spLocks noChangeArrowheads="1"/>
          </p:cNvSpPr>
          <p:nvPr/>
        </p:nvSpPr>
        <p:spPr bwMode="auto">
          <a:xfrm>
            <a:off x="860425" y="527050"/>
            <a:ext cx="250507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9223" name="矩形 6"/>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4" name="矩形 7"/>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5" name="矩形 8"/>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6" name="矩形 9"/>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7" name="矩形 10"/>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8" name="矩形 11"/>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29" name="矩形 12"/>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30" name="直接连接符 13"/>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9231" name="矩形 23"/>
          <p:cNvSpPr>
            <a:spLocks noChangeArrowheads="1"/>
          </p:cNvSpPr>
          <p:nvPr/>
        </p:nvSpPr>
        <p:spPr bwMode="auto">
          <a:xfrm>
            <a:off x="9947275" y="2630488"/>
            <a:ext cx="320675" cy="1603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32" name="矩形 24"/>
          <p:cNvSpPr>
            <a:spLocks noChangeArrowheads="1"/>
          </p:cNvSpPr>
          <p:nvPr/>
        </p:nvSpPr>
        <p:spPr bwMode="auto">
          <a:xfrm>
            <a:off x="9947275" y="3116263"/>
            <a:ext cx="320675" cy="160337"/>
          </a:xfrm>
          <a:prstGeom prst="rect">
            <a:avLst/>
          </a:prstGeom>
          <a:solidFill>
            <a:srgbClr val="F5414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33" name="矩形 25"/>
          <p:cNvSpPr>
            <a:spLocks noChangeArrowheads="1"/>
          </p:cNvSpPr>
          <p:nvPr/>
        </p:nvSpPr>
        <p:spPr bwMode="auto">
          <a:xfrm>
            <a:off x="9936163" y="3602038"/>
            <a:ext cx="319087" cy="160337"/>
          </a:xfrm>
          <a:prstGeom prst="rect">
            <a:avLst/>
          </a:prstGeom>
          <a:solidFill>
            <a:srgbClr val="D50B0B"/>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9234" name="文本框 26"/>
          <p:cNvSpPr>
            <a:spLocks noChangeArrowheads="1"/>
          </p:cNvSpPr>
          <p:nvPr/>
        </p:nvSpPr>
        <p:spPr bwMode="auto">
          <a:xfrm>
            <a:off x="10412414" y="2524125"/>
            <a:ext cx="83661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7F7F7F"/>
                </a:solidFill>
                <a:latin charset="0" pitchFamily="34" typeface="Calibri"/>
                <a:cs charset="0" pitchFamily="34" typeface="Calibri"/>
                <a:sym charset="0" pitchFamily="34" typeface="Calibri"/>
              </a:rPr>
              <a:t>Text.1</a:t>
            </a:r>
          </a:p>
        </p:txBody>
      </p:sp>
      <p:sp>
        <p:nvSpPr>
          <p:cNvPr id="9235" name="文本框 27"/>
          <p:cNvSpPr>
            <a:spLocks noChangeArrowheads="1"/>
          </p:cNvSpPr>
          <p:nvPr/>
        </p:nvSpPr>
        <p:spPr bwMode="auto">
          <a:xfrm>
            <a:off x="10412414" y="3011488"/>
            <a:ext cx="86201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7F7F7F"/>
                </a:solidFill>
                <a:latin charset="0" pitchFamily="34" typeface="Calibri"/>
                <a:cs charset="0" pitchFamily="34" typeface="Calibri"/>
                <a:sym charset="0" pitchFamily="34" typeface="Calibri"/>
              </a:rPr>
              <a:t>Text.2</a:t>
            </a:r>
          </a:p>
        </p:txBody>
      </p:sp>
      <p:sp>
        <p:nvSpPr>
          <p:cNvPr id="9236" name="文本框 28"/>
          <p:cNvSpPr>
            <a:spLocks noChangeArrowheads="1"/>
          </p:cNvSpPr>
          <p:nvPr/>
        </p:nvSpPr>
        <p:spPr bwMode="auto">
          <a:xfrm>
            <a:off x="10412414" y="3519488"/>
            <a:ext cx="81121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7F7F7F"/>
                </a:solidFill>
                <a:latin charset="0" pitchFamily="34" typeface="Calibri"/>
                <a:cs charset="0" pitchFamily="34" typeface="Calibri"/>
                <a:sym charset="0" pitchFamily="34" typeface="Calibri"/>
              </a:rPr>
              <a:t>Text.3</a:t>
            </a:r>
          </a:p>
        </p:txBody>
      </p:sp>
      <p:pic>
        <p:nvPicPr>
          <p:cNvPr id="9237" name="Picture 21"/>
          <p:cNvPicPr>
            <a:picLocks noChangeArrowheads="1" noChangeAspect="1"/>
          </p:cNvPicPr>
          <p:nvPr/>
        </p:nvPicPr>
        <p:blipFill>
          <a:blip r:embed="rId6">
            <a:extLst>
              <a:ext uri="{28A0092B-C50C-407E-A947-70E740481C1C}">
                <a14:useLocalDpi val="0"/>
              </a:ext>
            </a:extLst>
          </a:blip>
          <a:stretch>
            <a:fillRect/>
          </a:stretch>
        </p:blipFill>
        <p:spPr bwMode="auto">
          <a:xfrm>
            <a:off x="4921250" y="1652588"/>
            <a:ext cx="5545138" cy="368776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pic>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218"/>
                                        </p:tgtEl>
                                        <p:attrNameLst>
                                          <p:attrName>style.visibility</p:attrName>
                                        </p:attrNameLst>
                                      </p:cBhvr>
                                      <p:to>
                                        <p:strVal val="visible"/>
                                      </p:to>
                                    </p:set>
                                    <p:anim calcmode="lin" valueType="num">
                                      <p:cBhvr>
                                        <p:cTn dur="250" fill="hold" id="7"/>
                                        <p:tgtEl>
                                          <p:spTgt spid="9218"/>
                                        </p:tgtEl>
                                        <p:attrNameLst>
                                          <p:attrName>ppt_x</p:attrName>
                                        </p:attrNameLst>
                                      </p:cBhvr>
                                      <p:tavLst>
                                        <p:tav tm="0">
                                          <p:val>
                                            <p:strVal val="0-#ppt_w/2"/>
                                          </p:val>
                                        </p:tav>
                                        <p:tav tm="100000">
                                          <p:val>
                                            <p:strVal val="#ppt_x"/>
                                          </p:val>
                                        </p:tav>
                                      </p:tavLst>
                                    </p:anim>
                                    <p:anim calcmode="lin" valueType="num">
                                      <p:cBhvr>
                                        <p:cTn dur="250" fill="hold" id="8"/>
                                        <p:tgtEl>
                                          <p:spTgt spid="9218"/>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9219"/>
                                        </p:tgtEl>
                                        <p:attrNameLst>
                                          <p:attrName>style.visibility</p:attrName>
                                        </p:attrNameLst>
                                      </p:cBhvr>
                                      <p:to>
                                        <p:strVal val="visible"/>
                                      </p:to>
                                    </p:set>
                                    <p:anim calcmode="lin" valueType="num">
                                      <p:cBhvr>
                                        <p:cTn dur="250" fill="hold" id="11"/>
                                        <p:tgtEl>
                                          <p:spTgt spid="9219"/>
                                        </p:tgtEl>
                                        <p:attrNameLst>
                                          <p:attrName>ppt_x</p:attrName>
                                        </p:attrNameLst>
                                      </p:cBhvr>
                                      <p:tavLst>
                                        <p:tav tm="0">
                                          <p:val>
                                            <p:strVal val="1+#ppt_w/2"/>
                                          </p:val>
                                        </p:tav>
                                        <p:tav tm="100000">
                                          <p:val>
                                            <p:strVal val="#ppt_x"/>
                                          </p:val>
                                        </p:tav>
                                      </p:tavLst>
                                    </p:anim>
                                    <p:anim calcmode="lin" valueType="num">
                                      <p:cBhvr>
                                        <p:cTn dur="250" fill="hold" id="12"/>
                                        <p:tgtEl>
                                          <p:spTgt spid="92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9220"/>
                                        </p:tgtEl>
                                        <p:attrNameLst>
                                          <p:attrName>style.visibility</p:attrName>
                                        </p:attrNameLst>
                                      </p:cBhvr>
                                      <p:to>
                                        <p:strVal val="visible"/>
                                      </p:to>
                                    </p:set>
                                    <p:animEffect filter="">
                                      <p:cBhvr>
                                        <p:cTn dur="500" id="16"/>
                                        <p:tgtEl>
                                          <p:spTgt spid="9220"/>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9230"/>
                                        </p:tgtEl>
                                        <p:attrNameLst>
                                          <p:attrName>style.visibility</p:attrName>
                                        </p:attrNameLst>
                                      </p:cBhvr>
                                      <p:to>
                                        <p:strVal val="visible"/>
                                      </p:to>
                                    </p:set>
                                    <p:animEffect filter="">
                                      <p:cBhvr>
                                        <p:cTn dur="500" id="19"/>
                                        <p:tgtEl>
                                          <p:spTgt spid="9230"/>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9221"/>
                                        </p:tgtEl>
                                        <p:attrNameLst>
                                          <p:attrName>style.visibility</p:attrName>
                                        </p:attrNameLst>
                                      </p:cBhvr>
                                      <p:to>
                                        <p:strVal val="visible"/>
                                      </p:to>
                                    </p:set>
                                    <p:anim calcmode="lin" valueType="num">
                                      <p:cBhvr>
                                        <p:cTn dur="500" fill="hold" id="23"/>
                                        <p:tgtEl>
                                          <p:spTgt spid="9221"/>
                                        </p:tgtEl>
                                        <p:attrNameLst>
                                          <p:attrName>ppt_x</p:attrName>
                                        </p:attrNameLst>
                                      </p:cBhvr>
                                      <p:tavLst>
                                        <p:tav tm="0">
                                          <p:val>
                                            <p:strVal val="0-#ppt_w/2"/>
                                          </p:val>
                                        </p:tav>
                                        <p:tav tm="100000">
                                          <p:val>
                                            <p:strVal val="#ppt_x"/>
                                          </p:val>
                                        </p:tav>
                                      </p:tavLst>
                                    </p:anim>
                                    <p:anim calcmode="lin" valueType="num">
                                      <p:cBhvr>
                                        <p:cTn dur="500" fill="hold" id="24"/>
                                        <p:tgtEl>
                                          <p:spTgt spid="9221"/>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9222"/>
                                        </p:tgtEl>
                                        <p:attrNameLst>
                                          <p:attrName>style.visibility</p:attrName>
                                        </p:attrNameLst>
                                      </p:cBhvr>
                                      <p:to>
                                        <p:strVal val="visible"/>
                                      </p:to>
                                    </p:set>
                                    <p:anim calcmode="lin" valueType="num">
                                      <p:cBhvr>
                                        <p:cTn dur="500" fill="hold" id="27"/>
                                        <p:tgtEl>
                                          <p:spTgt spid="9222"/>
                                        </p:tgtEl>
                                        <p:attrNameLst>
                                          <p:attrName>ppt_x</p:attrName>
                                        </p:attrNameLst>
                                      </p:cBhvr>
                                      <p:tavLst>
                                        <p:tav tm="0">
                                          <p:val>
                                            <p:strVal val="1+#ppt_w/2"/>
                                          </p:val>
                                        </p:tav>
                                        <p:tav tm="100000">
                                          <p:val>
                                            <p:strVal val="#ppt_x"/>
                                          </p:val>
                                        </p:tav>
                                      </p:tavLst>
                                    </p:anim>
                                    <p:anim calcmode="lin" valueType="num">
                                      <p:cBhvr>
                                        <p:cTn dur="500" fill="hold" id="28"/>
                                        <p:tgtEl>
                                          <p:spTgt spid="9222"/>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9224"/>
                                        </p:tgtEl>
                                        <p:attrNameLst>
                                          <p:attrName>style.visibility</p:attrName>
                                        </p:attrNameLst>
                                      </p:cBhvr>
                                      <p:to>
                                        <p:strVal val="visible"/>
                                      </p:to>
                                    </p:set>
                                    <p:animEffect filter="">
                                      <p:cBhvr>
                                        <p:cTn dur="500" id="32"/>
                                        <p:tgtEl>
                                          <p:spTgt spid="9224"/>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9226"/>
                                        </p:tgtEl>
                                        <p:attrNameLst>
                                          <p:attrName>style.visibility</p:attrName>
                                        </p:attrNameLst>
                                      </p:cBhvr>
                                      <p:to>
                                        <p:strVal val="visible"/>
                                      </p:to>
                                    </p:set>
                                    <p:animEffect filter="">
                                      <p:cBhvr>
                                        <p:cTn dur="500" id="35"/>
                                        <p:tgtEl>
                                          <p:spTgt spid="9226"/>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9228"/>
                                        </p:tgtEl>
                                        <p:attrNameLst>
                                          <p:attrName>style.visibility</p:attrName>
                                        </p:attrNameLst>
                                      </p:cBhvr>
                                      <p:to>
                                        <p:strVal val="visible"/>
                                      </p:to>
                                    </p:set>
                                    <p:animEffect filter="">
                                      <p:cBhvr>
                                        <p:cTn dur="500" id="38"/>
                                        <p:tgtEl>
                                          <p:spTgt spid="9228"/>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9223"/>
                                        </p:tgtEl>
                                        <p:attrNameLst>
                                          <p:attrName>style.visibility</p:attrName>
                                        </p:attrNameLst>
                                      </p:cBhvr>
                                      <p:to>
                                        <p:strVal val="visible"/>
                                      </p:to>
                                    </p:set>
                                    <p:animEffect filter="">
                                      <p:cBhvr>
                                        <p:cTn dur="500" id="42"/>
                                        <p:tgtEl>
                                          <p:spTgt spid="9223"/>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9225"/>
                                        </p:tgtEl>
                                        <p:attrNameLst>
                                          <p:attrName>style.visibility</p:attrName>
                                        </p:attrNameLst>
                                      </p:cBhvr>
                                      <p:to>
                                        <p:strVal val="visible"/>
                                      </p:to>
                                    </p:set>
                                    <p:animEffect filter="">
                                      <p:cBhvr>
                                        <p:cTn dur="500" id="45"/>
                                        <p:tgtEl>
                                          <p:spTgt spid="9225"/>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9227"/>
                                        </p:tgtEl>
                                        <p:attrNameLst>
                                          <p:attrName>style.visibility</p:attrName>
                                        </p:attrNameLst>
                                      </p:cBhvr>
                                      <p:to>
                                        <p:strVal val="visible"/>
                                      </p:to>
                                    </p:set>
                                    <p:animEffect filter="">
                                      <p:cBhvr>
                                        <p:cTn dur="500" id="48"/>
                                        <p:tgtEl>
                                          <p:spTgt spid="9227"/>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9229"/>
                                        </p:tgtEl>
                                        <p:attrNameLst>
                                          <p:attrName>style.visibility</p:attrName>
                                        </p:attrNameLst>
                                      </p:cBhvr>
                                      <p:to>
                                        <p:strVal val="visible"/>
                                      </p:to>
                                    </p:set>
                                    <p:animEffect filter="">
                                      <p:cBhvr>
                                        <p:cTn dur="500" id="51"/>
                                        <p:tgtEl>
                                          <p:spTgt spid="9229"/>
                                        </p:tgtEl>
                                      </p:cBhvr>
                                    </p:animEffect>
                                  </p:childTnLst>
                                </p:cTn>
                              </p:par>
                            </p:childTnLst>
                          </p:cTn>
                        </p:par>
                        <p:par>
                          <p:cTn fill="hold" id="52" nodeType="afterGroup">
                            <p:stCondLst>
                              <p:cond delay="2250"/>
                            </p:stCondLst>
                            <p:childTnLst>
                              <p:par>
                                <p:cTn fill="hold" grpId="0" id="53" nodeType="afterEffect" presetClass="entr" presetID="42" presetSubtype="0">
                                  <p:stCondLst>
                                    <p:cond delay="0"/>
                                  </p:stCondLst>
                                  <p:childTnLst>
                                    <p:set>
                                      <p:cBhvr>
                                        <p:cTn dur="1" fill="hold" id="54">
                                          <p:stCondLst>
                                            <p:cond delay="0"/>
                                          </p:stCondLst>
                                        </p:cTn>
                                        <p:tgtEl>
                                          <p:spTgt spid="9232"/>
                                        </p:tgtEl>
                                        <p:attrNameLst>
                                          <p:attrName>style.visibility</p:attrName>
                                        </p:attrNameLst>
                                      </p:cBhvr>
                                      <p:to>
                                        <p:strVal val="visible"/>
                                      </p:to>
                                    </p:set>
                                    <p:animEffect filter="">
                                      <p:cBhvr>
                                        <p:cTn dur="500" id="55"/>
                                        <p:tgtEl>
                                          <p:spTgt spid="9232"/>
                                        </p:tgtEl>
                                      </p:cBhvr>
                                    </p:animEffect>
                                    <p:anim calcmode="lin" valueType="num">
                                      <p:cBhvr>
                                        <p:cTn dur="500" fill="hold" id="56"/>
                                        <p:tgtEl>
                                          <p:spTgt spid="9232"/>
                                        </p:tgtEl>
                                        <p:attrNameLst>
                                          <p:attrName>ppt_x</p:attrName>
                                        </p:attrNameLst>
                                      </p:cBhvr>
                                      <p:tavLst>
                                        <p:tav tm="0">
                                          <p:val>
                                            <p:strVal val="#ppt_x"/>
                                          </p:val>
                                        </p:tav>
                                        <p:tav tm="100000">
                                          <p:val>
                                            <p:strVal val="#ppt_x"/>
                                          </p:val>
                                        </p:tav>
                                      </p:tavLst>
                                    </p:anim>
                                    <p:anim calcmode="lin" valueType="num">
                                      <p:cBhvr>
                                        <p:cTn dur="500" fill="hold" id="57"/>
                                        <p:tgtEl>
                                          <p:spTgt spid="9232"/>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9231"/>
                                        </p:tgtEl>
                                        <p:attrNameLst>
                                          <p:attrName>style.visibility</p:attrName>
                                        </p:attrNameLst>
                                      </p:cBhvr>
                                      <p:to>
                                        <p:strVal val="visible"/>
                                      </p:to>
                                    </p:set>
                                    <p:animEffect filter="">
                                      <p:cBhvr>
                                        <p:cTn dur="500" id="60"/>
                                        <p:tgtEl>
                                          <p:spTgt spid="9231"/>
                                        </p:tgtEl>
                                      </p:cBhvr>
                                    </p:animEffect>
                                    <p:anim calcmode="lin" valueType="num">
                                      <p:cBhvr>
                                        <p:cTn dur="500" fill="hold" id="61"/>
                                        <p:tgtEl>
                                          <p:spTgt spid="9231"/>
                                        </p:tgtEl>
                                        <p:attrNameLst>
                                          <p:attrName>ppt_x</p:attrName>
                                        </p:attrNameLst>
                                      </p:cBhvr>
                                      <p:tavLst>
                                        <p:tav tm="0">
                                          <p:val>
                                            <p:strVal val="#ppt_x"/>
                                          </p:val>
                                        </p:tav>
                                        <p:tav tm="100000">
                                          <p:val>
                                            <p:strVal val="#ppt_x"/>
                                          </p:val>
                                        </p:tav>
                                      </p:tavLst>
                                    </p:anim>
                                    <p:anim calcmode="lin" valueType="num">
                                      <p:cBhvr>
                                        <p:cTn dur="500" fill="hold" id="62"/>
                                        <p:tgtEl>
                                          <p:spTgt spid="9231"/>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9233"/>
                                        </p:tgtEl>
                                        <p:attrNameLst>
                                          <p:attrName>style.visibility</p:attrName>
                                        </p:attrNameLst>
                                      </p:cBhvr>
                                      <p:to>
                                        <p:strVal val="visible"/>
                                      </p:to>
                                    </p:set>
                                    <p:animEffect filter="">
                                      <p:cBhvr>
                                        <p:cTn dur="500" id="65"/>
                                        <p:tgtEl>
                                          <p:spTgt spid="9233"/>
                                        </p:tgtEl>
                                      </p:cBhvr>
                                    </p:animEffect>
                                    <p:anim calcmode="lin" valueType="num">
                                      <p:cBhvr>
                                        <p:cTn dur="500" fill="hold" id="66"/>
                                        <p:tgtEl>
                                          <p:spTgt spid="9233"/>
                                        </p:tgtEl>
                                        <p:attrNameLst>
                                          <p:attrName>ppt_x</p:attrName>
                                        </p:attrNameLst>
                                      </p:cBhvr>
                                      <p:tavLst>
                                        <p:tav tm="0">
                                          <p:val>
                                            <p:strVal val="#ppt_x"/>
                                          </p:val>
                                        </p:tav>
                                        <p:tav tm="100000">
                                          <p:val>
                                            <p:strVal val="#ppt_x"/>
                                          </p:val>
                                        </p:tav>
                                      </p:tavLst>
                                    </p:anim>
                                    <p:anim calcmode="lin" valueType="num">
                                      <p:cBhvr>
                                        <p:cTn dur="500" fill="hold" id="67"/>
                                        <p:tgtEl>
                                          <p:spTgt spid="9233"/>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2750"/>
                            </p:stCondLst>
                            <p:childTnLst>
                              <p:par>
                                <p:cTn fill="hold" grpId="0" id="69" nodeType="afterEffect" presetClass="entr" presetID="22" presetSubtype="8">
                                  <p:stCondLst>
                                    <p:cond delay="0"/>
                                  </p:stCondLst>
                                  <p:childTnLst>
                                    <p:set>
                                      <p:cBhvr>
                                        <p:cTn dur="1" fill="hold" id="70">
                                          <p:stCondLst>
                                            <p:cond delay="0"/>
                                          </p:stCondLst>
                                        </p:cTn>
                                        <p:tgtEl>
                                          <p:spTgt spid="9234"/>
                                        </p:tgtEl>
                                        <p:attrNameLst>
                                          <p:attrName>style.visibility</p:attrName>
                                        </p:attrNameLst>
                                      </p:cBhvr>
                                      <p:to>
                                        <p:strVal val="visible"/>
                                      </p:to>
                                    </p:set>
                                    <p:animEffect filter="">
                                      <p:cBhvr>
                                        <p:cTn dur="500" id="71"/>
                                        <p:tgtEl>
                                          <p:spTgt spid="9234"/>
                                        </p:tgtEl>
                                      </p:cBhvr>
                                    </p:animEffect>
                                  </p:childTnLst>
                                </p:cTn>
                              </p:par>
                              <p:par>
                                <p:cTn fill="hold" grpId="0" id="72" nodeType="withEffect" presetClass="entr" presetID="22" presetSubtype="8">
                                  <p:stCondLst>
                                    <p:cond delay="0"/>
                                  </p:stCondLst>
                                  <p:childTnLst>
                                    <p:set>
                                      <p:cBhvr>
                                        <p:cTn dur="1" fill="hold" id="73">
                                          <p:stCondLst>
                                            <p:cond delay="0"/>
                                          </p:stCondLst>
                                        </p:cTn>
                                        <p:tgtEl>
                                          <p:spTgt spid="9235"/>
                                        </p:tgtEl>
                                        <p:attrNameLst>
                                          <p:attrName>style.visibility</p:attrName>
                                        </p:attrNameLst>
                                      </p:cBhvr>
                                      <p:to>
                                        <p:strVal val="visible"/>
                                      </p:to>
                                    </p:set>
                                    <p:animEffect filter="">
                                      <p:cBhvr>
                                        <p:cTn dur="500" id="74"/>
                                        <p:tgtEl>
                                          <p:spTgt spid="9235"/>
                                        </p:tgtEl>
                                      </p:cBhvr>
                                    </p:animEffect>
                                  </p:childTnLst>
                                </p:cTn>
                              </p:par>
                              <p:par>
                                <p:cTn fill="hold" grpId="0" id="75" nodeType="withEffect" presetClass="entr" presetID="22" presetSubtype="8">
                                  <p:stCondLst>
                                    <p:cond delay="0"/>
                                  </p:stCondLst>
                                  <p:childTnLst>
                                    <p:set>
                                      <p:cBhvr>
                                        <p:cTn dur="1" fill="hold" id="76">
                                          <p:stCondLst>
                                            <p:cond delay="0"/>
                                          </p:stCondLst>
                                        </p:cTn>
                                        <p:tgtEl>
                                          <p:spTgt spid="9236"/>
                                        </p:tgtEl>
                                        <p:attrNameLst>
                                          <p:attrName>style.visibility</p:attrName>
                                        </p:attrNameLst>
                                      </p:cBhvr>
                                      <p:to>
                                        <p:strVal val="visible"/>
                                      </p:to>
                                    </p:set>
                                    <p:animEffect filter="">
                                      <p:cBhvr>
                                        <p:cTn dur="500" id="77"/>
                                        <p:tgtEl>
                                          <p:spTgt spid="92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218"/>
      <p:bldP grpId="0" spid="9219"/>
      <p:bldP grpId="0" spid="9220"/>
      <p:bldP grpId="0" spid="9221"/>
      <p:bldP grpId="0" spid="9222"/>
      <p:bldP grpId="0" spid="9223"/>
      <p:bldP grpId="0" spid="9224"/>
      <p:bldP grpId="0" spid="9225"/>
      <p:bldP grpId="0" spid="9226"/>
      <p:bldP grpId="0" spid="9227"/>
      <p:bldP grpId="0" spid="9228"/>
      <p:bldP grpId="0" spid="9229"/>
      <p:bldP grpId="0" spid="9230"/>
      <p:bldP grpId="0" spid="9231"/>
      <p:bldP grpId="0" spid="9232"/>
      <p:bldP grpId="0" spid="9233"/>
      <p:bldP grpId="0" spid="9234"/>
      <p:bldP grpId="0" spid="9235"/>
      <p:bldP grpId="0" spid="923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242" name="矩形 1"/>
          <p:cNvSpPr>
            <a:spLocks noChangeArrowheads="1"/>
          </p:cNvSpPr>
          <p:nvPr/>
        </p:nvSpPr>
        <p:spPr bwMode="auto">
          <a:xfrm>
            <a:off x="-306388" y="5945188"/>
            <a:ext cx="911226"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43" name="矩形 2"/>
          <p:cNvSpPr>
            <a:spLocks noChangeArrowheads="1"/>
          </p:cNvSpPr>
          <p:nvPr/>
        </p:nvSpPr>
        <p:spPr bwMode="auto">
          <a:xfrm>
            <a:off x="11595100" y="368300"/>
            <a:ext cx="914400"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44"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0245" name="直接连接符 4"/>
          <p:cNvSpPr>
            <a:spLocks noChangeShapeType="1"/>
          </p:cNvSpPr>
          <p:nvPr/>
        </p:nvSpPr>
        <p:spPr bwMode="auto">
          <a:xfrm flipH="1">
            <a:off x="9099550" y="-255588"/>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0246" name="文本框 5"/>
          <p:cNvSpPr>
            <a:spLocks noChangeArrowheads="1"/>
          </p:cNvSpPr>
          <p:nvPr/>
        </p:nvSpPr>
        <p:spPr bwMode="auto">
          <a:xfrm>
            <a:off x="9186864"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Part.6</a:t>
            </a:r>
          </a:p>
        </p:txBody>
      </p:sp>
      <p:sp>
        <p:nvSpPr>
          <p:cNvPr id="10247" name="文本框 6"/>
          <p:cNvSpPr>
            <a:spLocks noChangeArrowheads="1"/>
          </p:cNvSpPr>
          <p:nvPr/>
        </p:nvSpPr>
        <p:spPr bwMode="auto">
          <a:xfrm>
            <a:off x="9442449" y="527050"/>
            <a:ext cx="249237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10248" name="矩形 7"/>
          <p:cNvSpPr>
            <a:spLocks noChangeArrowheads="1"/>
          </p:cNvSpPr>
          <p:nvPr/>
        </p:nvSpPr>
        <p:spPr bwMode="auto">
          <a:xfrm>
            <a:off x="10491788" y="1404938"/>
            <a:ext cx="1782762" cy="1620837"/>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49" name="矩形 8"/>
          <p:cNvSpPr>
            <a:spLocks noChangeArrowheads="1"/>
          </p:cNvSpPr>
          <p:nvPr/>
        </p:nvSpPr>
        <p:spPr bwMode="auto">
          <a:xfrm>
            <a:off x="9213850" y="1411288"/>
            <a:ext cx="1163638" cy="107473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50" name="矩形 9"/>
          <p:cNvSpPr>
            <a:spLocks noChangeArrowheads="1"/>
          </p:cNvSpPr>
          <p:nvPr/>
        </p:nvSpPr>
        <p:spPr bwMode="auto">
          <a:xfrm>
            <a:off x="9217025" y="2630488"/>
            <a:ext cx="1163638"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51" name="矩形 10"/>
          <p:cNvSpPr>
            <a:spLocks noChangeArrowheads="1"/>
          </p:cNvSpPr>
          <p:nvPr/>
        </p:nvSpPr>
        <p:spPr bwMode="auto">
          <a:xfrm rot="16200000">
            <a:off x="10589419" y="304085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52" name="矩形 11"/>
          <p:cNvSpPr>
            <a:spLocks noChangeArrowheads="1"/>
          </p:cNvSpPr>
          <p:nvPr/>
        </p:nvSpPr>
        <p:spPr bwMode="auto">
          <a:xfrm>
            <a:off x="11112500" y="4797425"/>
            <a:ext cx="1279525"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53" name="矩形 12"/>
          <p:cNvSpPr>
            <a:spLocks noChangeArrowheads="1"/>
          </p:cNvSpPr>
          <p:nvPr/>
        </p:nvSpPr>
        <p:spPr bwMode="auto">
          <a:xfrm rot="16200000">
            <a:off x="9674225" y="4337050"/>
            <a:ext cx="860425" cy="1781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54" name="矩形 13"/>
          <p:cNvSpPr>
            <a:spLocks noChangeArrowheads="1"/>
          </p:cNvSpPr>
          <p:nvPr/>
        </p:nvSpPr>
        <p:spPr bwMode="auto">
          <a:xfrm rot="16200000">
            <a:off x="9653588" y="5354637"/>
            <a:ext cx="901700" cy="1781175"/>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grpSp>
        <p:nvGrpSpPr>
          <p:cNvPr id="10258" name="Group 18"/>
          <p:cNvGrpSpPr/>
          <p:nvPr/>
        </p:nvGrpSpPr>
        <p:grpSpPr>
          <a:xfrm>
            <a:off x="581025" y="2041525"/>
            <a:ext cx="1970088" cy="1581150"/>
            <a:chExt cx="1969770" cy="1581150"/>
          </a:xfrm>
        </p:grpSpPr>
        <p:sp>
          <p:nvSpPr>
            <p:cNvPr id="10259" name="椭圆 18"/>
            <p:cNvSpPr>
              <a:spLocks noChangeArrowheads="1"/>
            </p:cNvSpPr>
            <p:nvPr/>
          </p:nvSpPr>
          <p:spPr bwMode="auto">
            <a:xfrm>
              <a:off x="0" y="0"/>
              <a:ext cx="1581150" cy="1581150"/>
            </a:xfrm>
            <a:prstGeom prst="ellipse">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60" name="文本框 19"/>
            <p:cNvSpPr>
              <a:spLocks noChangeArrowheads="1"/>
            </p:cNvSpPr>
            <p:nvPr/>
          </p:nvSpPr>
          <p:spPr bwMode="auto">
            <a:xfrm>
              <a:off x="388620" y="282743"/>
              <a:ext cx="1581150"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6000">
                  <a:solidFill>
                    <a:srgbClr val="000000"/>
                  </a:solidFill>
                  <a:latin charset="0" pitchFamily="34" typeface="Calibri"/>
                  <a:cs charset="0" pitchFamily="34" typeface="Calibri"/>
                  <a:sym charset="0" pitchFamily="34" typeface="Calibri"/>
                </a:rPr>
                <a:t>50%</a:t>
              </a:r>
            </a:p>
          </p:txBody>
        </p:sp>
      </p:grpSp>
      <p:grpSp>
        <p:nvGrpSpPr>
          <p:cNvPr id="10261" name="Group 21"/>
          <p:cNvGrpSpPr/>
          <p:nvPr/>
        </p:nvGrpSpPr>
        <p:grpSpPr>
          <a:xfrm>
            <a:off x="3319463" y="2027238"/>
            <a:ext cx="1843087" cy="1581150"/>
            <a:chExt cx="1843088" cy="1581150"/>
          </a:xfrm>
        </p:grpSpPr>
        <p:sp>
          <p:nvSpPr>
            <p:cNvPr id="10262" name="椭圆 21"/>
            <p:cNvSpPr>
              <a:spLocks noChangeArrowheads="1"/>
            </p:cNvSpPr>
            <p:nvPr/>
          </p:nvSpPr>
          <p:spPr bwMode="auto">
            <a:xfrm>
              <a:off x="0" y="0"/>
              <a:ext cx="1581150" cy="1581150"/>
            </a:xfrm>
            <a:prstGeom prst="ellipse">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63" name="文本框 22"/>
            <p:cNvSpPr>
              <a:spLocks noChangeArrowheads="1"/>
            </p:cNvSpPr>
            <p:nvPr/>
          </p:nvSpPr>
          <p:spPr bwMode="auto">
            <a:xfrm>
              <a:off x="261938" y="282743"/>
              <a:ext cx="1581150"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6000">
                  <a:solidFill>
                    <a:srgbClr val="000000"/>
                  </a:solidFill>
                  <a:latin charset="0" pitchFamily="34" typeface="Calibri"/>
                  <a:cs charset="0" pitchFamily="34" typeface="Calibri"/>
                  <a:sym charset="0" pitchFamily="34" typeface="Calibri"/>
                </a:rPr>
                <a:t>90%</a:t>
              </a:r>
            </a:p>
          </p:txBody>
        </p:sp>
      </p:grpSp>
      <p:grpSp>
        <p:nvGrpSpPr>
          <p:cNvPr id="10264" name="Group 24"/>
          <p:cNvGrpSpPr/>
          <p:nvPr/>
        </p:nvGrpSpPr>
        <p:grpSpPr>
          <a:xfrm>
            <a:off x="6151563" y="2078038"/>
            <a:ext cx="1898650" cy="1581150"/>
            <a:chExt cx="1898333" cy="1581150"/>
          </a:xfrm>
        </p:grpSpPr>
        <p:sp>
          <p:nvSpPr>
            <p:cNvPr id="10265" name="椭圆 24"/>
            <p:cNvSpPr>
              <a:spLocks noChangeArrowheads="1"/>
            </p:cNvSpPr>
            <p:nvPr/>
          </p:nvSpPr>
          <p:spPr bwMode="auto">
            <a:xfrm>
              <a:off x="0" y="0"/>
              <a:ext cx="1581150" cy="1581150"/>
            </a:xfrm>
            <a:prstGeom prst="ellipse">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0266" name="文本框 25"/>
            <p:cNvSpPr>
              <a:spLocks noChangeArrowheads="1"/>
            </p:cNvSpPr>
            <p:nvPr/>
          </p:nvSpPr>
          <p:spPr bwMode="auto">
            <a:xfrm>
              <a:off x="317183" y="287759"/>
              <a:ext cx="1581150" cy="1005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6000">
                  <a:solidFill>
                    <a:srgbClr val="000000"/>
                  </a:solidFill>
                  <a:latin charset="0" pitchFamily="34" typeface="Calibri"/>
                  <a:cs charset="0" pitchFamily="34" typeface="Calibri"/>
                  <a:sym charset="0" pitchFamily="34" typeface="Calibri"/>
                </a:rPr>
                <a:t>23%</a:t>
              </a:r>
            </a:p>
          </p:txBody>
        </p:sp>
      </p:grpSp>
      <p:sp>
        <p:nvSpPr>
          <p:cNvPr id="10267" name="直接连接符 26"/>
          <p:cNvSpPr>
            <a:spLocks noChangeShapeType="1"/>
          </p:cNvSpPr>
          <p:nvPr/>
        </p:nvSpPr>
        <p:spPr bwMode="auto">
          <a:xfrm>
            <a:off x="1044575" y="4476750"/>
            <a:ext cx="6648450" cy="0"/>
          </a:xfrm>
          <a:prstGeom prst="line">
            <a:avLst/>
          </a:prstGeom>
          <a:noFill/>
          <a:ln cap="flat" cmpd="sng" w="6350">
            <a:solidFill>
              <a:srgbClr val="F54141"/>
            </a:solidFill>
            <a:bevel/>
          </a:ln>
          <a:extLst>
            <a:ext uri="{909E8E84-426E-40DD-AFC4-6F175D3DCCD1}">
              <a14:hiddenFill>
                <a:noFill/>
              </a14:hiddenFill>
            </a:ext>
          </a:extLst>
        </p:spPr>
        <p:txBody>
          <a:bodyPr/>
          <a:lstStyle/>
          <a:p>
            <a:endParaRPr altLang="en-US" lang="zh-CN"/>
          </a:p>
        </p:txBody>
      </p:sp>
      <p:sp>
        <p:nvSpPr>
          <p:cNvPr id="10268" name="文本框 27"/>
          <p:cNvSpPr>
            <a:spLocks noChangeArrowheads="1"/>
          </p:cNvSpPr>
          <p:nvPr/>
        </p:nvSpPr>
        <p:spPr bwMode="auto">
          <a:xfrm>
            <a:off x="2209800" y="4708525"/>
            <a:ext cx="43180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a:solidFill>
                  <a:srgbClr val="C00000"/>
                </a:solidFill>
                <a:latin charset="-122" pitchFamily="49" typeface="幼圆"/>
                <a:ea charset="-122" pitchFamily="49" typeface="幼圆"/>
                <a:sym charset="-122" pitchFamily="49" typeface="幼圆"/>
              </a:rPr>
              <a:t>添加文字内容添加文字内容添加文字内容添加文字内容添加文字内容添加文字内容添加文字内容添加文字内容添加文字内容</a:t>
            </a:r>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0242"/>
                                        </p:tgtEl>
                                        <p:attrNameLst>
                                          <p:attrName>style.visibility</p:attrName>
                                        </p:attrNameLst>
                                      </p:cBhvr>
                                      <p:to>
                                        <p:strVal val="visible"/>
                                      </p:to>
                                    </p:set>
                                    <p:anim calcmode="lin" valueType="num">
                                      <p:cBhvr>
                                        <p:cTn dur="250" fill="hold" id="7"/>
                                        <p:tgtEl>
                                          <p:spTgt spid="10242"/>
                                        </p:tgtEl>
                                        <p:attrNameLst>
                                          <p:attrName>ppt_x</p:attrName>
                                        </p:attrNameLst>
                                      </p:cBhvr>
                                      <p:tavLst>
                                        <p:tav tm="0">
                                          <p:val>
                                            <p:strVal val="0-#ppt_w/2"/>
                                          </p:val>
                                        </p:tav>
                                        <p:tav tm="100000">
                                          <p:val>
                                            <p:strVal val="#ppt_x"/>
                                          </p:val>
                                        </p:tav>
                                      </p:tavLst>
                                    </p:anim>
                                    <p:anim calcmode="lin" valueType="num">
                                      <p:cBhvr>
                                        <p:cTn dur="250" fill="hold" id="8"/>
                                        <p:tgtEl>
                                          <p:spTgt spid="1024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0243"/>
                                        </p:tgtEl>
                                        <p:attrNameLst>
                                          <p:attrName>style.visibility</p:attrName>
                                        </p:attrNameLst>
                                      </p:cBhvr>
                                      <p:to>
                                        <p:strVal val="visible"/>
                                      </p:to>
                                    </p:set>
                                    <p:anim calcmode="lin" valueType="num">
                                      <p:cBhvr>
                                        <p:cTn dur="250" fill="hold" id="11"/>
                                        <p:tgtEl>
                                          <p:spTgt spid="10243"/>
                                        </p:tgtEl>
                                        <p:attrNameLst>
                                          <p:attrName>ppt_x</p:attrName>
                                        </p:attrNameLst>
                                      </p:cBhvr>
                                      <p:tavLst>
                                        <p:tav tm="0">
                                          <p:val>
                                            <p:strVal val="1+#ppt_w/2"/>
                                          </p:val>
                                        </p:tav>
                                        <p:tav tm="100000">
                                          <p:val>
                                            <p:strVal val="#ppt_x"/>
                                          </p:val>
                                        </p:tav>
                                      </p:tavLst>
                                    </p:anim>
                                    <p:anim calcmode="lin" valueType="num">
                                      <p:cBhvr>
                                        <p:cTn dur="250" fill="hold" id="12"/>
                                        <p:tgtEl>
                                          <p:spTgt spid="10243"/>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0244"/>
                                        </p:tgtEl>
                                        <p:attrNameLst>
                                          <p:attrName>style.visibility</p:attrName>
                                        </p:attrNameLst>
                                      </p:cBhvr>
                                      <p:to>
                                        <p:strVal val="visible"/>
                                      </p:to>
                                    </p:set>
                                    <p:animEffect filter="">
                                      <p:cBhvr>
                                        <p:cTn dur="500" id="16"/>
                                        <p:tgtEl>
                                          <p:spTgt spid="10244"/>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0245"/>
                                        </p:tgtEl>
                                        <p:attrNameLst>
                                          <p:attrName>style.visibility</p:attrName>
                                        </p:attrNameLst>
                                      </p:cBhvr>
                                      <p:to>
                                        <p:strVal val="visible"/>
                                      </p:to>
                                    </p:set>
                                    <p:animEffect filter="">
                                      <p:cBhvr>
                                        <p:cTn dur="500" id="19"/>
                                        <p:tgtEl>
                                          <p:spTgt spid="10245"/>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0246"/>
                                        </p:tgtEl>
                                        <p:attrNameLst>
                                          <p:attrName>style.visibility</p:attrName>
                                        </p:attrNameLst>
                                      </p:cBhvr>
                                      <p:to>
                                        <p:strVal val="visible"/>
                                      </p:to>
                                    </p:set>
                                    <p:anim calcmode="lin" valueType="num">
                                      <p:cBhvr>
                                        <p:cTn dur="500" fill="hold" id="23"/>
                                        <p:tgtEl>
                                          <p:spTgt spid="10246"/>
                                        </p:tgtEl>
                                        <p:attrNameLst>
                                          <p:attrName>ppt_x</p:attrName>
                                        </p:attrNameLst>
                                      </p:cBhvr>
                                      <p:tavLst>
                                        <p:tav tm="0">
                                          <p:val>
                                            <p:strVal val="0-#ppt_w/2"/>
                                          </p:val>
                                        </p:tav>
                                        <p:tav tm="100000">
                                          <p:val>
                                            <p:strVal val="#ppt_x"/>
                                          </p:val>
                                        </p:tav>
                                      </p:tavLst>
                                    </p:anim>
                                    <p:anim calcmode="lin" valueType="num">
                                      <p:cBhvr>
                                        <p:cTn dur="500" fill="hold" id="24"/>
                                        <p:tgtEl>
                                          <p:spTgt spid="10246"/>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0247"/>
                                        </p:tgtEl>
                                        <p:attrNameLst>
                                          <p:attrName>style.visibility</p:attrName>
                                        </p:attrNameLst>
                                      </p:cBhvr>
                                      <p:to>
                                        <p:strVal val="visible"/>
                                      </p:to>
                                    </p:set>
                                    <p:anim calcmode="lin" valueType="num">
                                      <p:cBhvr>
                                        <p:cTn dur="500" fill="hold" id="27"/>
                                        <p:tgtEl>
                                          <p:spTgt spid="10247"/>
                                        </p:tgtEl>
                                        <p:attrNameLst>
                                          <p:attrName>ppt_x</p:attrName>
                                        </p:attrNameLst>
                                      </p:cBhvr>
                                      <p:tavLst>
                                        <p:tav tm="0">
                                          <p:val>
                                            <p:strVal val="1+#ppt_w/2"/>
                                          </p:val>
                                        </p:tav>
                                        <p:tav tm="100000">
                                          <p:val>
                                            <p:strVal val="#ppt_x"/>
                                          </p:val>
                                        </p:tav>
                                      </p:tavLst>
                                    </p:anim>
                                    <p:anim calcmode="lin" valueType="num">
                                      <p:cBhvr>
                                        <p:cTn dur="500" fill="hold" id="28"/>
                                        <p:tgtEl>
                                          <p:spTgt spid="10247"/>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0249"/>
                                        </p:tgtEl>
                                        <p:attrNameLst>
                                          <p:attrName>style.visibility</p:attrName>
                                        </p:attrNameLst>
                                      </p:cBhvr>
                                      <p:to>
                                        <p:strVal val="visible"/>
                                      </p:to>
                                    </p:set>
                                    <p:animEffect filter="">
                                      <p:cBhvr>
                                        <p:cTn dur="500" id="32"/>
                                        <p:tgtEl>
                                          <p:spTgt spid="10249"/>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0251"/>
                                        </p:tgtEl>
                                        <p:attrNameLst>
                                          <p:attrName>style.visibility</p:attrName>
                                        </p:attrNameLst>
                                      </p:cBhvr>
                                      <p:to>
                                        <p:strVal val="visible"/>
                                      </p:to>
                                    </p:set>
                                    <p:animEffect filter="">
                                      <p:cBhvr>
                                        <p:cTn dur="500" id="35"/>
                                        <p:tgtEl>
                                          <p:spTgt spid="10251"/>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0253"/>
                                        </p:tgtEl>
                                        <p:attrNameLst>
                                          <p:attrName>style.visibility</p:attrName>
                                        </p:attrNameLst>
                                      </p:cBhvr>
                                      <p:to>
                                        <p:strVal val="visible"/>
                                      </p:to>
                                    </p:set>
                                    <p:animEffect filter="">
                                      <p:cBhvr>
                                        <p:cTn dur="500" id="38"/>
                                        <p:tgtEl>
                                          <p:spTgt spid="10253"/>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0248"/>
                                        </p:tgtEl>
                                        <p:attrNameLst>
                                          <p:attrName>style.visibility</p:attrName>
                                        </p:attrNameLst>
                                      </p:cBhvr>
                                      <p:to>
                                        <p:strVal val="visible"/>
                                      </p:to>
                                    </p:set>
                                    <p:animEffect filter="">
                                      <p:cBhvr>
                                        <p:cTn dur="500" id="42"/>
                                        <p:tgtEl>
                                          <p:spTgt spid="10248"/>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0250"/>
                                        </p:tgtEl>
                                        <p:attrNameLst>
                                          <p:attrName>style.visibility</p:attrName>
                                        </p:attrNameLst>
                                      </p:cBhvr>
                                      <p:to>
                                        <p:strVal val="visible"/>
                                      </p:to>
                                    </p:set>
                                    <p:animEffect filter="">
                                      <p:cBhvr>
                                        <p:cTn dur="500" id="45"/>
                                        <p:tgtEl>
                                          <p:spTgt spid="10250"/>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0252"/>
                                        </p:tgtEl>
                                        <p:attrNameLst>
                                          <p:attrName>style.visibility</p:attrName>
                                        </p:attrNameLst>
                                      </p:cBhvr>
                                      <p:to>
                                        <p:strVal val="visible"/>
                                      </p:to>
                                    </p:set>
                                    <p:animEffect filter="">
                                      <p:cBhvr>
                                        <p:cTn dur="500" id="48"/>
                                        <p:tgtEl>
                                          <p:spTgt spid="10252"/>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0254"/>
                                        </p:tgtEl>
                                        <p:attrNameLst>
                                          <p:attrName>style.visibility</p:attrName>
                                        </p:attrNameLst>
                                      </p:cBhvr>
                                      <p:to>
                                        <p:strVal val="visible"/>
                                      </p:to>
                                    </p:set>
                                    <p:animEffect filter="">
                                      <p:cBhvr>
                                        <p:cTn dur="500" id="51"/>
                                        <p:tgtEl>
                                          <p:spTgt spid="10254"/>
                                        </p:tgtEl>
                                      </p:cBhvr>
                                    </p:animEffect>
                                  </p:childTnLst>
                                </p:cTn>
                              </p:par>
                            </p:childTnLst>
                          </p:cTn>
                        </p:par>
                        <p:par>
                          <p:cTn fill="hold" id="52" nodeType="afterGroup">
                            <p:stCondLst>
                              <p:cond delay="2250"/>
                            </p:stCondLst>
                            <p:childTnLst>
                              <p:par>
                                <p:cTn fill="hold" id="53" nodeType="afterEffect" presetClass="entr" presetID="21" presetSubtype="1">
                                  <p:stCondLst>
                                    <p:cond delay="0"/>
                                  </p:stCondLst>
                                  <p:childTnLst>
                                    <p:set>
                                      <p:cBhvr>
                                        <p:cTn dur="1" fill="hold" id="54">
                                          <p:stCondLst>
                                            <p:cond delay="0"/>
                                          </p:stCondLst>
                                        </p:cTn>
                                        <p:tgtEl>
                                          <p:spTgt spid="10258"/>
                                        </p:tgtEl>
                                        <p:attrNameLst>
                                          <p:attrName>style.visibility</p:attrName>
                                        </p:attrNameLst>
                                      </p:cBhvr>
                                      <p:to>
                                        <p:strVal val="visible"/>
                                      </p:to>
                                    </p:set>
                                    <p:animEffect filter="">
                                      <p:cBhvr>
                                        <p:cTn dur="1000" id="55"/>
                                        <p:tgtEl>
                                          <p:spTgt spid="10258"/>
                                        </p:tgtEl>
                                      </p:cBhvr>
                                    </p:animEffect>
                                  </p:childTnLst>
                                </p:cTn>
                              </p:par>
                              <p:par>
                                <p:cTn fill="hold" id="56" nodeType="withEffect" presetClass="entr" presetID="21" presetSubtype="1">
                                  <p:stCondLst>
                                    <p:cond delay="0"/>
                                  </p:stCondLst>
                                  <p:childTnLst>
                                    <p:set>
                                      <p:cBhvr>
                                        <p:cTn dur="1" fill="hold" id="57">
                                          <p:stCondLst>
                                            <p:cond delay="0"/>
                                          </p:stCondLst>
                                        </p:cTn>
                                        <p:tgtEl>
                                          <p:spTgt spid="10261"/>
                                        </p:tgtEl>
                                        <p:attrNameLst>
                                          <p:attrName>style.visibility</p:attrName>
                                        </p:attrNameLst>
                                      </p:cBhvr>
                                      <p:to>
                                        <p:strVal val="visible"/>
                                      </p:to>
                                    </p:set>
                                    <p:animEffect filter="">
                                      <p:cBhvr>
                                        <p:cTn dur="1000" id="58"/>
                                        <p:tgtEl>
                                          <p:spTgt spid="10261"/>
                                        </p:tgtEl>
                                      </p:cBhvr>
                                    </p:animEffect>
                                  </p:childTnLst>
                                </p:cTn>
                              </p:par>
                              <p:par>
                                <p:cTn fill="hold" id="59" nodeType="withEffect" presetClass="entr" presetID="21" presetSubtype="1">
                                  <p:stCondLst>
                                    <p:cond delay="0"/>
                                  </p:stCondLst>
                                  <p:childTnLst>
                                    <p:set>
                                      <p:cBhvr>
                                        <p:cTn dur="1" fill="hold" id="60">
                                          <p:stCondLst>
                                            <p:cond delay="0"/>
                                          </p:stCondLst>
                                        </p:cTn>
                                        <p:tgtEl>
                                          <p:spTgt spid="10264"/>
                                        </p:tgtEl>
                                        <p:attrNameLst>
                                          <p:attrName>style.visibility</p:attrName>
                                        </p:attrNameLst>
                                      </p:cBhvr>
                                      <p:to>
                                        <p:strVal val="visible"/>
                                      </p:to>
                                    </p:set>
                                    <p:animEffect filter="">
                                      <p:cBhvr>
                                        <p:cTn dur="1000" id="61"/>
                                        <p:tgtEl>
                                          <p:spTgt spid="10264"/>
                                        </p:tgtEl>
                                      </p:cBhvr>
                                    </p:animEffect>
                                  </p:childTnLst>
                                </p:cTn>
                              </p:par>
                            </p:childTnLst>
                          </p:cTn>
                        </p:par>
                        <p:par>
                          <p:cTn fill="hold" id="62" nodeType="afterGroup">
                            <p:stCondLst>
                              <p:cond delay="3250"/>
                            </p:stCondLst>
                            <p:childTnLst>
                              <p:par>
                                <p:cTn fill="hold" grpId="0" id="63" nodeType="afterEffect" presetClass="entr" presetID="22" presetSubtype="8">
                                  <p:stCondLst>
                                    <p:cond delay="0"/>
                                  </p:stCondLst>
                                  <p:childTnLst>
                                    <p:set>
                                      <p:cBhvr>
                                        <p:cTn dur="1" fill="hold" id="64">
                                          <p:stCondLst>
                                            <p:cond delay="0"/>
                                          </p:stCondLst>
                                        </p:cTn>
                                        <p:tgtEl>
                                          <p:spTgt spid="10267"/>
                                        </p:tgtEl>
                                        <p:attrNameLst>
                                          <p:attrName>style.visibility</p:attrName>
                                        </p:attrNameLst>
                                      </p:cBhvr>
                                      <p:to>
                                        <p:strVal val="visible"/>
                                      </p:to>
                                    </p:set>
                                    <p:animEffect filter="">
                                      <p:cBhvr>
                                        <p:cTn dur="500" id="65"/>
                                        <p:tgtEl>
                                          <p:spTgt spid="10267"/>
                                        </p:tgtEl>
                                      </p:cBhvr>
                                    </p:animEffect>
                                  </p:childTnLst>
                                </p:cTn>
                              </p:par>
                            </p:childTnLst>
                          </p:cTn>
                        </p:par>
                        <p:par>
                          <p:cTn fill="hold" id="66" nodeType="afterGroup">
                            <p:stCondLst>
                              <p:cond delay="3750"/>
                            </p:stCondLst>
                            <p:childTnLst>
                              <p:par>
                                <p:cTn fill="hold" grpId="0" id="67" nodeType="afterEffect" presetClass="entr" presetID="42" presetSubtype="0">
                                  <p:stCondLst>
                                    <p:cond delay="0"/>
                                  </p:stCondLst>
                                  <p:childTnLst>
                                    <p:set>
                                      <p:cBhvr>
                                        <p:cTn dur="1" fill="hold" id="68">
                                          <p:stCondLst>
                                            <p:cond delay="0"/>
                                          </p:stCondLst>
                                        </p:cTn>
                                        <p:tgtEl>
                                          <p:spTgt spid="10268"/>
                                        </p:tgtEl>
                                        <p:attrNameLst>
                                          <p:attrName>style.visibility</p:attrName>
                                        </p:attrNameLst>
                                      </p:cBhvr>
                                      <p:to>
                                        <p:strVal val="visible"/>
                                      </p:to>
                                    </p:set>
                                    <p:animEffect filter="">
                                      <p:cBhvr>
                                        <p:cTn dur="500" id="69"/>
                                        <p:tgtEl>
                                          <p:spTgt spid="10268"/>
                                        </p:tgtEl>
                                      </p:cBhvr>
                                    </p:animEffect>
                                    <p:anim calcmode="lin" valueType="num">
                                      <p:cBhvr>
                                        <p:cTn dur="500" fill="hold" id="70"/>
                                        <p:tgtEl>
                                          <p:spTgt spid="10268"/>
                                        </p:tgtEl>
                                        <p:attrNameLst>
                                          <p:attrName>ppt_x</p:attrName>
                                        </p:attrNameLst>
                                      </p:cBhvr>
                                      <p:tavLst>
                                        <p:tav tm="0">
                                          <p:val>
                                            <p:strVal val="#ppt_x"/>
                                          </p:val>
                                        </p:tav>
                                        <p:tav tm="100000">
                                          <p:val>
                                            <p:strVal val="#ppt_x"/>
                                          </p:val>
                                        </p:tav>
                                      </p:tavLst>
                                    </p:anim>
                                    <p:anim calcmode="lin" valueType="num">
                                      <p:cBhvr>
                                        <p:cTn dur="500" fill="hold" id="71"/>
                                        <p:tgtEl>
                                          <p:spTgt spid="1026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242"/>
      <p:bldP grpId="0" spid="10243"/>
      <p:bldP grpId="0" spid="10244"/>
      <p:bldP grpId="0" spid="10245"/>
      <p:bldP grpId="0" spid="10246"/>
      <p:bldP grpId="0" spid="10247"/>
      <p:bldP grpId="0" spid="10248"/>
      <p:bldP grpId="0" spid="10249"/>
      <p:bldP grpId="0" spid="10250"/>
      <p:bldP grpId="0" spid="10251"/>
      <p:bldP grpId="0" spid="10252"/>
      <p:bldP grpId="0" spid="10253"/>
      <p:bldP grpId="0" spid="10254"/>
      <p:bldP grpId="0" spid="10267"/>
      <p:bldP grpId="0" spid="1026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266" name="矩形 1"/>
          <p:cNvSpPr>
            <a:spLocks noChangeArrowheads="1"/>
          </p:cNvSpPr>
          <p:nvPr/>
        </p:nvSpPr>
        <p:spPr bwMode="auto">
          <a:xfrm>
            <a:off x="-306388" y="623888"/>
            <a:ext cx="911226" cy="25717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67" name="矩形 2"/>
          <p:cNvSpPr>
            <a:spLocks noChangeArrowheads="1"/>
          </p:cNvSpPr>
          <p:nvPr/>
        </p:nvSpPr>
        <p:spPr bwMode="auto">
          <a:xfrm>
            <a:off x="11595100" y="5945188"/>
            <a:ext cx="914400" cy="255587"/>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68" name="直接连接符 3"/>
          <p:cNvSpPr>
            <a:spLocks noChangeShapeType="1"/>
          </p:cNvSpPr>
          <p:nvPr/>
        </p:nvSpPr>
        <p:spPr bwMode="auto">
          <a:xfrm>
            <a:off x="-198438" y="1250950"/>
            <a:ext cx="12590463" cy="1588"/>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sp>
        <p:nvSpPr>
          <p:cNvPr id="11269" name="文本框 4"/>
          <p:cNvSpPr>
            <a:spLocks noChangeArrowheads="1"/>
          </p:cNvSpPr>
          <p:nvPr/>
        </p:nvSpPr>
        <p:spPr bwMode="auto">
          <a:xfrm>
            <a:off x="604838" y="-20638"/>
            <a:ext cx="2354262"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Arial"/>
              </a:defRPr>
            </a:lvl1pPr>
            <a:lvl2pPr>
              <a:defRPr>
                <a:solidFill>
                  <a:schemeClr val="tx1"/>
                </a:solidFill>
                <a:latin charset="0" pitchFamily="34" typeface="Arial"/>
              </a:defRPr>
            </a:lvl2pPr>
            <a:lvl3pPr>
              <a:defRPr>
                <a:solidFill>
                  <a:schemeClr val="tx1"/>
                </a:solidFill>
                <a:latin charset="0" pitchFamily="34" typeface="Arial"/>
              </a:defRPr>
            </a:lvl3pPr>
            <a:lvl4pPr>
              <a:defRPr>
                <a:solidFill>
                  <a:schemeClr val="tx1"/>
                </a:solidFill>
                <a:latin charset="0" pitchFamily="34" typeface="Arial"/>
              </a:defRPr>
            </a:lvl4pPr>
            <a:lvl5pPr>
              <a:defRPr>
                <a:solidFill>
                  <a:schemeClr val="tx1"/>
                </a:solidFill>
                <a:latin charset="0" pitchFamily="34" typeface="Arial"/>
              </a:defRPr>
            </a:lvl5pPr>
            <a:lvl6pPr fontAlgn="base">
              <a:spcBef>
                <a:spcPct val="0"/>
              </a:spcBef>
              <a:spcAft>
                <a:spcPct val="0"/>
              </a:spcAft>
              <a:buFont charset="0" pitchFamily="34" typeface="Arial"/>
              <a:defRPr>
                <a:solidFill>
                  <a:schemeClr val="tx1"/>
                </a:solidFill>
                <a:latin charset="0" pitchFamily="34" typeface="Arial"/>
              </a:defRPr>
            </a:lvl6pPr>
            <a:lvl7pPr fontAlgn="base">
              <a:spcBef>
                <a:spcPct val="0"/>
              </a:spcBef>
              <a:spcAft>
                <a:spcPct val="0"/>
              </a:spcAft>
              <a:buFont charset="0" pitchFamily="34" typeface="Arial"/>
              <a:defRPr>
                <a:solidFill>
                  <a:schemeClr val="tx1"/>
                </a:solidFill>
                <a:latin charset="0" pitchFamily="34" typeface="Arial"/>
              </a:defRPr>
            </a:lvl7pPr>
            <a:lvl8pPr fontAlgn="base">
              <a:spcBef>
                <a:spcPct val="0"/>
              </a:spcBef>
              <a:spcAft>
                <a:spcPct val="0"/>
              </a:spcAft>
              <a:buFont charset="0" pitchFamily="34" typeface="Arial"/>
              <a:defRPr>
                <a:solidFill>
                  <a:schemeClr val="tx1"/>
                </a:solidFill>
                <a:latin charset="0" pitchFamily="34" typeface="Arial"/>
              </a:defRPr>
            </a:lvl8pPr>
            <a:lvl9pPr fontAlgn="base">
              <a:spcBef>
                <a:spcPct val="0"/>
              </a:spcBef>
              <a:spcAft>
                <a:spcPct val="0"/>
              </a:spcAft>
              <a:buFont charset="0" pitchFamily="34" typeface="Arial"/>
              <a:defRPr>
                <a:solidFill>
                  <a:schemeClr val="tx1"/>
                </a:solidFill>
                <a:latin charset="0" pitchFamily="34" typeface="Arial"/>
              </a:defRPr>
            </a:lvl9pPr>
          </a:lstStyle>
          <a:p>
            <a:r>
              <a:rPr altLang="zh-CN" b="1" lang="en-US" sz="4800">
                <a:solidFill>
                  <a:srgbClr val="F76767"/>
                </a:solidFill>
                <a:latin charset="-122" pitchFamily="34" typeface="微软雅黑"/>
                <a:ea charset="-122" pitchFamily="34" typeface="微软雅黑"/>
                <a:sym charset="-122" pitchFamily="34" typeface="微软雅黑"/>
              </a:rPr>
              <a:t>Part.7</a:t>
            </a:r>
          </a:p>
        </p:txBody>
      </p:sp>
      <p:sp>
        <p:nvSpPr>
          <p:cNvPr id="11270" name="文本框 5"/>
          <p:cNvSpPr>
            <a:spLocks noChangeArrowheads="1"/>
          </p:cNvSpPr>
          <p:nvPr/>
        </p:nvSpPr>
        <p:spPr bwMode="auto">
          <a:xfrm>
            <a:off x="860425" y="527050"/>
            <a:ext cx="24384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3600">
                <a:solidFill>
                  <a:srgbClr val="F76767"/>
                </a:solidFill>
                <a:latin charset="-122" pitchFamily="34" typeface="微软雅黑"/>
                <a:ea charset="-122" pitchFamily="34" typeface="微软雅黑"/>
                <a:sym charset="-122" pitchFamily="34" typeface="微软雅黑"/>
              </a:rPr>
              <a:t>Your text</a:t>
            </a:r>
          </a:p>
        </p:txBody>
      </p:sp>
      <p:sp>
        <p:nvSpPr>
          <p:cNvPr id="11271" name="矩形 6"/>
          <p:cNvSpPr>
            <a:spLocks noChangeArrowheads="1"/>
          </p:cNvSpPr>
          <p:nvPr/>
        </p:nvSpPr>
        <p:spPr bwMode="auto">
          <a:xfrm>
            <a:off x="19050" y="1419225"/>
            <a:ext cx="1782763" cy="1619250"/>
          </a:xfrm>
          <a:prstGeom prst="rect">
            <a:avLst/>
          </a:prstGeom>
          <a:blipFill dpi="0" rotWithShape="1">
            <a:blip r:embed="rId2"/>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2" name="矩形 7"/>
          <p:cNvSpPr>
            <a:spLocks noChangeArrowheads="1"/>
          </p:cNvSpPr>
          <p:nvPr/>
        </p:nvSpPr>
        <p:spPr bwMode="auto">
          <a:xfrm>
            <a:off x="1901825" y="1427163"/>
            <a:ext cx="1165225" cy="1076325"/>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3" name="矩形 8"/>
          <p:cNvSpPr>
            <a:spLocks noChangeArrowheads="1"/>
          </p:cNvSpPr>
          <p:nvPr/>
        </p:nvSpPr>
        <p:spPr bwMode="auto">
          <a:xfrm>
            <a:off x="1901825" y="2611438"/>
            <a:ext cx="1165225" cy="2071687"/>
          </a:xfrm>
          <a:prstGeom prst="rect">
            <a:avLst/>
          </a:prstGeom>
          <a:blipFill dpi="0" rotWithShape="1">
            <a:blip r:embed="rId3"/>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4" name="矩形 9"/>
          <p:cNvSpPr>
            <a:spLocks noChangeArrowheads="1"/>
          </p:cNvSpPr>
          <p:nvPr/>
        </p:nvSpPr>
        <p:spPr bwMode="auto">
          <a:xfrm rot="16200000">
            <a:off x="140494" y="3021806"/>
            <a:ext cx="1539875" cy="1782763"/>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5" name="矩形 10"/>
          <p:cNvSpPr>
            <a:spLocks noChangeArrowheads="1"/>
          </p:cNvSpPr>
          <p:nvPr/>
        </p:nvSpPr>
        <p:spPr bwMode="auto">
          <a:xfrm>
            <a:off x="-119063" y="4768850"/>
            <a:ext cx="1276351" cy="1887538"/>
          </a:xfrm>
          <a:prstGeom prst="rect">
            <a:avLst/>
          </a:prstGeom>
          <a:blipFill dpi="0" rotWithShape="1">
            <a:blip r:embed="rId4"/>
            <a:tile algn="tl" flip="none" sx="100000" sy="100000" tx="0" ty="0"/>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6" name="矩形 11"/>
          <p:cNvSpPr>
            <a:spLocks noChangeArrowheads="1"/>
          </p:cNvSpPr>
          <p:nvPr/>
        </p:nvSpPr>
        <p:spPr bwMode="auto">
          <a:xfrm rot="16200000">
            <a:off x="1739106" y="4315620"/>
            <a:ext cx="860425" cy="1782762"/>
          </a:xfrm>
          <a:prstGeom prst="rect">
            <a:avLst/>
          </a:prstGeom>
          <a:solidFill>
            <a:srgbClr val="F76767"/>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7" name="矩形 12"/>
          <p:cNvSpPr>
            <a:spLocks noChangeArrowheads="1"/>
          </p:cNvSpPr>
          <p:nvPr/>
        </p:nvSpPr>
        <p:spPr bwMode="auto">
          <a:xfrm rot="16200000">
            <a:off x="1717675" y="5313363"/>
            <a:ext cx="903288" cy="1782762"/>
          </a:xfrm>
          <a:prstGeom prst="rect">
            <a:avLst/>
          </a:prstGeom>
          <a:blipFill dpi="0" rotWithShape="0">
            <a:blip r:embed="rId5"/>
            <a:stretch>
              <a:fillRect/>
            </a:stretch>
          </a:blip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78" name="直接连接符 13"/>
          <p:cNvSpPr>
            <a:spLocks noChangeShapeType="1"/>
          </p:cNvSpPr>
          <p:nvPr/>
        </p:nvSpPr>
        <p:spPr bwMode="auto">
          <a:xfrm flipH="1">
            <a:off x="3213100" y="0"/>
            <a:ext cx="0" cy="7948613"/>
          </a:xfrm>
          <a:prstGeom prst="line">
            <a:avLst/>
          </a:prstGeom>
          <a:noFill/>
          <a:ln cap="flat" cmpd="sng" w="19050">
            <a:solidFill>
              <a:srgbClr val="F76767"/>
            </a:solidFill>
            <a:bevel/>
          </a:ln>
          <a:extLst>
            <a:ext uri="{909E8E84-426E-40DD-AFC4-6F175D3DCCD1}">
              <a14:hiddenFill>
                <a:noFill/>
              </a14:hiddenFill>
            </a:ext>
          </a:extLst>
        </p:spPr>
        <p:txBody>
          <a:bodyPr/>
          <a:lstStyle/>
          <a:p>
            <a:endParaRPr altLang="en-US" lang="zh-CN"/>
          </a:p>
        </p:txBody>
      </p:sp>
      <p:pic>
        <p:nvPicPr>
          <p:cNvPr id="11279" name="图表 17"/>
          <p:cNvPicPr>
            <a:picLocks noChangeArrowheads="1"/>
          </p:cNvPicPr>
          <p:nvPr/>
        </p:nvPicPr>
        <p:blipFill>
          <a:blip r:embed="rId6">
            <a:extLst>
              <a:ext uri="{28A0092B-C50C-407E-A947-70E740481C1C}">
                <a14:useLocalDpi val="0"/>
              </a:ext>
            </a:extLst>
          </a:blip>
          <a:stretch>
            <a:fillRect/>
          </a:stretch>
        </p:blipFill>
        <p:spPr bwMode="auto">
          <a:xfrm>
            <a:off x="4924425" y="2101850"/>
            <a:ext cx="5386388" cy="33448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280" name="文本框 19"/>
          <p:cNvSpPr>
            <a:spLocks noChangeArrowheads="1"/>
          </p:cNvSpPr>
          <p:nvPr/>
        </p:nvSpPr>
        <p:spPr bwMode="auto">
          <a:xfrm>
            <a:off x="9577389" y="3289300"/>
            <a:ext cx="1681162"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000">
                <a:solidFill>
                  <a:srgbClr val="C00000"/>
                </a:solidFill>
                <a:latin charset="-122" pitchFamily="34" typeface="微软雅黑"/>
                <a:ea charset="-122" pitchFamily="34" typeface="微软雅黑"/>
                <a:sym charset="-122" pitchFamily="34" typeface="微软雅黑"/>
              </a:rPr>
              <a:t>48%</a:t>
            </a:r>
          </a:p>
        </p:txBody>
      </p:sp>
      <p:sp>
        <p:nvSpPr>
          <p:cNvPr id="11281" name="文本框 20"/>
          <p:cNvSpPr>
            <a:spLocks noChangeArrowheads="1"/>
          </p:cNvSpPr>
          <p:nvPr/>
        </p:nvSpPr>
        <p:spPr bwMode="auto">
          <a:xfrm>
            <a:off x="5784850" y="5384800"/>
            <a:ext cx="1681163"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C00000"/>
                </a:solidFill>
                <a:latin charset="-122" pitchFamily="34" typeface="微软雅黑"/>
                <a:ea charset="-122" pitchFamily="34" typeface="微软雅黑"/>
                <a:sym charset="-122" pitchFamily="34" typeface="微软雅黑"/>
              </a:rPr>
              <a:t>16%</a:t>
            </a:r>
          </a:p>
        </p:txBody>
      </p:sp>
      <p:sp>
        <p:nvSpPr>
          <p:cNvPr id="11282" name="文本框 21"/>
          <p:cNvSpPr>
            <a:spLocks noChangeArrowheads="1"/>
          </p:cNvSpPr>
          <p:nvPr/>
        </p:nvSpPr>
        <p:spPr bwMode="auto">
          <a:xfrm>
            <a:off x="4508500" y="4070350"/>
            <a:ext cx="1681163"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4000">
                <a:solidFill>
                  <a:srgbClr val="C00000"/>
                </a:solidFill>
                <a:latin charset="-122" pitchFamily="34" typeface="微软雅黑"/>
                <a:ea charset="-122" pitchFamily="34" typeface="微软雅黑"/>
                <a:sym charset="-122" pitchFamily="34" typeface="微软雅黑"/>
              </a:rPr>
              <a:t>12%</a:t>
            </a:r>
          </a:p>
        </p:txBody>
      </p:sp>
      <p:sp>
        <p:nvSpPr>
          <p:cNvPr id="11283" name="文本框 22"/>
          <p:cNvSpPr>
            <a:spLocks noChangeArrowheads="1"/>
          </p:cNvSpPr>
          <p:nvPr/>
        </p:nvSpPr>
        <p:spPr bwMode="auto">
          <a:xfrm>
            <a:off x="5049838" y="1600200"/>
            <a:ext cx="1681162"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sz="4000">
                <a:solidFill>
                  <a:srgbClr val="C00000"/>
                </a:solidFill>
                <a:latin charset="-122" pitchFamily="34" typeface="微软雅黑"/>
                <a:ea charset="-122" pitchFamily="34" typeface="微软雅黑"/>
                <a:sym charset="-122" pitchFamily="34" typeface="微软雅黑"/>
              </a:rPr>
              <a:t>24%</a:t>
            </a:r>
          </a:p>
        </p:txBody>
      </p:sp>
      <p:sp>
        <p:nvSpPr>
          <p:cNvPr id="11284" name="椭圆 24"/>
          <p:cNvSpPr>
            <a:spLocks noChangeArrowheads="1"/>
          </p:cNvSpPr>
          <p:nvPr/>
        </p:nvSpPr>
        <p:spPr bwMode="auto">
          <a:xfrm>
            <a:off x="6715125" y="2889250"/>
            <a:ext cx="1851025" cy="1849438"/>
          </a:xfrm>
          <a:prstGeom prst="ellipse">
            <a:avLst/>
          </a:prstGeom>
          <a:solidFill>
            <a:srgbClr val="FBE4D4">
              <a:alpha val="56000"/>
            </a:srgbClr>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85" name="椭圆 23"/>
          <p:cNvSpPr>
            <a:spLocks noChangeArrowheads="1"/>
          </p:cNvSpPr>
          <p:nvPr/>
        </p:nvSpPr>
        <p:spPr bwMode="auto">
          <a:xfrm>
            <a:off x="6954838" y="3127375"/>
            <a:ext cx="1371600" cy="1371600"/>
          </a:xfrm>
          <a:prstGeom prst="ellipse">
            <a:avLst/>
          </a:prstGeom>
          <a:solidFill>
            <a:srgbClr val="FBE4D4"/>
          </a:solidFill>
          <a:ln>
            <a:noFill/>
          </a:ln>
          <a:extLst>
            <a:ext uri="{91240B29-F687-4F45-9708-019B960494DF}">
              <a14:hiddenLine w="12700">
                <a:solidFill>
                  <a:srgbClr val="42719B"/>
                </a:solidFill>
                <a:bevel/>
              </a14:hiddenLine>
            </a:ext>
          </a:extLst>
        </p:spPr>
        <p:txBody>
          <a:bodyPr anchor="ctr"/>
          <a:lstStyle/>
          <a:p>
            <a:pPr algn="ctr"/>
            <a:endParaRPr altLang="zh-CN" lang="zh-CN">
              <a:solidFill>
                <a:srgbClr val="FFFFFF"/>
              </a:solidFill>
              <a:latin charset="-122" pitchFamily="2" typeface="宋体"/>
              <a:sym charset="-122" pitchFamily="2" typeface="宋体"/>
            </a:endParaRPr>
          </a:p>
        </p:txBody>
      </p:sp>
      <p:sp>
        <p:nvSpPr>
          <p:cNvPr id="11286" name="直接连接符 27"/>
          <p:cNvSpPr>
            <a:spLocks noChangeShapeType="1"/>
          </p:cNvSpPr>
          <p:nvPr/>
        </p:nvSpPr>
        <p:spPr bwMode="auto">
          <a:xfrm flipH="1" flipV="1">
            <a:off x="6146800" y="2133600"/>
            <a:ext cx="419100" cy="620713"/>
          </a:xfrm>
          <a:prstGeom prst="line">
            <a:avLst/>
          </a:prstGeom>
          <a:noFill/>
          <a:ln cap="flat" cmpd="sng" w="25400">
            <a:solidFill>
              <a:srgbClr val="F7CAAC"/>
            </a:solidFill>
            <a:bevel/>
          </a:ln>
          <a:extLst>
            <a:ext uri="{909E8E84-426E-40DD-AFC4-6F175D3DCCD1}">
              <a14:hiddenFill>
                <a:noFill/>
              </a14:hiddenFill>
            </a:ext>
          </a:extLst>
        </p:spPr>
        <p:txBody>
          <a:bodyPr/>
          <a:lstStyle/>
          <a:p>
            <a:endParaRPr altLang="en-US" lang="zh-CN"/>
          </a:p>
        </p:txBody>
      </p:sp>
      <p:sp>
        <p:nvSpPr>
          <p:cNvPr id="11287" name="直接连接符 29"/>
          <p:cNvSpPr>
            <a:spLocks noChangeShapeType="1"/>
          </p:cNvSpPr>
          <p:nvPr/>
        </p:nvSpPr>
        <p:spPr bwMode="auto">
          <a:xfrm flipH="1">
            <a:off x="5622925" y="4159250"/>
            <a:ext cx="660400" cy="349250"/>
          </a:xfrm>
          <a:prstGeom prst="line">
            <a:avLst/>
          </a:prstGeom>
          <a:noFill/>
          <a:ln cap="flat" cmpd="sng" w="25400">
            <a:solidFill>
              <a:srgbClr val="F42828"/>
            </a:solidFill>
            <a:bevel/>
          </a:ln>
          <a:extLst>
            <a:ext uri="{909E8E84-426E-40DD-AFC4-6F175D3DCCD1}">
              <a14:hiddenFill>
                <a:noFill/>
              </a14:hiddenFill>
            </a:ext>
          </a:extLst>
        </p:spPr>
        <p:txBody>
          <a:bodyPr/>
          <a:lstStyle/>
          <a:p>
            <a:endParaRPr altLang="en-US" lang="zh-CN"/>
          </a:p>
        </p:txBody>
      </p:sp>
      <p:sp>
        <p:nvSpPr>
          <p:cNvPr id="11288" name="直接连接符 32"/>
          <p:cNvSpPr>
            <a:spLocks noChangeShapeType="1"/>
          </p:cNvSpPr>
          <p:nvPr/>
        </p:nvSpPr>
        <p:spPr bwMode="auto">
          <a:xfrm flipH="1">
            <a:off x="6807200" y="4987925"/>
            <a:ext cx="330200" cy="720725"/>
          </a:xfrm>
          <a:prstGeom prst="line">
            <a:avLst/>
          </a:prstGeom>
          <a:noFill/>
          <a:ln cap="flat" cmpd="sng" w="25400">
            <a:solidFill>
              <a:srgbClr val="F54141"/>
            </a:solidFill>
            <a:bevel/>
          </a:ln>
          <a:extLst>
            <a:ext uri="{909E8E84-426E-40DD-AFC4-6F175D3DCCD1}">
              <a14:hiddenFill>
                <a:noFill/>
              </a14:hiddenFill>
            </a:ext>
          </a:extLst>
        </p:spPr>
        <p:txBody>
          <a:bodyPr/>
          <a:lstStyle/>
          <a:p>
            <a:endParaRPr altLang="en-US" lang="zh-CN"/>
          </a:p>
        </p:txBody>
      </p:sp>
      <p:sp>
        <p:nvSpPr>
          <p:cNvPr id="11289" name="直接连接符 34"/>
          <p:cNvSpPr>
            <a:spLocks noChangeShapeType="1"/>
          </p:cNvSpPr>
          <p:nvPr/>
        </p:nvSpPr>
        <p:spPr bwMode="auto">
          <a:xfrm flipH="1" flipV="1">
            <a:off x="8940800" y="3641725"/>
            <a:ext cx="636588" cy="6350"/>
          </a:xfrm>
          <a:prstGeom prst="line">
            <a:avLst/>
          </a:prstGeom>
          <a:noFill/>
          <a:ln cap="flat" cmpd="sng" w="25400">
            <a:solidFill>
              <a:srgbClr val="F54141"/>
            </a:solidFill>
            <a:bevel/>
          </a:ln>
          <a:extLst>
            <a:ext uri="{909E8E84-426E-40DD-AFC4-6F175D3DCCD1}">
              <a14:hiddenFill>
                <a:noFill/>
              </a14:hiddenFill>
            </a:ext>
          </a:extLst>
        </p:spPr>
        <p:txBody>
          <a:bodyPr/>
          <a:lstStyle/>
          <a:p>
            <a:endParaRPr altLang="en-US" lang="zh-CN"/>
          </a:p>
        </p:txBody>
      </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11266"/>
                                        </p:tgtEl>
                                        <p:attrNameLst>
                                          <p:attrName>style.visibility</p:attrName>
                                        </p:attrNameLst>
                                      </p:cBhvr>
                                      <p:to>
                                        <p:strVal val="visible"/>
                                      </p:to>
                                    </p:set>
                                    <p:anim calcmode="lin" valueType="num">
                                      <p:cBhvr>
                                        <p:cTn dur="250" fill="hold" id="7"/>
                                        <p:tgtEl>
                                          <p:spTgt spid="11266"/>
                                        </p:tgtEl>
                                        <p:attrNameLst>
                                          <p:attrName>ppt_x</p:attrName>
                                        </p:attrNameLst>
                                      </p:cBhvr>
                                      <p:tavLst>
                                        <p:tav tm="0">
                                          <p:val>
                                            <p:strVal val="0-#ppt_w/2"/>
                                          </p:val>
                                        </p:tav>
                                        <p:tav tm="100000">
                                          <p:val>
                                            <p:strVal val="#ppt_x"/>
                                          </p:val>
                                        </p:tav>
                                      </p:tavLst>
                                    </p:anim>
                                    <p:anim calcmode="lin" valueType="num">
                                      <p:cBhvr>
                                        <p:cTn dur="250" fill="hold" id="8"/>
                                        <p:tgtEl>
                                          <p:spTgt spid="11266"/>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1267"/>
                                        </p:tgtEl>
                                        <p:attrNameLst>
                                          <p:attrName>style.visibility</p:attrName>
                                        </p:attrNameLst>
                                      </p:cBhvr>
                                      <p:to>
                                        <p:strVal val="visible"/>
                                      </p:to>
                                    </p:set>
                                    <p:anim calcmode="lin" valueType="num">
                                      <p:cBhvr>
                                        <p:cTn dur="250" fill="hold" id="11"/>
                                        <p:tgtEl>
                                          <p:spTgt spid="11267"/>
                                        </p:tgtEl>
                                        <p:attrNameLst>
                                          <p:attrName>ppt_x</p:attrName>
                                        </p:attrNameLst>
                                      </p:cBhvr>
                                      <p:tavLst>
                                        <p:tav tm="0">
                                          <p:val>
                                            <p:strVal val="1+#ppt_w/2"/>
                                          </p:val>
                                        </p:tav>
                                        <p:tav tm="100000">
                                          <p:val>
                                            <p:strVal val="#ppt_x"/>
                                          </p:val>
                                        </p:tav>
                                      </p:tavLst>
                                    </p:anim>
                                    <p:anim calcmode="lin" valueType="num">
                                      <p:cBhvr>
                                        <p:cTn dur="250" fill="hold" id="12"/>
                                        <p:tgtEl>
                                          <p:spTgt spid="11267"/>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
                            </p:stCondLst>
                            <p:childTnLst>
                              <p:par>
                                <p:cTn fill="hold" grpId="0" id="14" nodeType="afterEffect" presetClass="entr" presetID="22" presetSubtype="8">
                                  <p:stCondLst>
                                    <p:cond delay="0"/>
                                  </p:stCondLst>
                                  <p:childTnLst>
                                    <p:set>
                                      <p:cBhvr>
                                        <p:cTn dur="1" fill="hold" id="15">
                                          <p:stCondLst>
                                            <p:cond delay="0"/>
                                          </p:stCondLst>
                                        </p:cTn>
                                        <p:tgtEl>
                                          <p:spTgt spid="11268"/>
                                        </p:tgtEl>
                                        <p:attrNameLst>
                                          <p:attrName>style.visibility</p:attrName>
                                        </p:attrNameLst>
                                      </p:cBhvr>
                                      <p:to>
                                        <p:strVal val="visible"/>
                                      </p:to>
                                    </p:set>
                                    <p:animEffect filter="">
                                      <p:cBhvr>
                                        <p:cTn dur="500" id="16"/>
                                        <p:tgtEl>
                                          <p:spTgt spid="11268"/>
                                        </p:tgtEl>
                                      </p:cBhvr>
                                    </p:animEffect>
                                  </p:childTnLst>
                                </p:cTn>
                              </p:par>
                              <p:par>
                                <p:cTn fill="hold" grpId="0" id="17" nodeType="withEffect" presetClass="entr" presetID="22" presetSubtype="1">
                                  <p:stCondLst>
                                    <p:cond delay="0"/>
                                  </p:stCondLst>
                                  <p:childTnLst>
                                    <p:set>
                                      <p:cBhvr>
                                        <p:cTn dur="1" fill="hold" id="18">
                                          <p:stCondLst>
                                            <p:cond delay="0"/>
                                          </p:stCondLst>
                                        </p:cTn>
                                        <p:tgtEl>
                                          <p:spTgt spid="11278"/>
                                        </p:tgtEl>
                                        <p:attrNameLst>
                                          <p:attrName>style.visibility</p:attrName>
                                        </p:attrNameLst>
                                      </p:cBhvr>
                                      <p:to>
                                        <p:strVal val="visible"/>
                                      </p:to>
                                    </p:set>
                                    <p:animEffect filter="">
                                      <p:cBhvr>
                                        <p:cTn dur="500" id="19"/>
                                        <p:tgtEl>
                                          <p:spTgt spid="11278"/>
                                        </p:tgtEl>
                                      </p:cBhvr>
                                    </p:animEffect>
                                  </p:childTnLst>
                                </p:cTn>
                              </p:par>
                            </p:childTnLst>
                          </p:cTn>
                        </p:par>
                        <p:par>
                          <p:cTn fill="hold" id="20" nodeType="afterGroup">
                            <p:stCondLst>
                              <p:cond delay="750"/>
                            </p:stCondLst>
                            <p:childTnLst>
                              <p:par>
                                <p:cTn fill="hold" grpId="0" id="21" nodeType="afterEffect" presetClass="entr" presetID="2" presetSubtype="8">
                                  <p:stCondLst>
                                    <p:cond delay="0"/>
                                  </p:stCondLst>
                                  <p:childTnLst>
                                    <p:set>
                                      <p:cBhvr>
                                        <p:cTn dur="1" fill="hold" id="22">
                                          <p:stCondLst>
                                            <p:cond delay="0"/>
                                          </p:stCondLst>
                                        </p:cTn>
                                        <p:tgtEl>
                                          <p:spTgt spid="11269"/>
                                        </p:tgtEl>
                                        <p:attrNameLst>
                                          <p:attrName>style.visibility</p:attrName>
                                        </p:attrNameLst>
                                      </p:cBhvr>
                                      <p:to>
                                        <p:strVal val="visible"/>
                                      </p:to>
                                    </p:set>
                                    <p:anim calcmode="lin" valueType="num">
                                      <p:cBhvr>
                                        <p:cTn dur="500" fill="hold" id="23"/>
                                        <p:tgtEl>
                                          <p:spTgt spid="11269"/>
                                        </p:tgtEl>
                                        <p:attrNameLst>
                                          <p:attrName>ppt_x</p:attrName>
                                        </p:attrNameLst>
                                      </p:cBhvr>
                                      <p:tavLst>
                                        <p:tav tm="0">
                                          <p:val>
                                            <p:strVal val="0-#ppt_w/2"/>
                                          </p:val>
                                        </p:tav>
                                        <p:tav tm="100000">
                                          <p:val>
                                            <p:strVal val="#ppt_x"/>
                                          </p:val>
                                        </p:tav>
                                      </p:tavLst>
                                    </p:anim>
                                    <p:anim calcmode="lin" valueType="num">
                                      <p:cBhvr>
                                        <p:cTn dur="500" fill="hold" id="24"/>
                                        <p:tgtEl>
                                          <p:spTgt spid="11269"/>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11270"/>
                                        </p:tgtEl>
                                        <p:attrNameLst>
                                          <p:attrName>style.visibility</p:attrName>
                                        </p:attrNameLst>
                                      </p:cBhvr>
                                      <p:to>
                                        <p:strVal val="visible"/>
                                      </p:to>
                                    </p:set>
                                    <p:anim calcmode="lin" valueType="num">
                                      <p:cBhvr>
                                        <p:cTn dur="500" fill="hold" id="27"/>
                                        <p:tgtEl>
                                          <p:spTgt spid="11270"/>
                                        </p:tgtEl>
                                        <p:attrNameLst>
                                          <p:attrName>ppt_x</p:attrName>
                                        </p:attrNameLst>
                                      </p:cBhvr>
                                      <p:tavLst>
                                        <p:tav tm="0">
                                          <p:val>
                                            <p:strVal val="1+#ppt_w/2"/>
                                          </p:val>
                                        </p:tav>
                                        <p:tav tm="100000">
                                          <p:val>
                                            <p:strVal val="#ppt_x"/>
                                          </p:val>
                                        </p:tav>
                                      </p:tavLst>
                                    </p:anim>
                                    <p:anim calcmode="lin" valueType="num">
                                      <p:cBhvr>
                                        <p:cTn dur="500" fill="hold" id="28"/>
                                        <p:tgtEl>
                                          <p:spTgt spid="11270"/>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1250"/>
                            </p:stCondLst>
                            <p:childTnLst>
                              <p:par>
                                <p:cTn fill="hold" grpId="0" id="30" nodeType="afterEffect" presetClass="entr" presetID="22" presetSubtype="4">
                                  <p:stCondLst>
                                    <p:cond delay="0"/>
                                  </p:stCondLst>
                                  <p:childTnLst>
                                    <p:set>
                                      <p:cBhvr>
                                        <p:cTn dur="1" fill="hold" id="31">
                                          <p:stCondLst>
                                            <p:cond delay="0"/>
                                          </p:stCondLst>
                                        </p:cTn>
                                        <p:tgtEl>
                                          <p:spTgt spid="11272"/>
                                        </p:tgtEl>
                                        <p:attrNameLst>
                                          <p:attrName>style.visibility</p:attrName>
                                        </p:attrNameLst>
                                      </p:cBhvr>
                                      <p:to>
                                        <p:strVal val="visible"/>
                                      </p:to>
                                    </p:set>
                                    <p:animEffect filter="">
                                      <p:cBhvr>
                                        <p:cTn dur="500" id="32"/>
                                        <p:tgtEl>
                                          <p:spTgt spid="11272"/>
                                        </p:tgtEl>
                                      </p:cBhvr>
                                    </p:animEffect>
                                  </p:childTnLst>
                                </p:cTn>
                              </p:par>
                              <p:par>
                                <p:cTn fill="hold" grpId="0" id="33" nodeType="withEffect" presetClass="entr" presetID="22" presetSubtype="2">
                                  <p:stCondLst>
                                    <p:cond delay="0"/>
                                  </p:stCondLst>
                                  <p:childTnLst>
                                    <p:set>
                                      <p:cBhvr>
                                        <p:cTn dur="1" fill="hold" id="34">
                                          <p:stCondLst>
                                            <p:cond delay="0"/>
                                          </p:stCondLst>
                                        </p:cTn>
                                        <p:tgtEl>
                                          <p:spTgt spid="11274"/>
                                        </p:tgtEl>
                                        <p:attrNameLst>
                                          <p:attrName>style.visibility</p:attrName>
                                        </p:attrNameLst>
                                      </p:cBhvr>
                                      <p:to>
                                        <p:strVal val="visible"/>
                                      </p:to>
                                    </p:set>
                                    <p:animEffect filter="">
                                      <p:cBhvr>
                                        <p:cTn dur="500" id="35"/>
                                        <p:tgtEl>
                                          <p:spTgt spid="11274"/>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1276"/>
                                        </p:tgtEl>
                                        <p:attrNameLst>
                                          <p:attrName>style.visibility</p:attrName>
                                        </p:attrNameLst>
                                      </p:cBhvr>
                                      <p:to>
                                        <p:strVal val="visible"/>
                                      </p:to>
                                    </p:set>
                                    <p:animEffect filter="">
                                      <p:cBhvr>
                                        <p:cTn dur="500" id="38"/>
                                        <p:tgtEl>
                                          <p:spTgt spid="11276"/>
                                        </p:tgtEl>
                                      </p:cBhvr>
                                    </p:animEffect>
                                  </p:childTnLst>
                                </p:cTn>
                              </p:par>
                            </p:childTnLst>
                          </p:cTn>
                        </p:par>
                        <p:par>
                          <p:cTn fill="hold" id="39" nodeType="afterGroup">
                            <p:stCondLst>
                              <p:cond delay="1750"/>
                            </p:stCondLst>
                            <p:childTnLst>
                              <p:par>
                                <p:cTn fill="hold" grpId="0" id="40" nodeType="afterEffect" presetClass="entr" presetID="9" presetSubtype="0">
                                  <p:stCondLst>
                                    <p:cond delay="0"/>
                                  </p:stCondLst>
                                  <p:childTnLst>
                                    <p:set>
                                      <p:cBhvr>
                                        <p:cTn dur="1" fill="hold" id="41">
                                          <p:stCondLst>
                                            <p:cond delay="0"/>
                                          </p:stCondLst>
                                        </p:cTn>
                                        <p:tgtEl>
                                          <p:spTgt spid="11271"/>
                                        </p:tgtEl>
                                        <p:attrNameLst>
                                          <p:attrName>style.visibility</p:attrName>
                                        </p:attrNameLst>
                                      </p:cBhvr>
                                      <p:to>
                                        <p:strVal val="visible"/>
                                      </p:to>
                                    </p:set>
                                    <p:animEffect filter="">
                                      <p:cBhvr>
                                        <p:cTn dur="500" id="42"/>
                                        <p:tgtEl>
                                          <p:spTgt spid="11271"/>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1273"/>
                                        </p:tgtEl>
                                        <p:attrNameLst>
                                          <p:attrName>style.visibility</p:attrName>
                                        </p:attrNameLst>
                                      </p:cBhvr>
                                      <p:to>
                                        <p:strVal val="visible"/>
                                      </p:to>
                                    </p:set>
                                    <p:animEffect filter="">
                                      <p:cBhvr>
                                        <p:cTn dur="500" id="45"/>
                                        <p:tgtEl>
                                          <p:spTgt spid="11273"/>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1275"/>
                                        </p:tgtEl>
                                        <p:attrNameLst>
                                          <p:attrName>style.visibility</p:attrName>
                                        </p:attrNameLst>
                                      </p:cBhvr>
                                      <p:to>
                                        <p:strVal val="visible"/>
                                      </p:to>
                                    </p:set>
                                    <p:animEffect filter="">
                                      <p:cBhvr>
                                        <p:cTn dur="500" id="48"/>
                                        <p:tgtEl>
                                          <p:spTgt spid="11275"/>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1277"/>
                                        </p:tgtEl>
                                        <p:attrNameLst>
                                          <p:attrName>style.visibility</p:attrName>
                                        </p:attrNameLst>
                                      </p:cBhvr>
                                      <p:to>
                                        <p:strVal val="visible"/>
                                      </p:to>
                                    </p:set>
                                    <p:animEffect filter="">
                                      <p:cBhvr>
                                        <p:cTn dur="500" id="51"/>
                                        <p:tgtEl>
                                          <p:spTgt spid="11277"/>
                                        </p:tgtEl>
                                      </p:cBhvr>
                                    </p:animEffect>
                                  </p:childTnLst>
                                </p:cTn>
                              </p:par>
                            </p:childTnLst>
                          </p:cTn>
                        </p:par>
                        <p:par>
                          <p:cTn fill="hold" id="52" nodeType="afterGroup">
                            <p:stCondLst>
                              <p:cond delay="2250"/>
                            </p:stCondLst>
                            <p:childTnLst>
                              <p:par>
                                <p:cTn fill="hold" grpId="0" id="53" nodeType="afterEffect" presetClass="entr" presetID="10" presetSubtype="0">
                                  <p:stCondLst>
                                    <p:cond delay="0"/>
                                  </p:stCondLst>
                                  <p:childTnLst>
                                    <p:set>
                                      <p:cBhvr>
                                        <p:cTn dur="1" fill="hold" id="54">
                                          <p:stCondLst>
                                            <p:cond delay="0"/>
                                          </p:stCondLst>
                                        </p:cTn>
                                        <p:tgtEl>
                                          <p:spTgt spid="11285"/>
                                        </p:tgtEl>
                                        <p:attrNameLst>
                                          <p:attrName>style.visibility</p:attrName>
                                        </p:attrNameLst>
                                      </p:cBhvr>
                                      <p:to>
                                        <p:strVal val="visible"/>
                                      </p:to>
                                    </p:set>
                                    <p:anim calcmode="lin" valueType="num">
                                      <p:cBhvr>
                                        <p:cTn dur="500" fill="hold" id="55"/>
                                        <p:tgtEl>
                                          <p:spTgt spid="11285"/>
                                        </p:tgtEl>
                                        <p:attrNameLst>
                                          <p:attrName>ppt_w</p:attrName>
                                        </p:attrNameLst>
                                      </p:cBhvr>
                                      <p:tavLst>
                                        <p:tav tm="0">
                                          <p:val>
                                            <p:fltVal val="0"/>
                                          </p:val>
                                        </p:tav>
                                        <p:tav tm="100000">
                                          <p:val>
                                            <p:strVal val="#ppt_w"/>
                                          </p:val>
                                        </p:tav>
                                      </p:tavLst>
                                    </p:anim>
                                    <p:anim calcmode="lin" valueType="num">
                                      <p:cBhvr>
                                        <p:cTn dur="500" fill="hold" id="56"/>
                                        <p:tgtEl>
                                          <p:spTgt spid="11285"/>
                                        </p:tgtEl>
                                        <p:attrNameLst>
                                          <p:attrName>ppt_h</p:attrName>
                                        </p:attrNameLst>
                                      </p:cBhvr>
                                      <p:tavLst>
                                        <p:tav tm="0">
                                          <p:val>
                                            <p:fltVal val="0"/>
                                          </p:val>
                                        </p:tav>
                                        <p:tav tm="100000">
                                          <p:val>
                                            <p:strVal val="#ppt_h"/>
                                          </p:val>
                                        </p:tav>
                                      </p:tavLst>
                                    </p:anim>
                                    <p:animEffect filter="">
                                      <p:cBhvr>
                                        <p:cTn dur="500" id="57"/>
                                        <p:tgtEl>
                                          <p:spTgt spid="11285"/>
                                        </p:tgtEl>
                                      </p:cBhvr>
                                    </p:animEffect>
                                  </p:childTnLst>
                                </p:cTn>
                              </p:par>
                            </p:childTnLst>
                          </p:cTn>
                        </p:par>
                        <p:par>
                          <p:cTn fill="hold" id="58" nodeType="afterGroup">
                            <p:stCondLst>
                              <p:cond delay="2750"/>
                            </p:stCondLst>
                            <p:childTnLst>
                              <p:par>
                                <p:cTn fill="hold" grpId="0" id="59" nodeType="afterEffect" presetClass="entr" presetID="10" presetSubtype="0">
                                  <p:stCondLst>
                                    <p:cond delay="0"/>
                                  </p:stCondLst>
                                  <p:childTnLst>
                                    <p:set>
                                      <p:cBhvr>
                                        <p:cTn dur="1" fill="hold" id="60">
                                          <p:stCondLst>
                                            <p:cond delay="0"/>
                                          </p:stCondLst>
                                        </p:cTn>
                                        <p:tgtEl>
                                          <p:spTgt spid="11284"/>
                                        </p:tgtEl>
                                        <p:attrNameLst>
                                          <p:attrName>style.visibility</p:attrName>
                                        </p:attrNameLst>
                                      </p:cBhvr>
                                      <p:to>
                                        <p:strVal val="visible"/>
                                      </p:to>
                                    </p:set>
                                    <p:anim calcmode="lin" valueType="num">
                                      <p:cBhvr>
                                        <p:cTn dur="500" fill="hold" id="61"/>
                                        <p:tgtEl>
                                          <p:spTgt spid="11284"/>
                                        </p:tgtEl>
                                        <p:attrNameLst>
                                          <p:attrName>ppt_w</p:attrName>
                                        </p:attrNameLst>
                                      </p:cBhvr>
                                      <p:tavLst>
                                        <p:tav tm="0">
                                          <p:val>
                                            <p:fltVal val="0"/>
                                          </p:val>
                                        </p:tav>
                                        <p:tav tm="100000">
                                          <p:val>
                                            <p:strVal val="#ppt_w"/>
                                          </p:val>
                                        </p:tav>
                                      </p:tavLst>
                                    </p:anim>
                                    <p:anim calcmode="lin" valueType="num">
                                      <p:cBhvr>
                                        <p:cTn dur="500" fill="hold" id="62"/>
                                        <p:tgtEl>
                                          <p:spTgt spid="11284"/>
                                        </p:tgtEl>
                                        <p:attrNameLst>
                                          <p:attrName>ppt_h</p:attrName>
                                        </p:attrNameLst>
                                      </p:cBhvr>
                                      <p:tavLst>
                                        <p:tav tm="0">
                                          <p:val>
                                            <p:fltVal val="0"/>
                                          </p:val>
                                        </p:tav>
                                        <p:tav tm="100000">
                                          <p:val>
                                            <p:strVal val="#ppt_h"/>
                                          </p:val>
                                        </p:tav>
                                      </p:tavLst>
                                    </p:anim>
                                    <p:animEffect filter="">
                                      <p:cBhvr>
                                        <p:cTn dur="500" id="63"/>
                                        <p:tgtEl>
                                          <p:spTgt spid="11284"/>
                                        </p:tgtEl>
                                      </p:cBhvr>
                                    </p:animEffect>
                                  </p:childTnLst>
                                </p:cTn>
                              </p:par>
                            </p:childTnLst>
                          </p:cTn>
                        </p:par>
                        <p:par>
                          <p:cTn fill="hold" id="64" nodeType="afterGroup">
                            <p:stCondLst>
                              <p:cond delay="3250"/>
                            </p:stCondLst>
                            <p:childTnLst>
                              <p:par>
                                <p:cTn fill="hold" id="65" nodeType="afterEffect" presetClass="entr" presetID="10" presetSubtype="0">
                                  <p:stCondLst>
                                    <p:cond delay="0"/>
                                  </p:stCondLst>
                                  <p:childTnLst>
                                    <p:set>
                                      <p:cBhvr>
                                        <p:cTn dur="1" fill="hold" id="66">
                                          <p:stCondLst>
                                            <p:cond delay="0"/>
                                          </p:stCondLst>
                                        </p:cTn>
                                        <p:tgtEl>
                                          <p:spTgt spid="11279"/>
                                        </p:tgtEl>
                                        <p:attrNameLst>
                                          <p:attrName>style.visibility</p:attrName>
                                        </p:attrNameLst>
                                      </p:cBhvr>
                                      <p:to>
                                        <p:strVal val="visible"/>
                                      </p:to>
                                    </p:set>
                                    <p:anim calcmode="lin" valueType="num">
                                      <p:cBhvr>
                                        <p:cTn dur="500" fill="hold" id="67"/>
                                        <p:tgtEl>
                                          <p:spTgt spid="11279"/>
                                        </p:tgtEl>
                                        <p:attrNameLst>
                                          <p:attrName>ppt_w</p:attrName>
                                        </p:attrNameLst>
                                      </p:cBhvr>
                                      <p:tavLst>
                                        <p:tav tm="0">
                                          <p:val>
                                            <p:fltVal val="0"/>
                                          </p:val>
                                        </p:tav>
                                        <p:tav tm="100000">
                                          <p:val>
                                            <p:strVal val="#ppt_w"/>
                                          </p:val>
                                        </p:tav>
                                      </p:tavLst>
                                    </p:anim>
                                    <p:anim calcmode="lin" valueType="num">
                                      <p:cBhvr>
                                        <p:cTn dur="500" fill="hold" id="68"/>
                                        <p:tgtEl>
                                          <p:spTgt spid="11279"/>
                                        </p:tgtEl>
                                        <p:attrNameLst>
                                          <p:attrName>ppt_h</p:attrName>
                                        </p:attrNameLst>
                                      </p:cBhvr>
                                      <p:tavLst>
                                        <p:tav tm="0">
                                          <p:val>
                                            <p:fltVal val="0"/>
                                          </p:val>
                                        </p:tav>
                                        <p:tav tm="100000">
                                          <p:val>
                                            <p:strVal val="#ppt_h"/>
                                          </p:val>
                                        </p:tav>
                                      </p:tavLst>
                                    </p:anim>
                                    <p:animEffect filter="">
                                      <p:cBhvr>
                                        <p:cTn dur="500" id="69"/>
                                        <p:tgtEl>
                                          <p:spTgt spid="11279"/>
                                        </p:tgtEl>
                                      </p:cBhvr>
                                    </p:animEffect>
                                  </p:childTnLst>
                                </p:cTn>
                              </p:par>
                            </p:childTnLst>
                          </p:cTn>
                        </p:par>
                        <p:par>
                          <p:cTn fill="hold" id="70" nodeType="afterGroup">
                            <p:stCondLst>
                              <p:cond delay="3750"/>
                            </p:stCondLst>
                            <p:childTnLst>
                              <p:par>
                                <p:cTn fill="hold" grpId="0" id="71" nodeType="afterEffect" presetClass="entr" presetID="22" presetSubtype="4">
                                  <p:stCondLst>
                                    <p:cond delay="0"/>
                                  </p:stCondLst>
                                  <p:childTnLst>
                                    <p:set>
                                      <p:cBhvr>
                                        <p:cTn dur="1" fill="hold" id="72">
                                          <p:stCondLst>
                                            <p:cond delay="0"/>
                                          </p:stCondLst>
                                        </p:cTn>
                                        <p:tgtEl>
                                          <p:spTgt spid="11286"/>
                                        </p:tgtEl>
                                        <p:attrNameLst>
                                          <p:attrName>style.visibility</p:attrName>
                                        </p:attrNameLst>
                                      </p:cBhvr>
                                      <p:to>
                                        <p:strVal val="visible"/>
                                      </p:to>
                                    </p:set>
                                    <p:animEffect filter="">
                                      <p:cBhvr>
                                        <p:cTn dur="500" id="73"/>
                                        <p:tgtEl>
                                          <p:spTgt spid="11286"/>
                                        </p:tgtEl>
                                      </p:cBhvr>
                                    </p:animEffect>
                                  </p:childTnLst>
                                </p:cTn>
                              </p:par>
                              <p:par>
                                <p:cTn fill="hold" grpId="0" id="74" nodeType="withEffect" presetClass="entr" presetID="22" presetSubtype="2">
                                  <p:stCondLst>
                                    <p:cond delay="0"/>
                                  </p:stCondLst>
                                  <p:childTnLst>
                                    <p:set>
                                      <p:cBhvr>
                                        <p:cTn dur="1" fill="hold" id="75">
                                          <p:stCondLst>
                                            <p:cond delay="0"/>
                                          </p:stCondLst>
                                        </p:cTn>
                                        <p:tgtEl>
                                          <p:spTgt spid="11287"/>
                                        </p:tgtEl>
                                        <p:attrNameLst>
                                          <p:attrName>style.visibility</p:attrName>
                                        </p:attrNameLst>
                                      </p:cBhvr>
                                      <p:to>
                                        <p:strVal val="visible"/>
                                      </p:to>
                                    </p:set>
                                    <p:animEffect filter="">
                                      <p:cBhvr>
                                        <p:cTn dur="500" id="76"/>
                                        <p:tgtEl>
                                          <p:spTgt spid="11287"/>
                                        </p:tgtEl>
                                      </p:cBhvr>
                                    </p:animEffect>
                                  </p:childTnLst>
                                </p:cTn>
                              </p:par>
                              <p:par>
                                <p:cTn fill="hold" grpId="0" id="77" nodeType="withEffect" presetClass="entr" presetID="22" presetSubtype="1">
                                  <p:stCondLst>
                                    <p:cond delay="0"/>
                                  </p:stCondLst>
                                  <p:childTnLst>
                                    <p:set>
                                      <p:cBhvr>
                                        <p:cTn dur="1" fill="hold" id="78">
                                          <p:stCondLst>
                                            <p:cond delay="0"/>
                                          </p:stCondLst>
                                        </p:cTn>
                                        <p:tgtEl>
                                          <p:spTgt spid="11288"/>
                                        </p:tgtEl>
                                        <p:attrNameLst>
                                          <p:attrName>style.visibility</p:attrName>
                                        </p:attrNameLst>
                                      </p:cBhvr>
                                      <p:to>
                                        <p:strVal val="visible"/>
                                      </p:to>
                                    </p:set>
                                    <p:animEffect filter="">
                                      <p:cBhvr>
                                        <p:cTn dur="500" id="79"/>
                                        <p:tgtEl>
                                          <p:spTgt spid="11288"/>
                                        </p:tgtEl>
                                      </p:cBhvr>
                                    </p:animEffect>
                                  </p:childTnLst>
                                </p:cTn>
                              </p:par>
                              <p:par>
                                <p:cTn fill="hold" grpId="0" id="80" nodeType="withEffect" presetClass="entr" presetID="22" presetSubtype="8">
                                  <p:stCondLst>
                                    <p:cond delay="0"/>
                                  </p:stCondLst>
                                  <p:childTnLst>
                                    <p:set>
                                      <p:cBhvr>
                                        <p:cTn dur="1" fill="hold" id="81">
                                          <p:stCondLst>
                                            <p:cond delay="0"/>
                                          </p:stCondLst>
                                        </p:cTn>
                                        <p:tgtEl>
                                          <p:spTgt spid="11289"/>
                                        </p:tgtEl>
                                        <p:attrNameLst>
                                          <p:attrName>style.visibility</p:attrName>
                                        </p:attrNameLst>
                                      </p:cBhvr>
                                      <p:to>
                                        <p:strVal val="visible"/>
                                      </p:to>
                                    </p:set>
                                    <p:animEffect filter="">
                                      <p:cBhvr>
                                        <p:cTn dur="500" id="82"/>
                                        <p:tgtEl>
                                          <p:spTgt spid="11289"/>
                                        </p:tgtEl>
                                      </p:cBhvr>
                                    </p:animEffect>
                                  </p:childTnLst>
                                </p:cTn>
                              </p:par>
                            </p:childTnLst>
                          </p:cTn>
                        </p:par>
                        <p:par>
                          <p:cTn fill="hold" id="83" nodeType="afterGroup">
                            <p:stCondLst>
                              <p:cond delay="4250"/>
                            </p:stCondLst>
                            <p:childTnLst>
                              <p:par>
                                <p:cTn fill="hold" grpId="0" id="84" nodeType="afterEffect" presetClass="entr" presetID="37" presetSubtype="0">
                                  <p:stCondLst>
                                    <p:cond delay="0"/>
                                  </p:stCondLst>
                                  <p:childTnLst>
                                    <p:set>
                                      <p:cBhvr>
                                        <p:cTn dur="1" fill="hold" id="85">
                                          <p:stCondLst>
                                            <p:cond delay="0"/>
                                          </p:stCondLst>
                                        </p:cTn>
                                        <p:tgtEl>
                                          <p:spTgt spid="11283"/>
                                        </p:tgtEl>
                                        <p:attrNameLst>
                                          <p:attrName>style.visibility</p:attrName>
                                        </p:attrNameLst>
                                      </p:cBhvr>
                                      <p:to>
                                        <p:strVal val="visible"/>
                                      </p:to>
                                    </p:set>
                                    <p:animEffect filter="">
                                      <p:cBhvr>
                                        <p:cTn dur="1000" id="86"/>
                                        <p:tgtEl>
                                          <p:spTgt spid="11283"/>
                                        </p:tgtEl>
                                      </p:cBhvr>
                                    </p:animEffect>
                                    <p:anim calcmode="lin" valueType="num">
                                      <p:cBhvr>
                                        <p:cTn dur="1000" fill="hold" id="87"/>
                                        <p:tgtEl>
                                          <p:spTgt spid="11283"/>
                                        </p:tgtEl>
                                        <p:attrNameLst>
                                          <p:attrName>ppt_x</p:attrName>
                                        </p:attrNameLst>
                                      </p:cBhvr>
                                      <p:tavLst>
                                        <p:tav tm="0">
                                          <p:val>
                                            <p:strVal val="#ppt_x"/>
                                          </p:val>
                                        </p:tav>
                                        <p:tav tm="100000">
                                          <p:val>
                                            <p:strVal val="#ppt_x"/>
                                          </p:val>
                                        </p:tav>
                                      </p:tavLst>
                                    </p:anim>
                                    <p:anim calcmode="lin" valueType="num">
                                      <p:cBhvr>
                                        <p:cTn decel="100000" dur="900" fill="hold" id="88"/>
                                        <p:tgtEl>
                                          <p:spTgt spid="11283"/>
                                        </p:tgtEl>
                                        <p:attrNameLst>
                                          <p:attrName>ppt_y</p:attrName>
                                        </p:attrNameLst>
                                      </p:cBhvr>
                                      <p:tavLst>
                                        <p:tav tm="0">
                                          <p:val>
                                            <p:strVal val="#ppt_y+1"/>
                                          </p:val>
                                        </p:tav>
                                        <p:tav tm="100000">
                                          <p:val>
                                            <p:strVal val="#ppt_y-.03"/>
                                          </p:val>
                                        </p:tav>
                                      </p:tavLst>
                                    </p:anim>
                                    <p:anim calcmode="lin" valueType="num">
                                      <p:cBhvr>
                                        <p:cTn accel="100000" dur="100" fill="hold" id="89">
                                          <p:stCondLst>
                                            <p:cond delay="900"/>
                                          </p:stCondLst>
                                        </p:cTn>
                                        <p:tgtEl>
                                          <p:spTgt spid="11283"/>
                                        </p:tgtEl>
                                        <p:attrNameLst>
                                          <p:attrName>ppt_y</p:attrName>
                                        </p:attrNameLst>
                                      </p:cBhvr>
                                      <p:tavLst>
                                        <p:tav tm="0">
                                          <p:val>
                                            <p:strVal val="#ppt_y-.03"/>
                                          </p:val>
                                        </p:tav>
                                        <p:tav tm="100000">
                                          <p:val>
                                            <p:strVal val="#ppt_y"/>
                                          </p:val>
                                        </p:tav>
                                      </p:tavLst>
                                    </p:anim>
                                  </p:childTnLst>
                                </p:cTn>
                              </p:par>
                              <p:par>
                                <p:cTn fill="hold" grpId="0" id="90" nodeType="withEffect" presetClass="entr" presetID="37" presetSubtype="0">
                                  <p:stCondLst>
                                    <p:cond delay="0"/>
                                  </p:stCondLst>
                                  <p:childTnLst>
                                    <p:set>
                                      <p:cBhvr>
                                        <p:cTn dur="1" fill="hold" id="91">
                                          <p:stCondLst>
                                            <p:cond delay="0"/>
                                          </p:stCondLst>
                                        </p:cTn>
                                        <p:tgtEl>
                                          <p:spTgt spid="11282"/>
                                        </p:tgtEl>
                                        <p:attrNameLst>
                                          <p:attrName>style.visibility</p:attrName>
                                        </p:attrNameLst>
                                      </p:cBhvr>
                                      <p:to>
                                        <p:strVal val="visible"/>
                                      </p:to>
                                    </p:set>
                                    <p:animEffect filter="">
                                      <p:cBhvr>
                                        <p:cTn dur="1000" id="92"/>
                                        <p:tgtEl>
                                          <p:spTgt spid="11282"/>
                                        </p:tgtEl>
                                      </p:cBhvr>
                                    </p:animEffect>
                                    <p:anim calcmode="lin" valueType="num">
                                      <p:cBhvr>
                                        <p:cTn dur="1000" fill="hold" id="93"/>
                                        <p:tgtEl>
                                          <p:spTgt spid="11282"/>
                                        </p:tgtEl>
                                        <p:attrNameLst>
                                          <p:attrName>ppt_x</p:attrName>
                                        </p:attrNameLst>
                                      </p:cBhvr>
                                      <p:tavLst>
                                        <p:tav tm="0">
                                          <p:val>
                                            <p:strVal val="#ppt_x"/>
                                          </p:val>
                                        </p:tav>
                                        <p:tav tm="100000">
                                          <p:val>
                                            <p:strVal val="#ppt_x"/>
                                          </p:val>
                                        </p:tav>
                                      </p:tavLst>
                                    </p:anim>
                                    <p:anim calcmode="lin" valueType="num">
                                      <p:cBhvr>
                                        <p:cTn decel="100000" dur="900" fill="hold" id="94"/>
                                        <p:tgtEl>
                                          <p:spTgt spid="11282"/>
                                        </p:tgtEl>
                                        <p:attrNameLst>
                                          <p:attrName>ppt_y</p:attrName>
                                        </p:attrNameLst>
                                      </p:cBhvr>
                                      <p:tavLst>
                                        <p:tav tm="0">
                                          <p:val>
                                            <p:strVal val="#ppt_y+1"/>
                                          </p:val>
                                        </p:tav>
                                        <p:tav tm="100000">
                                          <p:val>
                                            <p:strVal val="#ppt_y-.03"/>
                                          </p:val>
                                        </p:tav>
                                      </p:tavLst>
                                    </p:anim>
                                    <p:anim calcmode="lin" valueType="num">
                                      <p:cBhvr>
                                        <p:cTn accel="100000" dur="100" fill="hold" id="95">
                                          <p:stCondLst>
                                            <p:cond delay="900"/>
                                          </p:stCondLst>
                                        </p:cTn>
                                        <p:tgtEl>
                                          <p:spTgt spid="11282"/>
                                        </p:tgtEl>
                                        <p:attrNameLst>
                                          <p:attrName>ppt_y</p:attrName>
                                        </p:attrNameLst>
                                      </p:cBhvr>
                                      <p:tavLst>
                                        <p:tav tm="0">
                                          <p:val>
                                            <p:strVal val="#ppt_y-.03"/>
                                          </p:val>
                                        </p:tav>
                                        <p:tav tm="100000">
                                          <p:val>
                                            <p:strVal val="#ppt_y"/>
                                          </p:val>
                                        </p:tav>
                                      </p:tavLst>
                                    </p:anim>
                                  </p:childTnLst>
                                </p:cTn>
                              </p:par>
                              <p:par>
                                <p:cTn fill="hold" grpId="0" id="96" nodeType="withEffect" presetClass="entr" presetID="37" presetSubtype="0">
                                  <p:stCondLst>
                                    <p:cond delay="0"/>
                                  </p:stCondLst>
                                  <p:childTnLst>
                                    <p:set>
                                      <p:cBhvr>
                                        <p:cTn dur="1" fill="hold" id="97">
                                          <p:stCondLst>
                                            <p:cond delay="0"/>
                                          </p:stCondLst>
                                        </p:cTn>
                                        <p:tgtEl>
                                          <p:spTgt spid="11281"/>
                                        </p:tgtEl>
                                        <p:attrNameLst>
                                          <p:attrName>style.visibility</p:attrName>
                                        </p:attrNameLst>
                                      </p:cBhvr>
                                      <p:to>
                                        <p:strVal val="visible"/>
                                      </p:to>
                                    </p:set>
                                    <p:animEffect filter="">
                                      <p:cBhvr>
                                        <p:cTn dur="1000" id="98"/>
                                        <p:tgtEl>
                                          <p:spTgt spid="11281"/>
                                        </p:tgtEl>
                                      </p:cBhvr>
                                    </p:animEffect>
                                    <p:anim calcmode="lin" valueType="num">
                                      <p:cBhvr>
                                        <p:cTn dur="1000" fill="hold" id="99"/>
                                        <p:tgtEl>
                                          <p:spTgt spid="11281"/>
                                        </p:tgtEl>
                                        <p:attrNameLst>
                                          <p:attrName>ppt_x</p:attrName>
                                        </p:attrNameLst>
                                      </p:cBhvr>
                                      <p:tavLst>
                                        <p:tav tm="0">
                                          <p:val>
                                            <p:strVal val="#ppt_x"/>
                                          </p:val>
                                        </p:tav>
                                        <p:tav tm="100000">
                                          <p:val>
                                            <p:strVal val="#ppt_x"/>
                                          </p:val>
                                        </p:tav>
                                      </p:tavLst>
                                    </p:anim>
                                    <p:anim calcmode="lin" valueType="num">
                                      <p:cBhvr>
                                        <p:cTn decel="100000" dur="900" fill="hold" id="100"/>
                                        <p:tgtEl>
                                          <p:spTgt spid="11281"/>
                                        </p:tgtEl>
                                        <p:attrNameLst>
                                          <p:attrName>ppt_y</p:attrName>
                                        </p:attrNameLst>
                                      </p:cBhvr>
                                      <p:tavLst>
                                        <p:tav tm="0">
                                          <p:val>
                                            <p:strVal val="#ppt_y+1"/>
                                          </p:val>
                                        </p:tav>
                                        <p:tav tm="100000">
                                          <p:val>
                                            <p:strVal val="#ppt_y-.03"/>
                                          </p:val>
                                        </p:tav>
                                      </p:tavLst>
                                    </p:anim>
                                    <p:anim calcmode="lin" valueType="num">
                                      <p:cBhvr>
                                        <p:cTn accel="100000" dur="100" fill="hold" id="101">
                                          <p:stCondLst>
                                            <p:cond delay="900"/>
                                          </p:stCondLst>
                                        </p:cTn>
                                        <p:tgtEl>
                                          <p:spTgt spid="11281"/>
                                        </p:tgtEl>
                                        <p:attrNameLst>
                                          <p:attrName>ppt_y</p:attrName>
                                        </p:attrNameLst>
                                      </p:cBhvr>
                                      <p:tavLst>
                                        <p:tav tm="0">
                                          <p:val>
                                            <p:strVal val="#ppt_y-.03"/>
                                          </p:val>
                                        </p:tav>
                                        <p:tav tm="100000">
                                          <p:val>
                                            <p:strVal val="#ppt_y"/>
                                          </p:val>
                                        </p:tav>
                                      </p:tavLst>
                                    </p:anim>
                                  </p:childTnLst>
                                </p:cTn>
                              </p:par>
                              <p:par>
                                <p:cTn fill="hold" grpId="0" id="102" nodeType="withEffect" presetClass="entr" presetID="37" presetSubtype="0">
                                  <p:stCondLst>
                                    <p:cond delay="0"/>
                                  </p:stCondLst>
                                  <p:childTnLst>
                                    <p:set>
                                      <p:cBhvr>
                                        <p:cTn dur="1" fill="hold" id="103">
                                          <p:stCondLst>
                                            <p:cond delay="0"/>
                                          </p:stCondLst>
                                        </p:cTn>
                                        <p:tgtEl>
                                          <p:spTgt spid="11280"/>
                                        </p:tgtEl>
                                        <p:attrNameLst>
                                          <p:attrName>style.visibility</p:attrName>
                                        </p:attrNameLst>
                                      </p:cBhvr>
                                      <p:to>
                                        <p:strVal val="visible"/>
                                      </p:to>
                                    </p:set>
                                    <p:animEffect filter="">
                                      <p:cBhvr>
                                        <p:cTn dur="1000" id="104"/>
                                        <p:tgtEl>
                                          <p:spTgt spid="11280"/>
                                        </p:tgtEl>
                                      </p:cBhvr>
                                    </p:animEffect>
                                    <p:anim calcmode="lin" valueType="num">
                                      <p:cBhvr>
                                        <p:cTn dur="1000" fill="hold" id="105"/>
                                        <p:tgtEl>
                                          <p:spTgt spid="11280"/>
                                        </p:tgtEl>
                                        <p:attrNameLst>
                                          <p:attrName>ppt_x</p:attrName>
                                        </p:attrNameLst>
                                      </p:cBhvr>
                                      <p:tavLst>
                                        <p:tav tm="0">
                                          <p:val>
                                            <p:strVal val="#ppt_x"/>
                                          </p:val>
                                        </p:tav>
                                        <p:tav tm="100000">
                                          <p:val>
                                            <p:strVal val="#ppt_x"/>
                                          </p:val>
                                        </p:tav>
                                      </p:tavLst>
                                    </p:anim>
                                    <p:anim calcmode="lin" valueType="num">
                                      <p:cBhvr>
                                        <p:cTn decel="100000" dur="900" fill="hold" id="106"/>
                                        <p:tgtEl>
                                          <p:spTgt spid="11280"/>
                                        </p:tgtEl>
                                        <p:attrNameLst>
                                          <p:attrName>ppt_y</p:attrName>
                                        </p:attrNameLst>
                                      </p:cBhvr>
                                      <p:tavLst>
                                        <p:tav tm="0">
                                          <p:val>
                                            <p:strVal val="#ppt_y+1"/>
                                          </p:val>
                                        </p:tav>
                                        <p:tav tm="100000">
                                          <p:val>
                                            <p:strVal val="#ppt_y-.03"/>
                                          </p:val>
                                        </p:tav>
                                      </p:tavLst>
                                    </p:anim>
                                    <p:anim calcmode="lin" valueType="num">
                                      <p:cBhvr>
                                        <p:cTn accel="100000" dur="100" fill="hold" id="107">
                                          <p:stCondLst>
                                            <p:cond delay="900"/>
                                          </p:stCondLst>
                                        </p:cTn>
                                        <p:tgtEl>
                                          <p:spTgt spid="11280"/>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266"/>
      <p:bldP grpId="0" spid="11267"/>
      <p:bldP grpId="0" spid="11268"/>
      <p:bldP grpId="0" spid="11269"/>
      <p:bldP grpId="0" spid="11270"/>
      <p:bldP grpId="0" spid="11271"/>
      <p:bldP grpId="0" spid="11272"/>
      <p:bldP grpId="0" spid="11273"/>
      <p:bldP grpId="0" spid="11274"/>
      <p:bldP grpId="0" spid="11275"/>
      <p:bldP grpId="0" spid="11276"/>
      <p:bldP grpId="0" spid="11277"/>
      <p:bldP grpId="0" spid="11278"/>
      <p:bldP grpId="0" spid="11280"/>
      <p:bldP grpId="0" spid="11281"/>
      <p:bldP grpId="0" spid="11282"/>
      <p:bldP grpId="0" spid="11283"/>
      <p:bldP grpId="0" spid="11284"/>
      <p:bldP grpId="0" spid="11285"/>
      <p:bldP grpId="0" spid="11286"/>
      <p:bldP grpId="0" spid="11287"/>
      <p:bldP grpId="0" spid="11288"/>
      <p:bldP grpId="0" spid="1128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spPr>
      <a:bodyPr anchor="t" anchorCtr="0" bIns="45720" compatLnSpc="1" lIns="91440" numCol="1" rIns="91440" tIns="45720" vert="horz" wrap="square"/>
      <a:lstStyle>
        <a:defPPr algn="l" defTabSz="914400" eaLnBrk="1" fontAlgn="base" hangingPunct="1" indent="0" latinLnBrk="0" marL="0" marR="0" rtl="0">
          <a:lnSpc>
            <a:spcPct val="100000"/>
          </a:lnSpc>
          <a:spcBef>
            <a:spcPct val="0"/>
          </a:spcBef>
          <a:spcAft>
            <a:spcPct val="0"/>
          </a:spcAft>
          <a:buClrTx/>
          <a:buSzTx/>
          <a:buFont charset="0" pitchFamily="34" typeface="Arial"/>
          <a:buNone/>
          <a:defRPr altLang="zh-CN" b="0" baseline="0" cap="none" i="0" kumimoji="0" lang="zh-CN" normalizeH="0" smtClean="0" strike="noStrike" sz="1800" u="none">
            <a:ln>
              <a:noFill/>
            </a:ln>
            <a:solidFill>
              <a:schemeClr val="tx1"/>
            </a:solidFill>
            <a:effectLst/>
            <a:latin charset="0" pitchFamily="34" typeface="Arial"/>
            <a:ea charset="-122"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spPr>
      <a:bodyPr anchor="t" anchorCtr="0" bIns="45720" compatLnSpc="1" lIns="91440" numCol="1" rIns="91440" tIns="45720" vert="horz" wrap="square"/>
      <a:lstStyle>
        <a:defPPr algn="l" defTabSz="914400" eaLnBrk="1" fontAlgn="base" hangingPunct="1" indent="0" latinLnBrk="0" marL="0" marR="0" rtl="0">
          <a:lnSpc>
            <a:spcPct val="100000"/>
          </a:lnSpc>
          <a:spcBef>
            <a:spcPct val="0"/>
          </a:spcBef>
          <a:spcAft>
            <a:spcPct val="0"/>
          </a:spcAft>
          <a:buClrTx/>
          <a:buSzTx/>
          <a:buFont charset="0" pitchFamily="34" typeface="Arial"/>
          <a:buNone/>
          <a:defRPr altLang="zh-CN" b="0" baseline="0" cap="none" i="0" kumimoji="0" lang="zh-CN" normalizeH="0" smtClean="0" strike="noStrike" sz="1800" u="none">
            <a:ln>
              <a:noFill/>
            </a:ln>
            <a:solidFill>
              <a:schemeClr val="tx1"/>
            </a:solidFill>
            <a:effectLst/>
            <a:latin charset="0" pitchFamily="34" typeface="Arial"/>
            <a:ea charset="-122" pitchFamily="2" typeface="宋体"/>
          </a:defRPr>
        </a:defPPr>
      </a:lstStyle>
    </a:ln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http://www.ypppt.com/</Company>
  <PresentationFormat>宽屏</PresentationFormat>
  <Paragraphs>129</Paragraphs>
  <Slides>15</Slides>
  <Notes>0</Notes>
  <TotalTime>2</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15</vt:i4>
      </vt:variant>
    </vt:vector>
  </HeadingPairs>
  <TitlesOfParts>
    <vt:vector baseType="lpstr" size="27">
      <vt:lpstr>Arial</vt:lpstr>
      <vt:lpstr>Calibri Light</vt:lpstr>
      <vt:lpstr>宋体</vt:lpstr>
      <vt:lpstr>Calibri</vt:lpstr>
      <vt:lpstr>Arial Unicode MS</vt:lpstr>
      <vt:lpstr>微软雅黑</vt:lpstr>
      <vt:lpstr>华文细黑</vt:lpstr>
      <vt:lpstr>幼圆</vt:lpstr>
      <vt:lpstr>Adobe 黑体 Std R</vt:lpstr>
      <vt:lpstr>黑体</vt:lpstr>
      <vt:lpstr>Batang</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2013-12-07T05:53:00Z</dcterms:created>
  <cp:lastModifiedBy>优品PPT</cp:lastModifiedBy>
  <dcterms:modified xsi:type="dcterms:W3CDTF">2021-08-20T10:48:48Z</dcterms:modified>
  <cp:revision>30</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2052-10.1.0.5777</vt:lpwstr>
  </property>
</Properties>
</file>